
<file path=[Content_Types].xml><?xml version="1.0" encoding="utf-8"?>
<Types xmlns="http://schemas.openxmlformats.org/package/2006/content-types">
  <Default Extension="png" ContentType="image/png"/>
  <Default Extension="bin" ContentType="application/vnd.openxmlformats-officedocument.oleObject"/>
  <Default Extension="mp3" ContentType="audio/mpeg"/>
  <Default Extension="svg" ContentType="image/svg+xml"/>
  <Default Extension="wmf" ContentType="image/x-wmf"/>
  <Default Extension="jpeg" ContentType="image/jpeg"/>
  <Default Extension="rels" ContentType="application/vnd.openxmlformats-package.relationships+xml"/>
  <Default Extension="xml" ContentType="application/xml"/>
  <Default Extension="wav" ContentType="audio/x-wav"/>
  <Default Extension="vml" ContentType="application/vnd.openxmlformats-officedocument.vmlDrawing"/>
  <Default Extension="gif" ContentType="image/gif"/>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tags/tag1.xml" ContentType="application/vnd.openxmlformats-officedocument.presentationml.tags+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29"/>
  </p:notesMasterIdLst>
  <p:sldIdLst>
    <p:sldId id="256" r:id="rId5"/>
    <p:sldId id="258" r:id="rId6"/>
    <p:sldId id="284" r:id="rId7"/>
    <p:sldId id="285" r:id="rId8"/>
    <p:sldId id="286" r:id="rId9"/>
    <p:sldId id="287" r:id="rId10"/>
    <p:sldId id="299" r:id="rId11"/>
    <p:sldId id="300" r:id="rId12"/>
    <p:sldId id="297" r:id="rId13"/>
    <p:sldId id="270" r:id="rId14"/>
    <p:sldId id="298" r:id="rId15"/>
    <p:sldId id="288" r:id="rId16"/>
    <p:sldId id="271" r:id="rId17"/>
    <p:sldId id="290" r:id="rId18"/>
    <p:sldId id="291" r:id="rId19"/>
    <p:sldId id="292" r:id="rId20"/>
    <p:sldId id="293" r:id="rId21"/>
    <p:sldId id="294" r:id="rId22"/>
    <p:sldId id="295" r:id="rId23"/>
    <p:sldId id="278" r:id="rId24"/>
    <p:sldId id="296" r:id="rId25"/>
    <p:sldId id="280" r:id="rId26"/>
    <p:sldId id="279" r:id="rId27"/>
    <p:sldId id="263" r:id="rId2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5142A"/>
    <a:srgbClr val="FAED3B"/>
    <a:srgbClr val="70AD47"/>
    <a:srgbClr val="A7FDFF"/>
    <a:srgbClr val="3CDFE6"/>
    <a:srgbClr val="0C0D0E"/>
    <a:srgbClr val="1F4E79"/>
    <a:srgbClr val="ED7D31"/>
    <a:srgbClr val="C55A11"/>
    <a:srgbClr val="FFD34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0156" autoAdjust="0"/>
    <p:restoredTop sz="84954" autoAdjust="0"/>
  </p:normalViewPr>
  <p:slideViewPr>
    <p:cSldViewPr snapToGrid="0">
      <p:cViewPr>
        <p:scale>
          <a:sx n="74" d="100"/>
          <a:sy n="74" d="100"/>
        </p:scale>
        <p:origin x="1258" y="-10"/>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presProps" Target="presProps.xml"/><Relationship Id="rId8" Type="http://schemas.openxmlformats.org/officeDocument/2006/relationships/slide" Target="slides/slide4.xml"/></Relationships>
</file>

<file path=ppt/drawings/_rels/vmlDrawing1.vml.rels><?xml version="1.0" encoding="UTF-8" standalone="yes"?>
<Relationships xmlns="http://schemas.openxmlformats.org/package/2006/relationships"><Relationship Id="rId3" Type="http://schemas.openxmlformats.org/officeDocument/2006/relationships/image" Target="../media/image7.wmf"/><Relationship Id="rId2" Type="http://schemas.openxmlformats.org/officeDocument/2006/relationships/image" Target="../media/image6.wmf"/><Relationship Id="rId1" Type="http://schemas.openxmlformats.org/officeDocument/2006/relationships/image" Target="../media/image5.wmf"/><Relationship Id="rId5" Type="http://schemas.openxmlformats.org/officeDocument/2006/relationships/image" Target="../media/image9.wmf"/><Relationship Id="rId4" Type="http://schemas.openxmlformats.org/officeDocument/2006/relationships/image" Target="../media/image8.wmf"/></Relationships>
</file>

<file path=ppt/drawings/_rels/vmlDrawing2.vml.rels><?xml version="1.0" encoding="UTF-8" standalone="yes"?>
<Relationships xmlns="http://schemas.openxmlformats.org/package/2006/relationships"><Relationship Id="rId2" Type="http://schemas.openxmlformats.org/officeDocument/2006/relationships/image" Target="../media/image20.wmf"/><Relationship Id="rId1" Type="http://schemas.openxmlformats.org/officeDocument/2006/relationships/image" Target="../media/image19.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9.wmf"/></Relationships>
</file>

<file path=ppt/drawings/_rels/vmlDrawing4.vml.rels><?xml version="1.0" encoding="UTF-8" standalone="yes"?>
<Relationships xmlns="http://schemas.openxmlformats.org/package/2006/relationships"><Relationship Id="rId3" Type="http://schemas.openxmlformats.org/officeDocument/2006/relationships/image" Target="../media/image23.wmf"/><Relationship Id="rId2" Type="http://schemas.openxmlformats.org/officeDocument/2006/relationships/image" Target="../media/image22.wmf"/><Relationship Id="rId1" Type="http://schemas.openxmlformats.org/officeDocument/2006/relationships/image" Target="../media/image21.wmf"/></Relationships>
</file>

<file path=ppt/drawings/_rels/vmlDrawing5.vml.rels><?xml version="1.0" encoding="UTF-8" standalone="yes"?>
<Relationships xmlns="http://schemas.openxmlformats.org/package/2006/relationships"><Relationship Id="rId3" Type="http://schemas.openxmlformats.org/officeDocument/2006/relationships/image" Target="../media/image26.wmf"/><Relationship Id="rId2" Type="http://schemas.openxmlformats.org/officeDocument/2006/relationships/image" Target="../media/image25.wmf"/><Relationship Id="rId1" Type="http://schemas.openxmlformats.org/officeDocument/2006/relationships/image" Target="../media/image24.wmf"/></Relationships>
</file>

<file path=ppt/drawings/_rels/vmlDrawing6.vml.rels><?xml version="1.0" encoding="UTF-8" standalone="yes"?>
<Relationships xmlns="http://schemas.openxmlformats.org/package/2006/relationships"><Relationship Id="rId3" Type="http://schemas.openxmlformats.org/officeDocument/2006/relationships/image" Target="../media/image30.wmf"/><Relationship Id="rId2" Type="http://schemas.openxmlformats.org/officeDocument/2006/relationships/image" Target="../media/image29.wmf"/><Relationship Id="rId1" Type="http://schemas.openxmlformats.org/officeDocument/2006/relationships/image" Target="../media/image28.wmf"/></Relationships>
</file>

<file path=ppt/drawings/_rels/vmlDrawing7.vml.rels><?xml version="1.0" encoding="UTF-8" standalone="yes"?>
<Relationships xmlns="http://schemas.openxmlformats.org/package/2006/relationships"><Relationship Id="rId2" Type="http://schemas.openxmlformats.org/officeDocument/2006/relationships/image" Target="../media/image32.wmf"/><Relationship Id="rId1" Type="http://schemas.openxmlformats.org/officeDocument/2006/relationships/image" Target="../media/image31.wmf"/></Relationships>
</file>

<file path=ppt/drawings/_rels/vmlDrawing8.vml.rels><?xml version="1.0" encoding="UTF-8" standalone="yes"?>
<Relationships xmlns="http://schemas.openxmlformats.org/package/2006/relationships"><Relationship Id="rId2" Type="http://schemas.openxmlformats.org/officeDocument/2006/relationships/image" Target="../media/image36.wmf"/><Relationship Id="rId1" Type="http://schemas.openxmlformats.org/officeDocument/2006/relationships/image" Target="../media/image35.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2F9B0E6-B9BF-4E2D-AE08-8C7EBB196A2E}" type="datetimeFigureOut">
              <a:rPr lang="en-US" smtClean="0"/>
              <a:t>9/19/2025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853816F-A1CF-4485-B308-1B9F14B36EAD}" type="slidenum">
              <a:rPr lang="en-US" smtClean="0"/>
              <a:t>‹#›</a:t>
            </a:fld>
            <a:endParaRPr lang="en-US"/>
          </a:p>
        </p:txBody>
      </p:sp>
    </p:spTree>
    <p:extLst>
      <p:ext uri="{BB962C8B-B14F-4D97-AF65-F5344CB8AC3E}">
        <p14:creationId xmlns:p14="http://schemas.microsoft.com/office/powerpoint/2010/main" val="172683917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C853816F-A1CF-4485-B308-1B9F14B36EAD}" type="slidenum">
              <a:rPr lang="en-US" smtClean="0"/>
              <a:t>9</a:t>
            </a:fld>
            <a:endParaRPr lang="en-US"/>
          </a:p>
        </p:txBody>
      </p:sp>
    </p:spTree>
    <p:extLst>
      <p:ext uri="{BB962C8B-B14F-4D97-AF65-F5344CB8AC3E}">
        <p14:creationId xmlns:p14="http://schemas.microsoft.com/office/powerpoint/2010/main" val="178846709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C853816F-A1CF-4485-B308-1B9F14B36EAD}" type="slidenum">
              <a:rPr lang="en-US" smtClean="0"/>
              <a:t>23</a:t>
            </a:fld>
            <a:endParaRPr lang="en-US"/>
          </a:p>
        </p:txBody>
      </p:sp>
    </p:spTree>
    <p:extLst>
      <p:ext uri="{BB962C8B-B14F-4D97-AF65-F5344CB8AC3E}">
        <p14:creationId xmlns:p14="http://schemas.microsoft.com/office/powerpoint/2010/main" val="293402492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C853816F-A1CF-4485-B308-1B9F14B36EAD}" type="slidenum">
              <a:rPr lang="en-US" smtClean="0"/>
              <a:t>10</a:t>
            </a:fld>
            <a:endParaRPr lang="en-US"/>
          </a:p>
        </p:txBody>
      </p:sp>
    </p:spTree>
    <p:extLst>
      <p:ext uri="{BB962C8B-B14F-4D97-AF65-F5344CB8AC3E}">
        <p14:creationId xmlns:p14="http://schemas.microsoft.com/office/powerpoint/2010/main" val="159201594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853816F-A1CF-4485-B308-1B9F14B36EAD}"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47361542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C853816F-A1CF-4485-B308-1B9F14B36EAD}" type="slidenum">
              <a:rPr lang="en-US" smtClean="0"/>
              <a:t>12</a:t>
            </a:fld>
            <a:endParaRPr lang="en-US"/>
          </a:p>
        </p:txBody>
      </p:sp>
    </p:spTree>
    <p:extLst>
      <p:ext uri="{BB962C8B-B14F-4D97-AF65-F5344CB8AC3E}">
        <p14:creationId xmlns:p14="http://schemas.microsoft.com/office/powerpoint/2010/main" val="159201594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C853816F-A1CF-4485-B308-1B9F14B36EAD}" type="slidenum">
              <a:rPr lang="en-US" smtClean="0"/>
              <a:t>13</a:t>
            </a:fld>
            <a:endParaRPr lang="en-US"/>
          </a:p>
        </p:txBody>
      </p:sp>
    </p:spTree>
    <p:extLst>
      <p:ext uri="{BB962C8B-B14F-4D97-AF65-F5344CB8AC3E}">
        <p14:creationId xmlns:p14="http://schemas.microsoft.com/office/powerpoint/2010/main" val="24535638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C853816F-A1CF-4485-B308-1B9F14B36EAD}" type="slidenum">
              <a:rPr lang="en-US" smtClean="0"/>
              <a:t>18</a:t>
            </a:fld>
            <a:endParaRPr lang="en-US"/>
          </a:p>
        </p:txBody>
      </p:sp>
    </p:spTree>
    <p:extLst>
      <p:ext uri="{BB962C8B-B14F-4D97-AF65-F5344CB8AC3E}">
        <p14:creationId xmlns:p14="http://schemas.microsoft.com/office/powerpoint/2010/main" val="24535638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C853816F-A1CF-4485-B308-1B9F14B36EAD}" type="slidenum">
              <a:rPr lang="en-US" smtClean="0"/>
              <a:t>20</a:t>
            </a:fld>
            <a:endParaRPr lang="en-US"/>
          </a:p>
        </p:txBody>
      </p:sp>
    </p:spTree>
    <p:extLst>
      <p:ext uri="{BB962C8B-B14F-4D97-AF65-F5344CB8AC3E}">
        <p14:creationId xmlns:p14="http://schemas.microsoft.com/office/powerpoint/2010/main" val="184952963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C853816F-A1CF-4485-B308-1B9F14B36EAD}" type="slidenum">
              <a:rPr lang="en-US" smtClean="0"/>
              <a:t>21</a:t>
            </a:fld>
            <a:endParaRPr lang="en-US"/>
          </a:p>
        </p:txBody>
      </p:sp>
    </p:spTree>
    <p:extLst>
      <p:ext uri="{BB962C8B-B14F-4D97-AF65-F5344CB8AC3E}">
        <p14:creationId xmlns:p14="http://schemas.microsoft.com/office/powerpoint/2010/main" val="159201594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C853816F-A1CF-4485-B308-1B9F14B36EAD}" type="slidenum">
              <a:rPr lang="en-US" smtClean="0"/>
              <a:t>22</a:t>
            </a:fld>
            <a:endParaRPr lang="en-US"/>
          </a:p>
        </p:txBody>
      </p:sp>
    </p:spTree>
    <p:extLst>
      <p:ext uri="{BB962C8B-B14F-4D97-AF65-F5344CB8AC3E}">
        <p14:creationId xmlns:p14="http://schemas.microsoft.com/office/powerpoint/2010/main" val="173875299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80C5E7-B1A1-4648-89D2-17B0F1E7F5B3}"/>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5D140298-3E00-4E73-B947-697E69282864}"/>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A6BB99EB-0E86-4FEA-A9C4-501D4E755A2B}"/>
              </a:ext>
            </a:extLst>
          </p:cNvPr>
          <p:cNvSpPr>
            <a:spLocks noGrp="1"/>
          </p:cNvSpPr>
          <p:nvPr>
            <p:ph type="dt" sz="half" idx="10"/>
          </p:nvPr>
        </p:nvSpPr>
        <p:spPr/>
        <p:txBody>
          <a:bodyPr/>
          <a:lstStyle/>
          <a:p>
            <a:fld id="{3133F5E9-5DAC-4C4A-9DF5-C2B87276BCC8}" type="datetimeFigureOut">
              <a:rPr lang="en-US" smtClean="0"/>
              <a:t>9/19/2025</a:t>
            </a:fld>
            <a:endParaRPr lang="en-US" dirty="0"/>
          </a:p>
        </p:txBody>
      </p:sp>
      <p:sp>
        <p:nvSpPr>
          <p:cNvPr id="5" name="Footer Placeholder 4">
            <a:extLst>
              <a:ext uri="{FF2B5EF4-FFF2-40B4-BE49-F238E27FC236}">
                <a16:creationId xmlns:a16="http://schemas.microsoft.com/office/drawing/2014/main" id="{6731F536-58DF-4935-AE3B-7A08C03124E4}"/>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FE995127-BE30-42B7-9BE5-B83CC6A2E685}"/>
              </a:ext>
            </a:extLst>
          </p:cNvPr>
          <p:cNvSpPr>
            <a:spLocks noGrp="1"/>
          </p:cNvSpPr>
          <p:nvPr>
            <p:ph type="sldNum" sz="quarter" idx="12"/>
          </p:nvPr>
        </p:nvSpPr>
        <p:spPr/>
        <p:txBody>
          <a:bodyPr/>
          <a:lstStyle/>
          <a:p>
            <a:fld id="{ACEC5C30-0B3A-4B13-ADDD-7C63C8AA921B}" type="slidenum">
              <a:rPr lang="en-US" smtClean="0"/>
              <a:t>‹#›</a:t>
            </a:fld>
            <a:endParaRPr lang="en-US" dirty="0"/>
          </a:p>
        </p:txBody>
      </p:sp>
    </p:spTree>
    <p:extLst>
      <p:ext uri="{BB962C8B-B14F-4D97-AF65-F5344CB8AC3E}">
        <p14:creationId xmlns:p14="http://schemas.microsoft.com/office/powerpoint/2010/main" val="300975183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AAE108-9C7F-4CDC-AD71-B576580A199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A103746-779A-435F-995A-5BF82C86C297}"/>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984E866-B322-455F-AC32-8C164B8CD9C7}"/>
              </a:ext>
            </a:extLst>
          </p:cNvPr>
          <p:cNvSpPr>
            <a:spLocks noGrp="1"/>
          </p:cNvSpPr>
          <p:nvPr>
            <p:ph type="dt" sz="half" idx="10"/>
          </p:nvPr>
        </p:nvSpPr>
        <p:spPr/>
        <p:txBody>
          <a:bodyPr/>
          <a:lstStyle/>
          <a:p>
            <a:fld id="{3133F5E9-5DAC-4C4A-9DF5-C2B87276BCC8}" type="datetimeFigureOut">
              <a:rPr lang="en-US" smtClean="0"/>
              <a:t>9/19/2025</a:t>
            </a:fld>
            <a:endParaRPr lang="en-US" dirty="0"/>
          </a:p>
        </p:txBody>
      </p:sp>
      <p:sp>
        <p:nvSpPr>
          <p:cNvPr id="5" name="Footer Placeholder 4">
            <a:extLst>
              <a:ext uri="{FF2B5EF4-FFF2-40B4-BE49-F238E27FC236}">
                <a16:creationId xmlns:a16="http://schemas.microsoft.com/office/drawing/2014/main" id="{AC0D61E0-F80F-48E7-A817-F1CECBEE9A37}"/>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5BF34AFC-4299-43F1-A312-79EF0102CEFF}"/>
              </a:ext>
            </a:extLst>
          </p:cNvPr>
          <p:cNvSpPr>
            <a:spLocks noGrp="1"/>
          </p:cNvSpPr>
          <p:nvPr>
            <p:ph type="sldNum" sz="quarter" idx="12"/>
          </p:nvPr>
        </p:nvSpPr>
        <p:spPr/>
        <p:txBody>
          <a:bodyPr/>
          <a:lstStyle/>
          <a:p>
            <a:fld id="{ACEC5C30-0B3A-4B13-ADDD-7C63C8AA921B}" type="slidenum">
              <a:rPr lang="en-US" smtClean="0"/>
              <a:t>‹#›</a:t>
            </a:fld>
            <a:endParaRPr lang="en-US" dirty="0"/>
          </a:p>
        </p:txBody>
      </p:sp>
    </p:spTree>
    <p:extLst>
      <p:ext uri="{BB962C8B-B14F-4D97-AF65-F5344CB8AC3E}">
        <p14:creationId xmlns:p14="http://schemas.microsoft.com/office/powerpoint/2010/main" val="155274621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1E1D3E-E4B6-4EAA-BFB4-25A0557A6CB8}"/>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6F7E0856-45A8-4EAD-A9D6-8A993968A1A8}"/>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E90EEBE1-2BAF-4C94-8403-6E8454F9BC46}"/>
              </a:ext>
            </a:extLst>
          </p:cNvPr>
          <p:cNvSpPr>
            <a:spLocks noGrp="1"/>
          </p:cNvSpPr>
          <p:nvPr>
            <p:ph type="dt" sz="half" idx="10"/>
          </p:nvPr>
        </p:nvSpPr>
        <p:spPr/>
        <p:txBody>
          <a:bodyPr/>
          <a:lstStyle/>
          <a:p>
            <a:fld id="{3133F5E9-5DAC-4C4A-9DF5-C2B87276BCC8}" type="datetimeFigureOut">
              <a:rPr lang="en-US" smtClean="0"/>
              <a:t>9/19/2025</a:t>
            </a:fld>
            <a:endParaRPr lang="en-US" dirty="0"/>
          </a:p>
        </p:txBody>
      </p:sp>
      <p:sp>
        <p:nvSpPr>
          <p:cNvPr id="5" name="Footer Placeholder 4">
            <a:extLst>
              <a:ext uri="{FF2B5EF4-FFF2-40B4-BE49-F238E27FC236}">
                <a16:creationId xmlns:a16="http://schemas.microsoft.com/office/drawing/2014/main" id="{F3358F46-E931-4D79-94A5-037AFD07333B}"/>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E5130D95-EF5F-4A0A-93BD-73AEE2C2FF1B}"/>
              </a:ext>
            </a:extLst>
          </p:cNvPr>
          <p:cNvSpPr>
            <a:spLocks noGrp="1"/>
          </p:cNvSpPr>
          <p:nvPr>
            <p:ph type="sldNum" sz="quarter" idx="12"/>
          </p:nvPr>
        </p:nvSpPr>
        <p:spPr/>
        <p:txBody>
          <a:bodyPr/>
          <a:lstStyle/>
          <a:p>
            <a:fld id="{ACEC5C30-0B3A-4B13-ADDD-7C63C8AA921B}" type="slidenum">
              <a:rPr lang="en-US" smtClean="0"/>
              <a:t>‹#›</a:t>
            </a:fld>
            <a:endParaRPr lang="en-US" dirty="0"/>
          </a:p>
        </p:txBody>
      </p:sp>
    </p:spTree>
    <p:extLst>
      <p:ext uri="{BB962C8B-B14F-4D97-AF65-F5344CB8AC3E}">
        <p14:creationId xmlns:p14="http://schemas.microsoft.com/office/powerpoint/2010/main" val="360125674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BABEC0-6253-4360-B586-B9D20933DE3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946E20B-8661-4C60-84FB-4892E8B48608}"/>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5132BE45-79E4-479B-BD2F-46CCB0BEE628}"/>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0589105E-DF25-4F38-BDE2-9B00C2C44FC6}"/>
              </a:ext>
            </a:extLst>
          </p:cNvPr>
          <p:cNvSpPr>
            <a:spLocks noGrp="1"/>
          </p:cNvSpPr>
          <p:nvPr>
            <p:ph type="dt" sz="half" idx="10"/>
          </p:nvPr>
        </p:nvSpPr>
        <p:spPr/>
        <p:txBody>
          <a:bodyPr/>
          <a:lstStyle/>
          <a:p>
            <a:fld id="{3133F5E9-5DAC-4C4A-9DF5-C2B87276BCC8}" type="datetimeFigureOut">
              <a:rPr lang="en-US" smtClean="0"/>
              <a:t>9/19/2025</a:t>
            </a:fld>
            <a:endParaRPr lang="en-US" dirty="0"/>
          </a:p>
        </p:txBody>
      </p:sp>
      <p:sp>
        <p:nvSpPr>
          <p:cNvPr id="6" name="Footer Placeholder 5">
            <a:extLst>
              <a:ext uri="{FF2B5EF4-FFF2-40B4-BE49-F238E27FC236}">
                <a16:creationId xmlns:a16="http://schemas.microsoft.com/office/drawing/2014/main" id="{B1D9C4A8-7467-4BAD-98A2-0B63CAC19B66}"/>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8BC5C5C0-08E4-4F7B-9E80-8925539D221B}"/>
              </a:ext>
            </a:extLst>
          </p:cNvPr>
          <p:cNvSpPr>
            <a:spLocks noGrp="1"/>
          </p:cNvSpPr>
          <p:nvPr>
            <p:ph type="sldNum" sz="quarter" idx="12"/>
          </p:nvPr>
        </p:nvSpPr>
        <p:spPr/>
        <p:txBody>
          <a:bodyPr/>
          <a:lstStyle/>
          <a:p>
            <a:fld id="{ACEC5C30-0B3A-4B13-ADDD-7C63C8AA921B}" type="slidenum">
              <a:rPr lang="en-US" smtClean="0"/>
              <a:t>‹#›</a:t>
            </a:fld>
            <a:endParaRPr lang="en-US" dirty="0"/>
          </a:p>
        </p:txBody>
      </p:sp>
    </p:spTree>
    <p:extLst>
      <p:ext uri="{BB962C8B-B14F-4D97-AF65-F5344CB8AC3E}">
        <p14:creationId xmlns:p14="http://schemas.microsoft.com/office/powerpoint/2010/main" val="243840739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7FF641-A5CC-4263-A394-2112D623A8AD}"/>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B24D6865-C632-473C-AEC8-8D3F71562BE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D9FDBD19-4D33-4F6A-9938-6A04B3888ECC}"/>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51697E46-CE4D-480E-A997-2B53B2DF55B2}"/>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8B8B7E36-823F-4FD4-B826-E450A1248008}"/>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8DBB3B14-C886-4F84-9FD5-11C8320E1FED}"/>
              </a:ext>
            </a:extLst>
          </p:cNvPr>
          <p:cNvSpPr>
            <a:spLocks noGrp="1"/>
          </p:cNvSpPr>
          <p:nvPr>
            <p:ph type="dt" sz="half" idx="10"/>
          </p:nvPr>
        </p:nvSpPr>
        <p:spPr/>
        <p:txBody>
          <a:bodyPr/>
          <a:lstStyle/>
          <a:p>
            <a:fld id="{3133F5E9-5DAC-4C4A-9DF5-C2B87276BCC8}" type="datetimeFigureOut">
              <a:rPr lang="en-US" smtClean="0"/>
              <a:t>9/19/2025</a:t>
            </a:fld>
            <a:endParaRPr lang="en-US" dirty="0"/>
          </a:p>
        </p:txBody>
      </p:sp>
      <p:sp>
        <p:nvSpPr>
          <p:cNvPr id="8" name="Footer Placeholder 7">
            <a:extLst>
              <a:ext uri="{FF2B5EF4-FFF2-40B4-BE49-F238E27FC236}">
                <a16:creationId xmlns:a16="http://schemas.microsoft.com/office/drawing/2014/main" id="{DF9AF591-4BBF-4BF2-9EF7-F8B114DFA16A}"/>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352B1A04-B244-4AE3-8997-9B075B105971}"/>
              </a:ext>
            </a:extLst>
          </p:cNvPr>
          <p:cNvSpPr>
            <a:spLocks noGrp="1"/>
          </p:cNvSpPr>
          <p:nvPr>
            <p:ph type="sldNum" sz="quarter" idx="12"/>
          </p:nvPr>
        </p:nvSpPr>
        <p:spPr/>
        <p:txBody>
          <a:bodyPr/>
          <a:lstStyle/>
          <a:p>
            <a:fld id="{ACEC5C30-0B3A-4B13-ADDD-7C63C8AA921B}" type="slidenum">
              <a:rPr lang="en-US" smtClean="0"/>
              <a:t>‹#›</a:t>
            </a:fld>
            <a:endParaRPr lang="en-US" dirty="0"/>
          </a:p>
        </p:txBody>
      </p:sp>
    </p:spTree>
    <p:extLst>
      <p:ext uri="{BB962C8B-B14F-4D97-AF65-F5344CB8AC3E}">
        <p14:creationId xmlns:p14="http://schemas.microsoft.com/office/powerpoint/2010/main" val="11104440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5408F1-BB29-4C6F-91C9-653A730BECC6}"/>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2F54FEF9-8D09-4091-BE99-B6264EBD34B3}"/>
              </a:ext>
            </a:extLst>
          </p:cNvPr>
          <p:cNvSpPr>
            <a:spLocks noGrp="1"/>
          </p:cNvSpPr>
          <p:nvPr>
            <p:ph type="dt" sz="half" idx="10"/>
          </p:nvPr>
        </p:nvSpPr>
        <p:spPr/>
        <p:txBody>
          <a:bodyPr/>
          <a:lstStyle/>
          <a:p>
            <a:fld id="{3133F5E9-5DAC-4C4A-9DF5-C2B87276BCC8}" type="datetimeFigureOut">
              <a:rPr lang="en-US" smtClean="0"/>
              <a:t>9/19/2025</a:t>
            </a:fld>
            <a:endParaRPr lang="en-US" dirty="0"/>
          </a:p>
        </p:txBody>
      </p:sp>
      <p:sp>
        <p:nvSpPr>
          <p:cNvPr id="4" name="Footer Placeholder 3">
            <a:extLst>
              <a:ext uri="{FF2B5EF4-FFF2-40B4-BE49-F238E27FC236}">
                <a16:creationId xmlns:a16="http://schemas.microsoft.com/office/drawing/2014/main" id="{0B5F49AA-83D5-4063-9CDE-AA7763048B63}"/>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B2A2B27C-3C99-4208-B425-775413C53651}"/>
              </a:ext>
            </a:extLst>
          </p:cNvPr>
          <p:cNvSpPr>
            <a:spLocks noGrp="1"/>
          </p:cNvSpPr>
          <p:nvPr>
            <p:ph type="sldNum" sz="quarter" idx="12"/>
          </p:nvPr>
        </p:nvSpPr>
        <p:spPr/>
        <p:txBody>
          <a:bodyPr/>
          <a:lstStyle/>
          <a:p>
            <a:fld id="{ACEC5C30-0B3A-4B13-ADDD-7C63C8AA921B}" type="slidenum">
              <a:rPr lang="en-US" smtClean="0"/>
              <a:t>‹#›</a:t>
            </a:fld>
            <a:endParaRPr lang="en-US" dirty="0"/>
          </a:p>
        </p:txBody>
      </p:sp>
    </p:spTree>
    <p:extLst>
      <p:ext uri="{BB962C8B-B14F-4D97-AF65-F5344CB8AC3E}">
        <p14:creationId xmlns:p14="http://schemas.microsoft.com/office/powerpoint/2010/main" val="16140353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42A62B2-A6D1-4A6F-8B20-80606F478544}"/>
              </a:ext>
            </a:extLst>
          </p:cNvPr>
          <p:cNvSpPr>
            <a:spLocks noGrp="1"/>
          </p:cNvSpPr>
          <p:nvPr>
            <p:ph type="dt" sz="half" idx="10"/>
          </p:nvPr>
        </p:nvSpPr>
        <p:spPr/>
        <p:txBody>
          <a:bodyPr/>
          <a:lstStyle/>
          <a:p>
            <a:fld id="{3133F5E9-5DAC-4C4A-9DF5-C2B87276BCC8}" type="datetimeFigureOut">
              <a:rPr lang="en-US" smtClean="0"/>
              <a:t>9/19/2025</a:t>
            </a:fld>
            <a:endParaRPr lang="en-US" dirty="0"/>
          </a:p>
        </p:txBody>
      </p:sp>
      <p:sp>
        <p:nvSpPr>
          <p:cNvPr id="3" name="Footer Placeholder 2">
            <a:extLst>
              <a:ext uri="{FF2B5EF4-FFF2-40B4-BE49-F238E27FC236}">
                <a16:creationId xmlns:a16="http://schemas.microsoft.com/office/drawing/2014/main" id="{C02E4958-7A46-4331-B2D8-2C31D8FCBD73}"/>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45C8548B-339B-46B2-BF01-1EE3DDC72AAD}"/>
              </a:ext>
            </a:extLst>
          </p:cNvPr>
          <p:cNvSpPr>
            <a:spLocks noGrp="1"/>
          </p:cNvSpPr>
          <p:nvPr>
            <p:ph type="sldNum" sz="quarter" idx="12"/>
          </p:nvPr>
        </p:nvSpPr>
        <p:spPr/>
        <p:txBody>
          <a:bodyPr/>
          <a:lstStyle/>
          <a:p>
            <a:fld id="{ACEC5C30-0B3A-4B13-ADDD-7C63C8AA921B}" type="slidenum">
              <a:rPr lang="en-US" smtClean="0"/>
              <a:t>‹#›</a:t>
            </a:fld>
            <a:endParaRPr lang="en-US" dirty="0"/>
          </a:p>
        </p:txBody>
      </p:sp>
    </p:spTree>
    <p:extLst>
      <p:ext uri="{BB962C8B-B14F-4D97-AF65-F5344CB8AC3E}">
        <p14:creationId xmlns:p14="http://schemas.microsoft.com/office/powerpoint/2010/main" val="191466150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EF408F-8083-4F07-9628-074C7AFE41C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B70477E0-A333-439D-A531-30B39A813465}"/>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D5D59501-D187-414C-AACE-F838720036C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235F890-BB8A-49E1-880A-924FD6FE4026}"/>
              </a:ext>
            </a:extLst>
          </p:cNvPr>
          <p:cNvSpPr>
            <a:spLocks noGrp="1"/>
          </p:cNvSpPr>
          <p:nvPr>
            <p:ph type="dt" sz="half" idx="10"/>
          </p:nvPr>
        </p:nvSpPr>
        <p:spPr/>
        <p:txBody>
          <a:bodyPr/>
          <a:lstStyle/>
          <a:p>
            <a:fld id="{3133F5E9-5DAC-4C4A-9DF5-C2B87276BCC8}" type="datetimeFigureOut">
              <a:rPr lang="en-US" smtClean="0"/>
              <a:t>9/19/2025</a:t>
            </a:fld>
            <a:endParaRPr lang="en-US" dirty="0"/>
          </a:p>
        </p:txBody>
      </p:sp>
      <p:sp>
        <p:nvSpPr>
          <p:cNvPr id="6" name="Footer Placeholder 5">
            <a:extLst>
              <a:ext uri="{FF2B5EF4-FFF2-40B4-BE49-F238E27FC236}">
                <a16:creationId xmlns:a16="http://schemas.microsoft.com/office/drawing/2014/main" id="{51CA38FE-429A-41E7-942D-ECCE639D3CA5}"/>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2401D9BC-0038-4041-AE2C-657BF99D41E9}"/>
              </a:ext>
            </a:extLst>
          </p:cNvPr>
          <p:cNvSpPr>
            <a:spLocks noGrp="1"/>
          </p:cNvSpPr>
          <p:nvPr>
            <p:ph type="sldNum" sz="quarter" idx="12"/>
          </p:nvPr>
        </p:nvSpPr>
        <p:spPr/>
        <p:txBody>
          <a:bodyPr/>
          <a:lstStyle/>
          <a:p>
            <a:fld id="{ACEC5C30-0B3A-4B13-ADDD-7C63C8AA921B}" type="slidenum">
              <a:rPr lang="en-US" smtClean="0"/>
              <a:t>‹#›</a:t>
            </a:fld>
            <a:endParaRPr lang="en-US" dirty="0"/>
          </a:p>
        </p:txBody>
      </p:sp>
    </p:spTree>
    <p:extLst>
      <p:ext uri="{BB962C8B-B14F-4D97-AF65-F5344CB8AC3E}">
        <p14:creationId xmlns:p14="http://schemas.microsoft.com/office/powerpoint/2010/main" val="128756133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956CFD-7F35-482C-A50F-B3D43ACB0AE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7FD7F3EF-0FE9-46C4-A116-5DA6E26B0D5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a:extLst>
              <a:ext uri="{FF2B5EF4-FFF2-40B4-BE49-F238E27FC236}">
                <a16:creationId xmlns:a16="http://schemas.microsoft.com/office/drawing/2014/main" id="{D10B4041-0F17-42D8-AF16-AB099A39FFB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BAF67FF-F8F1-4B22-A471-9317ED3A25F0}"/>
              </a:ext>
            </a:extLst>
          </p:cNvPr>
          <p:cNvSpPr>
            <a:spLocks noGrp="1"/>
          </p:cNvSpPr>
          <p:nvPr>
            <p:ph type="dt" sz="half" idx="10"/>
          </p:nvPr>
        </p:nvSpPr>
        <p:spPr/>
        <p:txBody>
          <a:bodyPr/>
          <a:lstStyle/>
          <a:p>
            <a:fld id="{3133F5E9-5DAC-4C4A-9DF5-C2B87276BCC8}" type="datetimeFigureOut">
              <a:rPr lang="en-US" smtClean="0"/>
              <a:t>9/19/2025</a:t>
            </a:fld>
            <a:endParaRPr lang="en-US" dirty="0"/>
          </a:p>
        </p:txBody>
      </p:sp>
      <p:sp>
        <p:nvSpPr>
          <p:cNvPr id="6" name="Footer Placeholder 5">
            <a:extLst>
              <a:ext uri="{FF2B5EF4-FFF2-40B4-BE49-F238E27FC236}">
                <a16:creationId xmlns:a16="http://schemas.microsoft.com/office/drawing/2014/main" id="{A73D6993-98F8-4234-B24A-02D4DB41CE93}"/>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F2A34037-0E7D-4379-ACA0-98611B2F76ED}"/>
              </a:ext>
            </a:extLst>
          </p:cNvPr>
          <p:cNvSpPr>
            <a:spLocks noGrp="1"/>
          </p:cNvSpPr>
          <p:nvPr>
            <p:ph type="sldNum" sz="quarter" idx="12"/>
          </p:nvPr>
        </p:nvSpPr>
        <p:spPr/>
        <p:txBody>
          <a:bodyPr/>
          <a:lstStyle/>
          <a:p>
            <a:fld id="{ACEC5C30-0B3A-4B13-ADDD-7C63C8AA921B}" type="slidenum">
              <a:rPr lang="en-US" smtClean="0"/>
              <a:t>‹#›</a:t>
            </a:fld>
            <a:endParaRPr lang="en-US" dirty="0"/>
          </a:p>
        </p:txBody>
      </p:sp>
    </p:spTree>
    <p:extLst>
      <p:ext uri="{BB962C8B-B14F-4D97-AF65-F5344CB8AC3E}">
        <p14:creationId xmlns:p14="http://schemas.microsoft.com/office/powerpoint/2010/main" val="393919791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pn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645B175-C851-453B-B2A0-9A5CFCADC07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2E65F4A2-0E4F-4E49-A0BF-BEEC7220330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328AA27-3F13-4BFD-B949-21CF3191088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133F5E9-5DAC-4C4A-9DF5-C2B87276BCC8}" type="datetimeFigureOut">
              <a:rPr lang="en-US" smtClean="0"/>
              <a:t>9/19/2025</a:t>
            </a:fld>
            <a:endParaRPr lang="en-US" dirty="0"/>
          </a:p>
        </p:txBody>
      </p:sp>
      <p:sp>
        <p:nvSpPr>
          <p:cNvPr id="5" name="Footer Placeholder 4">
            <a:extLst>
              <a:ext uri="{FF2B5EF4-FFF2-40B4-BE49-F238E27FC236}">
                <a16:creationId xmlns:a16="http://schemas.microsoft.com/office/drawing/2014/main" id="{EEEE99A2-0FED-42D4-9FBD-08CC1C3F81B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a:extLst>
              <a:ext uri="{FF2B5EF4-FFF2-40B4-BE49-F238E27FC236}">
                <a16:creationId xmlns:a16="http://schemas.microsoft.com/office/drawing/2014/main" id="{DF2468D4-5440-4CE2-BAB3-61D83F628C5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CEC5C30-0B3A-4B13-ADDD-7C63C8AA921B}" type="slidenum">
              <a:rPr lang="en-US" smtClean="0"/>
              <a:t>‹#›</a:t>
            </a:fld>
            <a:endParaRPr lang="en-US" dirty="0"/>
          </a:p>
        </p:txBody>
      </p:sp>
      <p:pic>
        <p:nvPicPr>
          <p:cNvPr id="7" name="Picture 6" descr="Logo, company name&#10;&#10;Description automatically generated">
            <a:extLst>
              <a:ext uri="{FF2B5EF4-FFF2-40B4-BE49-F238E27FC236}">
                <a16:creationId xmlns:a16="http://schemas.microsoft.com/office/drawing/2014/main" id="{C617D0E3-7879-4E51-9843-14E11D752E40}"/>
              </a:ext>
            </a:extLst>
          </p:cNvPr>
          <p:cNvPicPr>
            <a:picLocks noChangeAspect="1"/>
          </p:cNvPicPr>
          <p:nvPr userDrawn="1"/>
        </p:nvPicPr>
        <p:blipFill>
          <a:blip r:embed="rId11"/>
          <a:stretch>
            <a:fillRect/>
          </a:stretch>
        </p:blipFill>
        <p:spPr>
          <a:xfrm>
            <a:off x="9411307" y="5438588"/>
            <a:ext cx="2086303" cy="1656138"/>
          </a:xfrm>
          <a:prstGeom prst="rect">
            <a:avLst/>
          </a:prstGeom>
        </p:spPr>
      </p:pic>
    </p:spTree>
    <p:extLst>
      <p:ext uri="{BB962C8B-B14F-4D97-AF65-F5344CB8AC3E}">
        <p14:creationId xmlns:p14="http://schemas.microsoft.com/office/powerpoint/2010/main" val="412203945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svg"/><Relationship Id="rId7" Type="http://schemas.openxmlformats.org/officeDocument/2006/relationships/image" Target="../media/image7.svg"/><Relationship Id="rId2"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5.sv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8" Type="http://schemas.openxmlformats.org/officeDocument/2006/relationships/oleObject" Target="../embeddings/oleObject12.bin"/><Relationship Id="rId13" Type="http://schemas.openxmlformats.org/officeDocument/2006/relationships/image" Target="../media/image26.wmf"/><Relationship Id="rId3" Type="http://schemas.openxmlformats.org/officeDocument/2006/relationships/notesSlide" Target="../notesSlides/notesSlide2.xml"/><Relationship Id="rId7" Type="http://schemas.openxmlformats.org/officeDocument/2006/relationships/image" Target="../media/image25.svg"/><Relationship Id="rId12" Type="http://schemas.openxmlformats.org/officeDocument/2006/relationships/oleObject" Target="../embeddings/oleObject14.bin"/><Relationship Id="rId2" Type="http://schemas.openxmlformats.org/officeDocument/2006/relationships/slideLayout" Target="../slideLayouts/slideLayout2.xml"/><Relationship Id="rId1" Type="http://schemas.openxmlformats.org/officeDocument/2006/relationships/vmlDrawing" Target="../drawings/vmlDrawing5.vml"/><Relationship Id="rId6" Type="http://schemas.openxmlformats.org/officeDocument/2006/relationships/image" Target="../media/image27.png"/><Relationship Id="rId11" Type="http://schemas.openxmlformats.org/officeDocument/2006/relationships/image" Target="../media/image25.wmf"/><Relationship Id="rId5" Type="http://schemas.openxmlformats.org/officeDocument/2006/relationships/image" Target="../media/image3.svg"/><Relationship Id="rId10" Type="http://schemas.openxmlformats.org/officeDocument/2006/relationships/oleObject" Target="../embeddings/oleObject13.bin"/><Relationship Id="rId4" Type="http://schemas.openxmlformats.org/officeDocument/2006/relationships/image" Target="../media/image2.png"/><Relationship Id="rId9" Type="http://schemas.openxmlformats.org/officeDocument/2006/relationships/image" Target="../media/image24.wmf"/></Relationships>
</file>

<file path=ppt/slides/_rels/slide11.xml.rels><?xml version="1.0" encoding="UTF-8" standalone="yes"?>
<Relationships xmlns="http://schemas.openxmlformats.org/package/2006/relationships"><Relationship Id="rId8" Type="http://schemas.openxmlformats.org/officeDocument/2006/relationships/oleObject" Target="../embeddings/oleObject17.bin"/><Relationship Id="rId3" Type="http://schemas.openxmlformats.org/officeDocument/2006/relationships/notesSlide" Target="../notesSlides/notesSlide3.xml"/><Relationship Id="rId7" Type="http://schemas.openxmlformats.org/officeDocument/2006/relationships/image" Target="../media/image29.wmf"/><Relationship Id="rId2" Type="http://schemas.openxmlformats.org/officeDocument/2006/relationships/slideLayout" Target="../slideLayouts/slideLayout2.xml"/><Relationship Id="rId1" Type="http://schemas.openxmlformats.org/officeDocument/2006/relationships/vmlDrawing" Target="../drawings/vmlDrawing6.vml"/><Relationship Id="rId6" Type="http://schemas.openxmlformats.org/officeDocument/2006/relationships/oleObject" Target="../embeddings/oleObject16.bin"/><Relationship Id="rId5" Type="http://schemas.openxmlformats.org/officeDocument/2006/relationships/image" Target="../media/image28.wmf"/><Relationship Id="rId4" Type="http://schemas.openxmlformats.org/officeDocument/2006/relationships/oleObject" Target="../embeddings/oleObject15.bin"/><Relationship Id="rId9" Type="http://schemas.openxmlformats.org/officeDocument/2006/relationships/image" Target="../media/image30.wmf"/></Relationships>
</file>

<file path=ppt/slides/_rels/slide12.xml.rels><?xml version="1.0" encoding="UTF-8" standalone="yes"?>
<Relationships xmlns="http://schemas.openxmlformats.org/package/2006/relationships"><Relationship Id="rId8" Type="http://schemas.openxmlformats.org/officeDocument/2006/relationships/oleObject" Target="../embeddings/oleObject18.bin"/><Relationship Id="rId3" Type="http://schemas.openxmlformats.org/officeDocument/2006/relationships/notesSlide" Target="../notesSlides/notesSlide4.xml"/><Relationship Id="rId7" Type="http://schemas.openxmlformats.org/officeDocument/2006/relationships/image" Target="../media/image25.svg"/><Relationship Id="rId2" Type="http://schemas.openxmlformats.org/officeDocument/2006/relationships/slideLayout" Target="../slideLayouts/slideLayout2.xml"/><Relationship Id="rId1" Type="http://schemas.openxmlformats.org/officeDocument/2006/relationships/vmlDrawing" Target="../drawings/vmlDrawing7.vml"/><Relationship Id="rId6" Type="http://schemas.openxmlformats.org/officeDocument/2006/relationships/image" Target="../media/image27.png"/><Relationship Id="rId11" Type="http://schemas.openxmlformats.org/officeDocument/2006/relationships/image" Target="../media/image32.wmf"/><Relationship Id="rId5" Type="http://schemas.openxmlformats.org/officeDocument/2006/relationships/image" Target="../media/image3.svg"/><Relationship Id="rId10" Type="http://schemas.openxmlformats.org/officeDocument/2006/relationships/oleObject" Target="../embeddings/oleObject19.bin"/><Relationship Id="rId4" Type="http://schemas.openxmlformats.org/officeDocument/2006/relationships/image" Target="../media/image2.png"/><Relationship Id="rId9" Type="http://schemas.openxmlformats.org/officeDocument/2006/relationships/image" Target="../media/image31.wmf"/></Relationships>
</file>

<file path=ppt/slides/_rels/slide13.xml.rels><?xml version="1.0" encoding="UTF-8" standalone="yes"?>
<Relationships xmlns="http://schemas.openxmlformats.org/package/2006/relationships"><Relationship Id="rId8" Type="http://schemas.openxmlformats.org/officeDocument/2006/relationships/image" Target="../media/image33.gif"/><Relationship Id="rId3" Type="http://schemas.openxmlformats.org/officeDocument/2006/relationships/slide" Target="slide14.xml"/><Relationship Id="rId7" Type="http://schemas.openxmlformats.org/officeDocument/2006/relationships/slide" Target="slide18.xml"/><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slide" Target="slide17.xml"/><Relationship Id="rId5" Type="http://schemas.openxmlformats.org/officeDocument/2006/relationships/slide" Target="slide16.xml"/><Relationship Id="rId4" Type="http://schemas.openxmlformats.org/officeDocument/2006/relationships/slide" Target="slide15.xml"/></Relationships>
</file>

<file path=ppt/slides/_rels/slide14.xml.rels><?xml version="1.0" encoding="UTF-8" standalone="yes"?>
<Relationships xmlns="http://schemas.openxmlformats.org/package/2006/relationships"><Relationship Id="rId3" Type="http://schemas.openxmlformats.org/officeDocument/2006/relationships/image" Target="../media/image33.gif"/><Relationship Id="rId2" Type="http://schemas.openxmlformats.org/officeDocument/2006/relationships/slide" Target="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33.gif"/><Relationship Id="rId2" Type="http://schemas.openxmlformats.org/officeDocument/2006/relationships/slide" Target="slide13.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33.gif"/><Relationship Id="rId2" Type="http://schemas.openxmlformats.org/officeDocument/2006/relationships/slide" Target="slide13.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33.gif"/><Relationship Id="rId2" Type="http://schemas.openxmlformats.org/officeDocument/2006/relationships/slide" Target="slide13.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slideLayout" Target="../slideLayouts/slideLayout1.xml"/><Relationship Id="rId1" Type="http://schemas.openxmlformats.org/officeDocument/2006/relationships/tags" Target="../tags/tag1.xml"/></Relationships>
</file>

<file path=ppt/slides/_rels/slide2.xml.rels><?xml version="1.0" encoding="UTF-8" standalone="yes"?>
<Relationships xmlns="http://schemas.openxmlformats.org/package/2006/relationships"><Relationship Id="rId8" Type="http://schemas.openxmlformats.org/officeDocument/2006/relationships/oleObject" Target="../embeddings/oleObject3.bin"/><Relationship Id="rId13" Type="http://schemas.openxmlformats.org/officeDocument/2006/relationships/image" Target="../media/image9.wmf"/><Relationship Id="rId3" Type="http://schemas.openxmlformats.org/officeDocument/2006/relationships/image" Target="../media/image10.jpeg"/><Relationship Id="rId7" Type="http://schemas.openxmlformats.org/officeDocument/2006/relationships/image" Target="../media/image6.wmf"/><Relationship Id="rId12" Type="http://schemas.openxmlformats.org/officeDocument/2006/relationships/oleObject" Target="../embeddings/oleObject5.bin"/><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oleObject" Target="../embeddings/oleObject2.bin"/><Relationship Id="rId11" Type="http://schemas.openxmlformats.org/officeDocument/2006/relationships/image" Target="../media/image8.wmf"/><Relationship Id="rId5" Type="http://schemas.openxmlformats.org/officeDocument/2006/relationships/image" Target="../media/image5.wmf"/><Relationship Id="rId10" Type="http://schemas.openxmlformats.org/officeDocument/2006/relationships/oleObject" Target="../embeddings/oleObject4.bin"/><Relationship Id="rId4" Type="http://schemas.openxmlformats.org/officeDocument/2006/relationships/oleObject" Target="../embeddings/oleObject1.bin"/><Relationship Id="rId9" Type="http://schemas.openxmlformats.org/officeDocument/2006/relationships/image" Target="../media/image7.wmf"/></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8" Type="http://schemas.openxmlformats.org/officeDocument/2006/relationships/image" Target="../media/image34.png"/><Relationship Id="rId3" Type="http://schemas.openxmlformats.org/officeDocument/2006/relationships/image" Target="../media/image2.png"/><Relationship Id="rId7" Type="http://schemas.openxmlformats.org/officeDocument/2006/relationships/image" Target="../media/image25.sv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27.png"/><Relationship Id="rId5" Type="http://schemas.openxmlformats.org/officeDocument/2006/relationships/image" Target="../media/image3.svg"/></Relationships>
</file>

<file path=ppt/slides/_rels/slide22.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10.xml"/><Relationship Id="rId7" Type="http://schemas.openxmlformats.org/officeDocument/2006/relationships/image" Target="../media/image36.wmf"/><Relationship Id="rId2" Type="http://schemas.openxmlformats.org/officeDocument/2006/relationships/slideLayout" Target="../slideLayouts/slideLayout2.xml"/><Relationship Id="rId1" Type="http://schemas.openxmlformats.org/officeDocument/2006/relationships/vmlDrawing" Target="../drawings/vmlDrawing8.vml"/><Relationship Id="rId6" Type="http://schemas.openxmlformats.org/officeDocument/2006/relationships/oleObject" Target="../embeddings/oleObject21.bin"/><Relationship Id="rId5" Type="http://schemas.openxmlformats.org/officeDocument/2006/relationships/image" Target="../media/image35.wmf"/><Relationship Id="rId4" Type="http://schemas.openxmlformats.org/officeDocument/2006/relationships/oleObject" Target="../embeddings/oleObject20.bin"/></Relationships>
</file>

<file path=ppt/slides/_rels/slide24.xml.rels><?xml version="1.0" encoding="UTF-8" standalone="yes"?>
<Relationships xmlns="http://schemas.openxmlformats.org/package/2006/relationships"><Relationship Id="rId3" Type="http://schemas.openxmlformats.org/officeDocument/2006/relationships/image" Target="../media/image3.svg"/><Relationship Id="rId7" Type="http://schemas.openxmlformats.org/officeDocument/2006/relationships/image" Target="../media/image7.svg"/><Relationship Id="rId2"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5.svg"/><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slideLayout" Target="../slideLayouts/slideLayout7.xml"/><Relationship Id="rId7" Type="http://schemas.openxmlformats.org/officeDocument/2006/relationships/image" Target="../media/image14.gif"/><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image" Target="../media/image13.jpeg"/><Relationship Id="rId5" Type="http://schemas.openxmlformats.org/officeDocument/2006/relationships/image" Target="../media/image12.jpeg"/><Relationship Id="rId4" Type="http://schemas.openxmlformats.org/officeDocument/2006/relationships/image" Target="../media/image11.jpg"/></Relationships>
</file>

<file path=ppt/slides/_rels/slide4.xml.rels><?xml version="1.0" encoding="UTF-8" standalone="yes"?>
<Relationships xmlns="http://schemas.openxmlformats.org/package/2006/relationships"><Relationship Id="rId8" Type="http://schemas.openxmlformats.org/officeDocument/2006/relationships/image" Target="../media/image18.jpeg"/><Relationship Id="rId3" Type="http://schemas.openxmlformats.org/officeDocument/2006/relationships/slideLayout" Target="../slideLayouts/slideLayout1.xml"/><Relationship Id="rId7" Type="http://schemas.openxmlformats.org/officeDocument/2006/relationships/image" Target="../media/image17.png"/><Relationship Id="rId2" Type="http://schemas.openxmlformats.org/officeDocument/2006/relationships/audio" Target="../media/media2.wav"/><Relationship Id="rId1" Type="http://schemas.microsoft.com/office/2007/relationships/media" Target="../media/media2.wav"/><Relationship Id="rId6" Type="http://schemas.openxmlformats.org/officeDocument/2006/relationships/image" Target="../media/image15.png"/><Relationship Id="rId5" Type="http://schemas.openxmlformats.org/officeDocument/2006/relationships/image" Target="../media/image14.gif"/><Relationship Id="rId4" Type="http://schemas.openxmlformats.org/officeDocument/2006/relationships/image" Target="../media/image16.gif"/><Relationship Id="rId9" Type="http://schemas.openxmlformats.org/officeDocument/2006/relationships/image" Target="../media/image19.png"/></Relationships>
</file>

<file path=ppt/slides/_rels/slide5.xml.rels><?xml version="1.0" encoding="UTF-8" standalone="yes"?>
<Relationships xmlns="http://schemas.openxmlformats.org/package/2006/relationships"><Relationship Id="rId8" Type="http://schemas.openxmlformats.org/officeDocument/2006/relationships/image" Target="../media/image18.jpeg"/><Relationship Id="rId3" Type="http://schemas.openxmlformats.org/officeDocument/2006/relationships/slideLayout" Target="../slideLayouts/slideLayout1.xml"/><Relationship Id="rId7" Type="http://schemas.openxmlformats.org/officeDocument/2006/relationships/image" Target="../media/image17.png"/><Relationship Id="rId2" Type="http://schemas.openxmlformats.org/officeDocument/2006/relationships/audio" Target="../media/media2.wav"/><Relationship Id="rId1" Type="http://schemas.microsoft.com/office/2007/relationships/media" Target="../media/media2.wav"/><Relationship Id="rId6" Type="http://schemas.openxmlformats.org/officeDocument/2006/relationships/image" Target="../media/image15.png"/><Relationship Id="rId5" Type="http://schemas.openxmlformats.org/officeDocument/2006/relationships/image" Target="../media/image14.gif"/><Relationship Id="rId4" Type="http://schemas.openxmlformats.org/officeDocument/2006/relationships/image" Target="../media/image16.gif"/><Relationship Id="rId9" Type="http://schemas.openxmlformats.org/officeDocument/2006/relationships/image" Target="../media/image20.png"/></Relationships>
</file>

<file path=ppt/slides/_rels/slide6.xml.rels><?xml version="1.0" encoding="UTF-8" standalone="yes"?>
<Relationships xmlns="http://schemas.openxmlformats.org/package/2006/relationships"><Relationship Id="rId8" Type="http://schemas.openxmlformats.org/officeDocument/2006/relationships/image" Target="../media/image18.jpeg"/><Relationship Id="rId3" Type="http://schemas.openxmlformats.org/officeDocument/2006/relationships/slideLayout" Target="../slideLayouts/slideLayout1.xml"/><Relationship Id="rId7" Type="http://schemas.openxmlformats.org/officeDocument/2006/relationships/image" Target="../media/image17.png"/><Relationship Id="rId2" Type="http://schemas.openxmlformats.org/officeDocument/2006/relationships/audio" Target="../media/media2.wav"/><Relationship Id="rId1" Type="http://schemas.microsoft.com/office/2007/relationships/media" Target="../media/media2.wav"/><Relationship Id="rId6" Type="http://schemas.openxmlformats.org/officeDocument/2006/relationships/image" Target="../media/image15.png"/><Relationship Id="rId5" Type="http://schemas.openxmlformats.org/officeDocument/2006/relationships/image" Target="../media/image14.gif"/><Relationship Id="rId4" Type="http://schemas.openxmlformats.org/officeDocument/2006/relationships/image" Target="../media/image16.gif"/><Relationship Id="rId9" Type="http://schemas.openxmlformats.org/officeDocument/2006/relationships/image" Target="../media/image21.png"/></Relationships>
</file>

<file path=ppt/slides/_rels/slide7.xml.rels><?xml version="1.0" encoding="UTF-8" standalone="yes"?>
<Relationships xmlns="http://schemas.openxmlformats.org/package/2006/relationships"><Relationship Id="rId3" Type="http://schemas.openxmlformats.org/officeDocument/2006/relationships/oleObject" Target="../embeddings/oleObject6.bin"/><Relationship Id="rId2" Type="http://schemas.openxmlformats.org/officeDocument/2006/relationships/slideLayout" Target="../slideLayouts/slideLayout2.xml"/><Relationship Id="rId1" Type="http://schemas.openxmlformats.org/officeDocument/2006/relationships/vmlDrawing" Target="../drawings/vmlDrawing2.vml"/><Relationship Id="rId6" Type="http://schemas.openxmlformats.org/officeDocument/2006/relationships/image" Target="../media/image20.wmf"/><Relationship Id="rId5" Type="http://schemas.openxmlformats.org/officeDocument/2006/relationships/oleObject" Target="../embeddings/oleObject7.bin"/><Relationship Id="rId4" Type="http://schemas.openxmlformats.org/officeDocument/2006/relationships/image" Target="../media/image19.wmf"/></Relationships>
</file>

<file path=ppt/slides/_rels/slide8.xml.rels><?xml version="1.0" encoding="UTF-8" standalone="yes"?>
<Relationships xmlns="http://schemas.openxmlformats.org/package/2006/relationships"><Relationship Id="rId3" Type="http://schemas.openxmlformats.org/officeDocument/2006/relationships/oleObject" Target="../embeddings/oleObject8.bin"/><Relationship Id="rId2" Type="http://schemas.openxmlformats.org/officeDocument/2006/relationships/slideLayout" Target="../slideLayouts/slideLayout2.xml"/><Relationship Id="rId1" Type="http://schemas.openxmlformats.org/officeDocument/2006/relationships/vmlDrawing" Target="../drawings/vmlDrawing3.vml"/><Relationship Id="rId4" Type="http://schemas.openxmlformats.org/officeDocument/2006/relationships/image" Target="../media/image19.wmf"/></Relationships>
</file>

<file path=ppt/slides/_rels/slide9.xml.rels><?xml version="1.0" encoding="UTF-8" standalone="yes"?>
<Relationships xmlns="http://schemas.openxmlformats.org/package/2006/relationships"><Relationship Id="rId8" Type="http://schemas.openxmlformats.org/officeDocument/2006/relationships/oleObject" Target="../embeddings/oleObject11.bin"/><Relationship Id="rId3" Type="http://schemas.openxmlformats.org/officeDocument/2006/relationships/notesSlide" Target="../notesSlides/notesSlide1.xml"/><Relationship Id="rId7" Type="http://schemas.openxmlformats.org/officeDocument/2006/relationships/image" Target="../media/image22.wmf"/><Relationship Id="rId2" Type="http://schemas.openxmlformats.org/officeDocument/2006/relationships/slideLayout" Target="../slideLayouts/slideLayout2.xml"/><Relationship Id="rId1" Type="http://schemas.openxmlformats.org/officeDocument/2006/relationships/vmlDrawing" Target="../drawings/vmlDrawing4.vml"/><Relationship Id="rId6" Type="http://schemas.openxmlformats.org/officeDocument/2006/relationships/oleObject" Target="../embeddings/oleObject10.bin"/><Relationship Id="rId5" Type="http://schemas.openxmlformats.org/officeDocument/2006/relationships/image" Target="../media/image21.wmf"/><Relationship Id="rId4" Type="http://schemas.openxmlformats.org/officeDocument/2006/relationships/oleObject" Target="../embeddings/oleObject9.bin"/><Relationship Id="rId9" Type="http://schemas.openxmlformats.org/officeDocument/2006/relationships/image" Target="../media/image23.wmf"/></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accent5">
            <a:lumMod val="50000"/>
          </a:schemeClr>
        </a:solidFill>
        <a:effectLst/>
      </p:bgPr>
    </p:bg>
    <p:spTree>
      <p:nvGrpSpPr>
        <p:cNvPr id="1" name=""/>
        <p:cNvGrpSpPr/>
        <p:nvPr/>
      </p:nvGrpSpPr>
      <p:grpSpPr>
        <a:xfrm>
          <a:off x="0" y="0"/>
          <a:ext cx="0" cy="0"/>
          <a:chOff x="0" y="0"/>
          <a:chExt cx="0" cy="0"/>
        </a:xfrm>
      </p:grpSpPr>
      <p:sp>
        <p:nvSpPr>
          <p:cNvPr id="2" name="!!2">
            <a:extLst>
              <a:ext uri="{FF2B5EF4-FFF2-40B4-BE49-F238E27FC236}">
                <a16:creationId xmlns:a16="http://schemas.microsoft.com/office/drawing/2014/main" id="{F4B5F415-7490-4054-85B4-10F7AE6D3385}"/>
              </a:ext>
            </a:extLst>
          </p:cNvPr>
          <p:cNvSpPr>
            <a:spLocks noGrp="1"/>
          </p:cNvSpPr>
          <p:nvPr>
            <p:ph type="ctrTitle"/>
          </p:nvPr>
        </p:nvSpPr>
        <p:spPr>
          <a:xfrm>
            <a:off x="239628" y="2789666"/>
            <a:ext cx="11026470" cy="1294359"/>
          </a:xfrm>
        </p:spPr>
        <p:txBody>
          <a:bodyPr>
            <a:noAutofit/>
          </a:bodyPr>
          <a:lstStyle/>
          <a:p>
            <a:pPr>
              <a:lnSpc>
                <a:spcPct val="150000"/>
              </a:lnSpc>
            </a:pPr>
            <a:r>
              <a:rPr lang="nl-NL" sz="5400" b="1">
                <a:solidFill>
                  <a:srgbClr val="FFFF00"/>
                </a:solidFill>
                <a:latin typeface="Arial" pitchFamily="34" charset="0"/>
                <a:cs typeface="Arial" pitchFamily="34" charset="0"/>
              </a:rPr>
              <a:t>§3: PHÉP CỘNG, PHÉP TRỪ CÁC SỐ TỰ </a:t>
            </a:r>
            <a:r>
              <a:rPr lang="nl-NL" sz="5400" b="1" smtClean="0">
                <a:solidFill>
                  <a:srgbClr val="FFFF00"/>
                </a:solidFill>
                <a:latin typeface="Arial" pitchFamily="34" charset="0"/>
                <a:cs typeface="Arial" pitchFamily="34" charset="0"/>
              </a:rPr>
              <a:t>NHIÊN (tiết 2)</a:t>
            </a:r>
            <a:endParaRPr lang="en-US" sz="5400">
              <a:solidFill>
                <a:srgbClr val="FFFF00"/>
              </a:solidFill>
              <a:latin typeface="Arial" pitchFamily="34" charset="0"/>
              <a:cs typeface="Arial" pitchFamily="34" charset="0"/>
            </a:endParaRPr>
          </a:p>
        </p:txBody>
      </p:sp>
      <p:cxnSp>
        <p:nvCxnSpPr>
          <p:cNvPr id="5" name="Straight Connector 4">
            <a:extLst>
              <a:ext uri="{FF2B5EF4-FFF2-40B4-BE49-F238E27FC236}">
                <a16:creationId xmlns:a16="http://schemas.microsoft.com/office/drawing/2014/main" id="{AA65E432-C1E6-4C36-BF8E-2DA25E65DC32}"/>
              </a:ext>
              <a:ext uri="{C183D7F6-B498-43B3-948B-1728B52AA6E4}">
                <adec:decorative xmlns="" xmlns:adec="http://schemas.microsoft.com/office/drawing/2017/decorative" val="1"/>
              </a:ext>
            </a:extLst>
          </p:cNvPr>
          <p:cNvCxnSpPr/>
          <p:nvPr/>
        </p:nvCxnSpPr>
        <p:spPr>
          <a:xfrm>
            <a:off x="3579677" y="4747910"/>
            <a:ext cx="4914900"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3" name="Subtitle 2">
            <a:extLst>
              <a:ext uri="{FF2B5EF4-FFF2-40B4-BE49-F238E27FC236}">
                <a16:creationId xmlns:a16="http://schemas.microsoft.com/office/drawing/2014/main" id="{D05F6415-1E7C-453D-B6B7-DBF76BDA691B}"/>
              </a:ext>
            </a:extLst>
          </p:cNvPr>
          <p:cNvSpPr>
            <a:spLocks noGrp="1"/>
          </p:cNvSpPr>
          <p:nvPr>
            <p:ph type="subTitle" idx="1"/>
          </p:nvPr>
        </p:nvSpPr>
        <p:spPr>
          <a:xfrm>
            <a:off x="1465127" y="5177912"/>
            <a:ext cx="9144000" cy="1655762"/>
          </a:xfrm>
        </p:spPr>
        <p:txBody>
          <a:bodyPr>
            <a:normAutofit/>
          </a:bodyPr>
          <a:lstStyle/>
          <a:p>
            <a:r>
              <a:rPr lang="en-US" sz="2800">
                <a:solidFill>
                  <a:schemeClr val="bg1"/>
                </a:solidFill>
                <a:latin typeface="Times New Roman" panose="02020603050405020304" pitchFamily="18" charset="0"/>
                <a:ea typeface="Tahoma" panose="020B0604030504040204" pitchFamily="34" charset="0"/>
                <a:cs typeface="Times New Roman" panose="02020603050405020304" pitchFamily="18" charset="0"/>
              </a:rPr>
              <a:t>Giáo viên:……………………………</a:t>
            </a:r>
            <a:endParaRPr lang="en-US" sz="2800" dirty="0">
              <a:solidFill>
                <a:schemeClr val="bg1"/>
              </a:solidFill>
              <a:latin typeface="Times New Roman" panose="02020603050405020304" pitchFamily="18" charset="0"/>
              <a:ea typeface="Tahoma" panose="020B0604030504040204" pitchFamily="34" charset="0"/>
              <a:cs typeface="Times New Roman" panose="02020603050405020304" pitchFamily="18" charset="0"/>
            </a:endParaRPr>
          </a:p>
        </p:txBody>
      </p:sp>
      <p:pic>
        <p:nvPicPr>
          <p:cNvPr id="15" name="1" descr="Clipboard">
            <a:extLst>
              <a:ext uri="{FF2B5EF4-FFF2-40B4-BE49-F238E27FC236}">
                <a16:creationId xmlns:a16="http://schemas.microsoft.com/office/drawing/2014/main" id="{2A123BD8-A09C-49C0-98E8-54B55610A928}"/>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 xmlns:asvg="http://schemas.microsoft.com/office/drawing/2016/SVG/main" r:embed="rId3"/>
              </a:ext>
            </a:extLst>
          </a:blip>
          <a:stretch>
            <a:fillRect/>
          </a:stretch>
        </p:blipFill>
        <p:spPr>
          <a:xfrm rot="631394">
            <a:off x="-634327" y="3883012"/>
            <a:ext cx="3194131" cy="3194131"/>
          </a:xfrm>
          <a:prstGeom prst="rect">
            <a:avLst/>
          </a:prstGeom>
        </p:spPr>
      </p:pic>
      <p:pic>
        <p:nvPicPr>
          <p:cNvPr id="19" name="Graphic 18" descr="Ruler">
            <a:extLst>
              <a:ext uri="{FF2B5EF4-FFF2-40B4-BE49-F238E27FC236}">
                <a16:creationId xmlns:a16="http://schemas.microsoft.com/office/drawing/2014/main" id="{39130E3C-1E93-4315-AE76-13C55147DCF2}"/>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 xmlns:asvg="http://schemas.microsoft.com/office/drawing/2016/SVG/main" r:embed="rId5"/>
              </a:ext>
            </a:extLst>
          </a:blip>
          <a:stretch>
            <a:fillRect/>
          </a:stretch>
        </p:blipFill>
        <p:spPr>
          <a:xfrm rot="18889495">
            <a:off x="10171718" y="145767"/>
            <a:ext cx="1574403" cy="1574403"/>
          </a:xfrm>
          <a:prstGeom prst="rect">
            <a:avLst/>
          </a:prstGeom>
        </p:spPr>
      </p:pic>
      <p:pic>
        <p:nvPicPr>
          <p:cNvPr id="21" name="Graphic 20" descr="Pencil">
            <a:extLst>
              <a:ext uri="{FF2B5EF4-FFF2-40B4-BE49-F238E27FC236}">
                <a16:creationId xmlns:a16="http://schemas.microsoft.com/office/drawing/2014/main" id="{FFEC1660-205F-490E-800A-0D57D250BAE4}"/>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 xmlns:asvg="http://schemas.microsoft.com/office/drawing/2016/SVG/main" r:embed="rId7"/>
              </a:ext>
            </a:extLst>
          </a:blip>
          <a:stretch>
            <a:fillRect/>
          </a:stretch>
        </p:blipFill>
        <p:spPr>
          <a:xfrm rot="20520790">
            <a:off x="10917677" y="783939"/>
            <a:ext cx="1488402" cy="1488402"/>
          </a:xfrm>
          <a:prstGeom prst="rect">
            <a:avLst/>
          </a:prstGeom>
        </p:spPr>
      </p:pic>
      <p:sp>
        <p:nvSpPr>
          <p:cNvPr id="12" name="Subtitle 2">
            <a:extLst>
              <a:ext uri="{FF2B5EF4-FFF2-40B4-BE49-F238E27FC236}">
                <a16:creationId xmlns:a16="http://schemas.microsoft.com/office/drawing/2014/main" id="{CF2EB805-B981-47B9-9661-CF05DB551677}"/>
              </a:ext>
            </a:extLst>
          </p:cNvPr>
          <p:cNvSpPr txBox="1">
            <a:spLocks/>
          </p:cNvSpPr>
          <p:nvPr/>
        </p:nvSpPr>
        <p:spPr>
          <a:xfrm>
            <a:off x="262360" y="160893"/>
            <a:ext cx="9144000" cy="1655762"/>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en-US" sz="2800">
                <a:solidFill>
                  <a:schemeClr val="bg1"/>
                </a:solidFill>
                <a:latin typeface="Times New Roman" panose="02020603050405020304" pitchFamily="18" charset="0"/>
                <a:ea typeface="Tahoma" panose="020B0604030504040204" pitchFamily="34" charset="0"/>
                <a:cs typeface="Times New Roman" panose="02020603050405020304" pitchFamily="18" charset="0"/>
              </a:rPr>
              <a:t>    PHÒNG GD&amp;ĐT………..</a:t>
            </a:r>
          </a:p>
          <a:p>
            <a:pPr algn="l"/>
            <a:r>
              <a:rPr lang="en-US" sz="2800">
                <a:solidFill>
                  <a:schemeClr val="bg1"/>
                </a:solidFill>
                <a:latin typeface="Times New Roman" panose="02020603050405020304" pitchFamily="18" charset="0"/>
                <a:ea typeface="Tahoma" panose="020B0604030504040204" pitchFamily="34" charset="0"/>
                <a:cs typeface="Times New Roman" panose="02020603050405020304" pitchFamily="18" charset="0"/>
              </a:rPr>
              <a:t>TRƯỜNG THCS ………….……</a:t>
            </a:r>
            <a:endParaRPr lang="en-US" sz="2800" dirty="0">
              <a:solidFill>
                <a:schemeClr val="bg1"/>
              </a:solidFill>
              <a:latin typeface="Times New Roman" panose="02020603050405020304" pitchFamily="18" charset="0"/>
              <a:ea typeface="Tahoma" panose="020B0604030504040204" pitchFamily="34" charset="0"/>
              <a:cs typeface="Times New Roman" panose="02020603050405020304" pitchFamily="18" charset="0"/>
            </a:endParaRPr>
          </a:p>
        </p:txBody>
      </p:sp>
    </p:spTree>
    <p:extLst>
      <p:ext uri="{BB962C8B-B14F-4D97-AF65-F5344CB8AC3E}">
        <p14:creationId xmlns:p14="http://schemas.microsoft.com/office/powerpoint/2010/main" val="2906397050"/>
      </p:ext>
    </p:extLst>
  </p:cSld>
  <p:clrMapOvr>
    <a:masterClrMapping/>
  </p:clrMapOvr>
  <p:transition spd="slow">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 name="Graphic 27" descr="Clipboard">
            <a:extLst>
              <a:ext uri="{FF2B5EF4-FFF2-40B4-BE49-F238E27FC236}">
                <a16:creationId xmlns:a16="http://schemas.microsoft.com/office/drawing/2014/main" id="{69A6127C-44C4-4935-8488-02212BF0E6BE}"/>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 xmlns:asvg="http://schemas.microsoft.com/office/drawing/2016/SVG/main" r:embed="rId5"/>
              </a:ext>
            </a:extLst>
          </a:blip>
          <a:stretch>
            <a:fillRect/>
          </a:stretch>
        </p:blipFill>
        <p:spPr>
          <a:xfrm rot="631394">
            <a:off x="10506159" y="181590"/>
            <a:ext cx="1266377" cy="1266377"/>
          </a:xfrm>
          <a:prstGeom prst="rect">
            <a:avLst/>
          </a:prstGeom>
        </p:spPr>
      </p:pic>
      <p:sp>
        <p:nvSpPr>
          <p:cNvPr id="2" name="!!4">
            <a:extLst>
              <a:ext uri="{FF2B5EF4-FFF2-40B4-BE49-F238E27FC236}">
                <a16:creationId xmlns:a16="http://schemas.microsoft.com/office/drawing/2014/main" id="{58E6D429-DC53-47C4-8036-1E9D12B8E28B}"/>
              </a:ext>
            </a:extLst>
          </p:cNvPr>
          <p:cNvSpPr/>
          <p:nvPr/>
        </p:nvSpPr>
        <p:spPr>
          <a:xfrm>
            <a:off x="36141" y="54868"/>
            <a:ext cx="5717294" cy="493723"/>
          </a:xfrm>
          <a:prstGeom prst="roundRect">
            <a:avLst/>
          </a:prstGeom>
          <a:solidFill>
            <a:srgbClr val="1F4E7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a:latin typeface="Arial" pitchFamily="34" charset="0"/>
                <a:cs typeface="Arial" pitchFamily="34" charset="0"/>
              </a:rPr>
              <a:t>HOẠT ĐỘNG LUYỆN TẬP</a:t>
            </a:r>
          </a:p>
        </p:txBody>
      </p:sp>
      <p:sp>
        <p:nvSpPr>
          <p:cNvPr id="27" name="TextBox 26">
            <a:extLst>
              <a:ext uri="{FF2B5EF4-FFF2-40B4-BE49-F238E27FC236}">
                <a16:creationId xmlns:a16="http://schemas.microsoft.com/office/drawing/2014/main" id="{CE530CE9-79B6-4A34-9DE8-7F769B44A120}"/>
              </a:ext>
            </a:extLst>
          </p:cNvPr>
          <p:cNvSpPr txBox="1"/>
          <p:nvPr/>
        </p:nvSpPr>
        <p:spPr>
          <a:xfrm>
            <a:off x="524366" y="689953"/>
            <a:ext cx="8384345" cy="584775"/>
          </a:xfrm>
          <a:prstGeom prst="rect">
            <a:avLst/>
          </a:prstGeom>
          <a:noFill/>
        </p:spPr>
        <p:txBody>
          <a:bodyPr wrap="square">
            <a:spAutoFit/>
          </a:bodyPr>
          <a:lstStyle/>
          <a:p>
            <a:r>
              <a:rPr lang="en-US" sz="3200" b="1" smtClean="0">
                <a:solidFill>
                  <a:srgbClr val="FF0000"/>
                </a:solidFill>
                <a:latin typeface="Arial" pitchFamily="34" charset="0"/>
                <a:cs typeface="Arial" pitchFamily="34" charset="0"/>
              </a:rPr>
              <a:t>Dạng 1: Tính</a:t>
            </a:r>
            <a:endParaRPr lang="en-US" sz="3200">
              <a:solidFill>
                <a:srgbClr val="FF0000"/>
              </a:solidFill>
              <a:latin typeface="Arial" pitchFamily="34" charset="0"/>
              <a:cs typeface="Arial" pitchFamily="34" charset="0"/>
            </a:endParaRPr>
          </a:p>
        </p:txBody>
      </p:sp>
      <p:pic>
        <p:nvPicPr>
          <p:cNvPr id="32" name="Graphic 31" descr="Pencil">
            <a:extLst>
              <a:ext uri="{FF2B5EF4-FFF2-40B4-BE49-F238E27FC236}">
                <a16:creationId xmlns:a16="http://schemas.microsoft.com/office/drawing/2014/main" id="{F21940DF-3AEF-4263-BDC6-04DEDCE8D6A9}"/>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 xmlns:asvg="http://schemas.microsoft.com/office/drawing/2016/SVG/main" r:embed="rId7"/>
              </a:ext>
            </a:extLst>
          </a:blip>
          <a:stretch>
            <a:fillRect/>
          </a:stretch>
        </p:blipFill>
        <p:spPr>
          <a:xfrm>
            <a:off x="11133328" y="187517"/>
            <a:ext cx="744201" cy="744201"/>
          </a:xfrm>
          <a:prstGeom prst="rect">
            <a:avLst/>
          </a:prstGeom>
        </p:spPr>
      </p:pic>
      <p:sp>
        <p:nvSpPr>
          <p:cNvPr id="33" name="TextBox 32">
            <a:extLst>
              <a:ext uri="{FF2B5EF4-FFF2-40B4-BE49-F238E27FC236}">
                <a16:creationId xmlns:a16="http://schemas.microsoft.com/office/drawing/2014/main" id="{DEAC0E1E-50D5-48F7-8449-EF3C31CD2512}"/>
              </a:ext>
            </a:extLst>
          </p:cNvPr>
          <p:cNvSpPr txBox="1"/>
          <p:nvPr/>
        </p:nvSpPr>
        <p:spPr>
          <a:xfrm>
            <a:off x="889945" y="1291349"/>
            <a:ext cx="4219937" cy="523220"/>
          </a:xfrm>
          <a:prstGeom prst="rect">
            <a:avLst/>
          </a:prstGeom>
          <a:noFill/>
        </p:spPr>
        <p:txBody>
          <a:bodyPr wrap="square">
            <a:spAutoFit/>
          </a:bodyPr>
          <a:lstStyle/>
          <a:p>
            <a:r>
              <a:rPr lang="en-US" sz="2800" b="1" smtClean="0">
                <a:solidFill>
                  <a:srgbClr val="7030A0"/>
                </a:solidFill>
                <a:latin typeface="Arial" pitchFamily="34" charset="0"/>
                <a:cs typeface="Arial" pitchFamily="34" charset="0"/>
              </a:rPr>
              <a:t>Bài 1 SGK trang 16 </a:t>
            </a:r>
            <a:endParaRPr lang="en-US" sz="2800">
              <a:solidFill>
                <a:srgbClr val="7030A0"/>
              </a:solidFill>
              <a:latin typeface="Arial" pitchFamily="34" charset="0"/>
              <a:cs typeface="Arial" pitchFamily="34" charset="0"/>
            </a:endParaRPr>
          </a:p>
        </p:txBody>
      </p:sp>
      <p:sp>
        <p:nvSpPr>
          <p:cNvPr id="8" name="TextBox 7">
            <a:extLst>
              <a:ext uri="{FF2B5EF4-FFF2-40B4-BE49-F238E27FC236}">
                <a16:creationId xmlns:a16="http://schemas.microsoft.com/office/drawing/2014/main" id="{DEAC0E1E-50D5-48F7-8449-EF3C31CD2512}"/>
              </a:ext>
            </a:extLst>
          </p:cNvPr>
          <p:cNvSpPr txBox="1"/>
          <p:nvPr/>
        </p:nvSpPr>
        <p:spPr>
          <a:xfrm>
            <a:off x="916842" y="1856116"/>
            <a:ext cx="9802739" cy="1384995"/>
          </a:xfrm>
          <a:prstGeom prst="rect">
            <a:avLst/>
          </a:prstGeom>
          <a:noFill/>
        </p:spPr>
        <p:txBody>
          <a:bodyPr wrap="square">
            <a:spAutoFit/>
          </a:bodyPr>
          <a:lstStyle/>
          <a:p>
            <a:r>
              <a:rPr lang="en-US" sz="2800" b="1" smtClean="0">
                <a:solidFill>
                  <a:srgbClr val="7030A0"/>
                </a:solidFill>
                <a:latin typeface="Arial" pitchFamily="34" charset="0"/>
                <a:cs typeface="Arial" pitchFamily="34" charset="0"/>
              </a:rPr>
              <a:t>Bài </a:t>
            </a:r>
            <a:r>
              <a:rPr lang="en-US" sz="2800" b="1">
                <a:solidFill>
                  <a:srgbClr val="7030A0"/>
                </a:solidFill>
                <a:latin typeface="Arial" pitchFamily="34" charset="0"/>
                <a:cs typeface="Arial" pitchFamily="34" charset="0"/>
              </a:rPr>
              <a:t>2 SGK trang </a:t>
            </a:r>
            <a:r>
              <a:rPr lang="en-US" sz="2800" b="1" smtClean="0">
                <a:solidFill>
                  <a:srgbClr val="7030A0"/>
                </a:solidFill>
                <a:latin typeface="Arial" pitchFamily="34" charset="0"/>
                <a:cs typeface="Arial" pitchFamily="34" charset="0"/>
              </a:rPr>
              <a:t>16: Hãy tính nhẩm</a:t>
            </a:r>
          </a:p>
          <a:p>
            <a:r>
              <a:rPr lang="en-US" sz="2800" b="1" smtClean="0">
                <a:latin typeface="Arial" pitchFamily="34" charset="0"/>
                <a:cs typeface="Arial" pitchFamily="34" charset="0"/>
              </a:rPr>
              <a:t>b. 996 + 45                c. 37 + 198               d. 3492 + 319</a:t>
            </a:r>
          </a:p>
          <a:p>
            <a:r>
              <a:rPr lang="en-US" sz="2800" b="1" smtClean="0">
                <a:solidFill>
                  <a:srgbClr val="7030A0"/>
                </a:solidFill>
                <a:latin typeface="Arial" pitchFamily="34" charset="0"/>
                <a:cs typeface="Arial" pitchFamily="34" charset="0"/>
              </a:rPr>
              <a:t>Giải:</a:t>
            </a:r>
            <a:endParaRPr lang="en-US" sz="2800">
              <a:solidFill>
                <a:srgbClr val="7030A0"/>
              </a:solidFill>
              <a:latin typeface="Arial" pitchFamily="34" charset="0"/>
              <a:cs typeface="Arial" pitchFamily="34" charset="0"/>
            </a:endParaRPr>
          </a:p>
        </p:txBody>
      </p:sp>
      <p:sp>
        <p:nvSpPr>
          <p:cNvPr id="3" name="Rectangle 2"/>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5" name="Object 4"/>
          <p:cNvGraphicFramePr>
            <a:graphicFrameLocks noChangeAspect="1"/>
          </p:cNvGraphicFramePr>
          <p:nvPr>
            <p:extLst>
              <p:ext uri="{D42A27DB-BD31-4B8C-83A1-F6EECF244321}">
                <p14:modId xmlns:p14="http://schemas.microsoft.com/office/powerpoint/2010/main" val="1327881459"/>
              </p:ext>
            </p:extLst>
          </p:nvPr>
        </p:nvGraphicFramePr>
        <p:xfrm>
          <a:off x="393833" y="3168803"/>
          <a:ext cx="3412023" cy="1923141"/>
        </p:xfrm>
        <a:graphic>
          <a:graphicData uri="http://schemas.openxmlformats.org/presentationml/2006/ole">
            <mc:AlternateContent xmlns:mc="http://schemas.openxmlformats.org/markup-compatibility/2006">
              <mc:Choice xmlns:v="urn:schemas-microsoft-com:vml" Requires="v">
                <p:oleObj spid="_x0000_s2130" name="Equation" r:id="rId8" imgW="1574800" imgH="889000" progId="Equation.DSMT4">
                  <p:embed/>
                </p:oleObj>
              </mc:Choice>
              <mc:Fallback>
                <p:oleObj name="Equation" r:id="rId8" imgW="1574800" imgH="889000" progId="Equation.DSMT4">
                  <p:embed/>
                  <p:pic>
                    <p:nvPicPr>
                      <p:cNvPr id="0" name="Object 1"/>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93833" y="3168803"/>
                        <a:ext cx="3412023" cy="1923141"/>
                      </a:xfrm>
                      <a:prstGeom prst="rect">
                        <a:avLst/>
                      </a:prstGeom>
                      <a:noFill/>
                    </p:spPr>
                  </p:pic>
                </p:oleObj>
              </mc:Fallback>
            </mc:AlternateContent>
          </a:graphicData>
        </a:graphic>
      </p:graphicFrame>
      <p:sp>
        <p:nvSpPr>
          <p:cNvPr id="6" name="Rectangle 4"/>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7" name="Object 6"/>
          <p:cNvGraphicFramePr>
            <a:graphicFrameLocks noChangeAspect="1"/>
          </p:cNvGraphicFramePr>
          <p:nvPr>
            <p:extLst>
              <p:ext uri="{D42A27DB-BD31-4B8C-83A1-F6EECF244321}">
                <p14:modId xmlns:p14="http://schemas.microsoft.com/office/powerpoint/2010/main" val="3647553676"/>
              </p:ext>
            </p:extLst>
          </p:nvPr>
        </p:nvGraphicFramePr>
        <p:xfrm>
          <a:off x="4056037" y="3154778"/>
          <a:ext cx="3122520" cy="1985178"/>
        </p:xfrm>
        <a:graphic>
          <a:graphicData uri="http://schemas.openxmlformats.org/presentationml/2006/ole">
            <mc:AlternateContent xmlns:mc="http://schemas.openxmlformats.org/markup-compatibility/2006">
              <mc:Choice xmlns:v="urn:schemas-microsoft-com:vml" Requires="v">
                <p:oleObj spid="_x0000_s2131" name="Equation" r:id="rId10" imgW="1435100" imgH="914400" progId="Equation.DSMT4">
                  <p:embed/>
                </p:oleObj>
              </mc:Choice>
              <mc:Fallback>
                <p:oleObj name="Equation" r:id="rId10" imgW="1435100" imgH="914400" progId="Equation.DSMT4">
                  <p:embed/>
                  <p:pic>
                    <p:nvPicPr>
                      <p:cNvPr id="0" name="Object 3"/>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4056037" y="3154778"/>
                        <a:ext cx="3122520" cy="1985178"/>
                      </a:xfrm>
                      <a:prstGeom prst="rect">
                        <a:avLst/>
                      </a:prstGeom>
                      <a:noFill/>
                    </p:spPr>
                  </p:pic>
                </p:oleObj>
              </mc:Fallback>
            </mc:AlternateContent>
          </a:graphicData>
        </a:graphic>
      </p:graphicFrame>
      <p:sp>
        <p:nvSpPr>
          <p:cNvPr id="10" name="Rectangle 6"/>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11" name="Object 10"/>
          <p:cNvGraphicFramePr>
            <a:graphicFrameLocks noChangeAspect="1"/>
          </p:cNvGraphicFramePr>
          <p:nvPr>
            <p:extLst>
              <p:ext uri="{D42A27DB-BD31-4B8C-83A1-F6EECF244321}">
                <p14:modId xmlns:p14="http://schemas.microsoft.com/office/powerpoint/2010/main" val="4181016130"/>
              </p:ext>
            </p:extLst>
          </p:nvPr>
        </p:nvGraphicFramePr>
        <p:xfrm>
          <a:off x="7803779" y="3172056"/>
          <a:ext cx="4073750" cy="1985178"/>
        </p:xfrm>
        <a:graphic>
          <a:graphicData uri="http://schemas.openxmlformats.org/presentationml/2006/ole">
            <mc:AlternateContent xmlns:mc="http://schemas.openxmlformats.org/markup-compatibility/2006">
              <mc:Choice xmlns:v="urn:schemas-microsoft-com:vml" Requires="v">
                <p:oleObj spid="_x0000_s2132" name="Equation" r:id="rId12" imgW="1866900" imgH="914400" progId="Equation.DSMT4">
                  <p:embed/>
                </p:oleObj>
              </mc:Choice>
              <mc:Fallback>
                <p:oleObj name="Equation" r:id="rId12" imgW="1866900" imgH="914400" progId="Equation.DSMT4">
                  <p:embed/>
                  <p:pic>
                    <p:nvPicPr>
                      <p:cNvPr id="0" name="Object 5"/>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7803779" y="3172056"/>
                        <a:ext cx="4073750" cy="1985178"/>
                      </a:xfrm>
                      <a:prstGeom prst="rect">
                        <a:avLst/>
                      </a:prstGeom>
                      <a:noFill/>
                    </p:spPr>
                  </p:pic>
                </p:oleObj>
              </mc:Fallback>
            </mc:AlternateContent>
          </a:graphicData>
        </a:graphic>
      </p:graphicFrame>
    </p:spTree>
    <p:extLst>
      <p:ext uri="{BB962C8B-B14F-4D97-AF65-F5344CB8AC3E}">
        <p14:creationId xmlns:p14="http://schemas.microsoft.com/office/powerpoint/2010/main" val="1435190370"/>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circle(in)">
                                      <p:cBhvr>
                                        <p:cTn id="7" dur="20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heel(1)">
                                      <p:cBhvr>
                                        <p:cTn id="12" dur="20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21" presetClass="entr" presetSubtype="1" fill="hold"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wheel(1)">
                                      <p:cBhvr>
                                        <p:cTn id="17" dur="20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21" presetClass="entr" presetSubtype="1" fill="hold" nodeType="click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wheel(1)">
                                      <p:cBhvr>
                                        <p:cTn id="22" dur="2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Rectangle 5">
            <a:extLst>
              <a:ext uri="{FF2B5EF4-FFF2-40B4-BE49-F238E27FC236}">
                <a16:creationId xmlns:a16="http://schemas.microsoft.com/office/drawing/2014/main" id="{DB5EF33F-3F43-438D-BE4E-4A4CA7F6DA97}"/>
              </a:ext>
            </a:extLst>
          </p:cNvPr>
          <p:cNvSpPr>
            <a:spLocks noChangeArrowheads="1"/>
          </p:cNvSpPr>
          <p:nvPr/>
        </p:nvSpPr>
        <p:spPr bwMode="auto">
          <a:xfrm>
            <a:off x="0" y="1667397"/>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2" name="Rectangle 6">
            <a:extLst>
              <a:ext uri="{FF2B5EF4-FFF2-40B4-BE49-F238E27FC236}">
                <a16:creationId xmlns:a16="http://schemas.microsoft.com/office/drawing/2014/main" id="{56F5C235-BCCF-4592-98B1-899C73880B07}"/>
              </a:ext>
            </a:extLst>
          </p:cNvPr>
          <p:cNvSpPr>
            <a:spLocks noChangeArrowheads="1"/>
          </p:cNvSpPr>
          <p:nvPr/>
        </p:nvSpPr>
        <p:spPr bwMode="auto">
          <a:xfrm>
            <a:off x="0" y="2315097"/>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3" name="Rectangle 7">
            <a:extLst>
              <a:ext uri="{FF2B5EF4-FFF2-40B4-BE49-F238E27FC236}">
                <a16:creationId xmlns:a16="http://schemas.microsoft.com/office/drawing/2014/main" id="{C9CBD40C-A75A-4AEC-9E81-70E3494E8A0C}"/>
              </a:ext>
            </a:extLst>
          </p:cNvPr>
          <p:cNvSpPr>
            <a:spLocks noChangeArrowheads="1"/>
          </p:cNvSpPr>
          <p:nvPr/>
        </p:nvSpPr>
        <p:spPr bwMode="auto">
          <a:xfrm>
            <a:off x="0" y="2581797"/>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4" name="Rectangle 8">
            <a:extLst>
              <a:ext uri="{FF2B5EF4-FFF2-40B4-BE49-F238E27FC236}">
                <a16:creationId xmlns:a16="http://schemas.microsoft.com/office/drawing/2014/main" id="{771F20AD-B5B3-460A-A2D8-CF3DF84B4832}"/>
              </a:ext>
            </a:extLst>
          </p:cNvPr>
          <p:cNvSpPr>
            <a:spLocks noChangeArrowheads="1"/>
          </p:cNvSpPr>
          <p:nvPr/>
        </p:nvSpPr>
        <p:spPr bwMode="auto">
          <a:xfrm>
            <a:off x="0" y="2772297"/>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5" name="Rectangle 9">
            <a:extLst>
              <a:ext uri="{FF2B5EF4-FFF2-40B4-BE49-F238E27FC236}">
                <a16:creationId xmlns:a16="http://schemas.microsoft.com/office/drawing/2014/main" id="{CE3DA644-1328-4862-92E8-B70FBA4D68C0}"/>
              </a:ext>
            </a:extLst>
          </p:cNvPr>
          <p:cNvSpPr>
            <a:spLocks noChangeArrowheads="1"/>
          </p:cNvSpPr>
          <p:nvPr/>
        </p:nvSpPr>
        <p:spPr bwMode="auto">
          <a:xfrm>
            <a:off x="0" y="2962797"/>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3" name="Rectangle 15">
            <a:extLst>
              <a:ext uri="{FF2B5EF4-FFF2-40B4-BE49-F238E27FC236}">
                <a16:creationId xmlns:a16="http://schemas.microsoft.com/office/drawing/2014/main" id="{B5D14802-3865-49F2-B0E7-B603C38D980E}"/>
              </a:ext>
            </a:extLst>
          </p:cNvPr>
          <p:cNvSpPr>
            <a:spLocks noChangeArrowheads="1"/>
          </p:cNvSpPr>
          <p:nvPr/>
        </p:nvSpPr>
        <p:spPr bwMode="auto">
          <a:xfrm>
            <a:off x="152400" y="2467497"/>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4" name="Rectangle 16">
            <a:extLst>
              <a:ext uri="{FF2B5EF4-FFF2-40B4-BE49-F238E27FC236}">
                <a16:creationId xmlns:a16="http://schemas.microsoft.com/office/drawing/2014/main" id="{58EC559C-4F04-4644-9D38-7FF32BCE7909}"/>
              </a:ext>
            </a:extLst>
          </p:cNvPr>
          <p:cNvSpPr>
            <a:spLocks noChangeArrowheads="1"/>
          </p:cNvSpPr>
          <p:nvPr/>
        </p:nvSpPr>
        <p:spPr bwMode="auto">
          <a:xfrm>
            <a:off x="152400" y="2734197"/>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5" name="Rectangle 17">
            <a:extLst>
              <a:ext uri="{FF2B5EF4-FFF2-40B4-BE49-F238E27FC236}">
                <a16:creationId xmlns:a16="http://schemas.microsoft.com/office/drawing/2014/main" id="{6FE42B4F-D767-4258-A417-CFDAB4C383A6}"/>
              </a:ext>
            </a:extLst>
          </p:cNvPr>
          <p:cNvSpPr>
            <a:spLocks noChangeArrowheads="1"/>
          </p:cNvSpPr>
          <p:nvPr/>
        </p:nvSpPr>
        <p:spPr bwMode="auto">
          <a:xfrm>
            <a:off x="152400" y="2924697"/>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6" name="Rectangle 18">
            <a:extLst>
              <a:ext uri="{FF2B5EF4-FFF2-40B4-BE49-F238E27FC236}">
                <a16:creationId xmlns:a16="http://schemas.microsoft.com/office/drawing/2014/main" id="{C58C0A7A-148D-4151-817A-6611BC04681F}"/>
              </a:ext>
            </a:extLst>
          </p:cNvPr>
          <p:cNvSpPr>
            <a:spLocks noChangeArrowheads="1"/>
          </p:cNvSpPr>
          <p:nvPr/>
        </p:nvSpPr>
        <p:spPr bwMode="auto">
          <a:xfrm>
            <a:off x="152400" y="3115197"/>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2" name="TextBox 11">
            <a:extLst>
              <a:ext uri="{FF2B5EF4-FFF2-40B4-BE49-F238E27FC236}">
                <a16:creationId xmlns:a16="http://schemas.microsoft.com/office/drawing/2014/main" id="{2D36E3A2-7CD6-430B-AE3B-C9947ED1E736}"/>
              </a:ext>
            </a:extLst>
          </p:cNvPr>
          <p:cNvSpPr txBox="1"/>
          <p:nvPr/>
        </p:nvSpPr>
        <p:spPr>
          <a:xfrm>
            <a:off x="806825" y="3043361"/>
            <a:ext cx="10536518" cy="1077218"/>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a:ln>
                  <a:noFill/>
                </a:ln>
                <a:solidFill>
                  <a:schemeClr val="accent6">
                    <a:lumMod val="50000"/>
                  </a:schemeClr>
                </a:solidFill>
                <a:effectLst/>
                <a:uLnTx/>
                <a:uFillTx/>
                <a:latin typeface="Arial" panose="020B0604020202020204" pitchFamily="34" charset="0"/>
                <a:ea typeface="+mn-ea"/>
                <a:cs typeface="Arial" panose="020B0604020202020204" pitchFamily="34" charset="0"/>
              </a:rPr>
              <a:t>Có thể tính nhẩm </a:t>
            </a:r>
            <a:r>
              <a:rPr lang="en-US" sz="3200" b="1">
                <a:solidFill>
                  <a:schemeClr val="accent6">
                    <a:lumMod val="50000"/>
                  </a:schemeClr>
                </a:solidFill>
                <a:latin typeface="Arial" panose="020B0604020202020204" pitchFamily="34" charset="0"/>
                <a:cs typeface="Arial" panose="020B0604020202020204" pitchFamily="34" charset="0"/>
              </a:rPr>
              <a:t>hiệu</a:t>
            </a:r>
            <a:r>
              <a:rPr kumimoji="0" lang="en-US" sz="3200" b="1" i="0" u="none" strike="noStrike" kern="1200" cap="none" spc="0" normalizeH="0" baseline="0" noProof="0">
                <a:ln>
                  <a:noFill/>
                </a:ln>
                <a:solidFill>
                  <a:schemeClr val="accent6">
                    <a:lumMod val="50000"/>
                  </a:schemeClr>
                </a:solidFill>
                <a:effectLst/>
                <a:uLnTx/>
                <a:uFillTx/>
                <a:latin typeface="Arial" panose="020B0604020202020204" pitchFamily="34" charset="0"/>
                <a:ea typeface="+mn-ea"/>
                <a:cs typeface="Arial" panose="020B0604020202020204" pitchFamily="34" charset="0"/>
              </a:rPr>
              <a:t> bằng cách thêm</a:t>
            </a:r>
            <a:r>
              <a:rPr kumimoji="0" lang="en-US" sz="3200" b="1" i="0" u="none" strike="noStrike" kern="1200" cap="none" spc="0" normalizeH="0" noProof="0">
                <a:ln>
                  <a:noFill/>
                </a:ln>
                <a:solidFill>
                  <a:schemeClr val="accent6">
                    <a:lumMod val="50000"/>
                  </a:schemeClr>
                </a:solidFill>
                <a:effectLst/>
                <a:uLnTx/>
                <a:uFillTx/>
                <a:latin typeface="Arial" panose="020B0604020202020204" pitchFamily="34" charset="0"/>
                <a:ea typeface="+mn-ea"/>
                <a:cs typeface="Arial" panose="020B0604020202020204" pitchFamily="34" charset="0"/>
              </a:rPr>
              <a:t> vào số bị trừ và số trừ cùng một số thích hợp</a:t>
            </a:r>
            <a:r>
              <a:rPr kumimoji="0" lang="en-US" sz="3200" b="1" i="0" u="none" strike="noStrike" kern="1200" cap="none" spc="0" normalizeH="0" baseline="0" noProof="0">
                <a:ln>
                  <a:noFill/>
                </a:ln>
                <a:solidFill>
                  <a:schemeClr val="accent6">
                    <a:lumMod val="50000"/>
                  </a:schemeClr>
                </a:solidFill>
                <a:effectLst/>
                <a:uLnTx/>
                <a:uFillTx/>
                <a:latin typeface="Arial" panose="020B0604020202020204" pitchFamily="34" charset="0"/>
                <a:ea typeface="+mn-ea"/>
                <a:cs typeface="Arial" panose="020B0604020202020204" pitchFamily="34" charset="0"/>
              </a:rPr>
              <a:t>.</a:t>
            </a:r>
          </a:p>
        </p:txBody>
      </p:sp>
      <p:sp>
        <p:nvSpPr>
          <p:cNvPr id="13" name="TextBox 12">
            <a:extLst>
              <a:ext uri="{FF2B5EF4-FFF2-40B4-BE49-F238E27FC236}">
                <a16:creationId xmlns:a16="http://schemas.microsoft.com/office/drawing/2014/main" id="{B9949C14-DAEE-458C-88BB-C191CC089F2D}"/>
              </a:ext>
            </a:extLst>
          </p:cNvPr>
          <p:cNvSpPr txBox="1"/>
          <p:nvPr/>
        </p:nvSpPr>
        <p:spPr>
          <a:xfrm>
            <a:off x="1774455" y="4235481"/>
            <a:ext cx="1436612" cy="58477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a:ln>
                  <a:noFill/>
                </a:ln>
                <a:solidFill>
                  <a:srgbClr val="FF0000"/>
                </a:solidFill>
                <a:effectLst/>
                <a:uLnTx/>
                <a:uFillTx/>
                <a:latin typeface="Arial" panose="020B0604020202020204" pitchFamily="34" charset="0"/>
                <a:ea typeface="+mn-ea"/>
                <a:cs typeface="Arial" panose="020B0604020202020204" pitchFamily="34" charset="0"/>
              </a:rPr>
              <a:t>Ví dụ: </a:t>
            </a:r>
          </a:p>
        </p:txBody>
      </p:sp>
      <p:graphicFrame>
        <p:nvGraphicFramePr>
          <p:cNvPr id="14" name="Object 13">
            <a:extLst>
              <a:ext uri="{FF2B5EF4-FFF2-40B4-BE49-F238E27FC236}">
                <a16:creationId xmlns:a16="http://schemas.microsoft.com/office/drawing/2014/main" id="{A69977DF-5FA3-431F-98DB-FA0423494F1A}"/>
              </a:ext>
            </a:extLst>
          </p:cNvPr>
          <p:cNvGraphicFramePr>
            <a:graphicFrameLocks noChangeAspect="1"/>
          </p:cNvGraphicFramePr>
          <p:nvPr>
            <p:extLst>
              <p:ext uri="{D42A27DB-BD31-4B8C-83A1-F6EECF244321}">
                <p14:modId xmlns:p14="http://schemas.microsoft.com/office/powerpoint/2010/main" val="3647947609"/>
              </p:ext>
            </p:extLst>
          </p:nvPr>
        </p:nvGraphicFramePr>
        <p:xfrm>
          <a:off x="3275013" y="4343546"/>
          <a:ext cx="5175205" cy="527595"/>
        </p:xfrm>
        <a:graphic>
          <a:graphicData uri="http://schemas.openxmlformats.org/presentationml/2006/ole">
            <mc:AlternateContent xmlns:mc="http://schemas.openxmlformats.org/markup-compatibility/2006">
              <mc:Choice xmlns:v="urn:schemas-microsoft-com:vml" Requires="v">
                <p:oleObj spid="_x0000_s8209" name="Equation" r:id="rId4" imgW="1993680" imgH="203040" progId="Equation.DSMT4">
                  <p:embed/>
                </p:oleObj>
              </mc:Choice>
              <mc:Fallback>
                <p:oleObj name="Equation" r:id="rId4" imgW="1993680" imgH="203040" progId="Equation.DSMT4">
                  <p:embed/>
                  <p:pic>
                    <p:nvPicPr>
                      <p:cNvPr id="0" name=""/>
                      <p:cNvPicPr/>
                      <p:nvPr/>
                    </p:nvPicPr>
                    <p:blipFill>
                      <a:blip r:embed="rId5"/>
                      <a:stretch>
                        <a:fillRect/>
                      </a:stretch>
                    </p:blipFill>
                    <p:spPr>
                      <a:xfrm>
                        <a:off x="3275013" y="4343546"/>
                        <a:ext cx="5175205" cy="527595"/>
                      </a:xfrm>
                      <a:prstGeom prst="rect">
                        <a:avLst/>
                      </a:prstGeom>
                    </p:spPr>
                  </p:pic>
                </p:oleObj>
              </mc:Fallback>
            </mc:AlternateContent>
          </a:graphicData>
        </a:graphic>
      </p:graphicFrame>
      <p:graphicFrame>
        <p:nvGraphicFramePr>
          <p:cNvPr id="15" name="Object 14">
            <a:extLst>
              <a:ext uri="{FF2B5EF4-FFF2-40B4-BE49-F238E27FC236}">
                <a16:creationId xmlns:a16="http://schemas.microsoft.com/office/drawing/2014/main" id="{A9E3B4EC-4E57-40B1-B5C2-76A4D775870C}"/>
              </a:ext>
            </a:extLst>
          </p:cNvPr>
          <p:cNvGraphicFramePr>
            <a:graphicFrameLocks noChangeAspect="1"/>
          </p:cNvGraphicFramePr>
          <p:nvPr>
            <p:extLst>
              <p:ext uri="{D42A27DB-BD31-4B8C-83A1-F6EECF244321}">
                <p14:modId xmlns:p14="http://schemas.microsoft.com/office/powerpoint/2010/main" val="3216417953"/>
              </p:ext>
            </p:extLst>
          </p:nvPr>
        </p:nvGraphicFramePr>
        <p:xfrm>
          <a:off x="4834074" y="4961192"/>
          <a:ext cx="2111706" cy="461314"/>
        </p:xfrm>
        <a:graphic>
          <a:graphicData uri="http://schemas.openxmlformats.org/presentationml/2006/ole">
            <mc:AlternateContent xmlns:mc="http://schemas.openxmlformats.org/markup-compatibility/2006">
              <mc:Choice xmlns:v="urn:schemas-microsoft-com:vml" Requires="v">
                <p:oleObj spid="_x0000_s8210" name="Equation" r:id="rId6" imgW="812520" imgH="177480" progId="Equation.DSMT4">
                  <p:embed/>
                </p:oleObj>
              </mc:Choice>
              <mc:Fallback>
                <p:oleObj name="Equation" r:id="rId6" imgW="812520" imgH="177480" progId="Equation.DSMT4">
                  <p:embed/>
                  <p:pic>
                    <p:nvPicPr>
                      <p:cNvPr id="0" name=""/>
                      <p:cNvPicPr/>
                      <p:nvPr/>
                    </p:nvPicPr>
                    <p:blipFill>
                      <a:blip r:embed="rId7"/>
                      <a:stretch>
                        <a:fillRect/>
                      </a:stretch>
                    </p:blipFill>
                    <p:spPr>
                      <a:xfrm>
                        <a:off x="4834074" y="4961192"/>
                        <a:ext cx="2111706" cy="461314"/>
                      </a:xfrm>
                      <a:prstGeom prst="rect">
                        <a:avLst/>
                      </a:prstGeom>
                    </p:spPr>
                  </p:pic>
                </p:oleObj>
              </mc:Fallback>
            </mc:AlternateContent>
          </a:graphicData>
        </a:graphic>
      </p:graphicFrame>
      <p:graphicFrame>
        <p:nvGraphicFramePr>
          <p:cNvPr id="19" name="Object 18">
            <a:extLst>
              <a:ext uri="{FF2B5EF4-FFF2-40B4-BE49-F238E27FC236}">
                <a16:creationId xmlns:a16="http://schemas.microsoft.com/office/drawing/2014/main" id="{54DE76C0-E21E-41A2-A169-5B4A4BA9F322}"/>
              </a:ext>
            </a:extLst>
          </p:cNvPr>
          <p:cNvGraphicFramePr>
            <a:graphicFrameLocks noChangeAspect="1"/>
          </p:cNvGraphicFramePr>
          <p:nvPr>
            <p:extLst>
              <p:ext uri="{D42A27DB-BD31-4B8C-83A1-F6EECF244321}">
                <p14:modId xmlns:p14="http://schemas.microsoft.com/office/powerpoint/2010/main" val="2167932919"/>
              </p:ext>
            </p:extLst>
          </p:nvPr>
        </p:nvGraphicFramePr>
        <p:xfrm>
          <a:off x="4887634" y="5571178"/>
          <a:ext cx="1187450" cy="503237"/>
        </p:xfrm>
        <a:graphic>
          <a:graphicData uri="http://schemas.openxmlformats.org/presentationml/2006/ole">
            <mc:AlternateContent xmlns:mc="http://schemas.openxmlformats.org/markup-compatibility/2006">
              <mc:Choice xmlns:v="urn:schemas-microsoft-com:vml" Requires="v">
                <p:oleObj spid="_x0000_s8211" name="Equation" r:id="rId8" imgW="419040" imgH="177480" progId="Equation.DSMT4">
                  <p:embed/>
                </p:oleObj>
              </mc:Choice>
              <mc:Fallback>
                <p:oleObj name="Equation" r:id="rId8" imgW="419040" imgH="177480" progId="Equation.DSMT4">
                  <p:embed/>
                  <p:pic>
                    <p:nvPicPr>
                      <p:cNvPr id="0" name=""/>
                      <p:cNvPicPr/>
                      <p:nvPr/>
                    </p:nvPicPr>
                    <p:blipFill>
                      <a:blip r:embed="rId9"/>
                      <a:stretch>
                        <a:fillRect/>
                      </a:stretch>
                    </p:blipFill>
                    <p:spPr>
                      <a:xfrm>
                        <a:off x="4887634" y="5571178"/>
                        <a:ext cx="1187450" cy="503237"/>
                      </a:xfrm>
                      <a:prstGeom prst="rect">
                        <a:avLst/>
                      </a:prstGeom>
                    </p:spPr>
                  </p:pic>
                </p:oleObj>
              </mc:Fallback>
            </mc:AlternateContent>
          </a:graphicData>
        </a:graphic>
      </p:graphicFrame>
      <p:sp>
        <p:nvSpPr>
          <p:cNvPr id="17" name="!!4">
            <a:extLst>
              <a:ext uri="{FF2B5EF4-FFF2-40B4-BE49-F238E27FC236}">
                <a16:creationId xmlns:a16="http://schemas.microsoft.com/office/drawing/2014/main" id="{58E6D429-DC53-47C4-8036-1E9D12B8E28B}"/>
              </a:ext>
            </a:extLst>
          </p:cNvPr>
          <p:cNvSpPr/>
          <p:nvPr/>
        </p:nvSpPr>
        <p:spPr>
          <a:xfrm>
            <a:off x="36141" y="54868"/>
            <a:ext cx="5717294" cy="493723"/>
          </a:xfrm>
          <a:prstGeom prst="roundRect">
            <a:avLst/>
          </a:prstGeom>
          <a:solidFill>
            <a:srgbClr val="1F4E7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a:latin typeface="Arial" pitchFamily="34" charset="0"/>
                <a:cs typeface="Arial" pitchFamily="34" charset="0"/>
              </a:rPr>
              <a:t>HOẠT ĐỘNG LUYỆN TẬP</a:t>
            </a:r>
          </a:p>
        </p:txBody>
      </p:sp>
      <p:sp>
        <p:nvSpPr>
          <p:cNvPr id="18" name="TextBox 17">
            <a:extLst>
              <a:ext uri="{FF2B5EF4-FFF2-40B4-BE49-F238E27FC236}">
                <a16:creationId xmlns:a16="http://schemas.microsoft.com/office/drawing/2014/main" id="{CE530CE9-79B6-4A34-9DE8-7F769B44A120}"/>
              </a:ext>
            </a:extLst>
          </p:cNvPr>
          <p:cNvSpPr txBox="1"/>
          <p:nvPr/>
        </p:nvSpPr>
        <p:spPr>
          <a:xfrm>
            <a:off x="524366" y="689953"/>
            <a:ext cx="8384345" cy="584775"/>
          </a:xfrm>
          <a:prstGeom prst="rect">
            <a:avLst/>
          </a:prstGeom>
          <a:noFill/>
        </p:spPr>
        <p:txBody>
          <a:bodyPr wrap="square">
            <a:spAutoFit/>
          </a:bodyPr>
          <a:lstStyle/>
          <a:p>
            <a:r>
              <a:rPr lang="en-US" sz="3200" b="1" smtClean="0">
                <a:solidFill>
                  <a:srgbClr val="FF0000"/>
                </a:solidFill>
                <a:latin typeface="Arial" pitchFamily="34" charset="0"/>
                <a:cs typeface="Arial" pitchFamily="34" charset="0"/>
              </a:rPr>
              <a:t>Dạng 1: Tính</a:t>
            </a:r>
            <a:endParaRPr lang="en-US" sz="3200">
              <a:solidFill>
                <a:srgbClr val="FF0000"/>
              </a:solidFill>
              <a:latin typeface="Arial" pitchFamily="34" charset="0"/>
              <a:cs typeface="Arial" pitchFamily="34" charset="0"/>
            </a:endParaRPr>
          </a:p>
        </p:txBody>
      </p:sp>
      <p:sp>
        <p:nvSpPr>
          <p:cNvPr id="20" name="TextBox 19">
            <a:extLst>
              <a:ext uri="{FF2B5EF4-FFF2-40B4-BE49-F238E27FC236}">
                <a16:creationId xmlns:a16="http://schemas.microsoft.com/office/drawing/2014/main" id="{DEAC0E1E-50D5-48F7-8449-EF3C31CD2512}"/>
              </a:ext>
            </a:extLst>
          </p:cNvPr>
          <p:cNvSpPr txBox="1"/>
          <p:nvPr/>
        </p:nvSpPr>
        <p:spPr>
          <a:xfrm>
            <a:off x="889945" y="1291349"/>
            <a:ext cx="5797726" cy="523220"/>
          </a:xfrm>
          <a:prstGeom prst="rect">
            <a:avLst/>
          </a:prstGeom>
          <a:noFill/>
        </p:spPr>
        <p:txBody>
          <a:bodyPr wrap="square">
            <a:spAutoFit/>
          </a:bodyPr>
          <a:lstStyle/>
          <a:p>
            <a:r>
              <a:rPr lang="en-US" sz="2800" b="1" smtClean="0">
                <a:solidFill>
                  <a:srgbClr val="7030A0"/>
                </a:solidFill>
                <a:latin typeface="Arial" pitchFamily="34" charset="0"/>
                <a:cs typeface="Arial" pitchFamily="34" charset="0"/>
              </a:rPr>
              <a:t>Bài </a:t>
            </a:r>
            <a:r>
              <a:rPr lang="en-US" sz="2800" b="1">
                <a:solidFill>
                  <a:srgbClr val="7030A0"/>
                </a:solidFill>
                <a:latin typeface="Arial" pitchFamily="34" charset="0"/>
                <a:cs typeface="Arial" pitchFamily="34" charset="0"/>
              </a:rPr>
              <a:t>1 SGK trang 16</a:t>
            </a:r>
            <a:endParaRPr lang="en-US" sz="2800">
              <a:solidFill>
                <a:srgbClr val="7030A0"/>
              </a:solidFill>
              <a:latin typeface="Arial" pitchFamily="34" charset="0"/>
              <a:cs typeface="Arial" pitchFamily="34" charset="0"/>
            </a:endParaRPr>
          </a:p>
        </p:txBody>
      </p:sp>
      <p:sp>
        <p:nvSpPr>
          <p:cNvPr id="26" name="TextBox 25">
            <a:extLst>
              <a:ext uri="{FF2B5EF4-FFF2-40B4-BE49-F238E27FC236}">
                <a16:creationId xmlns:a16="http://schemas.microsoft.com/office/drawing/2014/main" id="{DEAC0E1E-50D5-48F7-8449-EF3C31CD2512}"/>
              </a:ext>
            </a:extLst>
          </p:cNvPr>
          <p:cNvSpPr txBox="1"/>
          <p:nvPr/>
        </p:nvSpPr>
        <p:spPr>
          <a:xfrm>
            <a:off x="916842" y="1850427"/>
            <a:ext cx="9802739" cy="523220"/>
          </a:xfrm>
          <a:prstGeom prst="rect">
            <a:avLst/>
          </a:prstGeom>
          <a:noFill/>
        </p:spPr>
        <p:txBody>
          <a:bodyPr wrap="square">
            <a:spAutoFit/>
          </a:bodyPr>
          <a:lstStyle/>
          <a:p>
            <a:r>
              <a:rPr lang="en-US" sz="2800" b="1" smtClean="0">
                <a:solidFill>
                  <a:srgbClr val="7030A0"/>
                </a:solidFill>
                <a:latin typeface="Arial" pitchFamily="34" charset="0"/>
                <a:cs typeface="Arial" pitchFamily="34" charset="0"/>
              </a:rPr>
              <a:t>Bài </a:t>
            </a:r>
            <a:r>
              <a:rPr lang="en-US" sz="2800" b="1">
                <a:solidFill>
                  <a:srgbClr val="7030A0"/>
                </a:solidFill>
                <a:latin typeface="Arial" pitchFamily="34" charset="0"/>
                <a:cs typeface="Arial" pitchFamily="34" charset="0"/>
              </a:rPr>
              <a:t>2 SGK trang 16</a:t>
            </a:r>
            <a:endParaRPr lang="en-US" sz="2800" b="1" smtClean="0">
              <a:solidFill>
                <a:srgbClr val="7030A0"/>
              </a:solidFill>
              <a:latin typeface="Arial" pitchFamily="34" charset="0"/>
              <a:cs typeface="Arial" pitchFamily="34" charset="0"/>
            </a:endParaRPr>
          </a:p>
        </p:txBody>
      </p:sp>
      <p:sp>
        <p:nvSpPr>
          <p:cNvPr id="27" name="TextBox 26">
            <a:extLst>
              <a:ext uri="{FF2B5EF4-FFF2-40B4-BE49-F238E27FC236}">
                <a16:creationId xmlns:a16="http://schemas.microsoft.com/office/drawing/2014/main" id="{DEAC0E1E-50D5-48F7-8449-EF3C31CD2512}"/>
              </a:ext>
            </a:extLst>
          </p:cNvPr>
          <p:cNvSpPr txBox="1"/>
          <p:nvPr/>
        </p:nvSpPr>
        <p:spPr>
          <a:xfrm>
            <a:off x="916842" y="2487501"/>
            <a:ext cx="9802739" cy="523220"/>
          </a:xfrm>
          <a:prstGeom prst="rect">
            <a:avLst/>
          </a:prstGeom>
          <a:noFill/>
        </p:spPr>
        <p:txBody>
          <a:bodyPr wrap="square">
            <a:spAutoFit/>
          </a:bodyPr>
          <a:lstStyle/>
          <a:p>
            <a:r>
              <a:rPr lang="en-US" sz="2800" b="1" smtClean="0">
                <a:solidFill>
                  <a:srgbClr val="7030A0"/>
                </a:solidFill>
                <a:latin typeface="Arial" pitchFamily="34" charset="0"/>
                <a:cs typeface="Arial" pitchFamily="34" charset="0"/>
              </a:rPr>
              <a:t>Bài </a:t>
            </a:r>
            <a:r>
              <a:rPr lang="en-US" sz="2800" b="1">
                <a:solidFill>
                  <a:srgbClr val="7030A0"/>
                </a:solidFill>
                <a:latin typeface="Arial" pitchFamily="34" charset="0"/>
                <a:cs typeface="Arial" pitchFamily="34" charset="0"/>
              </a:rPr>
              <a:t>3 SGK trang </a:t>
            </a:r>
            <a:r>
              <a:rPr lang="en-US" sz="2800" b="1" smtClean="0">
                <a:solidFill>
                  <a:srgbClr val="7030A0"/>
                </a:solidFill>
                <a:latin typeface="Arial" pitchFamily="34" charset="0"/>
                <a:cs typeface="Arial" pitchFamily="34" charset="0"/>
              </a:rPr>
              <a:t>16, 17</a:t>
            </a:r>
          </a:p>
        </p:txBody>
      </p:sp>
    </p:spTree>
    <p:extLst>
      <p:ext uri="{BB962C8B-B14F-4D97-AF65-F5344CB8AC3E}">
        <p14:creationId xmlns:p14="http://schemas.microsoft.com/office/powerpoint/2010/main" val="497853439"/>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circle(in)">
                                      <p:cBhvr>
                                        <p:cTn id="7" dur="2000"/>
                                        <p:tgtEl>
                                          <p:spTgt spid="27"/>
                                        </p:tgtEl>
                                      </p:cBhvr>
                                    </p:animEffect>
                                  </p:childTnLst>
                                </p:cTn>
                              </p:par>
                              <p:par>
                                <p:cTn id="8" presetID="56" presetClass="entr" presetSubtype="0" fill="hold" grpId="0" nodeType="withEffect">
                                  <p:stCondLst>
                                    <p:cond delay="0"/>
                                  </p:stCondLst>
                                  <p:iterate type="lt">
                                    <p:tmPct val="10000"/>
                                  </p:iterate>
                                  <p:childTnLst>
                                    <p:set>
                                      <p:cBhvr>
                                        <p:cTn id="9" dur="1" fill="hold">
                                          <p:stCondLst>
                                            <p:cond delay="0"/>
                                          </p:stCondLst>
                                        </p:cTn>
                                        <p:tgtEl>
                                          <p:spTgt spid="12"/>
                                        </p:tgtEl>
                                        <p:attrNameLst>
                                          <p:attrName>style.visibility</p:attrName>
                                        </p:attrNameLst>
                                      </p:cBhvr>
                                      <p:to>
                                        <p:strVal val="visible"/>
                                      </p:to>
                                    </p:set>
                                    <p:anim by="(-#ppt_w*2)" calcmode="lin" valueType="num">
                                      <p:cBhvr rctx="PPT">
                                        <p:cTn id="10" dur="250" autoRev="1" fill="hold">
                                          <p:stCondLst>
                                            <p:cond delay="0"/>
                                          </p:stCondLst>
                                        </p:cTn>
                                        <p:tgtEl>
                                          <p:spTgt spid="12"/>
                                        </p:tgtEl>
                                        <p:attrNameLst>
                                          <p:attrName>ppt_w</p:attrName>
                                        </p:attrNameLst>
                                      </p:cBhvr>
                                    </p:anim>
                                    <p:anim by="(#ppt_w*0.50)" calcmode="lin" valueType="num">
                                      <p:cBhvr>
                                        <p:cTn id="11" dur="250" decel="50000" autoRev="1" fill="hold">
                                          <p:stCondLst>
                                            <p:cond delay="0"/>
                                          </p:stCondLst>
                                        </p:cTn>
                                        <p:tgtEl>
                                          <p:spTgt spid="12"/>
                                        </p:tgtEl>
                                        <p:attrNameLst>
                                          <p:attrName>ppt_x</p:attrName>
                                        </p:attrNameLst>
                                      </p:cBhvr>
                                    </p:anim>
                                    <p:anim from="(-#ppt_h/2)" to="(#ppt_y)" calcmode="lin" valueType="num">
                                      <p:cBhvr>
                                        <p:cTn id="12" dur="500" fill="hold">
                                          <p:stCondLst>
                                            <p:cond delay="0"/>
                                          </p:stCondLst>
                                        </p:cTn>
                                        <p:tgtEl>
                                          <p:spTgt spid="12"/>
                                        </p:tgtEl>
                                        <p:attrNameLst>
                                          <p:attrName>ppt_y</p:attrName>
                                        </p:attrNameLst>
                                      </p:cBhvr>
                                    </p:anim>
                                    <p:animRot by="21600000">
                                      <p:cBhvr>
                                        <p:cTn id="13" dur="500" fill="hold">
                                          <p:stCondLst>
                                            <p:cond delay="0"/>
                                          </p:stCondLst>
                                        </p:cTn>
                                        <p:tgtEl>
                                          <p:spTgt spid="12"/>
                                        </p:tgtEl>
                                        <p:attrNameLst>
                                          <p:attrName>r</p:attrName>
                                        </p:attrNameLst>
                                      </p:cBhvr>
                                    </p:animRot>
                                  </p:childTnLst>
                                </p:cTn>
                              </p:par>
                            </p:childTnLst>
                          </p:cTn>
                        </p:par>
                      </p:childTnLst>
                    </p:cTn>
                  </p:par>
                  <p:par>
                    <p:cTn id="14" fill="hold">
                      <p:stCondLst>
                        <p:cond delay="indefinite"/>
                      </p:stCondLst>
                      <p:childTnLst>
                        <p:par>
                          <p:cTn id="15" fill="hold">
                            <p:stCondLst>
                              <p:cond delay="0"/>
                            </p:stCondLst>
                            <p:childTnLst>
                              <p:par>
                                <p:cTn id="16" presetID="42" presetClass="entr" presetSubtype="0" fill="hold" grpId="0" nodeType="clickEffect">
                                  <p:stCondLst>
                                    <p:cond delay="0"/>
                                  </p:stCondLst>
                                  <p:childTnLst>
                                    <p:set>
                                      <p:cBhvr>
                                        <p:cTn id="17" dur="1" fill="hold">
                                          <p:stCondLst>
                                            <p:cond delay="0"/>
                                          </p:stCondLst>
                                        </p:cTn>
                                        <p:tgtEl>
                                          <p:spTgt spid="13"/>
                                        </p:tgtEl>
                                        <p:attrNameLst>
                                          <p:attrName>style.visibility</p:attrName>
                                        </p:attrNameLst>
                                      </p:cBhvr>
                                      <p:to>
                                        <p:strVal val="visible"/>
                                      </p:to>
                                    </p:set>
                                    <p:animEffect transition="in" filter="fade">
                                      <p:cBhvr>
                                        <p:cTn id="18" dur="1000"/>
                                        <p:tgtEl>
                                          <p:spTgt spid="13"/>
                                        </p:tgtEl>
                                      </p:cBhvr>
                                    </p:animEffect>
                                    <p:anim calcmode="lin" valueType="num">
                                      <p:cBhvr>
                                        <p:cTn id="19" dur="1000" fill="hold"/>
                                        <p:tgtEl>
                                          <p:spTgt spid="13"/>
                                        </p:tgtEl>
                                        <p:attrNameLst>
                                          <p:attrName>ppt_x</p:attrName>
                                        </p:attrNameLst>
                                      </p:cBhvr>
                                      <p:tavLst>
                                        <p:tav tm="0">
                                          <p:val>
                                            <p:strVal val="#ppt_x"/>
                                          </p:val>
                                        </p:tav>
                                        <p:tav tm="100000">
                                          <p:val>
                                            <p:strVal val="#ppt_x"/>
                                          </p:val>
                                        </p:tav>
                                      </p:tavLst>
                                    </p:anim>
                                    <p:anim calcmode="lin" valueType="num">
                                      <p:cBhvr>
                                        <p:cTn id="20" dur="1000" fill="hold"/>
                                        <p:tgtEl>
                                          <p:spTgt spid="13"/>
                                        </p:tgtEl>
                                        <p:attrNameLst>
                                          <p:attrName>ppt_y</p:attrName>
                                        </p:attrNameLst>
                                      </p:cBhvr>
                                      <p:tavLst>
                                        <p:tav tm="0">
                                          <p:val>
                                            <p:strVal val="#ppt_y+.1"/>
                                          </p:val>
                                        </p:tav>
                                        <p:tav tm="100000">
                                          <p:val>
                                            <p:strVal val="#ppt_y"/>
                                          </p:val>
                                        </p:tav>
                                      </p:tavLst>
                                    </p:anim>
                                  </p:childTnLst>
                                </p:cTn>
                              </p:par>
                            </p:childTnLst>
                          </p:cTn>
                        </p:par>
                        <p:par>
                          <p:cTn id="21" fill="hold">
                            <p:stCondLst>
                              <p:cond delay="1000"/>
                            </p:stCondLst>
                            <p:childTnLst>
                              <p:par>
                                <p:cTn id="22" presetID="42" presetClass="entr" presetSubtype="0" fill="hold" nodeType="afterEffect">
                                  <p:stCondLst>
                                    <p:cond delay="0"/>
                                  </p:stCondLst>
                                  <p:childTnLst>
                                    <p:set>
                                      <p:cBhvr>
                                        <p:cTn id="23" dur="1" fill="hold">
                                          <p:stCondLst>
                                            <p:cond delay="0"/>
                                          </p:stCondLst>
                                        </p:cTn>
                                        <p:tgtEl>
                                          <p:spTgt spid="14"/>
                                        </p:tgtEl>
                                        <p:attrNameLst>
                                          <p:attrName>style.visibility</p:attrName>
                                        </p:attrNameLst>
                                      </p:cBhvr>
                                      <p:to>
                                        <p:strVal val="visible"/>
                                      </p:to>
                                    </p:set>
                                    <p:animEffect transition="in" filter="fade">
                                      <p:cBhvr>
                                        <p:cTn id="24" dur="1000"/>
                                        <p:tgtEl>
                                          <p:spTgt spid="14"/>
                                        </p:tgtEl>
                                      </p:cBhvr>
                                    </p:animEffect>
                                    <p:anim calcmode="lin" valueType="num">
                                      <p:cBhvr>
                                        <p:cTn id="25" dur="1000" fill="hold"/>
                                        <p:tgtEl>
                                          <p:spTgt spid="14"/>
                                        </p:tgtEl>
                                        <p:attrNameLst>
                                          <p:attrName>ppt_x</p:attrName>
                                        </p:attrNameLst>
                                      </p:cBhvr>
                                      <p:tavLst>
                                        <p:tav tm="0">
                                          <p:val>
                                            <p:strVal val="#ppt_x"/>
                                          </p:val>
                                        </p:tav>
                                        <p:tav tm="100000">
                                          <p:val>
                                            <p:strVal val="#ppt_x"/>
                                          </p:val>
                                        </p:tav>
                                      </p:tavLst>
                                    </p:anim>
                                    <p:anim calcmode="lin" valueType="num">
                                      <p:cBhvr>
                                        <p:cTn id="26" dur="1000" fill="hold"/>
                                        <p:tgtEl>
                                          <p:spTgt spid="14"/>
                                        </p:tgtEl>
                                        <p:attrNameLst>
                                          <p:attrName>ppt_y</p:attrName>
                                        </p:attrNameLst>
                                      </p:cBhvr>
                                      <p:tavLst>
                                        <p:tav tm="0">
                                          <p:val>
                                            <p:strVal val="#ppt_y+.1"/>
                                          </p:val>
                                        </p:tav>
                                        <p:tav tm="100000">
                                          <p:val>
                                            <p:strVal val="#ppt_y"/>
                                          </p:val>
                                        </p:tav>
                                      </p:tavLst>
                                    </p:anim>
                                  </p:childTnLst>
                                </p:cTn>
                              </p:par>
                            </p:childTnLst>
                          </p:cTn>
                        </p:par>
                        <p:par>
                          <p:cTn id="27" fill="hold">
                            <p:stCondLst>
                              <p:cond delay="2000"/>
                            </p:stCondLst>
                            <p:childTnLst>
                              <p:par>
                                <p:cTn id="28" presetID="42" presetClass="entr" presetSubtype="0" fill="hold" nodeType="afterEffect">
                                  <p:stCondLst>
                                    <p:cond delay="0"/>
                                  </p:stCondLst>
                                  <p:childTnLst>
                                    <p:set>
                                      <p:cBhvr>
                                        <p:cTn id="29" dur="1" fill="hold">
                                          <p:stCondLst>
                                            <p:cond delay="0"/>
                                          </p:stCondLst>
                                        </p:cTn>
                                        <p:tgtEl>
                                          <p:spTgt spid="15"/>
                                        </p:tgtEl>
                                        <p:attrNameLst>
                                          <p:attrName>style.visibility</p:attrName>
                                        </p:attrNameLst>
                                      </p:cBhvr>
                                      <p:to>
                                        <p:strVal val="visible"/>
                                      </p:to>
                                    </p:set>
                                    <p:animEffect transition="in" filter="fade">
                                      <p:cBhvr>
                                        <p:cTn id="30" dur="1000"/>
                                        <p:tgtEl>
                                          <p:spTgt spid="15"/>
                                        </p:tgtEl>
                                      </p:cBhvr>
                                    </p:animEffect>
                                    <p:anim calcmode="lin" valueType="num">
                                      <p:cBhvr>
                                        <p:cTn id="31" dur="1000" fill="hold"/>
                                        <p:tgtEl>
                                          <p:spTgt spid="15"/>
                                        </p:tgtEl>
                                        <p:attrNameLst>
                                          <p:attrName>ppt_x</p:attrName>
                                        </p:attrNameLst>
                                      </p:cBhvr>
                                      <p:tavLst>
                                        <p:tav tm="0">
                                          <p:val>
                                            <p:strVal val="#ppt_x"/>
                                          </p:val>
                                        </p:tav>
                                        <p:tav tm="100000">
                                          <p:val>
                                            <p:strVal val="#ppt_x"/>
                                          </p:val>
                                        </p:tav>
                                      </p:tavLst>
                                    </p:anim>
                                    <p:anim calcmode="lin" valueType="num">
                                      <p:cBhvr>
                                        <p:cTn id="32" dur="1000" fill="hold"/>
                                        <p:tgtEl>
                                          <p:spTgt spid="15"/>
                                        </p:tgtEl>
                                        <p:attrNameLst>
                                          <p:attrName>ppt_y</p:attrName>
                                        </p:attrNameLst>
                                      </p:cBhvr>
                                      <p:tavLst>
                                        <p:tav tm="0">
                                          <p:val>
                                            <p:strVal val="#ppt_y+.1"/>
                                          </p:val>
                                        </p:tav>
                                        <p:tav tm="100000">
                                          <p:val>
                                            <p:strVal val="#ppt_y"/>
                                          </p:val>
                                        </p:tav>
                                      </p:tavLst>
                                    </p:anim>
                                  </p:childTnLst>
                                </p:cTn>
                              </p:par>
                            </p:childTnLst>
                          </p:cTn>
                        </p:par>
                        <p:par>
                          <p:cTn id="33" fill="hold">
                            <p:stCondLst>
                              <p:cond delay="3000"/>
                            </p:stCondLst>
                            <p:childTnLst>
                              <p:par>
                                <p:cTn id="34" presetID="42" presetClass="entr" presetSubtype="0" fill="hold" nodeType="afterEffect">
                                  <p:stCondLst>
                                    <p:cond delay="0"/>
                                  </p:stCondLst>
                                  <p:childTnLst>
                                    <p:set>
                                      <p:cBhvr>
                                        <p:cTn id="35" dur="1" fill="hold">
                                          <p:stCondLst>
                                            <p:cond delay="0"/>
                                          </p:stCondLst>
                                        </p:cTn>
                                        <p:tgtEl>
                                          <p:spTgt spid="19"/>
                                        </p:tgtEl>
                                        <p:attrNameLst>
                                          <p:attrName>style.visibility</p:attrName>
                                        </p:attrNameLst>
                                      </p:cBhvr>
                                      <p:to>
                                        <p:strVal val="visible"/>
                                      </p:to>
                                    </p:set>
                                    <p:animEffect transition="in" filter="fade">
                                      <p:cBhvr>
                                        <p:cTn id="36" dur="1000"/>
                                        <p:tgtEl>
                                          <p:spTgt spid="19"/>
                                        </p:tgtEl>
                                      </p:cBhvr>
                                    </p:animEffect>
                                    <p:anim calcmode="lin" valueType="num">
                                      <p:cBhvr>
                                        <p:cTn id="37" dur="1000" fill="hold"/>
                                        <p:tgtEl>
                                          <p:spTgt spid="19"/>
                                        </p:tgtEl>
                                        <p:attrNameLst>
                                          <p:attrName>ppt_x</p:attrName>
                                        </p:attrNameLst>
                                      </p:cBhvr>
                                      <p:tavLst>
                                        <p:tav tm="0">
                                          <p:val>
                                            <p:strVal val="#ppt_x"/>
                                          </p:val>
                                        </p:tav>
                                        <p:tav tm="100000">
                                          <p:val>
                                            <p:strVal val="#ppt_x"/>
                                          </p:val>
                                        </p:tav>
                                      </p:tavLst>
                                    </p:anim>
                                    <p:anim calcmode="lin" valueType="num">
                                      <p:cBhvr>
                                        <p:cTn id="38"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p:bldP spid="27"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 name="Graphic 27" descr="Clipboard">
            <a:extLst>
              <a:ext uri="{FF2B5EF4-FFF2-40B4-BE49-F238E27FC236}">
                <a16:creationId xmlns:a16="http://schemas.microsoft.com/office/drawing/2014/main" id="{69A6127C-44C4-4935-8488-02212BF0E6BE}"/>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 xmlns:asvg="http://schemas.microsoft.com/office/drawing/2016/SVG/main" r:embed="rId5"/>
              </a:ext>
            </a:extLst>
          </a:blip>
          <a:stretch>
            <a:fillRect/>
          </a:stretch>
        </p:blipFill>
        <p:spPr>
          <a:xfrm rot="631394">
            <a:off x="10506159" y="181590"/>
            <a:ext cx="1266377" cy="1266377"/>
          </a:xfrm>
          <a:prstGeom prst="rect">
            <a:avLst/>
          </a:prstGeom>
        </p:spPr>
      </p:pic>
      <p:sp>
        <p:nvSpPr>
          <p:cNvPr id="2" name="!!4">
            <a:extLst>
              <a:ext uri="{FF2B5EF4-FFF2-40B4-BE49-F238E27FC236}">
                <a16:creationId xmlns:a16="http://schemas.microsoft.com/office/drawing/2014/main" id="{58E6D429-DC53-47C4-8036-1E9D12B8E28B}"/>
              </a:ext>
            </a:extLst>
          </p:cNvPr>
          <p:cNvSpPr/>
          <p:nvPr/>
        </p:nvSpPr>
        <p:spPr>
          <a:xfrm>
            <a:off x="36141" y="54868"/>
            <a:ext cx="5717294" cy="493723"/>
          </a:xfrm>
          <a:prstGeom prst="roundRect">
            <a:avLst/>
          </a:prstGeom>
          <a:solidFill>
            <a:srgbClr val="1F4E7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a:latin typeface="Arial" pitchFamily="34" charset="0"/>
                <a:cs typeface="Arial" pitchFamily="34" charset="0"/>
              </a:rPr>
              <a:t>HOẠT ĐỘNG LUYỆN TẬP</a:t>
            </a:r>
          </a:p>
        </p:txBody>
      </p:sp>
      <p:sp>
        <p:nvSpPr>
          <p:cNvPr id="27" name="TextBox 26">
            <a:extLst>
              <a:ext uri="{FF2B5EF4-FFF2-40B4-BE49-F238E27FC236}">
                <a16:creationId xmlns:a16="http://schemas.microsoft.com/office/drawing/2014/main" id="{CE530CE9-79B6-4A34-9DE8-7F769B44A120}"/>
              </a:ext>
            </a:extLst>
          </p:cNvPr>
          <p:cNvSpPr txBox="1"/>
          <p:nvPr/>
        </p:nvSpPr>
        <p:spPr>
          <a:xfrm>
            <a:off x="524366" y="689953"/>
            <a:ext cx="8384345" cy="584775"/>
          </a:xfrm>
          <a:prstGeom prst="rect">
            <a:avLst/>
          </a:prstGeom>
          <a:noFill/>
        </p:spPr>
        <p:txBody>
          <a:bodyPr wrap="square">
            <a:spAutoFit/>
          </a:bodyPr>
          <a:lstStyle/>
          <a:p>
            <a:r>
              <a:rPr lang="en-US" sz="3200" b="1" smtClean="0">
                <a:solidFill>
                  <a:srgbClr val="FF0000"/>
                </a:solidFill>
                <a:latin typeface="Arial" pitchFamily="34" charset="0"/>
                <a:cs typeface="Arial" pitchFamily="34" charset="0"/>
              </a:rPr>
              <a:t>Dạng 1: Tính</a:t>
            </a:r>
            <a:endParaRPr lang="en-US" sz="3200">
              <a:solidFill>
                <a:srgbClr val="FF0000"/>
              </a:solidFill>
              <a:latin typeface="Arial" pitchFamily="34" charset="0"/>
              <a:cs typeface="Arial" pitchFamily="34" charset="0"/>
            </a:endParaRPr>
          </a:p>
        </p:txBody>
      </p:sp>
      <p:pic>
        <p:nvPicPr>
          <p:cNvPr id="32" name="Graphic 31" descr="Pencil">
            <a:extLst>
              <a:ext uri="{FF2B5EF4-FFF2-40B4-BE49-F238E27FC236}">
                <a16:creationId xmlns:a16="http://schemas.microsoft.com/office/drawing/2014/main" id="{F21940DF-3AEF-4263-BDC6-04DEDCE8D6A9}"/>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 xmlns:asvg="http://schemas.microsoft.com/office/drawing/2016/SVG/main" r:embed="rId7"/>
              </a:ext>
            </a:extLst>
          </a:blip>
          <a:stretch>
            <a:fillRect/>
          </a:stretch>
        </p:blipFill>
        <p:spPr>
          <a:xfrm>
            <a:off x="11133328" y="187517"/>
            <a:ext cx="744201" cy="744201"/>
          </a:xfrm>
          <a:prstGeom prst="rect">
            <a:avLst/>
          </a:prstGeom>
        </p:spPr>
      </p:pic>
      <p:sp>
        <p:nvSpPr>
          <p:cNvPr id="33" name="TextBox 32">
            <a:extLst>
              <a:ext uri="{FF2B5EF4-FFF2-40B4-BE49-F238E27FC236}">
                <a16:creationId xmlns:a16="http://schemas.microsoft.com/office/drawing/2014/main" id="{DEAC0E1E-50D5-48F7-8449-EF3C31CD2512}"/>
              </a:ext>
            </a:extLst>
          </p:cNvPr>
          <p:cNvSpPr txBox="1"/>
          <p:nvPr/>
        </p:nvSpPr>
        <p:spPr>
          <a:xfrm>
            <a:off x="889945" y="1291349"/>
            <a:ext cx="5797726" cy="523220"/>
          </a:xfrm>
          <a:prstGeom prst="rect">
            <a:avLst/>
          </a:prstGeom>
          <a:noFill/>
        </p:spPr>
        <p:txBody>
          <a:bodyPr wrap="square">
            <a:spAutoFit/>
          </a:bodyPr>
          <a:lstStyle/>
          <a:p>
            <a:r>
              <a:rPr lang="en-US" sz="2800" b="1" smtClean="0">
                <a:solidFill>
                  <a:srgbClr val="7030A0"/>
                </a:solidFill>
                <a:latin typeface="Arial" pitchFamily="34" charset="0"/>
                <a:cs typeface="Arial" pitchFamily="34" charset="0"/>
              </a:rPr>
              <a:t>Bài </a:t>
            </a:r>
            <a:r>
              <a:rPr lang="en-US" sz="2800" b="1">
                <a:solidFill>
                  <a:srgbClr val="7030A0"/>
                </a:solidFill>
                <a:latin typeface="Arial" pitchFamily="34" charset="0"/>
                <a:cs typeface="Arial" pitchFamily="34" charset="0"/>
              </a:rPr>
              <a:t>1 SGK trang 16</a:t>
            </a:r>
            <a:endParaRPr lang="en-US" sz="2800">
              <a:solidFill>
                <a:srgbClr val="7030A0"/>
              </a:solidFill>
              <a:latin typeface="Arial" pitchFamily="34" charset="0"/>
              <a:cs typeface="Arial" pitchFamily="34" charset="0"/>
            </a:endParaRPr>
          </a:p>
        </p:txBody>
      </p:sp>
      <p:sp>
        <p:nvSpPr>
          <p:cNvPr id="8" name="TextBox 7">
            <a:extLst>
              <a:ext uri="{FF2B5EF4-FFF2-40B4-BE49-F238E27FC236}">
                <a16:creationId xmlns:a16="http://schemas.microsoft.com/office/drawing/2014/main" id="{DEAC0E1E-50D5-48F7-8449-EF3C31CD2512}"/>
              </a:ext>
            </a:extLst>
          </p:cNvPr>
          <p:cNvSpPr txBox="1"/>
          <p:nvPr/>
        </p:nvSpPr>
        <p:spPr>
          <a:xfrm>
            <a:off x="916842" y="1850427"/>
            <a:ext cx="9802739" cy="523220"/>
          </a:xfrm>
          <a:prstGeom prst="rect">
            <a:avLst/>
          </a:prstGeom>
          <a:noFill/>
        </p:spPr>
        <p:txBody>
          <a:bodyPr wrap="square">
            <a:spAutoFit/>
          </a:bodyPr>
          <a:lstStyle/>
          <a:p>
            <a:r>
              <a:rPr lang="en-US" sz="2800" b="1" smtClean="0">
                <a:solidFill>
                  <a:srgbClr val="7030A0"/>
                </a:solidFill>
                <a:latin typeface="Arial" pitchFamily="34" charset="0"/>
                <a:cs typeface="Arial" pitchFamily="34" charset="0"/>
              </a:rPr>
              <a:t>Bài </a:t>
            </a:r>
            <a:r>
              <a:rPr lang="en-US" sz="2800" b="1">
                <a:solidFill>
                  <a:srgbClr val="7030A0"/>
                </a:solidFill>
                <a:latin typeface="Arial" pitchFamily="34" charset="0"/>
                <a:cs typeface="Arial" pitchFamily="34" charset="0"/>
              </a:rPr>
              <a:t>2 SGK trang 16</a:t>
            </a:r>
            <a:endParaRPr lang="en-US" sz="2800" b="1" smtClean="0">
              <a:solidFill>
                <a:srgbClr val="7030A0"/>
              </a:solidFill>
              <a:latin typeface="Arial" pitchFamily="34" charset="0"/>
              <a:cs typeface="Arial" pitchFamily="34" charset="0"/>
            </a:endParaRPr>
          </a:p>
        </p:txBody>
      </p:sp>
      <p:sp>
        <p:nvSpPr>
          <p:cNvPr id="3" name="Rectangle 2"/>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6" name="Rectangle 4"/>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0" name="Rectangle 6"/>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5" name="TextBox 14">
            <a:extLst>
              <a:ext uri="{FF2B5EF4-FFF2-40B4-BE49-F238E27FC236}">
                <a16:creationId xmlns:a16="http://schemas.microsoft.com/office/drawing/2014/main" id="{DEAC0E1E-50D5-48F7-8449-EF3C31CD2512}"/>
              </a:ext>
            </a:extLst>
          </p:cNvPr>
          <p:cNvSpPr txBox="1"/>
          <p:nvPr/>
        </p:nvSpPr>
        <p:spPr>
          <a:xfrm>
            <a:off x="916842" y="2487501"/>
            <a:ext cx="9802739" cy="1384995"/>
          </a:xfrm>
          <a:prstGeom prst="rect">
            <a:avLst/>
          </a:prstGeom>
          <a:noFill/>
        </p:spPr>
        <p:txBody>
          <a:bodyPr wrap="square">
            <a:spAutoFit/>
          </a:bodyPr>
          <a:lstStyle/>
          <a:p>
            <a:r>
              <a:rPr lang="en-US" sz="2800" b="1" smtClean="0">
                <a:solidFill>
                  <a:srgbClr val="7030A0"/>
                </a:solidFill>
                <a:latin typeface="Arial" pitchFamily="34" charset="0"/>
                <a:cs typeface="Arial" pitchFamily="34" charset="0"/>
              </a:rPr>
              <a:t>Bài </a:t>
            </a:r>
            <a:r>
              <a:rPr lang="en-US" sz="2800" b="1">
                <a:solidFill>
                  <a:srgbClr val="7030A0"/>
                </a:solidFill>
                <a:latin typeface="Arial" pitchFamily="34" charset="0"/>
                <a:cs typeface="Arial" pitchFamily="34" charset="0"/>
              </a:rPr>
              <a:t>3 SGK trang </a:t>
            </a:r>
            <a:r>
              <a:rPr lang="en-US" sz="2800" b="1" smtClean="0">
                <a:solidFill>
                  <a:srgbClr val="7030A0"/>
                </a:solidFill>
                <a:latin typeface="Arial" pitchFamily="34" charset="0"/>
                <a:cs typeface="Arial" pitchFamily="34" charset="0"/>
              </a:rPr>
              <a:t>16, 17: Hãy tính nhẩm</a:t>
            </a:r>
          </a:p>
          <a:p>
            <a:r>
              <a:rPr lang="en-US" sz="2800" b="1" smtClean="0">
                <a:latin typeface="Arial" pitchFamily="34" charset="0"/>
                <a:cs typeface="Arial" pitchFamily="34" charset="0"/>
              </a:rPr>
              <a:t>b) 1454 – 997                c) 561 – 195               d) 2572 – 994 </a:t>
            </a:r>
          </a:p>
          <a:p>
            <a:r>
              <a:rPr lang="en-US" sz="2800" b="1" smtClean="0">
                <a:solidFill>
                  <a:srgbClr val="7030A0"/>
                </a:solidFill>
                <a:latin typeface="Arial" pitchFamily="34" charset="0"/>
                <a:cs typeface="Arial" pitchFamily="34" charset="0"/>
              </a:rPr>
              <a:t>Giải:</a:t>
            </a:r>
            <a:endParaRPr lang="en-US" sz="2800">
              <a:solidFill>
                <a:srgbClr val="7030A0"/>
              </a:solidFill>
              <a:latin typeface="Arial" pitchFamily="34" charset="0"/>
              <a:cs typeface="Arial" pitchFamily="34" charset="0"/>
            </a:endParaRPr>
          </a:p>
        </p:txBody>
      </p:sp>
      <p:sp>
        <p:nvSpPr>
          <p:cNvPr id="4" name="Rectangle 2"/>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12" name="Object 11"/>
          <p:cNvGraphicFramePr>
            <a:graphicFrameLocks noChangeAspect="1"/>
          </p:cNvGraphicFramePr>
          <p:nvPr>
            <p:extLst>
              <p:ext uri="{D42A27DB-BD31-4B8C-83A1-F6EECF244321}">
                <p14:modId xmlns:p14="http://schemas.microsoft.com/office/powerpoint/2010/main" val="2188232836"/>
              </p:ext>
            </p:extLst>
          </p:nvPr>
        </p:nvGraphicFramePr>
        <p:xfrm>
          <a:off x="18096" y="3904550"/>
          <a:ext cx="4231053" cy="1783822"/>
        </p:xfrm>
        <a:graphic>
          <a:graphicData uri="http://schemas.openxmlformats.org/presentationml/2006/ole">
            <mc:AlternateContent xmlns:mc="http://schemas.openxmlformats.org/markup-compatibility/2006">
              <mc:Choice xmlns:v="urn:schemas-microsoft-com:vml" Requires="v">
                <p:oleObj spid="_x0000_s5177" name="Equation" r:id="rId8" imgW="2209800" imgH="685800" progId="Equation.DSMT4">
                  <p:embed/>
                </p:oleObj>
              </mc:Choice>
              <mc:Fallback>
                <p:oleObj name="Equation" r:id="rId8" imgW="2209800" imgH="685800" progId="Equation.DSMT4">
                  <p:embed/>
                  <p:pic>
                    <p:nvPicPr>
                      <p:cNvPr id="0" name="Object 1"/>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8096" y="3904550"/>
                        <a:ext cx="4231053" cy="1783822"/>
                      </a:xfrm>
                      <a:prstGeom prst="rect">
                        <a:avLst/>
                      </a:prstGeom>
                      <a:noFill/>
                    </p:spPr>
                  </p:pic>
                </p:oleObj>
              </mc:Fallback>
            </mc:AlternateContent>
          </a:graphicData>
        </a:graphic>
      </p:graphicFrame>
      <p:sp>
        <p:nvSpPr>
          <p:cNvPr id="13" name="Rectangle 4"/>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14" name="Object 13"/>
          <p:cNvGraphicFramePr>
            <a:graphicFrameLocks noChangeAspect="1"/>
          </p:cNvGraphicFramePr>
          <p:nvPr>
            <p:extLst>
              <p:ext uri="{D42A27DB-BD31-4B8C-83A1-F6EECF244321}">
                <p14:modId xmlns:p14="http://schemas.microsoft.com/office/powerpoint/2010/main" val="3180869209"/>
              </p:ext>
            </p:extLst>
          </p:nvPr>
        </p:nvGraphicFramePr>
        <p:xfrm>
          <a:off x="4191270" y="3872495"/>
          <a:ext cx="3986696" cy="1783822"/>
        </p:xfrm>
        <a:graphic>
          <a:graphicData uri="http://schemas.openxmlformats.org/presentationml/2006/ole">
            <mc:AlternateContent xmlns:mc="http://schemas.openxmlformats.org/markup-compatibility/2006">
              <mc:Choice xmlns:v="urn:schemas-microsoft-com:vml" Requires="v">
                <p:oleObj spid="_x0000_s5178" name="Equation" r:id="rId10" imgW="2044700" imgH="685800" progId="Equation.DSMT4">
                  <p:embed/>
                </p:oleObj>
              </mc:Choice>
              <mc:Fallback>
                <p:oleObj name="Equation" r:id="rId10" imgW="2044700" imgH="685800" progId="Equation.DSMT4">
                  <p:embed/>
                  <p:pic>
                    <p:nvPicPr>
                      <p:cNvPr id="0" name="Object 3"/>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4191270" y="3872495"/>
                        <a:ext cx="3986696" cy="1783822"/>
                      </a:xfrm>
                      <a:prstGeom prst="rect">
                        <a:avLst/>
                      </a:prstGeom>
                      <a:noFill/>
                    </p:spPr>
                  </p:pic>
                </p:oleObj>
              </mc:Fallback>
            </mc:AlternateContent>
          </a:graphicData>
        </a:graphic>
      </p:graphicFrame>
      <p:sp>
        <p:nvSpPr>
          <p:cNvPr id="16" name="TextBox 15"/>
          <p:cNvSpPr txBox="1"/>
          <p:nvPr/>
        </p:nvSpPr>
        <p:spPr>
          <a:xfrm>
            <a:off x="8023416" y="3872490"/>
            <a:ext cx="4365798" cy="1815882"/>
          </a:xfrm>
          <a:prstGeom prst="rect">
            <a:avLst/>
          </a:prstGeom>
          <a:noFill/>
        </p:spPr>
        <p:txBody>
          <a:bodyPr wrap="square" rtlCol="0">
            <a:spAutoFit/>
          </a:bodyPr>
          <a:lstStyle/>
          <a:p>
            <a:r>
              <a:rPr lang="en-US" sz="2800">
                <a:latin typeface="Arial" pitchFamily="34" charset="0"/>
                <a:cs typeface="Arial" pitchFamily="34" charset="0"/>
              </a:rPr>
              <a:t>d) 2572 – 994 </a:t>
            </a:r>
          </a:p>
          <a:p>
            <a:r>
              <a:rPr lang="en-US" sz="2800">
                <a:latin typeface="Arial" pitchFamily="34" charset="0"/>
                <a:cs typeface="Arial" pitchFamily="34" charset="0"/>
              </a:rPr>
              <a:t>   = (2572 + 6) – (994 + 6)</a:t>
            </a:r>
          </a:p>
          <a:p>
            <a:r>
              <a:rPr lang="en-US" sz="2800">
                <a:latin typeface="Arial" pitchFamily="34" charset="0"/>
                <a:cs typeface="Arial" pitchFamily="34" charset="0"/>
              </a:rPr>
              <a:t>   = 2578 – 1000 </a:t>
            </a:r>
          </a:p>
          <a:p>
            <a:r>
              <a:rPr lang="en-US" sz="2800">
                <a:latin typeface="Arial" pitchFamily="34" charset="0"/>
                <a:cs typeface="Arial" pitchFamily="34" charset="0"/>
              </a:rPr>
              <a:t>   = 1578</a:t>
            </a:r>
          </a:p>
        </p:txBody>
      </p:sp>
      <p:cxnSp>
        <p:nvCxnSpPr>
          <p:cNvPr id="18" name="Straight Connector 17"/>
          <p:cNvCxnSpPr/>
          <p:nvPr/>
        </p:nvCxnSpPr>
        <p:spPr>
          <a:xfrm>
            <a:off x="4177555" y="3872496"/>
            <a:ext cx="35859" cy="2331080"/>
          </a:xfrm>
          <a:prstGeom prst="line">
            <a:avLst/>
          </a:prstGeom>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a:off x="8095132" y="3872490"/>
            <a:ext cx="35859" cy="233108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9540816"/>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circle(in)">
                                      <p:cBhvr>
                                        <p:cTn id="7" dur="2000"/>
                                        <p:tgtEl>
                                          <p:spTgt spid="1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wipe(down)">
                                      <p:cBhvr>
                                        <p:cTn id="12" dur="500"/>
                                        <p:tgtEl>
                                          <p:spTgt spid="12"/>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18"/>
                                        </p:tgtEl>
                                        <p:attrNameLst>
                                          <p:attrName>style.visibility</p:attrName>
                                        </p:attrNameLst>
                                      </p:cBhvr>
                                      <p:to>
                                        <p:strVal val="visible"/>
                                      </p:to>
                                    </p:set>
                                    <p:animEffect transition="in" filter="wipe(down)">
                                      <p:cBhvr>
                                        <p:cTn id="17" dur="500"/>
                                        <p:tgtEl>
                                          <p:spTgt spid="18"/>
                                        </p:tgtEl>
                                      </p:cBhvr>
                                    </p:animEffect>
                                  </p:childTnLst>
                                </p:cTn>
                              </p:par>
                              <p:par>
                                <p:cTn id="18" presetID="22" presetClass="entr" presetSubtype="4" fill="hold" nodeType="withEffect">
                                  <p:stCondLst>
                                    <p:cond delay="0"/>
                                  </p:stCondLst>
                                  <p:childTnLst>
                                    <p:set>
                                      <p:cBhvr>
                                        <p:cTn id="19" dur="1" fill="hold">
                                          <p:stCondLst>
                                            <p:cond delay="0"/>
                                          </p:stCondLst>
                                        </p:cTn>
                                        <p:tgtEl>
                                          <p:spTgt spid="14"/>
                                        </p:tgtEl>
                                        <p:attrNameLst>
                                          <p:attrName>style.visibility</p:attrName>
                                        </p:attrNameLst>
                                      </p:cBhvr>
                                      <p:to>
                                        <p:strVal val="visible"/>
                                      </p:to>
                                    </p:set>
                                    <p:animEffect transition="in" filter="wipe(down)">
                                      <p:cBhvr>
                                        <p:cTn id="20" dur="500"/>
                                        <p:tgtEl>
                                          <p:spTgt spid="14"/>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4" fill="hold" nodeType="clickEffect">
                                  <p:stCondLst>
                                    <p:cond delay="0"/>
                                  </p:stCondLst>
                                  <p:childTnLst>
                                    <p:set>
                                      <p:cBhvr>
                                        <p:cTn id="24" dur="1" fill="hold">
                                          <p:stCondLst>
                                            <p:cond delay="0"/>
                                          </p:stCondLst>
                                        </p:cTn>
                                        <p:tgtEl>
                                          <p:spTgt spid="23"/>
                                        </p:tgtEl>
                                        <p:attrNameLst>
                                          <p:attrName>style.visibility</p:attrName>
                                        </p:attrNameLst>
                                      </p:cBhvr>
                                      <p:to>
                                        <p:strVal val="visible"/>
                                      </p:to>
                                    </p:set>
                                    <p:animEffect transition="in" filter="wipe(down)">
                                      <p:cBhvr>
                                        <p:cTn id="25" dur="500"/>
                                        <p:tgtEl>
                                          <p:spTgt spid="23"/>
                                        </p:tgtEl>
                                      </p:cBhvr>
                                    </p:animEffect>
                                  </p:childTnLst>
                                </p:cTn>
                              </p:par>
                              <p:par>
                                <p:cTn id="26" presetID="22" presetClass="entr" presetSubtype="4" fill="hold" grpId="0" nodeType="withEffect">
                                  <p:stCondLst>
                                    <p:cond delay="0"/>
                                  </p:stCondLst>
                                  <p:childTnLst>
                                    <p:set>
                                      <p:cBhvr>
                                        <p:cTn id="27" dur="1" fill="hold">
                                          <p:stCondLst>
                                            <p:cond delay="0"/>
                                          </p:stCondLst>
                                        </p:cTn>
                                        <p:tgtEl>
                                          <p:spTgt spid="16"/>
                                        </p:tgtEl>
                                        <p:attrNameLst>
                                          <p:attrName>style.visibility</p:attrName>
                                        </p:attrNameLst>
                                      </p:cBhvr>
                                      <p:to>
                                        <p:strVal val="visible"/>
                                      </p:to>
                                    </p:set>
                                    <p:animEffect transition="in" filter="wipe(down)">
                                      <p:cBhvr>
                                        <p:cTn id="28"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6"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45D60562-028E-4B92-BB2B-E55173015A53}"/>
              </a:ext>
            </a:extLst>
          </p:cNvPr>
          <p:cNvSpPr/>
          <p:nvPr/>
        </p:nvSpPr>
        <p:spPr>
          <a:xfrm>
            <a:off x="112542" y="99607"/>
            <a:ext cx="11943219" cy="6658786"/>
          </a:xfrm>
          <a:custGeom>
            <a:avLst/>
            <a:gdLst>
              <a:gd name="connsiteX0" fmla="*/ 0 w 11943219"/>
              <a:gd name="connsiteY0" fmla="*/ 0 h 6658786"/>
              <a:gd name="connsiteX1" fmla="*/ 11943219 w 11943219"/>
              <a:gd name="connsiteY1" fmla="*/ 0 h 6658786"/>
              <a:gd name="connsiteX2" fmla="*/ 11943219 w 11943219"/>
              <a:gd name="connsiteY2" fmla="*/ 6658786 h 6658786"/>
              <a:gd name="connsiteX3" fmla="*/ 0 w 11943219"/>
              <a:gd name="connsiteY3" fmla="*/ 6658786 h 6658786"/>
              <a:gd name="connsiteX4" fmla="*/ 0 w 11943219"/>
              <a:gd name="connsiteY4" fmla="*/ 0 h 66587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943219" h="6658786" extrusionOk="0">
                <a:moveTo>
                  <a:pt x="0" y="0"/>
                </a:moveTo>
                <a:cubicBezTo>
                  <a:pt x="4310450" y="118645"/>
                  <a:pt x="8658619" y="116012"/>
                  <a:pt x="11943219" y="0"/>
                </a:cubicBezTo>
                <a:cubicBezTo>
                  <a:pt x="11810337" y="1360470"/>
                  <a:pt x="12028170" y="5310941"/>
                  <a:pt x="11943219" y="6658786"/>
                </a:cubicBezTo>
                <a:cubicBezTo>
                  <a:pt x="10454998" y="6793386"/>
                  <a:pt x="2886094" y="6501590"/>
                  <a:pt x="0" y="6658786"/>
                </a:cubicBezTo>
                <a:cubicBezTo>
                  <a:pt x="-20187" y="5944707"/>
                  <a:pt x="-152480" y="740150"/>
                  <a:pt x="0" y="0"/>
                </a:cubicBezTo>
                <a:close/>
              </a:path>
            </a:pathLst>
          </a:custGeom>
          <a:noFill/>
          <a:ln w="69850">
            <a:solidFill>
              <a:srgbClr val="1F4E79"/>
            </a:solidFill>
            <a:extLst>
              <a:ext uri="{C807C97D-BFC1-408E-A445-0C87EB9F89A2}">
                <ask:lineSketchStyleProps xmlns="" xmlns:ask="http://schemas.microsoft.com/office/drawing/2018/sketchyshapes" sd="1219033472">
                  <a:prstGeom prst="rect">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id="{DEAC0E1E-50D5-48F7-8449-EF3C31CD2512}"/>
              </a:ext>
            </a:extLst>
          </p:cNvPr>
          <p:cNvSpPr txBox="1"/>
          <p:nvPr/>
        </p:nvSpPr>
        <p:spPr>
          <a:xfrm>
            <a:off x="136915" y="902343"/>
            <a:ext cx="11714426" cy="523220"/>
          </a:xfrm>
          <a:prstGeom prst="rect">
            <a:avLst/>
          </a:prstGeom>
          <a:noFill/>
        </p:spPr>
        <p:txBody>
          <a:bodyPr wrap="square">
            <a:spAutoFit/>
          </a:bodyPr>
          <a:lstStyle/>
          <a:p>
            <a:r>
              <a:rPr lang="en-US" sz="2800" smtClean="0">
                <a:solidFill>
                  <a:srgbClr val="7030A0"/>
                </a:solidFill>
                <a:latin typeface="Arial" pitchFamily="34" charset="0"/>
                <a:cs typeface="Arial" pitchFamily="34" charset="0"/>
              </a:rPr>
              <a:t>Cho bảng giờ tàu HP1 Hà Nội – Hải Phòng tháng 10 năm 2020 như sau:</a:t>
            </a:r>
            <a:endParaRPr lang="en-US" sz="2800">
              <a:solidFill>
                <a:srgbClr val="7030A0"/>
              </a:solidFill>
              <a:latin typeface="Arial" pitchFamily="34" charset="0"/>
              <a:cs typeface="Arial" pitchFamily="34" charset="0"/>
            </a:endParaRPr>
          </a:p>
        </p:txBody>
      </p:sp>
      <p:graphicFrame>
        <p:nvGraphicFramePr>
          <p:cNvPr id="5" name="Table 4"/>
          <p:cNvGraphicFramePr>
            <a:graphicFrameLocks noGrp="1"/>
          </p:cNvGraphicFramePr>
          <p:nvPr>
            <p:extLst>
              <p:ext uri="{D42A27DB-BD31-4B8C-83A1-F6EECF244321}">
                <p14:modId xmlns:p14="http://schemas.microsoft.com/office/powerpoint/2010/main" val="3054001806"/>
              </p:ext>
            </p:extLst>
          </p:nvPr>
        </p:nvGraphicFramePr>
        <p:xfrm>
          <a:off x="161349" y="1498063"/>
          <a:ext cx="11797553" cy="3540110"/>
        </p:xfrm>
        <a:graphic>
          <a:graphicData uri="http://schemas.openxmlformats.org/drawingml/2006/table">
            <a:tbl>
              <a:tblPr firstRow="1" bandRow="1">
                <a:tableStyleId>{5940675A-B579-460E-94D1-54222C63F5DA}</a:tableStyleId>
              </a:tblPr>
              <a:tblGrid>
                <a:gridCol w="1606477">
                  <a:extLst>
                    <a:ext uri="{9D8B030D-6E8A-4147-A177-3AD203B41FA5}">
                      <a16:colId xmlns:a16="http://schemas.microsoft.com/office/drawing/2014/main" val="20000"/>
                    </a:ext>
                  </a:extLst>
                </a:gridCol>
                <a:gridCol w="1342912">
                  <a:extLst>
                    <a:ext uri="{9D8B030D-6E8A-4147-A177-3AD203B41FA5}">
                      <a16:colId xmlns:a16="http://schemas.microsoft.com/office/drawing/2014/main" val="20001"/>
                    </a:ext>
                  </a:extLst>
                </a:gridCol>
                <a:gridCol w="1474694">
                  <a:extLst>
                    <a:ext uri="{9D8B030D-6E8A-4147-A177-3AD203B41FA5}">
                      <a16:colId xmlns:a16="http://schemas.microsoft.com/office/drawing/2014/main" val="20002"/>
                    </a:ext>
                  </a:extLst>
                </a:gridCol>
                <a:gridCol w="1474694">
                  <a:extLst>
                    <a:ext uri="{9D8B030D-6E8A-4147-A177-3AD203B41FA5}">
                      <a16:colId xmlns:a16="http://schemas.microsoft.com/office/drawing/2014/main" val="20003"/>
                    </a:ext>
                  </a:extLst>
                </a:gridCol>
                <a:gridCol w="1474694">
                  <a:extLst>
                    <a:ext uri="{9D8B030D-6E8A-4147-A177-3AD203B41FA5}">
                      <a16:colId xmlns:a16="http://schemas.microsoft.com/office/drawing/2014/main" val="20004"/>
                    </a:ext>
                  </a:extLst>
                </a:gridCol>
                <a:gridCol w="1474694">
                  <a:extLst>
                    <a:ext uri="{9D8B030D-6E8A-4147-A177-3AD203B41FA5}">
                      <a16:colId xmlns:a16="http://schemas.microsoft.com/office/drawing/2014/main" val="20005"/>
                    </a:ext>
                  </a:extLst>
                </a:gridCol>
                <a:gridCol w="1474694">
                  <a:extLst>
                    <a:ext uri="{9D8B030D-6E8A-4147-A177-3AD203B41FA5}">
                      <a16:colId xmlns:a16="http://schemas.microsoft.com/office/drawing/2014/main" val="20006"/>
                    </a:ext>
                  </a:extLst>
                </a:gridCol>
                <a:gridCol w="1474694">
                  <a:extLst>
                    <a:ext uri="{9D8B030D-6E8A-4147-A177-3AD203B41FA5}">
                      <a16:colId xmlns:a16="http://schemas.microsoft.com/office/drawing/2014/main" val="20007"/>
                    </a:ext>
                  </a:extLst>
                </a:gridCol>
              </a:tblGrid>
              <a:tr h="1123044">
                <a:tc>
                  <a:txBody>
                    <a:bodyPr/>
                    <a:lstStyle/>
                    <a:p>
                      <a:r>
                        <a:rPr lang="en-US" sz="2800" smtClean="0">
                          <a:latin typeface="Arial" pitchFamily="34" charset="0"/>
                          <a:cs typeface="Arial" pitchFamily="34" charset="0"/>
                        </a:rPr>
                        <a:t>Ga đi</a:t>
                      </a:r>
                      <a:endParaRPr lang="en-US" sz="2800">
                        <a:latin typeface="Arial" pitchFamily="34" charset="0"/>
                        <a:cs typeface="Arial" pitchFamily="34" charset="0"/>
                      </a:endParaRPr>
                    </a:p>
                  </a:txBody>
                  <a:tcPr/>
                </a:tc>
                <a:tc>
                  <a:txBody>
                    <a:bodyPr/>
                    <a:lstStyle/>
                    <a:p>
                      <a:r>
                        <a:rPr lang="en-US" sz="2800" smtClean="0">
                          <a:latin typeface="Arial" pitchFamily="34" charset="0"/>
                          <a:cs typeface="Arial" pitchFamily="34" charset="0"/>
                        </a:rPr>
                        <a:t>Hà</a:t>
                      </a:r>
                      <a:r>
                        <a:rPr lang="en-US" sz="2800" baseline="0" smtClean="0">
                          <a:latin typeface="Arial" pitchFamily="34" charset="0"/>
                          <a:cs typeface="Arial" pitchFamily="34" charset="0"/>
                        </a:rPr>
                        <a:t> Nội</a:t>
                      </a:r>
                      <a:endParaRPr lang="en-US" sz="2800">
                        <a:latin typeface="Arial" pitchFamily="34" charset="0"/>
                        <a:cs typeface="Arial" pitchFamily="34" charset="0"/>
                      </a:endParaRPr>
                    </a:p>
                  </a:txBody>
                  <a:tcPr/>
                </a:tc>
                <a:tc>
                  <a:txBody>
                    <a:bodyPr/>
                    <a:lstStyle/>
                    <a:p>
                      <a:r>
                        <a:rPr lang="en-US" sz="2800" smtClean="0">
                          <a:latin typeface="Arial" pitchFamily="34" charset="0"/>
                          <a:cs typeface="Arial" pitchFamily="34" charset="0"/>
                        </a:rPr>
                        <a:t>Gia Lâm</a:t>
                      </a:r>
                      <a:endParaRPr lang="en-US" sz="2800">
                        <a:latin typeface="Arial" pitchFamily="34" charset="0"/>
                        <a:cs typeface="Arial" pitchFamily="34" charset="0"/>
                      </a:endParaRPr>
                    </a:p>
                  </a:txBody>
                  <a:tcPr/>
                </a:tc>
                <a:tc>
                  <a:txBody>
                    <a:bodyPr/>
                    <a:lstStyle/>
                    <a:p>
                      <a:r>
                        <a:rPr lang="en-US" sz="2800" smtClean="0">
                          <a:latin typeface="Arial" pitchFamily="34" charset="0"/>
                          <a:cs typeface="Arial" pitchFamily="34" charset="0"/>
                        </a:rPr>
                        <a:t>Cẩm</a:t>
                      </a:r>
                      <a:r>
                        <a:rPr lang="en-US" sz="2800" baseline="0" smtClean="0">
                          <a:latin typeface="Arial" pitchFamily="34" charset="0"/>
                          <a:cs typeface="Arial" pitchFamily="34" charset="0"/>
                        </a:rPr>
                        <a:t> Giàng</a:t>
                      </a:r>
                      <a:endParaRPr lang="en-US" sz="2800">
                        <a:latin typeface="Arial" pitchFamily="34" charset="0"/>
                        <a:cs typeface="Arial" pitchFamily="34" charset="0"/>
                      </a:endParaRPr>
                    </a:p>
                  </a:txBody>
                  <a:tcPr/>
                </a:tc>
                <a:tc>
                  <a:txBody>
                    <a:bodyPr/>
                    <a:lstStyle/>
                    <a:p>
                      <a:r>
                        <a:rPr lang="en-US" sz="2800" smtClean="0">
                          <a:latin typeface="Arial" pitchFamily="34" charset="0"/>
                          <a:cs typeface="Arial" pitchFamily="34" charset="0"/>
                        </a:rPr>
                        <a:t>Hải</a:t>
                      </a:r>
                      <a:r>
                        <a:rPr lang="en-US" sz="2800" baseline="0" smtClean="0">
                          <a:latin typeface="Arial" pitchFamily="34" charset="0"/>
                          <a:cs typeface="Arial" pitchFamily="34" charset="0"/>
                        </a:rPr>
                        <a:t> Dương</a:t>
                      </a:r>
                      <a:endParaRPr lang="en-US" sz="2800">
                        <a:latin typeface="Arial" pitchFamily="34" charset="0"/>
                        <a:cs typeface="Arial" pitchFamily="34" charset="0"/>
                      </a:endParaRPr>
                    </a:p>
                  </a:txBody>
                  <a:tcPr/>
                </a:tc>
                <a:tc>
                  <a:txBody>
                    <a:bodyPr/>
                    <a:lstStyle/>
                    <a:p>
                      <a:r>
                        <a:rPr lang="en-US" sz="2800" smtClean="0">
                          <a:latin typeface="Arial" pitchFamily="34" charset="0"/>
                          <a:cs typeface="Arial" pitchFamily="34" charset="0"/>
                        </a:rPr>
                        <a:t>Phú</a:t>
                      </a:r>
                      <a:r>
                        <a:rPr lang="en-US" sz="2800" baseline="0" smtClean="0">
                          <a:latin typeface="Arial" pitchFamily="34" charset="0"/>
                          <a:cs typeface="Arial" pitchFamily="34" charset="0"/>
                        </a:rPr>
                        <a:t> Thái</a:t>
                      </a:r>
                      <a:endParaRPr lang="en-US" sz="2800">
                        <a:latin typeface="Arial" pitchFamily="34" charset="0"/>
                        <a:cs typeface="Arial" pitchFamily="34" charset="0"/>
                      </a:endParaRPr>
                    </a:p>
                  </a:txBody>
                  <a:tcPr/>
                </a:tc>
                <a:tc>
                  <a:txBody>
                    <a:bodyPr/>
                    <a:lstStyle/>
                    <a:p>
                      <a:r>
                        <a:rPr lang="en-US" sz="2800" smtClean="0">
                          <a:latin typeface="Arial" pitchFamily="34" charset="0"/>
                          <a:cs typeface="Arial" pitchFamily="34" charset="0"/>
                        </a:rPr>
                        <a:t>Thượng</a:t>
                      </a:r>
                      <a:r>
                        <a:rPr lang="en-US" sz="2800" baseline="0" smtClean="0">
                          <a:latin typeface="Arial" pitchFamily="34" charset="0"/>
                          <a:cs typeface="Arial" pitchFamily="34" charset="0"/>
                        </a:rPr>
                        <a:t> Lý</a:t>
                      </a:r>
                      <a:endParaRPr lang="en-US" sz="2800">
                        <a:latin typeface="Arial" pitchFamily="34" charset="0"/>
                        <a:cs typeface="Arial" pitchFamily="34" charset="0"/>
                      </a:endParaRPr>
                    </a:p>
                  </a:txBody>
                  <a:tcPr/>
                </a:tc>
                <a:tc>
                  <a:txBody>
                    <a:bodyPr/>
                    <a:lstStyle/>
                    <a:p>
                      <a:r>
                        <a:rPr lang="en-US" sz="2800" smtClean="0">
                          <a:latin typeface="Arial" pitchFamily="34" charset="0"/>
                          <a:cs typeface="Arial" pitchFamily="34" charset="0"/>
                        </a:rPr>
                        <a:t>Hải</a:t>
                      </a:r>
                      <a:r>
                        <a:rPr lang="en-US" sz="2800" baseline="0" smtClean="0">
                          <a:latin typeface="Arial" pitchFamily="34" charset="0"/>
                          <a:cs typeface="Arial" pitchFamily="34" charset="0"/>
                        </a:rPr>
                        <a:t> Phòng</a:t>
                      </a:r>
                      <a:endParaRPr lang="en-US" sz="2800">
                        <a:latin typeface="Arial" pitchFamily="34" charset="0"/>
                        <a:cs typeface="Arial" pitchFamily="34" charset="0"/>
                      </a:endParaRPr>
                    </a:p>
                  </a:txBody>
                  <a:tcPr/>
                </a:tc>
                <a:extLst>
                  <a:ext uri="{0D108BD9-81ED-4DB2-BD59-A6C34878D82A}">
                    <a16:rowId xmlns:a16="http://schemas.microsoft.com/office/drawing/2014/main" val="10000"/>
                  </a:ext>
                </a:extLst>
              </a:tr>
              <a:tr h="1376810">
                <a:tc>
                  <a:txBody>
                    <a:bodyPr/>
                    <a:lstStyle/>
                    <a:p>
                      <a:r>
                        <a:rPr lang="en-US" sz="2800" smtClean="0">
                          <a:latin typeface="Arial" pitchFamily="34" charset="0"/>
                          <a:cs typeface="Arial" pitchFamily="34" charset="0"/>
                        </a:rPr>
                        <a:t>Quãng</a:t>
                      </a:r>
                      <a:r>
                        <a:rPr lang="en-US" sz="2800" baseline="0" smtClean="0">
                          <a:latin typeface="Arial" pitchFamily="34" charset="0"/>
                          <a:cs typeface="Arial" pitchFamily="34" charset="0"/>
                        </a:rPr>
                        <a:t> đường (km)</a:t>
                      </a:r>
                      <a:endParaRPr lang="en-US" sz="2800">
                        <a:latin typeface="Arial" pitchFamily="34" charset="0"/>
                        <a:cs typeface="Arial" pitchFamily="34" charset="0"/>
                      </a:endParaRPr>
                    </a:p>
                  </a:txBody>
                  <a:tcPr/>
                </a:tc>
                <a:tc>
                  <a:txBody>
                    <a:bodyPr/>
                    <a:lstStyle/>
                    <a:p>
                      <a:r>
                        <a:rPr lang="en-US" sz="2800" smtClean="0">
                          <a:latin typeface="Arial" pitchFamily="34" charset="0"/>
                          <a:cs typeface="Arial" pitchFamily="34" charset="0"/>
                        </a:rPr>
                        <a:t>0</a:t>
                      </a:r>
                      <a:endParaRPr lang="en-US" sz="2800">
                        <a:latin typeface="Arial" pitchFamily="34" charset="0"/>
                        <a:cs typeface="Arial" pitchFamily="34" charset="0"/>
                      </a:endParaRPr>
                    </a:p>
                  </a:txBody>
                  <a:tcPr/>
                </a:tc>
                <a:tc>
                  <a:txBody>
                    <a:bodyPr/>
                    <a:lstStyle/>
                    <a:p>
                      <a:r>
                        <a:rPr lang="en-US" sz="2800" smtClean="0">
                          <a:latin typeface="Arial" pitchFamily="34" charset="0"/>
                          <a:cs typeface="Arial" pitchFamily="34" charset="0"/>
                        </a:rPr>
                        <a:t>5</a:t>
                      </a:r>
                      <a:endParaRPr lang="en-US" sz="2800">
                        <a:latin typeface="Arial" pitchFamily="34" charset="0"/>
                        <a:cs typeface="Arial" pitchFamily="34" charset="0"/>
                      </a:endParaRPr>
                    </a:p>
                  </a:txBody>
                  <a:tcPr/>
                </a:tc>
                <a:tc>
                  <a:txBody>
                    <a:bodyPr/>
                    <a:lstStyle/>
                    <a:p>
                      <a:r>
                        <a:rPr lang="en-US" sz="2800" smtClean="0">
                          <a:latin typeface="Arial" pitchFamily="34" charset="0"/>
                          <a:cs typeface="Arial" pitchFamily="34" charset="0"/>
                        </a:rPr>
                        <a:t>40</a:t>
                      </a:r>
                      <a:endParaRPr lang="en-US" sz="2800">
                        <a:latin typeface="Arial" pitchFamily="34" charset="0"/>
                        <a:cs typeface="Arial" pitchFamily="34" charset="0"/>
                      </a:endParaRPr>
                    </a:p>
                  </a:txBody>
                  <a:tcPr/>
                </a:tc>
                <a:tc>
                  <a:txBody>
                    <a:bodyPr/>
                    <a:lstStyle/>
                    <a:p>
                      <a:r>
                        <a:rPr lang="en-US" sz="2800" smtClean="0">
                          <a:latin typeface="Arial" pitchFamily="34" charset="0"/>
                          <a:cs typeface="Arial" pitchFamily="34" charset="0"/>
                        </a:rPr>
                        <a:t>57</a:t>
                      </a:r>
                      <a:endParaRPr lang="en-US" sz="2800">
                        <a:latin typeface="Arial" pitchFamily="34" charset="0"/>
                        <a:cs typeface="Arial" pitchFamily="34" charset="0"/>
                      </a:endParaRPr>
                    </a:p>
                  </a:txBody>
                  <a:tcPr/>
                </a:tc>
                <a:tc>
                  <a:txBody>
                    <a:bodyPr/>
                    <a:lstStyle/>
                    <a:p>
                      <a:r>
                        <a:rPr lang="en-US" sz="2800" smtClean="0">
                          <a:latin typeface="Arial" pitchFamily="34" charset="0"/>
                          <a:cs typeface="Arial" pitchFamily="34" charset="0"/>
                        </a:rPr>
                        <a:t>78</a:t>
                      </a:r>
                      <a:endParaRPr lang="en-US" sz="2800">
                        <a:latin typeface="Arial" pitchFamily="34" charset="0"/>
                        <a:cs typeface="Arial" pitchFamily="34" charset="0"/>
                      </a:endParaRPr>
                    </a:p>
                  </a:txBody>
                  <a:tcPr/>
                </a:tc>
                <a:tc>
                  <a:txBody>
                    <a:bodyPr/>
                    <a:lstStyle/>
                    <a:p>
                      <a:r>
                        <a:rPr lang="en-US" sz="2800" smtClean="0">
                          <a:latin typeface="Arial" pitchFamily="34" charset="0"/>
                          <a:cs typeface="Arial" pitchFamily="34" charset="0"/>
                        </a:rPr>
                        <a:t>98</a:t>
                      </a:r>
                      <a:endParaRPr lang="en-US" sz="2800">
                        <a:latin typeface="Arial" pitchFamily="34" charset="0"/>
                        <a:cs typeface="Arial" pitchFamily="34" charset="0"/>
                      </a:endParaRPr>
                    </a:p>
                  </a:txBody>
                  <a:tcPr/>
                </a:tc>
                <a:tc>
                  <a:txBody>
                    <a:bodyPr/>
                    <a:lstStyle/>
                    <a:p>
                      <a:r>
                        <a:rPr lang="en-US" sz="2800" smtClean="0">
                          <a:latin typeface="Arial" pitchFamily="34" charset="0"/>
                          <a:cs typeface="Arial" pitchFamily="34" charset="0"/>
                        </a:rPr>
                        <a:t>102</a:t>
                      </a:r>
                      <a:endParaRPr lang="en-US" sz="2800">
                        <a:latin typeface="Arial" pitchFamily="34" charset="0"/>
                        <a:cs typeface="Arial" pitchFamily="34" charset="0"/>
                      </a:endParaRPr>
                    </a:p>
                  </a:txBody>
                  <a:tcPr/>
                </a:tc>
                <a:extLst>
                  <a:ext uri="{0D108BD9-81ED-4DB2-BD59-A6C34878D82A}">
                    <a16:rowId xmlns:a16="http://schemas.microsoft.com/office/drawing/2014/main" val="10001"/>
                  </a:ext>
                </a:extLst>
              </a:tr>
              <a:tr h="520128">
                <a:tc>
                  <a:txBody>
                    <a:bodyPr/>
                    <a:lstStyle/>
                    <a:p>
                      <a:r>
                        <a:rPr lang="en-US" sz="2800" smtClean="0">
                          <a:latin typeface="Arial" pitchFamily="34" charset="0"/>
                          <a:cs typeface="Arial" pitchFamily="34" charset="0"/>
                        </a:rPr>
                        <a:t>Giờ</a:t>
                      </a:r>
                      <a:r>
                        <a:rPr lang="en-US" sz="2800" baseline="0" smtClean="0">
                          <a:latin typeface="Arial" pitchFamily="34" charset="0"/>
                          <a:cs typeface="Arial" pitchFamily="34" charset="0"/>
                        </a:rPr>
                        <a:t> đến</a:t>
                      </a:r>
                      <a:endParaRPr lang="en-US" sz="2800">
                        <a:latin typeface="Arial" pitchFamily="34" charset="0"/>
                        <a:cs typeface="Arial" pitchFamily="34" charset="0"/>
                      </a:endParaRPr>
                    </a:p>
                  </a:txBody>
                  <a:tcPr/>
                </a:tc>
                <a:tc>
                  <a:txBody>
                    <a:bodyPr/>
                    <a:lstStyle/>
                    <a:p>
                      <a:r>
                        <a:rPr lang="en-US" sz="2800" smtClean="0">
                          <a:latin typeface="Arial" pitchFamily="34" charset="0"/>
                          <a:cs typeface="Arial" pitchFamily="34" charset="0"/>
                        </a:rPr>
                        <a:t>06:00</a:t>
                      </a:r>
                      <a:endParaRPr lang="en-US" sz="2800">
                        <a:latin typeface="Arial" pitchFamily="34" charset="0"/>
                        <a:cs typeface="Arial" pitchFamily="34" charset="0"/>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800" smtClean="0">
                          <a:latin typeface="Arial" pitchFamily="34" charset="0"/>
                          <a:cs typeface="Arial" pitchFamily="34" charset="0"/>
                        </a:rPr>
                        <a:t>06: 14</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800" smtClean="0">
                          <a:latin typeface="Arial" pitchFamily="34" charset="0"/>
                          <a:cs typeface="Arial" pitchFamily="34" charset="0"/>
                        </a:rPr>
                        <a:t>06:</a:t>
                      </a:r>
                      <a:r>
                        <a:rPr lang="en-US" sz="2800" baseline="0" smtClean="0">
                          <a:latin typeface="Arial" pitchFamily="34" charset="0"/>
                          <a:cs typeface="Arial" pitchFamily="34" charset="0"/>
                        </a:rPr>
                        <a:t> 54</a:t>
                      </a:r>
                      <a:endParaRPr lang="en-US" sz="2800" smtClean="0">
                        <a:latin typeface="Arial" pitchFamily="34" charset="0"/>
                        <a:cs typeface="Arial" pitchFamily="34" charset="0"/>
                      </a:endParaRPr>
                    </a:p>
                  </a:txBody>
                  <a:tcPr/>
                </a:tc>
                <a:tc>
                  <a:txBody>
                    <a:bodyPr/>
                    <a:lstStyle/>
                    <a:p>
                      <a:r>
                        <a:rPr lang="en-US" sz="2800" smtClean="0">
                          <a:latin typeface="Arial" pitchFamily="34" charset="0"/>
                          <a:cs typeface="Arial" pitchFamily="34" charset="0"/>
                        </a:rPr>
                        <a:t>07: 15</a:t>
                      </a:r>
                      <a:endParaRPr lang="en-US" sz="2800">
                        <a:latin typeface="Arial" pitchFamily="34" charset="0"/>
                        <a:cs typeface="Arial" pitchFamily="34" charset="0"/>
                      </a:endParaRPr>
                    </a:p>
                  </a:txBody>
                  <a:tcPr/>
                </a:tc>
                <a:tc>
                  <a:txBody>
                    <a:bodyPr/>
                    <a:lstStyle/>
                    <a:p>
                      <a:r>
                        <a:rPr lang="en-US" sz="2800" smtClean="0">
                          <a:latin typeface="Arial" pitchFamily="34" charset="0"/>
                          <a:cs typeface="Arial" pitchFamily="34" charset="0"/>
                        </a:rPr>
                        <a:t>07:  46</a:t>
                      </a:r>
                      <a:endParaRPr lang="en-US" sz="2800">
                        <a:latin typeface="Arial" pitchFamily="34" charset="0"/>
                        <a:cs typeface="Arial" pitchFamily="34" charset="0"/>
                      </a:endParaRPr>
                    </a:p>
                  </a:txBody>
                  <a:tcPr/>
                </a:tc>
                <a:tc>
                  <a:txBody>
                    <a:bodyPr/>
                    <a:lstStyle/>
                    <a:p>
                      <a:r>
                        <a:rPr lang="en-US" sz="2800" smtClean="0">
                          <a:latin typeface="Arial" pitchFamily="34" charset="0"/>
                          <a:cs typeface="Arial" pitchFamily="34" charset="0"/>
                        </a:rPr>
                        <a:t>08: 13</a:t>
                      </a:r>
                      <a:endParaRPr lang="en-US" sz="2800">
                        <a:latin typeface="Arial" pitchFamily="34" charset="0"/>
                        <a:cs typeface="Arial" pitchFamily="34" charset="0"/>
                      </a:endParaRPr>
                    </a:p>
                  </a:txBody>
                  <a:tcPr/>
                </a:tc>
                <a:tc>
                  <a:txBody>
                    <a:bodyPr/>
                    <a:lstStyle/>
                    <a:p>
                      <a:r>
                        <a:rPr lang="en-US" sz="2800" smtClean="0">
                          <a:latin typeface="Arial" pitchFamily="34" charset="0"/>
                          <a:cs typeface="Arial" pitchFamily="34" charset="0"/>
                        </a:rPr>
                        <a:t>08: 25</a:t>
                      </a:r>
                      <a:endParaRPr lang="en-US" sz="2800">
                        <a:latin typeface="Arial" pitchFamily="34" charset="0"/>
                        <a:cs typeface="Arial" pitchFamily="34" charset="0"/>
                      </a:endParaRPr>
                    </a:p>
                  </a:txBody>
                  <a:tcPr/>
                </a:tc>
                <a:extLst>
                  <a:ext uri="{0D108BD9-81ED-4DB2-BD59-A6C34878D82A}">
                    <a16:rowId xmlns:a16="http://schemas.microsoft.com/office/drawing/2014/main" val="10002"/>
                  </a:ext>
                </a:extLst>
              </a:tr>
              <a:tr h="520128">
                <a:tc>
                  <a:txBody>
                    <a:bodyPr/>
                    <a:lstStyle/>
                    <a:p>
                      <a:r>
                        <a:rPr lang="en-US" sz="2800" smtClean="0">
                          <a:latin typeface="Arial" pitchFamily="34" charset="0"/>
                          <a:cs typeface="Arial" pitchFamily="34" charset="0"/>
                        </a:rPr>
                        <a:t>Giờ</a:t>
                      </a:r>
                      <a:r>
                        <a:rPr lang="en-US" sz="2800" baseline="0" smtClean="0">
                          <a:latin typeface="Arial" pitchFamily="34" charset="0"/>
                          <a:cs typeface="Arial" pitchFamily="34" charset="0"/>
                        </a:rPr>
                        <a:t> đi</a:t>
                      </a:r>
                      <a:endParaRPr lang="en-US" sz="2800">
                        <a:latin typeface="Arial" pitchFamily="34" charset="0"/>
                        <a:cs typeface="Arial" pitchFamily="34" charset="0"/>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800" smtClean="0">
                          <a:latin typeface="Arial" pitchFamily="34" charset="0"/>
                          <a:cs typeface="Arial" pitchFamily="34" charset="0"/>
                        </a:rPr>
                        <a:t>06:00</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800" smtClean="0">
                          <a:latin typeface="Arial" pitchFamily="34" charset="0"/>
                          <a:cs typeface="Arial" pitchFamily="34" charset="0"/>
                        </a:rPr>
                        <a:t>06:</a:t>
                      </a:r>
                      <a:r>
                        <a:rPr lang="en-US" sz="2800" baseline="0" smtClean="0">
                          <a:latin typeface="Arial" pitchFamily="34" charset="0"/>
                          <a:cs typeface="Arial" pitchFamily="34" charset="0"/>
                        </a:rPr>
                        <a:t> 16</a:t>
                      </a:r>
                      <a:endParaRPr lang="en-US" sz="2800" smtClean="0">
                        <a:latin typeface="Arial" pitchFamily="34" charset="0"/>
                        <a:cs typeface="Arial" pitchFamily="34" charset="0"/>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800" smtClean="0">
                          <a:latin typeface="Arial" pitchFamily="34" charset="0"/>
                          <a:cs typeface="Arial" pitchFamily="34" charset="0"/>
                        </a:rPr>
                        <a:t>06:</a:t>
                      </a:r>
                      <a:r>
                        <a:rPr lang="en-US" sz="2800" baseline="0" smtClean="0">
                          <a:latin typeface="Arial" pitchFamily="34" charset="0"/>
                          <a:cs typeface="Arial" pitchFamily="34" charset="0"/>
                        </a:rPr>
                        <a:t> 56</a:t>
                      </a:r>
                      <a:endParaRPr lang="en-US" sz="2800" smtClean="0">
                        <a:latin typeface="Arial" pitchFamily="34" charset="0"/>
                        <a:cs typeface="Arial" pitchFamily="34" charset="0"/>
                      </a:endParaRPr>
                    </a:p>
                  </a:txBody>
                  <a:tcPr/>
                </a:tc>
                <a:tc>
                  <a:txBody>
                    <a:bodyPr/>
                    <a:lstStyle/>
                    <a:p>
                      <a:r>
                        <a:rPr lang="en-US" sz="2800" smtClean="0">
                          <a:latin typeface="Arial" pitchFamily="34" charset="0"/>
                          <a:cs typeface="Arial" pitchFamily="34" charset="0"/>
                        </a:rPr>
                        <a:t>07:</a:t>
                      </a:r>
                      <a:r>
                        <a:rPr lang="en-US" sz="2800" baseline="0" smtClean="0">
                          <a:latin typeface="Arial" pitchFamily="34" charset="0"/>
                          <a:cs typeface="Arial" pitchFamily="34" charset="0"/>
                        </a:rPr>
                        <a:t> 20</a:t>
                      </a:r>
                      <a:endParaRPr lang="en-US" sz="2800">
                        <a:latin typeface="Arial" pitchFamily="34" charset="0"/>
                        <a:cs typeface="Arial" pitchFamily="34" charset="0"/>
                      </a:endParaRPr>
                    </a:p>
                  </a:txBody>
                  <a:tcPr/>
                </a:tc>
                <a:tc>
                  <a:txBody>
                    <a:bodyPr/>
                    <a:lstStyle/>
                    <a:p>
                      <a:r>
                        <a:rPr lang="en-US" sz="2800" smtClean="0">
                          <a:latin typeface="Arial" pitchFamily="34" charset="0"/>
                          <a:cs typeface="Arial" pitchFamily="34" charset="0"/>
                        </a:rPr>
                        <a:t>07:  48</a:t>
                      </a:r>
                      <a:endParaRPr lang="en-US" sz="2800">
                        <a:latin typeface="Arial" pitchFamily="34" charset="0"/>
                        <a:cs typeface="Arial" pitchFamily="34" charset="0"/>
                      </a:endParaRPr>
                    </a:p>
                  </a:txBody>
                  <a:tcPr/>
                </a:tc>
                <a:tc>
                  <a:txBody>
                    <a:bodyPr/>
                    <a:lstStyle/>
                    <a:p>
                      <a:r>
                        <a:rPr lang="en-US" sz="2800" smtClean="0">
                          <a:latin typeface="Arial" pitchFamily="34" charset="0"/>
                          <a:cs typeface="Arial" pitchFamily="34" charset="0"/>
                        </a:rPr>
                        <a:t>08: 15</a:t>
                      </a:r>
                      <a:endParaRPr lang="en-US" sz="2800">
                        <a:latin typeface="Arial" pitchFamily="34" charset="0"/>
                        <a:cs typeface="Arial" pitchFamily="34" charset="0"/>
                      </a:endParaRPr>
                    </a:p>
                  </a:txBody>
                  <a:tcPr/>
                </a:tc>
                <a:tc>
                  <a:txBody>
                    <a:bodyPr/>
                    <a:lstStyle/>
                    <a:p>
                      <a:r>
                        <a:rPr lang="en-US" sz="2800" smtClean="0">
                          <a:latin typeface="Arial" pitchFamily="34" charset="0"/>
                          <a:cs typeface="Arial" pitchFamily="34" charset="0"/>
                        </a:rPr>
                        <a:t>08: 25</a:t>
                      </a:r>
                      <a:endParaRPr lang="en-US" sz="2800">
                        <a:latin typeface="Arial" pitchFamily="34" charset="0"/>
                        <a:cs typeface="Arial" pitchFamily="34" charset="0"/>
                      </a:endParaRPr>
                    </a:p>
                  </a:txBody>
                  <a:tcPr/>
                </a:tc>
                <a:extLst>
                  <a:ext uri="{0D108BD9-81ED-4DB2-BD59-A6C34878D82A}">
                    <a16:rowId xmlns:a16="http://schemas.microsoft.com/office/drawing/2014/main" val="10003"/>
                  </a:ext>
                </a:extLst>
              </a:tr>
            </a:tbl>
          </a:graphicData>
        </a:graphic>
      </p:graphicFrame>
      <p:sp>
        <p:nvSpPr>
          <p:cNvPr id="11" name="TextBox 10"/>
          <p:cNvSpPr txBox="1"/>
          <p:nvPr/>
        </p:nvSpPr>
        <p:spPr>
          <a:xfrm>
            <a:off x="1990148" y="284570"/>
            <a:ext cx="7383111" cy="646331"/>
          </a:xfrm>
          <a:prstGeom prst="rect">
            <a:avLst/>
          </a:prstGeom>
          <a:noFill/>
        </p:spPr>
        <p:txBody>
          <a:bodyPr wrap="none" rtlCol="0">
            <a:spAutoFit/>
            <a:scene3d>
              <a:camera prst="orthographicFront"/>
              <a:lightRig rig="glow" dir="tl">
                <a:rot lat="0" lon="0" rev="5400000"/>
              </a:lightRig>
            </a:scene3d>
            <a:sp3d contourW="12700">
              <a:bevelT w="25400" h="25400"/>
              <a:contourClr>
                <a:schemeClr val="accent6">
                  <a:shade val="73000"/>
                </a:schemeClr>
              </a:contourClr>
            </a:sp3d>
          </a:bodyPr>
          <a:lstStyle/>
          <a:p>
            <a:r>
              <a:rPr lang="en-US" sz="3600" b="1">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latin typeface="Times New Roman" panose="02020603050405020304" pitchFamily="18" charset="0"/>
                <a:cs typeface="Times New Roman" panose="02020603050405020304" pitchFamily="18" charset="0"/>
              </a:rPr>
              <a:t>TRÒ CHƠI : THỬ TÀI </a:t>
            </a:r>
            <a:r>
              <a:rPr lang="en-US" sz="3600" b="1"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latin typeface="Times New Roman" panose="02020603050405020304" pitchFamily="18" charset="0"/>
                <a:cs typeface="Times New Roman" panose="02020603050405020304" pitchFamily="18" charset="0"/>
              </a:rPr>
              <a:t>HIỂU </a:t>
            </a:r>
            <a:r>
              <a:rPr lang="en-US" sz="3600" b="1">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latin typeface="Times New Roman" panose="02020603050405020304" pitchFamily="18" charset="0"/>
                <a:cs typeface="Times New Roman" panose="02020603050405020304" pitchFamily="18" charset="0"/>
              </a:rPr>
              <a:t>BIẾT</a:t>
            </a:r>
          </a:p>
        </p:txBody>
      </p:sp>
      <p:sp>
        <p:nvSpPr>
          <p:cNvPr id="12" name="Cloud 11">
            <a:hlinkClick r:id="rId3" action="ppaction://hlinksldjump"/>
          </p:cNvPr>
          <p:cNvSpPr/>
          <p:nvPr/>
        </p:nvSpPr>
        <p:spPr>
          <a:xfrm>
            <a:off x="1075769" y="5396673"/>
            <a:ext cx="1290917" cy="824753"/>
          </a:xfrm>
          <a:prstGeom prst="cloud">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smtClean="0">
                <a:solidFill>
                  <a:srgbClr val="FFFF00"/>
                </a:solidFill>
                <a:latin typeface="Arial" pitchFamily="34" charset="0"/>
                <a:cs typeface="Arial" pitchFamily="34" charset="0"/>
              </a:rPr>
              <a:t>1</a:t>
            </a:r>
            <a:endParaRPr lang="en-US" sz="2800">
              <a:solidFill>
                <a:srgbClr val="FFFF00"/>
              </a:solidFill>
              <a:latin typeface="Arial" pitchFamily="34" charset="0"/>
              <a:cs typeface="Arial" pitchFamily="34" charset="0"/>
            </a:endParaRPr>
          </a:p>
        </p:txBody>
      </p:sp>
      <p:sp>
        <p:nvSpPr>
          <p:cNvPr id="13" name="Cloud 12">
            <a:hlinkClick r:id="rId4" action="ppaction://hlinksldjump"/>
          </p:cNvPr>
          <p:cNvSpPr/>
          <p:nvPr/>
        </p:nvSpPr>
        <p:spPr>
          <a:xfrm>
            <a:off x="2777143" y="5396673"/>
            <a:ext cx="1290917" cy="824753"/>
          </a:xfrm>
          <a:prstGeom prst="cloud">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smtClean="0">
                <a:solidFill>
                  <a:srgbClr val="FFFF00"/>
                </a:solidFill>
                <a:latin typeface="Arial" pitchFamily="34" charset="0"/>
                <a:cs typeface="Arial" pitchFamily="34" charset="0"/>
              </a:rPr>
              <a:t>2</a:t>
            </a:r>
            <a:endParaRPr lang="en-US" sz="2800">
              <a:solidFill>
                <a:srgbClr val="FFFF00"/>
              </a:solidFill>
              <a:latin typeface="Arial" pitchFamily="34" charset="0"/>
              <a:cs typeface="Arial" pitchFamily="34" charset="0"/>
            </a:endParaRPr>
          </a:p>
        </p:txBody>
      </p:sp>
      <p:sp>
        <p:nvSpPr>
          <p:cNvPr id="14" name="Cloud 13">
            <a:hlinkClick r:id="rId5" action="ppaction://hlinksldjump"/>
          </p:cNvPr>
          <p:cNvSpPr/>
          <p:nvPr/>
        </p:nvSpPr>
        <p:spPr>
          <a:xfrm>
            <a:off x="4426648" y="5396671"/>
            <a:ext cx="1290917" cy="824753"/>
          </a:xfrm>
          <a:prstGeom prst="cloud">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smtClean="0">
                <a:solidFill>
                  <a:srgbClr val="FFFF00"/>
                </a:solidFill>
                <a:latin typeface="Arial" pitchFamily="34" charset="0"/>
                <a:cs typeface="Arial" pitchFamily="34" charset="0"/>
              </a:rPr>
              <a:t>3</a:t>
            </a:r>
            <a:endParaRPr lang="en-US" sz="2800">
              <a:solidFill>
                <a:srgbClr val="FFFF00"/>
              </a:solidFill>
              <a:latin typeface="Arial" pitchFamily="34" charset="0"/>
              <a:cs typeface="Arial" pitchFamily="34" charset="0"/>
            </a:endParaRPr>
          </a:p>
        </p:txBody>
      </p:sp>
      <p:sp>
        <p:nvSpPr>
          <p:cNvPr id="15" name="Cloud 14">
            <a:hlinkClick r:id="rId6" action="ppaction://hlinksldjump"/>
          </p:cNvPr>
          <p:cNvSpPr/>
          <p:nvPr/>
        </p:nvSpPr>
        <p:spPr>
          <a:xfrm>
            <a:off x="6266335" y="5396673"/>
            <a:ext cx="1290917" cy="824753"/>
          </a:xfrm>
          <a:prstGeom prst="cloud">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solidFill>
                  <a:srgbClr val="FFFF00"/>
                </a:solidFill>
                <a:latin typeface="Arial" pitchFamily="34" charset="0"/>
                <a:cs typeface="Arial" pitchFamily="34" charset="0"/>
              </a:rPr>
              <a:t>4</a:t>
            </a:r>
          </a:p>
        </p:txBody>
      </p:sp>
      <p:pic>
        <p:nvPicPr>
          <p:cNvPr id="16" name="Picture 15">
            <a:hlinkClick r:id="rId7" action="ppaction://hlinksldjump"/>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1074401" y="5701556"/>
            <a:ext cx="952500" cy="1038225"/>
          </a:xfrm>
          <a:prstGeom prst="rect">
            <a:avLst/>
          </a:prstGeom>
        </p:spPr>
      </p:pic>
    </p:spTree>
    <p:extLst>
      <p:ext uri="{BB962C8B-B14F-4D97-AF65-F5344CB8AC3E}">
        <p14:creationId xmlns:p14="http://schemas.microsoft.com/office/powerpoint/2010/main" val="1352543492"/>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6" presetClass="emph" presetSubtype="0" repeatCount="4000" fill="hold" grpId="0" nodeType="withEffect">
                                  <p:stCondLst>
                                    <p:cond delay="0"/>
                                  </p:stCondLst>
                                  <p:iterate type="lt">
                                    <p:tmPct val="10000"/>
                                  </p:iterate>
                                  <p:childTnLst>
                                    <p:animScale>
                                      <p:cBhvr>
                                        <p:cTn id="6" dur="250" autoRev="1" fill="hold">
                                          <p:stCondLst>
                                            <p:cond delay="0"/>
                                          </p:stCondLst>
                                        </p:cTn>
                                        <p:tgtEl>
                                          <p:spTgt spid="11"/>
                                        </p:tgtEl>
                                      </p:cBhvr>
                                      <p:to x="80000" y="100000"/>
                                    </p:animScale>
                                    <p:anim by="(#ppt_w*0.10)" calcmode="lin" valueType="num">
                                      <p:cBhvr>
                                        <p:cTn id="7" dur="250" autoRev="1" fill="hold">
                                          <p:stCondLst>
                                            <p:cond delay="0"/>
                                          </p:stCondLst>
                                        </p:cTn>
                                        <p:tgtEl>
                                          <p:spTgt spid="11"/>
                                        </p:tgtEl>
                                        <p:attrNameLst>
                                          <p:attrName>ppt_x</p:attrName>
                                        </p:attrNameLst>
                                      </p:cBhvr>
                                    </p:anim>
                                    <p:anim by="(-#ppt_w*0.10)" calcmode="lin" valueType="num">
                                      <p:cBhvr>
                                        <p:cTn id="8" dur="250" autoRev="1" fill="hold">
                                          <p:stCondLst>
                                            <p:cond delay="0"/>
                                          </p:stCondLst>
                                        </p:cTn>
                                        <p:tgtEl>
                                          <p:spTgt spid="11"/>
                                        </p:tgtEl>
                                        <p:attrNameLst>
                                          <p:attrName>ppt_y</p:attrName>
                                        </p:attrNameLst>
                                      </p:cBhvr>
                                    </p:anim>
                                    <p:animRot by="-480000">
                                      <p:cBhvr>
                                        <p:cTn id="9" dur="250" autoRev="1" fill="hold">
                                          <p:stCondLst>
                                            <p:cond delay="0"/>
                                          </p:stCondLst>
                                        </p:cTn>
                                        <p:tgtEl>
                                          <p:spTgt spid="11"/>
                                        </p:tgtEl>
                                        <p:attrNameLst>
                                          <p:attrName>r</p:attrName>
                                        </p:attrNameLst>
                                      </p:cBhvr>
                                    </p:animRot>
                                  </p:childTnLst>
                                </p:cTn>
                              </p:par>
                              <p:par>
                                <p:cTn id="10" presetID="23" presetClass="emph" presetSubtype="0" repeatCount="5000" fill="hold" grpId="1" nodeType="withEffect">
                                  <p:stCondLst>
                                    <p:cond delay="0"/>
                                  </p:stCondLst>
                                  <p:iterate type="lt">
                                    <p:tmPct val="0"/>
                                  </p:iterate>
                                  <p:childTnLst>
                                    <p:animClr clrSpc="hsl" dir="cw">
                                      <p:cBhvr override="childStyle">
                                        <p:cTn id="11" dur="500" fill="hold"/>
                                        <p:tgtEl>
                                          <p:spTgt spid="11"/>
                                        </p:tgtEl>
                                        <p:attrNameLst>
                                          <p:attrName>style.color</p:attrName>
                                        </p:attrNameLst>
                                      </p:cBhvr>
                                      <p:by>
                                        <p:hsl h="10842353" s="0" l="0"/>
                                      </p:by>
                                    </p:animClr>
                                    <p:animClr clrSpc="hsl" dir="cw">
                                      <p:cBhvr>
                                        <p:cTn id="12" dur="500" fill="hold"/>
                                        <p:tgtEl>
                                          <p:spTgt spid="11"/>
                                        </p:tgtEl>
                                        <p:attrNameLst>
                                          <p:attrName>fillcolor</p:attrName>
                                        </p:attrNameLst>
                                      </p:cBhvr>
                                      <p:by>
                                        <p:hsl h="10842353" s="0" l="0"/>
                                      </p:by>
                                    </p:animClr>
                                    <p:animClr clrSpc="hsl" dir="cw">
                                      <p:cBhvr>
                                        <p:cTn id="13" dur="500" fill="hold"/>
                                        <p:tgtEl>
                                          <p:spTgt spid="11"/>
                                        </p:tgtEl>
                                        <p:attrNameLst>
                                          <p:attrName>stroke.color</p:attrName>
                                        </p:attrNameLst>
                                      </p:cBhvr>
                                      <p:by>
                                        <p:hsl h="10842353" s="0" l="0"/>
                                      </p:by>
                                    </p:animClr>
                                    <p:set>
                                      <p:cBhvr>
                                        <p:cTn id="14" dur="500" fill="hold"/>
                                        <p:tgtEl>
                                          <p:spTgt spid="11"/>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seq concurrent="1" nextAc="seek">
              <p:cTn id="15" restart="whenNotActive" fill="hold" evtFilter="cancelBubble" nodeType="interactiveSeq">
                <p:stCondLst>
                  <p:cond evt="onClick" delay="0">
                    <p:tgtEl>
                      <p:spTgt spid="12"/>
                    </p:tgtEl>
                  </p:cond>
                </p:stCondLst>
                <p:endSync evt="end" delay="0">
                  <p:rtn val="all"/>
                </p:endSync>
                <p:childTnLst>
                  <p:par>
                    <p:cTn id="16" fill="hold">
                      <p:stCondLst>
                        <p:cond delay="0"/>
                      </p:stCondLst>
                      <p:childTnLst>
                        <p:par>
                          <p:cTn id="17" fill="hold">
                            <p:stCondLst>
                              <p:cond delay="0"/>
                            </p:stCondLst>
                            <p:childTnLst>
                              <p:par>
                                <p:cTn id="18" presetID="2" presetClass="exit" presetSubtype="4" fill="hold" grpId="0" nodeType="clickEffect">
                                  <p:stCondLst>
                                    <p:cond delay="0"/>
                                  </p:stCondLst>
                                  <p:childTnLst>
                                    <p:anim calcmode="lin" valueType="num">
                                      <p:cBhvr additive="base">
                                        <p:cTn id="19" dur="500"/>
                                        <p:tgtEl>
                                          <p:spTgt spid="12"/>
                                        </p:tgtEl>
                                        <p:attrNameLst>
                                          <p:attrName>ppt_x</p:attrName>
                                        </p:attrNameLst>
                                      </p:cBhvr>
                                      <p:tavLst>
                                        <p:tav tm="0">
                                          <p:val>
                                            <p:strVal val="ppt_x"/>
                                          </p:val>
                                        </p:tav>
                                        <p:tav tm="100000">
                                          <p:val>
                                            <p:strVal val="ppt_x"/>
                                          </p:val>
                                        </p:tav>
                                      </p:tavLst>
                                    </p:anim>
                                    <p:anim calcmode="lin" valueType="num">
                                      <p:cBhvr additive="base">
                                        <p:cTn id="20" dur="500"/>
                                        <p:tgtEl>
                                          <p:spTgt spid="12"/>
                                        </p:tgtEl>
                                        <p:attrNameLst>
                                          <p:attrName>ppt_y</p:attrName>
                                        </p:attrNameLst>
                                      </p:cBhvr>
                                      <p:tavLst>
                                        <p:tav tm="0">
                                          <p:val>
                                            <p:strVal val="ppt_y"/>
                                          </p:val>
                                        </p:tav>
                                        <p:tav tm="100000">
                                          <p:val>
                                            <p:strVal val="1+ppt_h/2"/>
                                          </p:val>
                                        </p:tav>
                                      </p:tavLst>
                                    </p:anim>
                                    <p:set>
                                      <p:cBhvr>
                                        <p:cTn id="21" dur="1" fill="hold">
                                          <p:stCondLst>
                                            <p:cond delay="499"/>
                                          </p:stCondLst>
                                        </p:cTn>
                                        <p:tgtEl>
                                          <p:spTgt spid="12"/>
                                        </p:tgtEl>
                                        <p:attrNameLst>
                                          <p:attrName>style.visibility</p:attrName>
                                        </p:attrNameLst>
                                      </p:cBhvr>
                                      <p:to>
                                        <p:strVal val="hidden"/>
                                      </p:to>
                                    </p:set>
                                  </p:childTnLst>
                                </p:cTn>
                              </p:par>
                            </p:childTnLst>
                          </p:cTn>
                        </p:par>
                      </p:childTnLst>
                    </p:cTn>
                  </p:par>
                </p:childTnLst>
              </p:cTn>
              <p:nextCondLst>
                <p:cond evt="onClick" delay="0">
                  <p:tgtEl>
                    <p:spTgt spid="12"/>
                  </p:tgtEl>
                </p:cond>
              </p:nextCondLst>
            </p:seq>
            <p:seq concurrent="1" nextAc="seek">
              <p:cTn id="22" restart="whenNotActive" fill="hold" evtFilter="cancelBubble" nodeType="interactiveSeq">
                <p:stCondLst>
                  <p:cond evt="onClick" delay="0">
                    <p:tgtEl>
                      <p:spTgt spid="15"/>
                    </p:tgtEl>
                  </p:cond>
                </p:stCondLst>
                <p:endSync evt="end" delay="0">
                  <p:rtn val="all"/>
                </p:endSync>
                <p:childTnLst>
                  <p:par>
                    <p:cTn id="23" fill="hold">
                      <p:stCondLst>
                        <p:cond delay="0"/>
                      </p:stCondLst>
                      <p:childTnLst>
                        <p:par>
                          <p:cTn id="24" fill="hold">
                            <p:stCondLst>
                              <p:cond delay="0"/>
                            </p:stCondLst>
                            <p:childTnLst>
                              <p:par>
                                <p:cTn id="25" presetID="2" presetClass="exit" presetSubtype="4" fill="hold" grpId="0" nodeType="clickEffect">
                                  <p:stCondLst>
                                    <p:cond delay="0"/>
                                  </p:stCondLst>
                                  <p:childTnLst>
                                    <p:anim calcmode="lin" valueType="num">
                                      <p:cBhvr additive="base">
                                        <p:cTn id="26" dur="500"/>
                                        <p:tgtEl>
                                          <p:spTgt spid="15"/>
                                        </p:tgtEl>
                                        <p:attrNameLst>
                                          <p:attrName>ppt_x</p:attrName>
                                        </p:attrNameLst>
                                      </p:cBhvr>
                                      <p:tavLst>
                                        <p:tav tm="0">
                                          <p:val>
                                            <p:strVal val="ppt_x"/>
                                          </p:val>
                                        </p:tav>
                                        <p:tav tm="100000">
                                          <p:val>
                                            <p:strVal val="ppt_x"/>
                                          </p:val>
                                        </p:tav>
                                      </p:tavLst>
                                    </p:anim>
                                    <p:anim calcmode="lin" valueType="num">
                                      <p:cBhvr additive="base">
                                        <p:cTn id="27" dur="500"/>
                                        <p:tgtEl>
                                          <p:spTgt spid="15"/>
                                        </p:tgtEl>
                                        <p:attrNameLst>
                                          <p:attrName>ppt_y</p:attrName>
                                        </p:attrNameLst>
                                      </p:cBhvr>
                                      <p:tavLst>
                                        <p:tav tm="0">
                                          <p:val>
                                            <p:strVal val="ppt_y"/>
                                          </p:val>
                                        </p:tav>
                                        <p:tav tm="100000">
                                          <p:val>
                                            <p:strVal val="1+ppt_h/2"/>
                                          </p:val>
                                        </p:tav>
                                      </p:tavLst>
                                    </p:anim>
                                    <p:set>
                                      <p:cBhvr>
                                        <p:cTn id="28" dur="1" fill="hold">
                                          <p:stCondLst>
                                            <p:cond delay="499"/>
                                          </p:stCondLst>
                                        </p:cTn>
                                        <p:tgtEl>
                                          <p:spTgt spid="15"/>
                                        </p:tgtEl>
                                        <p:attrNameLst>
                                          <p:attrName>style.visibility</p:attrName>
                                        </p:attrNameLst>
                                      </p:cBhvr>
                                      <p:to>
                                        <p:strVal val="hidden"/>
                                      </p:to>
                                    </p:set>
                                  </p:childTnLst>
                                </p:cTn>
                              </p:par>
                            </p:childTnLst>
                          </p:cTn>
                        </p:par>
                      </p:childTnLst>
                    </p:cTn>
                  </p:par>
                </p:childTnLst>
              </p:cTn>
              <p:nextCondLst>
                <p:cond evt="onClick" delay="0">
                  <p:tgtEl>
                    <p:spTgt spid="15"/>
                  </p:tgtEl>
                </p:cond>
              </p:nextCondLst>
            </p:seq>
            <p:seq concurrent="1" nextAc="seek">
              <p:cTn id="29" restart="whenNotActive" fill="hold" evtFilter="cancelBubble" nodeType="interactiveSeq">
                <p:stCondLst>
                  <p:cond evt="onClick" delay="0">
                    <p:tgtEl>
                      <p:spTgt spid="14"/>
                    </p:tgtEl>
                  </p:cond>
                </p:stCondLst>
                <p:endSync evt="end" delay="0">
                  <p:rtn val="all"/>
                </p:endSync>
                <p:childTnLst>
                  <p:par>
                    <p:cTn id="30" fill="hold">
                      <p:stCondLst>
                        <p:cond delay="0"/>
                      </p:stCondLst>
                      <p:childTnLst>
                        <p:par>
                          <p:cTn id="31" fill="hold">
                            <p:stCondLst>
                              <p:cond delay="0"/>
                            </p:stCondLst>
                            <p:childTnLst>
                              <p:par>
                                <p:cTn id="32" presetID="2" presetClass="exit" presetSubtype="4" fill="hold" grpId="0" nodeType="clickEffect">
                                  <p:stCondLst>
                                    <p:cond delay="0"/>
                                  </p:stCondLst>
                                  <p:childTnLst>
                                    <p:anim calcmode="lin" valueType="num">
                                      <p:cBhvr additive="base">
                                        <p:cTn id="33" dur="500"/>
                                        <p:tgtEl>
                                          <p:spTgt spid="14"/>
                                        </p:tgtEl>
                                        <p:attrNameLst>
                                          <p:attrName>ppt_x</p:attrName>
                                        </p:attrNameLst>
                                      </p:cBhvr>
                                      <p:tavLst>
                                        <p:tav tm="0">
                                          <p:val>
                                            <p:strVal val="ppt_x"/>
                                          </p:val>
                                        </p:tav>
                                        <p:tav tm="100000">
                                          <p:val>
                                            <p:strVal val="ppt_x"/>
                                          </p:val>
                                        </p:tav>
                                      </p:tavLst>
                                    </p:anim>
                                    <p:anim calcmode="lin" valueType="num">
                                      <p:cBhvr additive="base">
                                        <p:cTn id="34" dur="500"/>
                                        <p:tgtEl>
                                          <p:spTgt spid="14"/>
                                        </p:tgtEl>
                                        <p:attrNameLst>
                                          <p:attrName>ppt_y</p:attrName>
                                        </p:attrNameLst>
                                      </p:cBhvr>
                                      <p:tavLst>
                                        <p:tav tm="0">
                                          <p:val>
                                            <p:strVal val="ppt_y"/>
                                          </p:val>
                                        </p:tav>
                                        <p:tav tm="100000">
                                          <p:val>
                                            <p:strVal val="1+ppt_h/2"/>
                                          </p:val>
                                        </p:tav>
                                      </p:tavLst>
                                    </p:anim>
                                    <p:set>
                                      <p:cBhvr>
                                        <p:cTn id="35" dur="1" fill="hold">
                                          <p:stCondLst>
                                            <p:cond delay="499"/>
                                          </p:stCondLst>
                                        </p:cTn>
                                        <p:tgtEl>
                                          <p:spTgt spid="14"/>
                                        </p:tgtEl>
                                        <p:attrNameLst>
                                          <p:attrName>style.visibility</p:attrName>
                                        </p:attrNameLst>
                                      </p:cBhvr>
                                      <p:to>
                                        <p:strVal val="hidden"/>
                                      </p:to>
                                    </p:set>
                                  </p:childTnLst>
                                </p:cTn>
                              </p:par>
                            </p:childTnLst>
                          </p:cTn>
                        </p:par>
                      </p:childTnLst>
                    </p:cTn>
                  </p:par>
                </p:childTnLst>
              </p:cTn>
              <p:nextCondLst>
                <p:cond evt="onClick" delay="0">
                  <p:tgtEl>
                    <p:spTgt spid="14"/>
                  </p:tgtEl>
                </p:cond>
              </p:nextCondLst>
            </p:seq>
            <p:seq concurrent="1" nextAc="seek">
              <p:cTn id="36" restart="whenNotActive" fill="hold" evtFilter="cancelBubble" nodeType="interactiveSeq">
                <p:stCondLst>
                  <p:cond evt="onClick" delay="0">
                    <p:tgtEl>
                      <p:spTgt spid="13"/>
                    </p:tgtEl>
                  </p:cond>
                </p:stCondLst>
                <p:endSync evt="end" delay="0">
                  <p:rtn val="all"/>
                </p:endSync>
                <p:childTnLst>
                  <p:par>
                    <p:cTn id="37" fill="hold">
                      <p:stCondLst>
                        <p:cond delay="0"/>
                      </p:stCondLst>
                      <p:childTnLst>
                        <p:par>
                          <p:cTn id="38" fill="hold">
                            <p:stCondLst>
                              <p:cond delay="0"/>
                            </p:stCondLst>
                            <p:childTnLst>
                              <p:par>
                                <p:cTn id="39" presetID="2" presetClass="exit" presetSubtype="4" fill="hold" grpId="0" nodeType="clickEffect">
                                  <p:stCondLst>
                                    <p:cond delay="0"/>
                                  </p:stCondLst>
                                  <p:childTnLst>
                                    <p:anim calcmode="lin" valueType="num">
                                      <p:cBhvr additive="base">
                                        <p:cTn id="40" dur="500"/>
                                        <p:tgtEl>
                                          <p:spTgt spid="13"/>
                                        </p:tgtEl>
                                        <p:attrNameLst>
                                          <p:attrName>ppt_x</p:attrName>
                                        </p:attrNameLst>
                                      </p:cBhvr>
                                      <p:tavLst>
                                        <p:tav tm="0">
                                          <p:val>
                                            <p:strVal val="ppt_x"/>
                                          </p:val>
                                        </p:tav>
                                        <p:tav tm="100000">
                                          <p:val>
                                            <p:strVal val="ppt_x"/>
                                          </p:val>
                                        </p:tav>
                                      </p:tavLst>
                                    </p:anim>
                                    <p:anim calcmode="lin" valueType="num">
                                      <p:cBhvr additive="base">
                                        <p:cTn id="41" dur="500"/>
                                        <p:tgtEl>
                                          <p:spTgt spid="13"/>
                                        </p:tgtEl>
                                        <p:attrNameLst>
                                          <p:attrName>ppt_y</p:attrName>
                                        </p:attrNameLst>
                                      </p:cBhvr>
                                      <p:tavLst>
                                        <p:tav tm="0">
                                          <p:val>
                                            <p:strVal val="ppt_y"/>
                                          </p:val>
                                        </p:tav>
                                        <p:tav tm="100000">
                                          <p:val>
                                            <p:strVal val="1+ppt_h/2"/>
                                          </p:val>
                                        </p:tav>
                                      </p:tavLst>
                                    </p:anim>
                                    <p:set>
                                      <p:cBhvr>
                                        <p:cTn id="42" dur="1" fill="hold">
                                          <p:stCondLst>
                                            <p:cond delay="499"/>
                                          </p:stCondLst>
                                        </p:cTn>
                                        <p:tgtEl>
                                          <p:spTgt spid="13"/>
                                        </p:tgtEl>
                                        <p:attrNameLst>
                                          <p:attrName>style.visibility</p:attrName>
                                        </p:attrNameLst>
                                      </p:cBhvr>
                                      <p:to>
                                        <p:strVal val="hidden"/>
                                      </p:to>
                                    </p:set>
                                  </p:childTnLst>
                                </p:cTn>
                              </p:par>
                            </p:childTnLst>
                          </p:cTn>
                        </p:par>
                      </p:childTnLst>
                    </p:cTn>
                  </p:par>
                </p:childTnLst>
              </p:cTn>
              <p:nextCondLst>
                <p:cond evt="onClick" delay="0">
                  <p:tgtEl>
                    <p:spTgt spid="13"/>
                  </p:tgtEl>
                </p:cond>
              </p:nextCondLst>
            </p:seq>
          </p:childTnLst>
        </p:cTn>
      </p:par>
    </p:tnLst>
    <p:bldLst>
      <p:bldP spid="11" grpId="0"/>
      <p:bldP spid="11" grpId="1"/>
      <p:bldP spid="12" grpId="0" animBg="1"/>
      <p:bldP spid="13" grpId="0" animBg="1"/>
      <p:bldP spid="14" grpId="0" animBg="1"/>
      <p:bldP spid="15"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161374" y="5256949"/>
            <a:ext cx="10165973" cy="1537447"/>
          </a:xfrm>
          <a:prstGeom prst="roundRect">
            <a:avLst/>
          </a:prstGeom>
          <a:solidFill>
            <a:schemeClr val="bg1">
              <a:lumMod val="95000"/>
              <a:alpha val="62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en-US" sz="3200" smtClean="0">
                <a:solidFill>
                  <a:schemeClr val="tx1"/>
                </a:solidFill>
                <a:latin typeface="Times New Roman" panose="02020603050405020304" pitchFamily="18" charset="0"/>
                <a:cs typeface="Times New Roman" panose="02020603050405020304" pitchFamily="18" charset="0"/>
              </a:rPr>
              <a:t>1) Hãy </a:t>
            </a:r>
            <a:r>
              <a:rPr lang="en-US" altLang="en-US" sz="3200">
                <a:solidFill>
                  <a:schemeClr val="tx1"/>
                </a:solidFill>
                <a:latin typeface="Times New Roman" panose="02020603050405020304" pitchFamily="18" charset="0"/>
                <a:cs typeface="Times New Roman" panose="02020603050405020304" pitchFamily="18" charset="0"/>
              </a:rPr>
              <a:t>tính quãng đường từ ga Gia Lâm đến ga Hải Dương, từ ga Hải </a:t>
            </a:r>
            <a:r>
              <a:rPr lang="en-US" altLang="en-US" sz="3200" smtClean="0">
                <a:solidFill>
                  <a:schemeClr val="tx1"/>
                </a:solidFill>
                <a:latin typeface="Times New Roman" panose="02020603050405020304" pitchFamily="18" charset="0"/>
                <a:cs typeface="Times New Roman" panose="02020603050405020304" pitchFamily="18" charset="0"/>
              </a:rPr>
              <a:t>Dương</a:t>
            </a:r>
            <a:r>
              <a:rPr lang="en-US" altLang="en-US" sz="3200">
                <a:solidFill>
                  <a:schemeClr val="tx1"/>
                </a:solidFill>
                <a:latin typeface="Times New Roman" panose="02020603050405020304" pitchFamily="18" charset="0"/>
                <a:cs typeface="Times New Roman" panose="02020603050405020304" pitchFamily="18" charset="0"/>
              </a:rPr>
              <a:t> </a:t>
            </a:r>
            <a:r>
              <a:rPr lang="en-US" altLang="en-US" sz="3200" smtClean="0">
                <a:solidFill>
                  <a:schemeClr val="tx1"/>
                </a:solidFill>
                <a:latin typeface="Times New Roman" panose="02020603050405020304" pitchFamily="18" charset="0"/>
                <a:cs typeface="Times New Roman" panose="02020603050405020304" pitchFamily="18" charset="0"/>
              </a:rPr>
              <a:t>đến ga Hải Phòng.</a:t>
            </a:r>
            <a:endParaRPr lang="en-US" altLang="en-US" sz="3200">
              <a:solidFill>
                <a:srgbClr val="002060"/>
              </a:solidFill>
              <a:latin typeface="Times New Roman" panose="02020603050405020304" pitchFamily="18" charset="0"/>
              <a:cs typeface="Times New Roman" panose="02020603050405020304" pitchFamily="18" charset="0"/>
            </a:endParaRPr>
          </a:p>
        </p:txBody>
      </p:sp>
      <p:pic>
        <p:nvPicPr>
          <p:cNvPr id="6" name="Picture 5">
            <a:hlinkClick r:id="rId2" action="ppaction://hlinksldjump"/>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074401" y="5791201"/>
            <a:ext cx="952500" cy="1038225"/>
          </a:xfrm>
          <a:prstGeom prst="rect">
            <a:avLst/>
          </a:prstGeom>
        </p:spPr>
      </p:pic>
      <p:graphicFrame>
        <p:nvGraphicFramePr>
          <p:cNvPr id="5" name="Table 4"/>
          <p:cNvGraphicFramePr>
            <a:graphicFrameLocks noGrp="1"/>
          </p:cNvGraphicFramePr>
          <p:nvPr>
            <p:extLst>
              <p:ext uri="{D42A27DB-BD31-4B8C-83A1-F6EECF244321}">
                <p14:modId xmlns:p14="http://schemas.microsoft.com/office/powerpoint/2010/main" val="3831946555"/>
              </p:ext>
            </p:extLst>
          </p:nvPr>
        </p:nvGraphicFramePr>
        <p:xfrm>
          <a:off x="161349" y="1193270"/>
          <a:ext cx="11797553" cy="3540110"/>
        </p:xfrm>
        <a:graphic>
          <a:graphicData uri="http://schemas.openxmlformats.org/drawingml/2006/table">
            <a:tbl>
              <a:tblPr firstRow="1" bandRow="1">
                <a:tableStyleId>{5940675A-B579-460E-94D1-54222C63F5DA}</a:tableStyleId>
              </a:tblPr>
              <a:tblGrid>
                <a:gridCol w="1606477">
                  <a:extLst>
                    <a:ext uri="{9D8B030D-6E8A-4147-A177-3AD203B41FA5}">
                      <a16:colId xmlns:a16="http://schemas.microsoft.com/office/drawing/2014/main" val="20000"/>
                    </a:ext>
                  </a:extLst>
                </a:gridCol>
                <a:gridCol w="1342912">
                  <a:extLst>
                    <a:ext uri="{9D8B030D-6E8A-4147-A177-3AD203B41FA5}">
                      <a16:colId xmlns:a16="http://schemas.microsoft.com/office/drawing/2014/main" val="20001"/>
                    </a:ext>
                  </a:extLst>
                </a:gridCol>
                <a:gridCol w="1474694">
                  <a:extLst>
                    <a:ext uri="{9D8B030D-6E8A-4147-A177-3AD203B41FA5}">
                      <a16:colId xmlns:a16="http://schemas.microsoft.com/office/drawing/2014/main" val="20002"/>
                    </a:ext>
                  </a:extLst>
                </a:gridCol>
                <a:gridCol w="1474694">
                  <a:extLst>
                    <a:ext uri="{9D8B030D-6E8A-4147-A177-3AD203B41FA5}">
                      <a16:colId xmlns:a16="http://schemas.microsoft.com/office/drawing/2014/main" val="20003"/>
                    </a:ext>
                  </a:extLst>
                </a:gridCol>
                <a:gridCol w="1474694">
                  <a:extLst>
                    <a:ext uri="{9D8B030D-6E8A-4147-A177-3AD203B41FA5}">
                      <a16:colId xmlns:a16="http://schemas.microsoft.com/office/drawing/2014/main" val="20004"/>
                    </a:ext>
                  </a:extLst>
                </a:gridCol>
                <a:gridCol w="1474694">
                  <a:extLst>
                    <a:ext uri="{9D8B030D-6E8A-4147-A177-3AD203B41FA5}">
                      <a16:colId xmlns:a16="http://schemas.microsoft.com/office/drawing/2014/main" val="20005"/>
                    </a:ext>
                  </a:extLst>
                </a:gridCol>
                <a:gridCol w="1474694">
                  <a:extLst>
                    <a:ext uri="{9D8B030D-6E8A-4147-A177-3AD203B41FA5}">
                      <a16:colId xmlns:a16="http://schemas.microsoft.com/office/drawing/2014/main" val="20006"/>
                    </a:ext>
                  </a:extLst>
                </a:gridCol>
                <a:gridCol w="1474694">
                  <a:extLst>
                    <a:ext uri="{9D8B030D-6E8A-4147-A177-3AD203B41FA5}">
                      <a16:colId xmlns:a16="http://schemas.microsoft.com/office/drawing/2014/main" val="20007"/>
                    </a:ext>
                  </a:extLst>
                </a:gridCol>
              </a:tblGrid>
              <a:tr h="1123044">
                <a:tc>
                  <a:txBody>
                    <a:bodyPr/>
                    <a:lstStyle/>
                    <a:p>
                      <a:r>
                        <a:rPr lang="en-US" sz="2800" smtClean="0">
                          <a:latin typeface="Arial" pitchFamily="34" charset="0"/>
                          <a:cs typeface="Arial" pitchFamily="34" charset="0"/>
                        </a:rPr>
                        <a:t>Ga đi</a:t>
                      </a:r>
                      <a:endParaRPr lang="en-US" sz="2800">
                        <a:latin typeface="Arial" pitchFamily="34" charset="0"/>
                        <a:cs typeface="Arial" pitchFamily="34" charset="0"/>
                      </a:endParaRPr>
                    </a:p>
                  </a:txBody>
                  <a:tcPr/>
                </a:tc>
                <a:tc>
                  <a:txBody>
                    <a:bodyPr/>
                    <a:lstStyle/>
                    <a:p>
                      <a:r>
                        <a:rPr lang="en-US" sz="2800" smtClean="0">
                          <a:latin typeface="Arial" pitchFamily="34" charset="0"/>
                          <a:cs typeface="Arial" pitchFamily="34" charset="0"/>
                        </a:rPr>
                        <a:t>Hà</a:t>
                      </a:r>
                      <a:r>
                        <a:rPr lang="en-US" sz="2800" baseline="0" smtClean="0">
                          <a:latin typeface="Arial" pitchFamily="34" charset="0"/>
                          <a:cs typeface="Arial" pitchFamily="34" charset="0"/>
                        </a:rPr>
                        <a:t> Nội</a:t>
                      </a:r>
                      <a:endParaRPr lang="en-US" sz="2800">
                        <a:latin typeface="Arial" pitchFamily="34" charset="0"/>
                        <a:cs typeface="Arial" pitchFamily="34" charset="0"/>
                      </a:endParaRPr>
                    </a:p>
                  </a:txBody>
                  <a:tcPr/>
                </a:tc>
                <a:tc>
                  <a:txBody>
                    <a:bodyPr/>
                    <a:lstStyle/>
                    <a:p>
                      <a:r>
                        <a:rPr lang="en-US" sz="2800" smtClean="0">
                          <a:latin typeface="Arial" pitchFamily="34" charset="0"/>
                          <a:cs typeface="Arial" pitchFamily="34" charset="0"/>
                        </a:rPr>
                        <a:t>Gia Lâm</a:t>
                      </a:r>
                      <a:endParaRPr lang="en-US" sz="2800">
                        <a:latin typeface="Arial" pitchFamily="34" charset="0"/>
                        <a:cs typeface="Arial" pitchFamily="34" charset="0"/>
                      </a:endParaRPr>
                    </a:p>
                  </a:txBody>
                  <a:tcPr/>
                </a:tc>
                <a:tc>
                  <a:txBody>
                    <a:bodyPr/>
                    <a:lstStyle/>
                    <a:p>
                      <a:r>
                        <a:rPr lang="en-US" sz="2800" smtClean="0">
                          <a:latin typeface="Arial" pitchFamily="34" charset="0"/>
                          <a:cs typeface="Arial" pitchFamily="34" charset="0"/>
                        </a:rPr>
                        <a:t>Cẩm</a:t>
                      </a:r>
                      <a:r>
                        <a:rPr lang="en-US" sz="2800" baseline="0" smtClean="0">
                          <a:latin typeface="Arial" pitchFamily="34" charset="0"/>
                          <a:cs typeface="Arial" pitchFamily="34" charset="0"/>
                        </a:rPr>
                        <a:t> Giàng</a:t>
                      </a:r>
                      <a:endParaRPr lang="en-US" sz="2800">
                        <a:latin typeface="Arial" pitchFamily="34" charset="0"/>
                        <a:cs typeface="Arial" pitchFamily="34" charset="0"/>
                      </a:endParaRPr>
                    </a:p>
                  </a:txBody>
                  <a:tcPr/>
                </a:tc>
                <a:tc>
                  <a:txBody>
                    <a:bodyPr/>
                    <a:lstStyle/>
                    <a:p>
                      <a:r>
                        <a:rPr lang="en-US" sz="2800" smtClean="0">
                          <a:latin typeface="Arial" pitchFamily="34" charset="0"/>
                          <a:cs typeface="Arial" pitchFamily="34" charset="0"/>
                        </a:rPr>
                        <a:t>Hải</a:t>
                      </a:r>
                      <a:r>
                        <a:rPr lang="en-US" sz="2800" baseline="0" smtClean="0">
                          <a:latin typeface="Arial" pitchFamily="34" charset="0"/>
                          <a:cs typeface="Arial" pitchFamily="34" charset="0"/>
                        </a:rPr>
                        <a:t> Dương</a:t>
                      </a:r>
                      <a:endParaRPr lang="en-US" sz="2800">
                        <a:latin typeface="Arial" pitchFamily="34" charset="0"/>
                        <a:cs typeface="Arial" pitchFamily="34" charset="0"/>
                      </a:endParaRPr>
                    </a:p>
                  </a:txBody>
                  <a:tcPr/>
                </a:tc>
                <a:tc>
                  <a:txBody>
                    <a:bodyPr/>
                    <a:lstStyle/>
                    <a:p>
                      <a:r>
                        <a:rPr lang="en-US" sz="2800" smtClean="0">
                          <a:latin typeface="Arial" pitchFamily="34" charset="0"/>
                          <a:cs typeface="Arial" pitchFamily="34" charset="0"/>
                        </a:rPr>
                        <a:t>Phú</a:t>
                      </a:r>
                      <a:r>
                        <a:rPr lang="en-US" sz="2800" baseline="0" smtClean="0">
                          <a:latin typeface="Arial" pitchFamily="34" charset="0"/>
                          <a:cs typeface="Arial" pitchFamily="34" charset="0"/>
                        </a:rPr>
                        <a:t> Thái</a:t>
                      </a:r>
                      <a:endParaRPr lang="en-US" sz="2800">
                        <a:latin typeface="Arial" pitchFamily="34" charset="0"/>
                        <a:cs typeface="Arial" pitchFamily="34" charset="0"/>
                      </a:endParaRPr>
                    </a:p>
                  </a:txBody>
                  <a:tcPr/>
                </a:tc>
                <a:tc>
                  <a:txBody>
                    <a:bodyPr/>
                    <a:lstStyle/>
                    <a:p>
                      <a:r>
                        <a:rPr lang="en-US" sz="2800" smtClean="0">
                          <a:latin typeface="Arial" pitchFamily="34" charset="0"/>
                          <a:cs typeface="Arial" pitchFamily="34" charset="0"/>
                        </a:rPr>
                        <a:t>Thượng</a:t>
                      </a:r>
                      <a:r>
                        <a:rPr lang="en-US" sz="2800" baseline="0" smtClean="0">
                          <a:latin typeface="Arial" pitchFamily="34" charset="0"/>
                          <a:cs typeface="Arial" pitchFamily="34" charset="0"/>
                        </a:rPr>
                        <a:t> Lý</a:t>
                      </a:r>
                      <a:endParaRPr lang="en-US" sz="2800">
                        <a:latin typeface="Arial" pitchFamily="34" charset="0"/>
                        <a:cs typeface="Arial" pitchFamily="34" charset="0"/>
                      </a:endParaRPr>
                    </a:p>
                  </a:txBody>
                  <a:tcPr/>
                </a:tc>
                <a:tc>
                  <a:txBody>
                    <a:bodyPr/>
                    <a:lstStyle/>
                    <a:p>
                      <a:r>
                        <a:rPr lang="en-US" sz="2800" smtClean="0">
                          <a:latin typeface="Arial" pitchFamily="34" charset="0"/>
                          <a:cs typeface="Arial" pitchFamily="34" charset="0"/>
                        </a:rPr>
                        <a:t>Hải</a:t>
                      </a:r>
                      <a:r>
                        <a:rPr lang="en-US" sz="2800" baseline="0" smtClean="0">
                          <a:latin typeface="Arial" pitchFamily="34" charset="0"/>
                          <a:cs typeface="Arial" pitchFamily="34" charset="0"/>
                        </a:rPr>
                        <a:t> Phòng</a:t>
                      </a:r>
                      <a:endParaRPr lang="en-US" sz="2800">
                        <a:latin typeface="Arial" pitchFamily="34" charset="0"/>
                        <a:cs typeface="Arial" pitchFamily="34" charset="0"/>
                      </a:endParaRPr>
                    </a:p>
                  </a:txBody>
                  <a:tcPr/>
                </a:tc>
                <a:extLst>
                  <a:ext uri="{0D108BD9-81ED-4DB2-BD59-A6C34878D82A}">
                    <a16:rowId xmlns:a16="http://schemas.microsoft.com/office/drawing/2014/main" val="10000"/>
                  </a:ext>
                </a:extLst>
              </a:tr>
              <a:tr h="1376810">
                <a:tc>
                  <a:txBody>
                    <a:bodyPr/>
                    <a:lstStyle/>
                    <a:p>
                      <a:r>
                        <a:rPr lang="en-US" sz="2800" smtClean="0">
                          <a:latin typeface="Arial" pitchFamily="34" charset="0"/>
                          <a:cs typeface="Arial" pitchFamily="34" charset="0"/>
                        </a:rPr>
                        <a:t>Quãng</a:t>
                      </a:r>
                      <a:r>
                        <a:rPr lang="en-US" sz="2800" baseline="0" smtClean="0">
                          <a:latin typeface="Arial" pitchFamily="34" charset="0"/>
                          <a:cs typeface="Arial" pitchFamily="34" charset="0"/>
                        </a:rPr>
                        <a:t> đường (km)</a:t>
                      </a:r>
                      <a:endParaRPr lang="en-US" sz="2800">
                        <a:latin typeface="Arial" pitchFamily="34" charset="0"/>
                        <a:cs typeface="Arial" pitchFamily="34" charset="0"/>
                      </a:endParaRPr>
                    </a:p>
                  </a:txBody>
                  <a:tcPr/>
                </a:tc>
                <a:tc>
                  <a:txBody>
                    <a:bodyPr/>
                    <a:lstStyle/>
                    <a:p>
                      <a:r>
                        <a:rPr lang="en-US" sz="2800" smtClean="0">
                          <a:latin typeface="Arial" pitchFamily="34" charset="0"/>
                          <a:cs typeface="Arial" pitchFamily="34" charset="0"/>
                        </a:rPr>
                        <a:t>0</a:t>
                      </a:r>
                      <a:endParaRPr lang="en-US" sz="2800">
                        <a:latin typeface="Arial" pitchFamily="34" charset="0"/>
                        <a:cs typeface="Arial" pitchFamily="34" charset="0"/>
                      </a:endParaRPr>
                    </a:p>
                  </a:txBody>
                  <a:tcPr/>
                </a:tc>
                <a:tc>
                  <a:txBody>
                    <a:bodyPr/>
                    <a:lstStyle/>
                    <a:p>
                      <a:r>
                        <a:rPr lang="en-US" sz="2800" smtClean="0">
                          <a:latin typeface="Arial" pitchFamily="34" charset="0"/>
                          <a:cs typeface="Arial" pitchFamily="34" charset="0"/>
                        </a:rPr>
                        <a:t>5</a:t>
                      </a:r>
                      <a:endParaRPr lang="en-US" sz="2800">
                        <a:latin typeface="Arial" pitchFamily="34" charset="0"/>
                        <a:cs typeface="Arial" pitchFamily="34" charset="0"/>
                      </a:endParaRPr>
                    </a:p>
                  </a:txBody>
                  <a:tcPr/>
                </a:tc>
                <a:tc>
                  <a:txBody>
                    <a:bodyPr/>
                    <a:lstStyle/>
                    <a:p>
                      <a:r>
                        <a:rPr lang="en-US" sz="2800" smtClean="0">
                          <a:latin typeface="Arial" pitchFamily="34" charset="0"/>
                          <a:cs typeface="Arial" pitchFamily="34" charset="0"/>
                        </a:rPr>
                        <a:t>40</a:t>
                      </a:r>
                      <a:endParaRPr lang="en-US" sz="2800">
                        <a:latin typeface="Arial" pitchFamily="34" charset="0"/>
                        <a:cs typeface="Arial" pitchFamily="34" charset="0"/>
                      </a:endParaRPr>
                    </a:p>
                  </a:txBody>
                  <a:tcPr/>
                </a:tc>
                <a:tc>
                  <a:txBody>
                    <a:bodyPr/>
                    <a:lstStyle/>
                    <a:p>
                      <a:r>
                        <a:rPr lang="en-US" sz="2800" smtClean="0">
                          <a:latin typeface="Arial" pitchFamily="34" charset="0"/>
                          <a:cs typeface="Arial" pitchFamily="34" charset="0"/>
                        </a:rPr>
                        <a:t>57</a:t>
                      </a:r>
                      <a:endParaRPr lang="en-US" sz="2800">
                        <a:latin typeface="Arial" pitchFamily="34" charset="0"/>
                        <a:cs typeface="Arial" pitchFamily="34" charset="0"/>
                      </a:endParaRPr>
                    </a:p>
                  </a:txBody>
                  <a:tcPr/>
                </a:tc>
                <a:tc>
                  <a:txBody>
                    <a:bodyPr/>
                    <a:lstStyle/>
                    <a:p>
                      <a:r>
                        <a:rPr lang="en-US" sz="2800" smtClean="0">
                          <a:latin typeface="Arial" pitchFamily="34" charset="0"/>
                          <a:cs typeface="Arial" pitchFamily="34" charset="0"/>
                        </a:rPr>
                        <a:t>78</a:t>
                      </a:r>
                      <a:endParaRPr lang="en-US" sz="2800">
                        <a:latin typeface="Arial" pitchFamily="34" charset="0"/>
                        <a:cs typeface="Arial" pitchFamily="34" charset="0"/>
                      </a:endParaRPr>
                    </a:p>
                  </a:txBody>
                  <a:tcPr/>
                </a:tc>
                <a:tc>
                  <a:txBody>
                    <a:bodyPr/>
                    <a:lstStyle/>
                    <a:p>
                      <a:r>
                        <a:rPr lang="en-US" sz="2800" smtClean="0">
                          <a:latin typeface="Arial" pitchFamily="34" charset="0"/>
                          <a:cs typeface="Arial" pitchFamily="34" charset="0"/>
                        </a:rPr>
                        <a:t>98</a:t>
                      </a:r>
                      <a:endParaRPr lang="en-US" sz="2800">
                        <a:latin typeface="Arial" pitchFamily="34" charset="0"/>
                        <a:cs typeface="Arial" pitchFamily="34" charset="0"/>
                      </a:endParaRPr>
                    </a:p>
                  </a:txBody>
                  <a:tcPr/>
                </a:tc>
                <a:tc>
                  <a:txBody>
                    <a:bodyPr/>
                    <a:lstStyle/>
                    <a:p>
                      <a:r>
                        <a:rPr lang="en-US" sz="2800" smtClean="0">
                          <a:latin typeface="Arial" pitchFamily="34" charset="0"/>
                          <a:cs typeface="Arial" pitchFamily="34" charset="0"/>
                        </a:rPr>
                        <a:t>102</a:t>
                      </a:r>
                      <a:endParaRPr lang="en-US" sz="2800">
                        <a:latin typeface="Arial" pitchFamily="34" charset="0"/>
                        <a:cs typeface="Arial" pitchFamily="34" charset="0"/>
                      </a:endParaRPr>
                    </a:p>
                  </a:txBody>
                  <a:tcPr/>
                </a:tc>
                <a:extLst>
                  <a:ext uri="{0D108BD9-81ED-4DB2-BD59-A6C34878D82A}">
                    <a16:rowId xmlns:a16="http://schemas.microsoft.com/office/drawing/2014/main" val="10001"/>
                  </a:ext>
                </a:extLst>
              </a:tr>
              <a:tr h="520128">
                <a:tc>
                  <a:txBody>
                    <a:bodyPr/>
                    <a:lstStyle/>
                    <a:p>
                      <a:r>
                        <a:rPr lang="en-US" sz="2800" smtClean="0">
                          <a:latin typeface="Arial" pitchFamily="34" charset="0"/>
                          <a:cs typeface="Arial" pitchFamily="34" charset="0"/>
                        </a:rPr>
                        <a:t>Giờ</a:t>
                      </a:r>
                      <a:r>
                        <a:rPr lang="en-US" sz="2800" baseline="0" smtClean="0">
                          <a:latin typeface="Arial" pitchFamily="34" charset="0"/>
                          <a:cs typeface="Arial" pitchFamily="34" charset="0"/>
                        </a:rPr>
                        <a:t> đến</a:t>
                      </a:r>
                      <a:endParaRPr lang="en-US" sz="2800">
                        <a:latin typeface="Arial" pitchFamily="34" charset="0"/>
                        <a:cs typeface="Arial" pitchFamily="34" charset="0"/>
                      </a:endParaRPr>
                    </a:p>
                  </a:txBody>
                  <a:tcPr/>
                </a:tc>
                <a:tc>
                  <a:txBody>
                    <a:bodyPr/>
                    <a:lstStyle/>
                    <a:p>
                      <a:r>
                        <a:rPr lang="en-US" sz="2800" smtClean="0">
                          <a:latin typeface="Arial" pitchFamily="34" charset="0"/>
                          <a:cs typeface="Arial" pitchFamily="34" charset="0"/>
                        </a:rPr>
                        <a:t>06:00</a:t>
                      </a:r>
                      <a:endParaRPr lang="en-US" sz="2800">
                        <a:latin typeface="Arial" pitchFamily="34" charset="0"/>
                        <a:cs typeface="Arial" pitchFamily="34" charset="0"/>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800" smtClean="0">
                          <a:latin typeface="Arial" pitchFamily="34" charset="0"/>
                          <a:cs typeface="Arial" pitchFamily="34" charset="0"/>
                        </a:rPr>
                        <a:t>06: 14</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800" smtClean="0">
                          <a:latin typeface="Arial" pitchFamily="34" charset="0"/>
                          <a:cs typeface="Arial" pitchFamily="34" charset="0"/>
                        </a:rPr>
                        <a:t>06:</a:t>
                      </a:r>
                      <a:r>
                        <a:rPr lang="en-US" sz="2800" baseline="0" smtClean="0">
                          <a:latin typeface="Arial" pitchFamily="34" charset="0"/>
                          <a:cs typeface="Arial" pitchFamily="34" charset="0"/>
                        </a:rPr>
                        <a:t> 54</a:t>
                      </a:r>
                      <a:endParaRPr lang="en-US" sz="2800" smtClean="0">
                        <a:latin typeface="Arial" pitchFamily="34" charset="0"/>
                        <a:cs typeface="Arial" pitchFamily="34" charset="0"/>
                      </a:endParaRPr>
                    </a:p>
                  </a:txBody>
                  <a:tcPr/>
                </a:tc>
                <a:tc>
                  <a:txBody>
                    <a:bodyPr/>
                    <a:lstStyle/>
                    <a:p>
                      <a:r>
                        <a:rPr lang="en-US" sz="2800" smtClean="0">
                          <a:latin typeface="Arial" pitchFamily="34" charset="0"/>
                          <a:cs typeface="Arial" pitchFamily="34" charset="0"/>
                        </a:rPr>
                        <a:t>07: 15</a:t>
                      </a:r>
                      <a:endParaRPr lang="en-US" sz="2800">
                        <a:latin typeface="Arial" pitchFamily="34" charset="0"/>
                        <a:cs typeface="Arial" pitchFamily="34" charset="0"/>
                      </a:endParaRPr>
                    </a:p>
                  </a:txBody>
                  <a:tcPr/>
                </a:tc>
                <a:tc>
                  <a:txBody>
                    <a:bodyPr/>
                    <a:lstStyle/>
                    <a:p>
                      <a:r>
                        <a:rPr lang="en-US" sz="2800" smtClean="0">
                          <a:latin typeface="Arial" pitchFamily="34" charset="0"/>
                          <a:cs typeface="Arial" pitchFamily="34" charset="0"/>
                        </a:rPr>
                        <a:t>07:  46</a:t>
                      </a:r>
                      <a:endParaRPr lang="en-US" sz="2800">
                        <a:latin typeface="Arial" pitchFamily="34" charset="0"/>
                        <a:cs typeface="Arial" pitchFamily="34" charset="0"/>
                      </a:endParaRPr>
                    </a:p>
                  </a:txBody>
                  <a:tcPr/>
                </a:tc>
                <a:tc>
                  <a:txBody>
                    <a:bodyPr/>
                    <a:lstStyle/>
                    <a:p>
                      <a:r>
                        <a:rPr lang="en-US" sz="2800" smtClean="0">
                          <a:latin typeface="Arial" pitchFamily="34" charset="0"/>
                          <a:cs typeface="Arial" pitchFamily="34" charset="0"/>
                        </a:rPr>
                        <a:t>08: 13</a:t>
                      </a:r>
                      <a:endParaRPr lang="en-US" sz="2800">
                        <a:latin typeface="Arial" pitchFamily="34" charset="0"/>
                        <a:cs typeface="Arial" pitchFamily="34" charset="0"/>
                      </a:endParaRPr>
                    </a:p>
                  </a:txBody>
                  <a:tcPr/>
                </a:tc>
                <a:tc>
                  <a:txBody>
                    <a:bodyPr/>
                    <a:lstStyle/>
                    <a:p>
                      <a:r>
                        <a:rPr lang="en-US" sz="2800" smtClean="0">
                          <a:latin typeface="Arial" pitchFamily="34" charset="0"/>
                          <a:cs typeface="Arial" pitchFamily="34" charset="0"/>
                        </a:rPr>
                        <a:t>08: 25</a:t>
                      </a:r>
                      <a:endParaRPr lang="en-US" sz="2800">
                        <a:latin typeface="Arial" pitchFamily="34" charset="0"/>
                        <a:cs typeface="Arial" pitchFamily="34" charset="0"/>
                      </a:endParaRPr>
                    </a:p>
                  </a:txBody>
                  <a:tcPr/>
                </a:tc>
                <a:extLst>
                  <a:ext uri="{0D108BD9-81ED-4DB2-BD59-A6C34878D82A}">
                    <a16:rowId xmlns:a16="http://schemas.microsoft.com/office/drawing/2014/main" val="10002"/>
                  </a:ext>
                </a:extLst>
              </a:tr>
              <a:tr h="520128">
                <a:tc>
                  <a:txBody>
                    <a:bodyPr/>
                    <a:lstStyle/>
                    <a:p>
                      <a:r>
                        <a:rPr lang="en-US" sz="2800" smtClean="0">
                          <a:latin typeface="Arial" pitchFamily="34" charset="0"/>
                          <a:cs typeface="Arial" pitchFamily="34" charset="0"/>
                        </a:rPr>
                        <a:t>Giờ</a:t>
                      </a:r>
                      <a:r>
                        <a:rPr lang="en-US" sz="2800" baseline="0" smtClean="0">
                          <a:latin typeface="Arial" pitchFamily="34" charset="0"/>
                          <a:cs typeface="Arial" pitchFamily="34" charset="0"/>
                        </a:rPr>
                        <a:t> đi</a:t>
                      </a:r>
                      <a:endParaRPr lang="en-US" sz="2800">
                        <a:latin typeface="Arial" pitchFamily="34" charset="0"/>
                        <a:cs typeface="Arial" pitchFamily="34" charset="0"/>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800" smtClean="0">
                          <a:latin typeface="Arial" pitchFamily="34" charset="0"/>
                          <a:cs typeface="Arial" pitchFamily="34" charset="0"/>
                        </a:rPr>
                        <a:t>06:00</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800" smtClean="0">
                          <a:latin typeface="Arial" pitchFamily="34" charset="0"/>
                          <a:cs typeface="Arial" pitchFamily="34" charset="0"/>
                        </a:rPr>
                        <a:t>06:</a:t>
                      </a:r>
                      <a:r>
                        <a:rPr lang="en-US" sz="2800" baseline="0" smtClean="0">
                          <a:latin typeface="Arial" pitchFamily="34" charset="0"/>
                          <a:cs typeface="Arial" pitchFamily="34" charset="0"/>
                        </a:rPr>
                        <a:t> 16</a:t>
                      </a:r>
                      <a:endParaRPr lang="en-US" sz="2800" smtClean="0">
                        <a:latin typeface="Arial" pitchFamily="34" charset="0"/>
                        <a:cs typeface="Arial" pitchFamily="34" charset="0"/>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800" smtClean="0">
                          <a:latin typeface="Arial" pitchFamily="34" charset="0"/>
                          <a:cs typeface="Arial" pitchFamily="34" charset="0"/>
                        </a:rPr>
                        <a:t>06:</a:t>
                      </a:r>
                      <a:r>
                        <a:rPr lang="en-US" sz="2800" baseline="0" smtClean="0">
                          <a:latin typeface="Arial" pitchFamily="34" charset="0"/>
                          <a:cs typeface="Arial" pitchFamily="34" charset="0"/>
                        </a:rPr>
                        <a:t> 56</a:t>
                      </a:r>
                      <a:endParaRPr lang="en-US" sz="2800" smtClean="0">
                        <a:latin typeface="Arial" pitchFamily="34" charset="0"/>
                        <a:cs typeface="Arial" pitchFamily="34" charset="0"/>
                      </a:endParaRPr>
                    </a:p>
                  </a:txBody>
                  <a:tcPr/>
                </a:tc>
                <a:tc>
                  <a:txBody>
                    <a:bodyPr/>
                    <a:lstStyle/>
                    <a:p>
                      <a:r>
                        <a:rPr lang="en-US" sz="2800" smtClean="0">
                          <a:latin typeface="Arial" pitchFamily="34" charset="0"/>
                          <a:cs typeface="Arial" pitchFamily="34" charset="0"/>
                        </a:rPr>
                        <a:t>07:</a:t>
                      </a:r>
                      <a:r>
                        <a:rPr lang="en-US" sz="2800" baseline="0" smtClean="0">
                          <a:latin typeface="Arial" pitchFamily="34" charset="0"/>
                          <a:cs typeface="Arial" pitchFamily="34" charset="0"/>
                        </a:rPr>
                        <a:t> 20</a:t>
                      </a:r>
                      <a:endParaRPr lang="en-US" sz="2800">
                        <a:latin typeface="Arial" pitchFamily="34" charset="0"/>
                        <a:cs typeface="Arial" pitchFamily="34" charset="0"/>
                      </a:endParaRPr>
                    </a:p>
                  </a:txBody>
                  <a:tcPr/>
                </a:tc>
                <a:tc>
                  <a:txBody>
                    <a:bodyPr/>
                    <a:lstStyle/>
                    <a:p>
                      <a:r>
                        <a:rPr lang="en-US" sz="2800" smtClean="0">
                          <a:latin typeface="Arial" pitchFamily="34" charset="0"/>
                          <a:cs typeface="Arial" pitchFamily="34" charset="0"/>
                        </a:rPr>
                        <a:t>07:  48</a:t>
                      </a:r>
                      <a:endParaRPr lang="en-US" sz="2800">
                        <a:latin typeface="Arial" pitchFamily="34" charset="0"/>
                        <a:cs typeface="Arial" pitchFamily="34" charset="0"/>
                      </a:endParaRPr>
                    </a:p>
                  </a:txBody>
                  <a:tcPr/>
                </a:tc>
                <a:tc>
                  <a:txBody>
                    <a:bodyPr/>
                    <a:lstStyle/>
                    <a:p>
                      <a:r>
                        <a:rPr lang="en-US" sz="2800" smtClean="0">
                          <a:latin typeface="Arial" pitchFamily="34" charset="0"/>
                          <a:cs typeface="Arial" pitchFamily="34" charset="0"/>
                        </a:rPr>
                        <a:t>08: 15</a:t>
                      </a:r>
                      <a:endParaRPr lang="en-US" sz="2800">
                        <a:latin typeface="Arial" pitchFamily="34" charset="0"/>
                        <a:cs typeface="Arial" pitchFamily="34" charset="0"/>
                      </a:endParaRPr>
                    </a:p>
                  </a:txBody>
                  <a:tcPr/>
                </a:tc>
                <a:tc>
                  <a:txBody>
                    <a:bodyPr/>
                    <a:lstStyle/>
                    <a:p>
                      <a:r>
                        <a:rPr lang="en-US" sz="2800" smtClean="0">
                          <a:latin typeface="Arial" pitchFamily="34" charset="0"/>
                          <a:cs typeface="Arial" pitchFamily="34" charset="0"/>
                        </a:rPr>
                        <a:t>08: 25</a:t>
                      </a:r>
                      <a:endParaRPr lang="en-US" sz="2800">
                        <a:latin typeface="Arial" pitchFamily="34" charset="0"/>
                        <a:cs typeface="Arial" pitchFamily="34" charset="0"/>
                      </a:endParaRPr>
                    </a:p>
                  </a:txBody>
                  <a:tcPr/>
                </a:tc>
                <a:extLst>
                  <a:ext uri="{0D108BD9-81ED-4DB2-BD59-A6C34878D82A}">
                    <a16:rowId xmlns:a16="http://schemas.microsoft.com/office/drawing/2014/main" val="10003"/>
                  </a:ext>
                </a:extLst>
              </a:tr>
            </a:tbl>
          </a:graphicData>
        </a:graphic>
      </p:graphicFrame>
      <p:sp>
        <p:nvSpPr>
          <p:cNvPr id="7" name="TextBox 6">
            <a:extLst>
              <a:ext uri="{FF2B5EF4-FFF2-40B4-BE49-F238E27FC236}">
                <a16:creationId xmlns:a16="http://schemas.microsoft.com/office/drawing/2014/main" id="{DEAC0E1E-50D5-48F7-8449-EF3C31CD2512}"/>
              </a:ext>
            </a:extLst>
          </p:cNvPr>
          <p:cNvSpPr txBox="1"/>
          <p:nvPr/>
        </p:nvSpPr>
        <p:spPr>
          <a:xfrm>
            <a:off x="1446305" y="89645"/>
            <a:ext cx="9592238" cy="954107"/>
          </a:xfrm>
          <a:prstGeom prst="rect">
            <a:avLst/>
          </a:prstGeom>
          <a:noFill/>
        </p:spPr>
        <p:txBody>
          <a:bodyPr wrap="square">
            <a:spAutoFit/>
          </a:bodyPr>
          <a:lstStyle/>
          <a:p>
            <a:r>
              <a:rPr lang="en-US" sz="2800">
                <a:solidFill>
                  <a:srgbClr val="7030A0"/>
                </a:solidFill>
                <a:latin typeface="Arial" pitchFamily="34" charset="0"/>
                <a:cs typeface="Arial" pitchFamily="34" charset="0"/>
              </a:rPr>
              <a:t>Quãng đường tàu đi từ ga Gia Lâm đến ga Hải Dương là: </a:t>
            </a:r>
            <a:endParaRPr lang="en-US" sz="2800" smtClean="0">
              <a:solidFill>
                <a:srgbClr val="7030A0"/>
              </a:solidFill>
              <a:latin typeface="Arial" pitchFamily="34" charset="0"/>
              <a:cs typeface="Arial" pitchFamily="34" charset="0"/>
            </a:endParaRPr>
          </a:p>
          <a:p>
            <a:r>
              <a:rPr lang="en-US" sz="2800" smtClean="0">
                <a:solidFill>
                  <a:srgbClr val="7030A0"/>
                </a:solidFill>
                <a:latin typeface="Arial" pitchFamily="34" charset="0"/>
                <a:cs typeface="Arial" pitchFamily="34" charset="0"/>
              </a:rPr>
              <a:t>57 – 5 = 52 (km)</a:t>
            </a:r>
            <a:endParaRPr lang="en-US" sz="2800">
              <a:solidFill>
                <a:srgbClr val="7030A0"/>
              </a:solidFill>
              <a:latin typeface="Arial" pitchFamily="34" charset="0"/>
              <a:cs typeface="Arial" pitchFamily="34" charset="0"/>
            </a:endParaRPr>
          </a:p>
        </p:txBody>
      </p:sp>
    </p:spTree>
    <p:extLst>
      <p:ext uri="{BB962C8B-B14F-4D97-AF65-F5344CB8AC3E}">
        <p14:creationId xmlns:p14="http://schemas.microsoft.com/office/powerpoint/2010/main" val="14971252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4"/>
                                        </p:tgtEl>
                                        <p:attrNameLst>
                                          <p:attrName>ppt_y</p:attrName>
                                        </p:attrNameLst>
                                      </p:cBhvr>
                                      <p:tavLst>
                                        <p:tav tm="0">
                                          <p:val>
                                            <p:strVal val="#ppt_y"/>
                                          </p:val>
                                        </p:tav>
                                        <p:tav tm="100000">
                                          <p:val>
                                            <p:strVal val="#ppt_y"/>
                                          </p:val>
                                        </p:tav>
                                      </p:tavLst>
                                    </p:anim>
                                    <p:anim calcmode="lin" valueType="num">
                                      <p:cBhvr>
                                        <p:cTn id="9" dur="500" fill="hold"/>
                                        <p:tgtEl>
                                          <p:spTgt spid="4"/>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4"/>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4"/>
                                        </p:tgtEl>
                                      </p:cBhvr>
                                    </p:animEffect>
                                  </p:childTnLst>
                                </p:cTn>
                              </p:par>
                            </p:childTnLst>
                          </p:cTn>
                        </p:par>
                      </p:childTnLst>
                    </p:cTn>
                  </p:par>
                  <p:par>
                    <p:cTn id="12" fill="hold">
                      <p:stCondLst>
                        <p:cond delay="indefinite"/>
                      </p:stCondLst>
                      <p:childTnLst>
                        <p:par>
                          <p:cTn id="13" fill="hold">
                            <p:stCondLst>
                              <p:cond delay="0"/>
                            </p:stCondLst>
                            <p:childTnLst>
                              <p:par>
                                <p:cTn id="14" presetID="16" presetClass="entr" presetSubtype="21" fill="hold" grpId="0" nodeType="click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barn(inVertical)">
                                      <p:cBhvr>
                                        <p:cTn id="16"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7"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hlinkClick r:id="rId2" action="ppaction://hlinksldjump"/>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074401" y="5791201"/>
            <a:ext cx="952500" cy="1038225"/>
          </a:xfrm>
          <a:prstGeom prst="rect">
            <a:avLst/>
          </a:prstGeom>
        </p:spPr>
      </p:pic>
      <p:sp>
        <p:nvSpPr>
          <p:cNvPr id="5" name="Rounded Rectangle 4"/>
          <p:cNvSpPr/>
          <p:nvPr/>
        </p:nvSpPr>
        <p:spPr>
          <a:xfrm>
            <a:off x="161374" y="5256949"/>
            <a:ext cx="10165973" cy="1537447"/>
          </a:xfrm>
          <a:prstGeom prst="roundRect">
            <a:avLst/>
          </a:prstGeom>
          <a:solidFill>
            <a:schemeClr val="bg1">
              <a:lumMod val="95000"/>
              <a:alpha val="62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en-US" sz="3200" smtClean="0">
                <a:solidFill>
                  <a:schemeClr val="tx1"/>
                </a:solidFill>
                <a:latin typeface="Times New Roman" panose="02020603050405020304" pitchFamily="18" charset="0"/>
                <a:cs typeface="Times New Roman" panose="02020603050405020304" pitchFamily="18" charset="0"/>
              </a:rPr>
              <a:t>2) Hãy </a:t>
            </a:r>
            <a:r>
              <a:rPr lang="en-US" altLang="en-US" sz="3200">
                <a:solidFill>
                  <a:schemeClr val="tx1"/>
                </a:solidFill>
                <a:latin typeface="Times New Roman" panose="02020603050405020304" pitchFamily="18" charset="0"/>
                <a:cs typeface="Times New Roman" panose="02020603050405020304" pitchFamily="18" charset="0"/>
              </a:rPr>
              <a:t>tính </a:t>
            </a:r>
            <a:r>
              <a:rPr lang="en-US" altLang="en-US" sz="3200" smtClean="0">
                <a:solidFill>
                  <a:schemeClr val="tx1"/>
                </a:solidFill>
                <a:latin typeface="Times New Roman" panose="02020603050405020304" pitchFamily="18" charset="0"/>
                <a:cs typeface="Times New Roman" panose="02020603050405020304" pitchFamily="18" charset="0"/>
              </a:rPr>
              <a:t>thời gian tàu đi từ </a:t>
            </a:r>
            <a:r>
              <a:rPr lang="en-US" altLang="en-US" sz="3200">
                <a:solidFill>
                  <a:schemeClr val="tx1"/>
                </a:solidFill>
                <a:latin typeface="Times New Roman" panose="02020603050405020304" pitchFamily="18" charset="0"/>
                <a:cs typeface="Times New Roman" panose="02020603050405020304" pitchFamily="18" charset="0"/>
              </a:rPr>
              <a:t>ga </a:t>
            </a:r>
            <a:r>
              <a:rPr lang="en-US" altLang="en-US" sz="3200" smtClean="0">
                <a:solidFill>
                  <a:schemeClr val="tx1"/>
                </a:solidFill>
                <a:latin typeface="Times New Roman" panose="02020603050405020304" pitchFamily="18" charset="0"/>
                <a:cs typeface="Times New Roman" panose="02020603050405020304" pitchFamily="18" charset="0"/>
              </a:rPr>
              <a:t>Hà Nội đến </a:t>
            </a:r>
            <a:r>
              <a:rPr lang="en-US" altLang="en-US" sz="3200">
                <a:solidFill>
                  <a:schemeClr val="tx1"/>
                </a:solidFill>
                <a:latin typeface="Times New Roman" panose="02020603050405020304" pitchFamily="18" charset="0"/>
                <a:cs typeface="Times New Roman" panose="02020603050405020304" pitchFamily="18" charset="0"/>
              </a:rPr>
              <a:t>ga Hải Dương, từ ga </a:t>
            </a:r>
            <a:r>
              <a:rPr lang="en-US" altLang="en-US" sz="3200" smtClean="0">
                <a:solidFill>
                  <a:schemeClr val="tx1"/>
                </a:solidFill>
                <a:latin typeface="Times New Roman" panose="02020603050405020304" pitchFamily="18" charset="0"/>
                <a:cs typeface="Times New Roman" panose="02020603050405020304" pitchFamily="18" charset="0"/>
              </a:rPr>
              <a:t>Hà Nội đến ga Hải Phòng.</a:t>
            </a:r>
            <a:endParaRPr lang="en-US" altLang="en-US" sz="3200">
              <a:solidFill>
                <a:srgbClr val="002060"/>
              </a:solidFill>
              <a:latin typeface="Times New Roman" panose="02020603050405020304" pitchFamily="18" charset="0"/>
              <a:cs typeface="Times New Roman" panose="02020603050405020304" pitchFamily="18" charset="0"/>
            </a:endParaRPr>
          </a:p>
        </p:txBody>
      </p:sp>
      <p:graphicFrame>
        <p:nvGraphicFramePr>
          <p:cNvPr id="6" name="Table 5"/>
          <p:cNvGraphicFramePr>
            <a:graphicFrameLocks noGrp="1"/>
          </p:cNvGraphicFramePr>
          <p:nvPr>
            <p:extLst>
              <p:ext uri="{D42A27DB-BD31-4B8C-83A1-F6EECF244321}">
                <p14:modId xmlns:p14="http://schemas.microsoft.com/office/powerpoint/2010/main" val="2506752786"/>
              </p:ext>
            </p:extLst>
          </p:nvPr>
        </p:nvGraphicFramePr>
        <p:xfrm>
          <a:off x="452331" y="2233167"/>
          <a:ext cx="10879056" cy="2926080"/>
        </p:xfrm>
        <a:graphic>
          <a:graphicData uri="http://schemas.openxmlformats.org/drawingml/2006/table">
            <a:tbl>
              <a:tblPr firstRow="1" bandRow="1">
                <a:tableStyleId>{5940675A-B579-460E-94D1-54222C63F5DA}</a:tableStyleId>
              </a:tblPr>
              <a:tblGrid>
                <a:gridCol w="1481405">
                  <a:extLst>
                    <a:ext uri="{9D8B030D-6E8A-4147-A177-3AD203B41FA5}">
                      <a16:colId xmlns:a16="http://schemas.microsoft.com/office/drawing/2014/main" val="20000"/>
                    </a:ext>
                  </a:extLst>
                </a:gridCol>
                <a:gridCol w="1238359">
                  <a:extLst>
                    <a:ext uri="{9D8B030D-6E8A-4147-A177-3AD203B41FA5}">
                      <a16:colId xmlns:a16="http://schemas.microsoft.com/office/drawing/2014/main" val="20001"/>
                    </a:ext>
                  </a:extLst>
                </a:gridCol>
                <a:gridCol w="1359882">
                  <a:extLst>
                    <a:ext uri="{9D8B030D-6E8A-4147-A177-3AD203B41FA5}">
                      <a16:colId xmlns:a16="http://schemas.microsoft.com/office/drawing/2014/main" val="20002"/>
                    </a:ext>
                  </a:extLst>
                </a:gridCol>
                <a:gridCol w="1359882">
                  <a:extLst>
                    <a:ext uri="{9D8B030D-6E8A-4147-A177-3AD203B41FA5}">
                      <a16:colId xmlns:a16="http://schemas.microsoft.com/office/drawing/2014/main" val="20003"/>
                    </a:ext>
                  </a:extLst>
                </a:gridCol>
                <a:gridCol w="1359882">
                  <a:extLst>
                    <a:ext uri="{9D8B030D-6E8A-4147-A177-3AD203B41FA5}">
                      <a16:colId xmlns:a16="http://schemas.microsoft.com/office/drawing/2014/main" val="20004"/>
                    </a:ext>
                  </a:extLst>
                </a:gridCol>
                <a:gridCol w="1359882">
                  <a:extLst>
                    <a:ext uri="{9D8B030D-6E8A-4147-A177-3AD203B41FA5}">
                      <a16:colId xmlns:a16="http://schemas.microsoft.com/office/drawing/2014/main" val="20005"/>
                    </a:ext>
                  </a:extLst>
                </a:gridCol>
                <a:gridCol w="1359882">
                  <a:extLst>
                    <a:ext uri="{9D8B030D-6E8A-4147-A177-3AD203B41FA5}">
                      <a16:colId xmlns:a16="http://schemas.microsoft.com/office/drawing/2014/main" val="20006"/>
                    </a:ext>
                  </a:extLst>
                </a:gridCol>
                <a:gridCol w="1359882">
                  <a:extLst>
                    <a:ext uri="{9D8B030D-6E8A-4147-A177-3AD203B41FA5}">
                      <a16:colId xmlns:a16="http://schemas.microsoft.com/office/drawing/2014/main" val="20007"/>
                    </a:ext>
                  </a:extLst>
                </a:gridCol>
              </a:tblGrid>
              <a:tr h="753607">
                <a:tc>
                  <a:txBody>
                    <a:bodyPr/>
                    <a:lstStyle/>
                    <a:p>
                      <a:r>
                        <a:rPr lang="en-US" sz="2400" smtClean="0">
                          <a:latin typeface="Arial" pitchFamily="34" charset="0"/>
                          <a:cs typeface="Arial" pitchFamily="34" charset="0"/>
                        </a:rPr>
                        <a:t>Ga đi</a:t>
                      </a:r>
                      <a:endParaRPr lang="en-US" sz="2400">
                        <a:latin typeface="Arial" pitchFamily="34" charset="0"/>
                        <a:cs typeface="Arial" pitchFamily="34" charset="0"/>
                      </a:endParaRPr>
                    </a:p>
                  </a:txBody>
                  <a:tcPr/>
                </a:tc>
                <a:tc>
                  <a:txBody>
                    <a:bodyPr/>
                    <a:lstStyle/>
                    <a:p>
                      <a:r>
                        <a:rPr lang="en-US" sz="2400" smtClean="0">
                          <a:latin typeface="Arial" pitchFamily="34" charset="0"/>
                          <a:cs typeface="Arial" pitchFamily="34" charset="0"/>
                        </a:rPr>
                        <a:t>Hà</a:t>
                      </a:r>
                      <a:r>
                        <a:rPr lang="en-US" sz="2400" baseline="0" smtClean="0">
                          <a:latin typeface="Arial" pitchFamily="34" charset="0"/>
                          <a:cs typeface="Arial" pitchFamily="34" charset="0"/>
                        </a:rPr>
                        <a:t> Nội</a:t>
                      </a:r>
                      <a:endParaRPr lang="en-US" sz="2400">
                        <a:latin typeface="Arial" pitchFamily="34" charset="0"/>
                        <a:cs typeface="Arial" pitchFamily="34" charset="0"/>
                      </a:endParaRPr>
                    </a:p>
                  </a:txBody>
                  <a:tcPr/>
                </a:tc>
                <a:tc>
                  <a:txBody>
                    <a:bodyPr/>
                    <a:lstStyle/>
                    <a:p>
                      <a:r>
                        <a:rPr lang="en-US" sz="2400" smtClean="0">
                          <a:latin typeface="Arial" pitchFamily="34" charset="0"/>
                          <a:cs typeface="Arial" pitchFamily="34" charset="0"/>
                        </a:rPr>
                        <a:t>Gia Lâm</a:t>
                      </a:r>
                      <a:endParaRPr lang="en-US" sz="2400">
                        <a:latin typeface="Arial" pitchFamily="34" charset="0"/>
                        <a:cs typeface="Arial" pitchFamily="34" charset="0"/>
                      </a:endParaRPr>
                    </a:p>
                  </a:txBody>
                  <a:tcPr/>
                </a:tc>
                <a:tc>
                  <a:txBody>
                    <a:bodyPr/>
                    <a:lstStyle/>
                    <a:p>
                      <a:r>
                        <a:rPr lang="en-US" sz="2400" smtClean="0">
                          <a:latin typeface="Arial" pitchFamily="34" charset="0"/>
                          <a:cs typeface="Arial" pitchFamily="34" charset="0"/>
                        </a:rPr>
                        <a:t>Cẩm</a:t>
                      </a:r>
                      <a:r>
                        <a:rPr lang="en-US" sz="2400" baseline="0" smtClean="0">
                          <a:latin typeface="Arial" pitchFamily="34" charset="0"/>
                          <a:cs typeface="Arial" pitchFamily="34" charset="0"/>
                        </a:rPr>
                        <a:t> Giàng</a:t>
                      </a:r>
                      <a:endParaRPr lang="en-US" sz="2400">
                        <a:latin typeface="Arial" pitchFamily="34" charset="0"/>
                        <a:cs typeface="Arial" pitchFamily="34" charset="0"/>
                      </a:endParaRPr>
                    </a:p>
                  </a:txBody>
                  <a:tcPr/>
                </a:tc>
                <a:tc>
                  <a:txBody>
                    <a:bodyPr/>
                    <a:lstStyle/>
                    <a:p>
                      <a:r>
                        <a:rPr lang="en-US" sz="2400" smtClean="0">
                          <a:latin typeface="Arial" pitchFamily="34" charset="0"/>
                          <a:cs typeface="Arial" pitchFamily="34" charset="0"/>
                        </a:rPr>
                        <a:t>Hải</a:t>
                      </a:r>
                      <a:r>
                        <a:rPr lang="en-US" sz="2400" baseline="0" smtClean="0">
                          <a:latin typeface="Arial" pitchFamily="34" charset="0"/>
                          <a:cs typeface="Arial" pitchFamily="34" charset="0"/>
                        </a:rPr>
                        <a:t> Dương</a:t>
                      </a:r>
                      <a:endParaRPr lang="en-US" sz="2400">
                        <a:latin typeface="Arial" pitchFamily="34" charset="0"/>
                        <a:cs typeface="Arial" pitchFamily="34" charset="0"/>
                      </a:endParaRPr>
                    </a:p>
                  </a:txBody>
                  <a:tcPr/>
                </a:tc>
                <a:tc>
                  <a:txBody>
                    <a:bodyPr/>
                    <a:lstStyle/>
                    <a:p>
                      <a:r>
                        <a:rPr lang="en-US" sz="2400" smtClean="0">
                          <a:latin typeface="Arial" pitchFamily="34" charset="0"/>
                          <a:cs typeface="Arial" pitchFamily="34" charset="0"/>
                        </a:rPr>
                        <a:t>Phú</a:t>
                      </a:r>
                      <a:r>
                        <a:rPr lang="en-US" sz="2400" baseline="0" smtClean="0">
                          <a:latin typeface="Arial" pitchFamily="34" charset="0"/>
                          <a:cs typeface="Arial" pitchFamily="34" charset="0"/>
                        </a:rPr>
                        <a:t> Thái</a:t>
                      </a:r>
                      <a:endParaRPr lang="en-US" sz="2400">
                        <a:latin typeface="Arial" pitchFamily="34" charset="0"/>
                        <a:cs typeface="Arial" pitchFamily="34" charset="0"/>
                      </a:endParaRPr>
                    </a:p>
                  </a:txBody>
                  <a:tcPr/>
                </a:tc>
                <a:tc>
                  <a:txBody>
                    <a:bodyPr/>
                    <a:lstStyle/>
                    <a:p>
                      <a:r>
                        <a:rPr lang="en-US" sz="2400" smtClean="0">
                          <a:latin typeface="Arial" pitchFamily="34" charset="0"/>
                          <a:cs typeface="Arial" pitchFamily="34" charset="0"/>
                        </a:rPr>
                        <a:t>Thượng</a:t>
                      </a:r>
                      <a:r>
                        <a:rPr lang="en-US" sz="2400" baseline="0" smtClean="0">
                          <a:latin typeface="Arial" pitchFamily="34" charset="0"/>
                          <a:cs typeface="Arial" pitchFamily="34" charset="0"/>
                        </a:rPr>
                        <a:t> Lý</a:t>
                      </a:r>
                      <a:endParaRPr lang="en-US" sz="2400">
                        <a:latin typeface="Arial" pitchFamily="34" charset="0"/>
                        <a:cs typeface="Arial" pitchFamily="34" charset="0"/>
                      </a:endParaRPr>
                    </a:p>
                  </a:txBody>
                  <a:tcPr/>
                </a:tc>
                <a:tc>
                  <a:txBody>
                    <a:bodyPr/>
                    <a:lstStyle/>
                    <a:p>
                      <a:r>
                        <a:rPr lang="en-US" sz="2400" smtClean="0">
                          <a:latin typeface="Arial" pitchFamily="34" charset="0"/>
                          <a:cs typeface="Arial" pitchFamily="34" charset="0"/>
                        </a:rPr>
                        <a:t>Hải</a:t>
                      </a:r>
                      <a:r>
                        <a:rPr lang="en-US" sz="2400" baseline="0" smtClean="0">
                          <a:latin typeface="Arial" pitchFamily="34" charset="0"/>
                          <a:cs typeface="Arial" pitchFamily="34" charset="0"/>
                        </a:rPr>
                        <a:t> Phòng</a:t>
                      </a:r>
                      <a:endParaRPr lang="en-US" sz="2400">
                        <a:latin typeface="Arial" pitchFamily="34" charset="0"/>
                        <a:cs typeface="Arial" pitchFamily="34" charset="0"/>
                      </a:endParaRPr>
                    </a:p>
                  </a:txBody>
                  <a:tcPr/>
                </a:tc>
                <a:extLst>
                  <a:ext uri="{0D108BD9-81ED-4DB2-BD59-A6C34878D82A}">
                    <a16:rowId xmlns:a16="http://schemas.microsoft.com/office/drawing/2014/main" val="10000"/>
                  </a:ext>
                </a:extLst>
              </a:tr>
              <a:tr h="1088543">
                <a:tc>
                  <a:txBody>
                    <a:bodyPr/>
                    <a:lstStyle/>
                    <a:p>
                      <a:r>
                        <a:rPr lang="en-US" sz="2400" smtClean="0">
                          <a:latin typeface="Arial" pitchFamily="34" charset="0"/>
                          <a:cs typeface="Arial" pitchFamily="34" charset="0"/>
                        </a:rPr>
                        <a:t>Quãng</a:t>
                      </a:r>
                      <a:r>
                        <a:rPr lang="en-US" sz="2400" baseline="0" smtClean="0">
                          <a:latin typeface="Arial" pitchFamily="34" charset="0"/>
                          <a:cs typeface="Arial" pitchFamily="34" charset="0"/>
                        </a:rPr>
                        <a:t> đường (km)</a:t>
                      </a:r>
                      <a:endParaRPr lang="en-US" sz="2400">
                        <a:latin typeface="Arial" pitchFamily="34" charset="0"/>
                        <a:cs typeface="Arial" pitchFamily="34" charset="0"/>
                      </a:endParaRPr>
                    </a:p>
                  </a:txBody>
                  <a:tcPr/>
                </a:tc>
                <a:tc>
                  <a:txBody>
                    <a:bodyPr/>
                    <a:lstStyle/>
                    <a:p>
                      <a:r>
                        <a:rPr lang="en-US" sz="2400" smtClean="0">
                          <a:latin typeface="Arial" pitchFamily="34" charset="0"/>
                          <a:cs typeface="Arial" pitchFamily="34" charset="0"/>
                        </a:rPr>
                        <a:t>0</a:t>
                      </a:r>
                      <a:endParaRPr lang="en-US" sz="2400">
                        <a:latin typeface="Arial" pitchFamily="34" charset="0"/>
                        <a:cs typeface="Arial" pitchFamily="34" charset="0"/>
                      </a:endParaRPr>
                    </a:p>
                  </a:txBody>
                  <a:tcPr/>
                </a:tc>
                <a:tc>
                  <a:txBody>
                    <a:bodyPr/>
                    <a:lstStyle/>
                    <a:p>
                      <a:r>
                        <a:rPr lang="en-US" sz="2400" smtClean="0">
                          <a:latin typeface="Arial" pitchFamily="34" charset="0"/>
                          <a:cs typeface="Arial" pitchFamily="34" charset="0"/>
                        </a:rPr>
                        <a:t>5</a:t>
                      </a:r>
                      <a:endParaRPr lang="en-US" sz="2400">
                        <a:latin typeface="Arial" pitchFamily="34" charset="0"/>
                        <a:cs typeface="Arial" pitchFamily="34" charset="0"/>
                      </a:endParaRPr>
                    </a:p>
                  </a:txBody>
                  <a:tcPr/>
                </a:tc>
                <a:tc>
                  <a:txBody>
                    <a:bodyPr/>
                    <a:lstStyle/>
                    <a:p>
                      <a:r>
                        <a:rPr lang="en-US" sz="2400" smtClean="0">
                          <a:latin typeface="Arial" pitchFamily="34" charset="0"/>
                          <a:cs typeface="Arial" pitchFamily="34" charset="0"/>
                        </a:rPr>
                        <a:t>40</a:t>
                      </a:r>
                      <a:endParaRPr lang="en-US" sz="2400">
                        <a:latin typeface="Arial" pitchFamily="34" charset="0"/>
                        <a:cs typeface="Arial" pitchFamily="34" charset="0"/>
                      </a:endParaRPr>
                    </a:p>
                  </a:txBody>
                  <a:tcPr/>
                </a:tc>
                <a:tc>
                  <a:txBody>
                    <a:bodyPr/>
                    <a:lstStyle/>
                    <a:p>
                      <a:r>
                        <a:rPr lang="en-US" sz="2400" smtClean="0">
                          <a:latin typeface="Arial" pitchFamily="34" charset="0"/>
                          <a:cs typeface="Arial" pitchFamily="34" charset="0"/>
                        </a:rPr>
                        <a:t>57</a:t>
                      </a:r>
                      <a:endParaRPr lang="en-US" sz="2400">
                        <a:latin typeface="Arial" pitchFamily="34" charset="0"/>
                        <a:cs typeface="Arial" pitchFamily="34" charset="0"/>
                      </a:endParaRPr>
                    </a:p>
                  </a:txBody>
                  <a:tcPr/>
                </a:tc>
                <a:tc>
                  <a:txBody>
                    <a:bodyPr/>
                    <a:lstStyle/>
                    <a:p>
                      <a:r>
                        <a:rPr lang="en-US" sz="2400" smtClean="0">
                          <a:latin typeface="Arial" pitchFamily="34" charset="0"/>
                          <a:cs typeface="Arial" pitchFamily="34" charset="0"/>
                        </a:rPr>
                        <a:t>78</a:t>
                      </a:r>
                      <a:endParaRPr lang="en-US" sz="2400">
                        <a:latin typeface="Arial" pitchFamily="34" charset="0"/>
                        <a:cs typeface="Arial" pitchFamily="34" charset="0"/>
                      </a:endParaRPr>
                    </a:p>
                  </a:txBody>
                  <a:tcPr/>
                </a:tc>
                <a:tc>
                  <a:txBody>
                    <a:bodyPr/>
                    <a:lstStyle/>
                    <a:p>
                      <a:r>
                        <a:rPr lang="en-US" sz="2400" smtClean="0">
                          <a:latin typeface="Arial" pitchFamily="34" charset="0"/>
                          <a:cs typeface="Arial" pitchFamily="34" charset="0"/>
                        </a:rPr>
                        <a:t>98</a:t>
                      </a:r>
                      <a:endParaRPr lang="en-US" sz="2400">
                        <a:latin typeface="Arial" pitchFamily="34" charset="0"/>
                        <a:cs typeface="Arial" pitchFamily="34" charset="0"/>
                      </a:endParaRPr>
                    </a:p>
                  </a:txBody>
                  <a:tcPr/>
                </a:tc>
                <a:tc>
                  <a:txBody>
                    <a:bodyPr/>
                    <a:lstStyle/>
                    <a:p>
                      <a:r>
                        <a:rPr lang="en-US" sz="2400" smtClean="0">
                          <a:latin typeface="Arial" pitchFamily="34" charset="0"/>
                          <a:cs typeface="Arial" pitchFamily="34" charset="0"/>
                        </a:rPr>
                        <a:t>102</a:t>
                      </a:r>
                      <a:endParaRPr lang="en-US" sz="2400">
                        <a:latin typeface="Arial" pitchFamily="34" charset="0"/>
                        <a:cs typeface="Arial" pitchFamily="34" charset="0"/>
                      </a:endParaRPr>
                    </a:p>
                  </a:txBody>
                  <a:tcPr/>
                </a:tc>
                <a:extLst>
                  <a:ext uri="{0D108BD9-81ED-4DB2-BD59-A6C34878D82A}">
                    <a16:rowId xmlns:a16="http://schemas.microsoft.com/office/drawing/2014/main" val="10001"/>
                  </a:ext>
                </a:extLst>
              </a:tr>
              <a:tr h="418670">
                <a:tc>
                  <a:txBody>
                    <a:bodyPr/>
                    <a:lstStyle/>
                    <a:p>
                      <a:r>
                        <a:rPr lang="en-US" sz="2400" smtClean="0">
                          <a:latin typeface="Arial" pitchFamily="34" charset="0"/>
                          <a:cs typeface="Arial" pitchFamily="34" charset="0"/>
                        </a:rPr>
                        <a:t>Giờ</a:t>
                      </a:r>
                      <a:r>
                        <a:rPr lang="en-US" sz="2400" baseline="0" smtClean="0">
                          <a:latin typeface="Arial" pitchFamily="34" charset="0"/>
                          <a:cs typeface="Arial" pitchFamily="34" charset="0"/>
                        </a:rPr>
                        <a:t> đến</a:t>
                      </a:r>
                      <a:endParaRPr lang="en-US" sz="2400">
                        <a:latin typeface="Arial" pitchFamily="34" charset="0"/>
                        <a:cs typeface="Arial" pitchFamily="34" charset="0"/>
                      </a:endParaRPr>
                    </a:p>
                  </a:txBody>
                  <a:tcPr/>
                </a:tc>
                <a:tc>
                  <a:txBody>
                    <a:bodyPr/>
                    <a:lstStyle/>
                    <a:p>
                      <a:r>
                        <a:rPr lang="en-US" sz="2400" smtClean="0">
                          <a:latin typeface="Arial" pitchFamily="34" charset="0"/>
                          <a:cs typeface="Arial" pitchFamily="34" charset="0"/>
                        </a:rPr>
                        <a:t>06:00</a:t>
                      </a:r>
                      <a:endParaRPr lang="en-US" sz="2400">
                        <a:latin typeface="Arial" pitchFamily="34" charset="0"/>
                        <a:cs typeface="Arial" pitchFamily="34" charset="0"/>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400" smtClean="0">
                          <a:latin typeface="Arial" pitchFamily="34" charset="0"/>
                          <a:cs typeface="Arial" pitchFamily="34" charset="0"/>
                        </a:rPr>
                        <a:t>06: 14</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400" smtClean="0">
                          <a:latin typeface="Arial" pitchFamily="34" charset="0"/>
                          <a:cs typeface="Arial" pitchFamily="34" charset="0"/>
                        </a:rPr>
                        <a:t>06:</a:t>
                      </a:r>
                      <a:r>
                        <a:rPr lang="en-US" sz="2400" baseline="0" smtClean="0">
                          <a:latin typeface="Arial" pitchFamily="34" charset="0"/>
                          <a:cs typeface="Arial" pitchFamily="34" charset="0"/>
                        </a:rPr>
                        <a:t> 54</a:t>
                      </a:r>
                      <a:endParaRPr lang="en-US" sz="2400" smtClean="0">
                        <a:latin typeface="Arial" pitchFamily="34" charset="0"/>
                        <a:cs typeface="Arial" pitchFamily="34" charset="0"/>
                      </a:endParaRPr>
                    </a:p>
                  </a:txBody>
                  <a:tcPr/>
                </a:tc>
                <a:tc>
                  <a:txBody>
                    <a:bodyPr/>
                    <a:lstStyle/>
                    <a:p>
                      <a:r>
                        <a:rPr lang="en-US" sz="2400" smtClean="0">
                          <a:latin typeface="Arial" pitchFamily="34" charset="0"/>
                          <a:cs typeface="Arial" pitchFamily="34" charset="0"/>
                        </a:rPr>
                        <a:t>07: 15</a:t>
                      </a:r>
                      <a:endParaRPr lang="en-US" sz="2400">
                        <a:latin typeface="Arial" pitchFamily="34" charset="0"/>
                        <a:cs typeface="Arial" pitchFamily="34" charset="0"/>
                      </a:endParaRPr>
                    </a:p>
                  </a:txBody>
                  <a:tcPr/>
                </a:tc>
                <a:tc>
                  <a:txBody>
                    <a:bodyPr/>
                    <a:lstStyle/>
                    <a:p>
                      <a:r>
                        <a:rPr lang="en-US" sz="2400" smtClean="0">
                          <a:latin typeface="Arial" pitchFamily="34" charset="0"/>
                          <a:cs typeface="Arial" pitchFamily="34" charset="0"/>
                        </a:rPr>
                        <a:t>07:  46</a:t>
                      </a:r>
                      <a:endParaRPr lang="en-US" sz="2400">
                        <a:latin typeface="Arial" pitchFamily="34" charset="0"/>
                        <a:cs typeface="Arial" pitchFamily="34" charset="0"/>
                      </a:endParaRPr>
                    </a:p>
                  </a:txBody>
                  <a:tcPr/>
                </a:tc>
                <a:tc>
                  <a:txBody>
                    <a:bodyPr/>
                    <a:lstStyle/>
                    <a:p>
                      <a:r>
                        <a:rPr lang="en-US" sz="2400" smtClean="0">
                          <a:latin typeface="Arial" pitchFamily="34" charset="0"/>
                          <a:cs typeface="Arial" pitchFamily="34" charset="0"/>
                        </a:rPr>
                        <a:t>08: 13</a:t>
                      </a:r>
                      <a:endParaRPr lang="en-US" sz="2400">
                        <a:latin typeface="Arial" pitchFamily="34" charset="0"/>
                        <a:cs typeface="Arial" pitchFamily="34" charset="0"/>
                      </a:endParaRPr>
                    </a:p>
                  </a:txBody>
                  <a:tcPr/>
                </a:tc>
                <a:tc>
                  <a:txBody>
                    <a:bodyPr/>
                    <a:lstStyle/>
                    <a:p>
                      <a:r>
                        <a:rPr lang="en-US" sz="2400" smtClean="0">
                          <a:latin typeface="Arial" pitchFamily="34" charset="0"/>
                          <a:cs typeface="Arial" pitchFamily="34" charset="0"/>
                        </a:rPr>
                        <a:t>08: 25</a:t>
                      </a:r>
                      <a:endParaRPr lang="en-US" sz="2400">
                        <a:latin typeface="Arial" pitchFamily="34" charset="0"/>
                        <a:cs typeface="Arial" pitchFamily="34" charset="0"/>
                      </a:endParaRPr>
                    </a:p>
                  </a:txBody>
                  <a:tcPr/>
                </a:tc>
                <a:extLst>
                  <a:ext uri="{0D108BD9-81ED-4DB2-BD59-A6C34878D82A}">
                    <a16:rowId xmlns:a16="http://schemas.microsoft.com/office/drawing/2014/main" val="10002"/>
                  </a:ext>
                </a:extLst>
              </a:tr>
              <a:tr h="418670">
                <a:tc>
                  <a:txBody>
                    <a:bodyPr/>
                    <a:lstStyle/>
                    <a:p>
                      <a:r>
                        <a:rPr lang="en-US" sz="2400" smtClean="0">
                          <a:latin typeface="Arial" pitchFamily="34" charset="0"/>
                          <a:cs typeface="Arial" pitchFamily="34" charset="0"/>
                        </a:rPr>
                        <a:t>Giờ</a:t>
                      </a:r>
                      <a:r>
                        <a:rPr lang="en-US" sz="2400" baseline="0" smtClean="0">
                          <a:latin typeface="Arial" pitchFamily="34" charset="0"/>
                          <a:cs typeface="Arial" pitchFamily="34" charset="0"/>
                        </a:rPr>
                        <a:t> đi</a:t>
                      </a:r>
                      <a:endParaRPr lang="en-US" sz="2400">
                        <a:latin typeface="Arial" pitchFamily="34" charset="0"/>
                        <a:cs typeface="Arial" pitchFamily="34" charset="0"/>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400" smtClean="0">
                          <a:latin typeface="Arial" pitchFamily="34" charset="0"/>
                          <a:cs typeface="Arial" pitchFamily="34" charset="0"/>
                        </a:rPr>
                        <a:t>06:00</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400" smtClean="0">
                          <a:latin typeface="Arial" pitchFamily="34" charset="0"/>
                          <a:cs typeface="Arial" pitchFamily="34" charset="0"/>
                        </a:rPr>
                        <a:t>06:</a:t>
                      </a:r>
                      <a:r>
                        <a:rPr lang="en-US" sz="2400" baseline="0" smtClean="0">
                          <a:latin typeface="Arial" pitchFamily="34" charset="0"/>
                          <a:cs typeface="Arial" pitchFamily="34" charset="0"/>
                        </a:rPr>
                        <a:t> 16</a:t>
                      </a:r>
                      <a:endParaRPr lang="en-US" sz="2400" smtClean="0">
                        <a:latin typeface="Arial" pitchFamily="34" charset="0"/>
                        <a:cs typeface="Arial" pitchFamily="34" charset="0"/>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400" smtClean="0">
                          <a:latin typeface="Arial" pitchFamily="34" charset="0"/>
                          <a:cs typeface="Arial" pitchFamily="34" charset="0"/>
                        </a:rPr>
                        <a:t>06:</a:t>
                      </a:r>
                      <a:r>
                        <a:rPr lang="en-US" sz="2400" baseline="0" smtClean="0">
                          <a:latin typeface="Arial" pitchFamily="34" charset="0"/>
                          <a:cs typeface="Arial" pitchFamily="34" charset="0"/>
                        </a:rPr>
                        <a:t> 56</a:t>
                      </a:r>
                      <a:endParaRPr lang="en-US" sz="2400" smtClean="0">
                        <a:latin typeface="Arial" pitchFamily="34" charset="0"/>
                        <a:cs typeface="Arial" pitchFamily="34" charset="0"/>
                      </a:endParaRPr>
                    </a:p>
                  </a:txBody>
                  <a:tcPr/>
                </a:tc>
                <a:tc>
                  <a:txBody>
                    <a:bodyPr/>
                    <a:lstStyle/>
                    <a:p>
                      <a:r>
                        <a:rPr lang="en-US" sz="2400" smtClean="0">
                          <a:latin typeface="Arial" pitchFamily="34" charset="0"/>
                          <a:cs typeface="Arial" pitchFamily="34" charset="0"/>
                        </a:rPr>
                        <a:t>07:</a:t>
                      </a:r>
                      <a:r>
                        <a:rPr lang="en-US" sz="2400" baseline="0" smtClean="0">
                          <a:latin typeface="Arial" pitchFamily="34" charset="0"/>
                          <a:cs typeface="Arial" pitchFamily="34" charset="0"/>
                        </a:rPr>
                        <a:t> 20</a:t>
                      </a:r>
                      <a:endParaRPr lang="en-US" sz="2400">
                        <a:latin typeface="Arial" pitchFamily="34" charset="0"/>
                        <a:cs typeface="Arial" pitchFamily="34" charset="0"/>
                      </a:endParaRPr>
                    </a:p>
                  </a:txBody>
                  <a:tcPr/>
                </a:tc>
                <a:tc>
                  <a:txBody>
                    <a:bodyPr/>
                    <a:lstStyle/>
                    <a:p>
                      <a:r>
                        <a:rPr lang="en-US" sz="2400" smtClean="0">
                          <a:latin typeface="Arial" pitchFamily="34" charset="0"/>
                          <a:cs typeface="Arial" pitchFamily="34" charset="0"/>
                        </a:rPr>
                        <a:t>07:  48</a:t>
                      </a:r>
                      <a:endParaRPr lang="en-US" sz="2400">
                        <a:latin typeface="Arial" pitchFamily="34" charset="0"/>
                        <a:cs typeface="Arial" pitchFamily="34" charset="0"/>
                      </a:endParaRPr>
                    </a:p>
                  </a:txBody>
                  <a:tcPr/>
                </a:tc>
                <a:tc>
                  <a:txBody>
                    <a:bodyPr/>
                    <a:lstStyle/>
                    <a:p>
                      <a:r>
                        <a:rPr lang="en-US" sz="2400" smtClean="0">
                          <a:latin typeface="Arial" pitchFamily="34" charset="0"/>
                          <a:cs typeface="Arial" pitchFamily="34" charset="0"/>
                        </a:rPr>
                        <a:t>08: 15</a:t>
                      </a:r>
                      <a:endParaRPr lang="en-US" sz="2400">
                        <a:latin typeface="Arial" pitchFamily="34" charset="0"/>
                        <a:cs typeface="Arial" pitchFamily="34" charset="0"/>
                      </a:endParaRPr>
                    </a:p>
                  </a:txBody>
                  <a:tcPr/>
                </a:tc>
                <a:tc>
                  <a:txBody>
                    <a:bodyPr/>
                    <a:lstStyle/>
                    <a:p>
                      <a:r>
                        <a:rPr lang="en-US" sz="2400" smtClean="0">
                          <a:latin typeface="Arial" pitchFamily="34" charset="0"/>
                          <a:cs typeface="Arial" pitchFamily="34" charset="0"/>
                        </a:rPr>
                        <a:t>08: 25</a:t>
                      </a:r>
                      <a:endParaRPr lang="en-US" sz="2400">
                        <a:latin typeface="Arial" pitchFamily="34" charset="0"/>
                        <a:cs typeface="Arial" pitchFamily="34" charset="0"/>
                      </a:endParaRPr>
                    </a:p>
                  </a:txBody>
                  <a:tcPr/>
                </a:tc>
                <a:extLst>
                  <a:ext uri="{0D108BD9-81ED-4DB2-BD59-A6C34878D82A}">
                    <a16:rowId xmlns:a16="http://schemas.microsoft.com/office/drawing/2014/main" val="10003"/>
                  </a:ext>
                </a:extLst>
              </a:tr>
            </a:tbl>
          </a:graphicData>
        </a:graphic>
      </p:graphicFrame>
      <p:sp>
        <p:nvSpPr>
          <p:cNvPr id="7" name="TextBox 6">
            <a:extLst>
              <a:ext uri="{FF2B5EF4-FFF2-40B4-BE49-F238E27FC236}">
                <a16:creationId xmlns:a16="http://schemas.microsoft.com/office/drawing/2014/main" id="{DEAC0E1E-50D5-48F7-8449-EF3C31CD2512}"/>
              </a:ext>
            </a:extLst>
          </p:cNvPr>
          <p:cNvSpPr txBox="1"/>
          <p:nvPr/>
        </p:nvSpPr>
        <p:spPr>
          <a:xfrm>
            <a:off x="1631593" y="166976"/>
            <a:ext cx="7727561" cy="1815882"/>
          </a:xfrm>
          <a:prstGeom prst="rect">
            <a:avLst/>
          </a:prstGeom>
          <a:noFill/>
        </p:spPr>
        <p:txBody>
          <a:bodyPr wrap="square">
            <a:spAutoFit/>
          </a:bodyPr>
          <a:lstStyle/>
          <a:p>
            <a:r>
              <a:rPr lang="en-US" sz="2800">
                <a:solidFill>
                  <a:srgbClr val="7030A0"/>
                </a:solidFill>
                <a:latin typeface="Arial" pitchFamily="34" charset="0"/>
                <a:cs typeface="Arial" pitchFamily="34" charset="0"/>
              </a:rPr>
              <a:t>Thời gian tàu đi từ ga </a:t>
            </a:r>
            <a:r>
              <a:rPr lang="en-US" sz="2800" smtClean="0">
                <a:solidFill>
                  <a:srgbClr val="7030A0"/>
                </a:solidFill>
                <a:latin typeface="Arial" pitchFamily="34" charset="0"/>
                <a:cs typeface="Arial" pitchFamily="34" charset="0"/>
              </a:rPr>
              <a:t>HN đến </a:t>
            </a:r>
            <a:r>
              <a:rPr lang="en-US" sz="2800">
                <a:solidFill>
                  <a:srgbClr val="7030A0"/>
                </a:solidFill>
                <a:latin typeface="Arial" pitchFamily="34" charset="0"/>
                <a:cs typeface="Arial" pitchFamily="34" charset="0"/>
              </a:rPr>
              <a:t>ga </a:t>
            </a:r>
            <a:r>
              <a:rPr lang="en-US" sz="2800" smtClean="0">
                <a:solidFill>
                  <a:srgbClr val="7030A0"/>
                </a:solidFill>
                <a:latin typeface="Arial" pitchFamily="34" charset="0"/>
                <a:cs typeface="Arial" pitchFamily="34" charset="0"/>
              </a:rPr>
              <a:t>HD là: </a:t>
            </a:r>
          </a:p>
          <a:p>
            <a:r>
              <a:rPr lang="en-US" sz="2800" smtClean="0">
                <a:solidFill>
                  <a:srgbClr val="7030A0"/>
                </a:solidFill>
                <a:latin typeface="Arial" pitchFamily="34" charset="0"/>
                <a:cs typeface="Arial" pitchFamily="34" charset="0"/>
              </a:rPr>
              <a:t>7 </a:t>
            </a:r>
            <a:r>
              <a:rPr lang="en-US" sz="2800">
                <a:solidFill>
                  <a:srgbClr val="7030A0"/>
                </a:solidFill>
                <a:latin typeface="Arial" pitchFamily="34" charset="0"/>
                <a:cs typeface="Arial" pitchFamily="34" charset="0"/>
              </a:rPr>
              <a:t>giờ 15 phút – 6 giờ 00 phút = 1 giờ 15 phút</a:t>
            </a:r>
          </a:p>
          <a:p>
            <a:r>
              <a:rPr lang="en-US" sz="2800">
                <a:solidFill>
                  <a:srgbClr val="7030A0"/>
                </a:solidFill>
                <a:latin typeface="Arial" pitchFamily="34" charset="0"/>
                <a:cs typeface="Arial" pitchFamily="34" charset="0"/>
              </a:rPr>
              <a:t>Thời gian tàu đi từ ga </a:t>
            </a:r>
            <a:r>
              <a:rPr lang="en-US" sz="2800" smtClean="0">
                <a:solidFill>
                  <a:srgbClr val="7030A0"/>
                </a:solidFill>
                <a:latin typeface="Arial" pitchFamily="34" charset="0"/>
                <a:cs typeface="Arial" pitchFamily="34" charset="0"/>
              </a:rPr>
              <a:t>HN đến </a:t>
            </a:r>
            <a:r>
              <a:rPr lang="en-US" sz="2800">
                <a:solidFill>
                  <a:srgbClr val="7030A0"/>
                </a:solidFill>
                <a:latin typeface="Arial" pitchFamily="34" charset="0"/>
                <a:cs typeface="Arial" pitchFamily="34" charset="0"/>
              </a:rPr>
              <a:t>ga </a:t>
            </a:r>
            <a:r>
              <a:rPr lang="en-US" sz="2800" smtClean="0">
                <a:solidFill>
                  <a:srgbClr val="7030A0"/>
                </a:solidFill>
                <a:latin typeface="Arial" pitchFamily="34" charset="0"/>
                <a:cs typeface="Arial" pitchFamily="34" charset="0"/>
              </a:rPr>
              <a:t>HP là:</a:t>
            </a:r>
          </a:p>
          <a:p>
            <a:r>
              <a:rPr lang="en-US" sz="2800" smtClean="0">
                <a:solidFill>
                  <a:srgbClr val="7030A0"/>
                </a:solidFill>
                <a:latin typeface="Arial" pitchFamily="34" charset="0"/>
                <a:cs typeface="Arial" pitchFamily="34" charset="0"/>
              </a:rPr>
              <a:t>8 </a:t>
            </a:r>
            <a:r>
              <a:rPr lang="en-US" sz="2800">
                <a:solidFill>
                  <a:srgbClr val="7030A0"/>
                </a:solidFill>
                <a:latin typeface="Arial" pitchFamily="34" charset="0"/>
                <a:cs typeface="Arial" pitchFamily="34" charset="0"/>
              </a:rPr>
              <a:t>giờ 25 phút – 6 giờ 00 phút = 2 giờ 25 phút</a:t>
            </a:r>
          </a:p>
        </p:txBody>
      </p:sp>
    </p:spTree>
    <p:extLst>
      <p:ext uri="{BB962C8B-B14F-4D97-AF65-F5344CB8AC3E}">
        <p14:creationId xmlns:p14="http://schemas.microsoft.com/office/powerpoint/2010/main" val="41691997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5"/>
                                        </p:tgtEl>
                                        <p:attrNameLst>
                                          <p:attrName>ppt_y</p:attrName>
                                        </p:attrNameLst>
                                      </p:cBhvr>
                                      <p:tavLst>
                                        <p:tav tm="0">
                                          <p:val>
                                            <p:strVal val="#ppt_y"/>
                                          </p:val>
                                        </p:tav>
                                        <p:tav tm="100000">
                                          <p:val>
                                            <p:strVal val="#ppt_y"/>
                                          </p:val>
                                        </p:tav>
                                      </p:tavLst>
                                    </p:anim>
                                    <p:anim calcmode="lin" valueType="num">
                                      <p:cBhvr>
                                        <p:cTn id="9" dur="500" fill="hold"/>
                                        <p:tgtEl>
                                          <p:spTgt spid="5"/>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5"/>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5"/>
                                        </p:tgtEl>
                                      </p:cBhvr>
                                    </p:animEffect>
                                  </p:childTnLst>
                                </p:cTn>
                              </p:par>
                            </p:childTnLst>
                          </p:cTn>
                        </p:par>
                      </p:childTnLst>
                    </p:cTn>
                  </p:par>
                  <p:par>
                    <p:cTn id="12" fill="hold">
                      <p:stCondLst>
                        <p:cond delay="indefinite"/>
                      </p:stCondLst>
                      <p:childTnLst>
                        <p:par>
                          <p:cTn id="13" fill="hold">
                            <p:stCondLst>
                              <p:cond delay="0"/>
                            </p:stCondLst>
                            <p:childTnLst>
                              <p:par>
                                <p:cTn id="14" presetID="16" presetClass="entr" presetSubtype="21" fill="hold" grpId="0" nodeType="click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barn(inVertical)">
                                      <p:cBhvr>
                                        <p:cTn id="16"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hlinkClick r:id="rId2" action="ppaction://hlinksldjump"/>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074401" y="5791201"/>
            <a:ext cx="952500" cy="1038225"/>
          </a:xfrm>
          <a:prstGeom prst="rect">
            <a:avLst/>
          </a:prstGeom>
        </p:spPr>
      </p:pic>
      <p:sp>
        <p:nvSpPr>
          <p:cNvPr id="6" name="Rounded Rectangle 5"/>
          <p:cNvSpPr/>
          <p:nvPr/>
        </p:nvSpPr>
        <p:spPr>
          <a:xfrm>
            <a:off x="304807" y="4878773"/>
            <a:ext cx="9825308" cy="1053364"/>
          </a:xfrm>
          <a:prstGeom prst="roundRect">
            <a:avLst/>
          </a:prstGeom>
          <a:solidFill>
            <a:schemeClr val="bg1">
              <a:lumMod val="95000"/>
              <a:alpha val="62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en-US" sz="3200">
                <a:solidFill>
                  <a:schemeClr val="tx1"/>
                </a:solidFill>
                <a:latin typeface="Times New Roman" panose="02020603050405020304" pitchFamily="18" charset="0"/>
                <a:cs typeface="Times New Roman" panose="02020603050405020304" pitchFamily="18" charset="0"/>
              </a:rPr>
              <a:t>3</a:t>
            </a:r>
            <a:r>
              <a:rPr lang="en-US" altLang="en-US" sz="3200" smtClean="0">
                <a:solidFill>
                  <a:schemeClr val="tx1"/>
                </a:solidFill>
                <a:latin typeface="Times New Roman" panose="02020603050405020304" pitchFamily="18" charset="0"/>
                <a:cs typeface="Times New Roman" panose="02020603050405020304" pitchFamily="18" charset="0"/>
              </a:rPr>
              <a:t>) Tàu dừng bao lâu ở ga </a:t>
            </a:r>
            <a:r>
              <a:rPr lang="en-US" altLang="en-US" sz="3200">
                <a:solidFill>
                  <a:schemeClr val="tx1"/>
                </a:solidFill>
                <a:latin typeface="Times New Roman" panose="02020603050405020304" pitchFamily="18" charset="0"/>
                <a:cs typeface="Times New Roman" panose="02020603050405020304" pitchFamily="18" charset="0"/>
              </a:rPr>
              <a:t>Hải </a:t>
            </a:r>
            <a:r>
              <a:rPr lang="en-US" altLang="en-US" sz="3200" smtClean="0">
                <a:solidFill>
                  <a:schemeClr val="tx1"/>
                </a:solidFill>
                <a:latin typeface="Times New Roman" panose="02020603050405020304" pitchFamily="18" charset="0"/>
                <a:cs typeface="Times New Roman" panose="02020603050405020304" pitchFamily="18" charset="0"/>
              </a:rPr>
              <a:t>Dương? Ở ga Phú Thái</a:t>
            </a:r>
            <a:endParaRPr lang="en-US" altLang="en-US" sz="3200">
              <a:solidFill>
                <a:srgbClr val="002060"/>
              </a:solidFill>
              <a:latin typeface="Times New Roman" panose="02020603050405020304" pitchFamily="18" charset="0"/>
              <a:cs typeface="Times New Roman" panose="02020603050405020304" pitchFamily="18" charset="0"/>
            </a:endParaRPr>
          </a:p>
        </p:txBody>
      </p:sp>
      <p:graphicFrame>
        <p:nvGraphicFramePr>
          <p:cNvPr id="7" name="Table 6"/>
          <p:cNvGraphicFramePr>
            <a:graphicFrameLocks noGrp="1"/>
          </p:cNvGraphicFramePr>
          <p:nvPr>
            <p:extLst>
              <p:ext uri="{D42A27DB-BD31-4B8C-83A1-F6EECF244321}">
                <p14:modId xmlns:p14="http://schemas.microsoft.com/office/powerpoint/2010/main" val="1157005846"/>
              </p:ext>
            </p:extLst>
          </p:nvPr>
        </p:nvGraphicFramePr>
        <p:xfrm>
          <a:off x="161349" y="1193270"/>
          <a:ext cx="11797553" cy="3540110"/>
        </p:xfrm>
        <a:graphic>
          <a:graphicData uri="http://schemas.openxmlformats.org/drawingml/2006/table">
            <a:tbl>
              <a:tblPr firstRow="1" bandRow="1">
                <a:tableStyleId>{5940675A-B579-460E-94D1-54222C63F5DA}</a:tableStyleId>
              </a:tblPr>
              <a:tblGrid>
                <a:gridCol w="1606477">
                  <a:extLst>
                    <a:ext uri="{9D8B030D-6E8A-4147-A177-3AD203B41FA5}">
                      <a16:colId xmlns:a16="http://schemas.microsoft.com/office/drawing/2014/main" val="20000"/>
                    </a:ext>
                  </a:extLst>
                </a:gridCol>
                <a:gridCol w="1342912">
                  <a:extLst>
                    <a:ext uri="{9D8B030D-6E8A-4147-A177-3AD203B41FA5}">
                      <a16:colId xmlns:a16="http://schemas.microsoft.com/office/drawing/2014/main" val="20001"/>
                    </a:ext>
                  </a:extLst>
                </a:gridCol>
                <a:gridCol w="1474694">
                  <a:extLst>
                    <a:ext uri="{9D8B030D-6E8A-4147-A177-3AD203B41FA5}">
                      <a16:colId xmlns:a16="http://schemas.microsoft.com/office/drawing/2014/main" val="20002"/>
                    </a:ext>
                  </a:extLst>
                </a:gridCol>
                <a:gridCol w="1474694">
                  <a:extLst>
                    <a:ext uri="{9D8B030D-6E8A-4147-A177-3AD203B41FA5}">
                      <a16:colId xmlns:a16="http://schemas.microsoft.com/office/drawing/2014/main" val="20003"/>
                    </a:ext>
                  </a:extLst>
                </a:gridCol>
                <a:gridCol w="1474694">
                  <a:extLst>
                    <a:ext uri="{9D8B030D-6E8A-4147-A177-3AD203B41FA5}">
                      <a16:colId xmlns:a16="http://schemas.microsoft.com/office/drawing/2014/main" val="20004"/>
                    </a:ext>
                  </a:extLst>
                </a:gridCol>
                <a:gridCol w="1474694">
                  <a:extLst>
                    <a:ext uri="{9D8B030D-6E8A-4147-A177-3AD203B41FA5}">
                      <a16:colId xmlns:a16="http://schemas.microsoft.com/office/drawing/2014/main" val="20005"/>
                    </a:ext>
                  </a:extLst>
                </a:gridCol>
                <a:gridCol w="1474694">
                  <a:extLst>
                    <a:ext uri="{9D8B030D-6E8A-4147-A177-3AD203B41FA5}">
                      <a16:colId xmlns:a16="http://schemas.microsoft.com/office/drawing/2014/main" val="20006"/>
                    </a:ext>
                  </a:extLst>
                </a:gridCol>
                <a:gridCol w="1474694">
                  <a:extLst>
                    <a:ext uri="{9D8B030D-6E8A-4147-A177-3AD203B41FA5}">
                      <a16:colId xmlns:a16="http://schemas.microsoft.com/office/drawing/2014/main" val="20007"/>
                    </a:ext>
                  </a:extLst>
                </a:gridCol>
              </a:tblGrid>
              <a:tr h="1123044">
                <a:tc>
                  <a:txBody>
                    <a:bodyPr/>
                    <a:lstStyle/>
                    <a:p>
                      <a:r>
                        <a:rPr lang="en-US" sz="2800" smtClean="0">
                          <a:latin typeface="Arial" pitchFamily="34" charset="0"/>
                          <a:cs typeface="Arial" pitchFamily="34" charset="0"/>
                        </a:rPr>
                        <a:t>Ga đi</a:t>
                      </a:r>
                      <a:endParaRPr lang="en-US" sz="2800">
                        <a:latin typeface="Arial" pitchFamily="34" charset="0"/>
                        <a:cs typeface="Arial" pitchFamily="34" charset="0"/>
                      </a:endParaRPr>
                    </a:p>
                  </a:txBody>
                  <a:tcPr/>
                </a:tc>
                <a:tc>
                  <a:txBody>
                    <a:bodyPr/>
                    <a:lstStyle/>
                    <a:p>
                      <a:r>
                        <a:rPr lang="en-US" sz="2800" smtClean="0">
                          <a:latin typeface="Arial" pitchFamily="34" charset="0"/>
                          <a:cs typeface="Arial" pitchFamily="34" charset="0"/>
                        </a:rPr>
                        <a:t>Hà</a:t>
                      </a:r>
                      <a:r>
                        <a:rPr lang="en-US" sz="2800" baseline="0" smtClean="0">
                          <a:latin typeface="Arial" pitchFamily="34" charset="0"/>
                          <a:cs typeface="Arial" pitchFamily="34" charset="0"/>
                        </a:rPr>
                        <a:t> Nội</a:t>
                      </a:r>
                      <a:endParaRPr lang="en-US" sz="2800">
                        <a:latin typeface="Arial" pitchFamily="34" charset="0"/>
                        <a:cs typeface="Arial" pitchFamily="34" charset="0"/>
                      </a:endParaRPr>
                    </a:p>
                  </a:txBody>
                  <a:tcPr/>
                </a:tc>
                <a:tc>
                  <a:txBody>
                    <a:bodyPr/>
                    <a:lstStyle/>
                    <a:p>
                      <a:r>
                        <a:rPr lang="en-US" sz="2800" smtClean="0">
                          <a:latin typeface="Arial" pitchFamily="34" charset="0"/>
                          <a:cs typeface="Arial" pitchFamily="34" charset="0"/>
                        </a:rPr>
                        <a:t>Gia Lâm</a:t>
                      </a:r>
                      <a:endParaRPr lang="en-US" sz="2800">
                        <a:latin typeface="Arial" pitchFamily="34" charset="0"/>
                        <a:cs typeface="Arial" pitchFamily="34" charset="0"/>
                      </a:endParaRPr>
                    </a:p>
                  </a:txBody>
                  <a:tcPr/>
                </a:tc>
                <a:tc>
                  <a:txBody>
                    <a:bodyPr/>
                    <a:lstStyle/>
                    <a:p>
                      <a:r>
                        <a:rPr lang="en-US" sz="2800" smtClean="0">
                          <a:latin typeface="Arial" pitchFamily="34" charset="0"/>
                          <a:cs typeface="Arial" pitchFamily="34" charset="0"/>
                        </a:rPr>
                        <a:t>Cẩm</a:t>
                      </a:r>
                      <a:r>
                        <a:rPr lang="en-US" sz="2800" baseline="0" smtClean="0">
                          <a:latin typeface="Arial" pitchFamily="34" charset="0"/>
                          <a:cs typeface="Arial" pitchFamily="34" charset="0"/>
                        </a:rPr>
                        <a:t> Giàng</a:t>
                      </a:r>
                      <a:endParaRPr lang="en-US" sz="2800">
                        <a:latin typeface="Arial" pitchFamily="34" charset="0"/>
                        <a:cs typeface="Arial" pitchFamily="34" charset="0"/>
                      </a:endParaRPr>
                    </a:p>
                  </a:txBody>
                  <a:tcPr/>
                </a:tc>
                <a:tc>
                  <a:txBody>
                    <a:bodyPr/>
                    <a:lstStyle/>
                    <a:p>
                      <a:r>
                        <a:rPr lang="en-US" sz="2800" smtClean="0">
                          <a:latin typeface="Arial" pitchFamily="34" charset="0"/>
                          <a:cs typeface="Arial" pitchFamily="34" charset="0"/>
                        </a:rPr>
                        <a:t>Hải</a:t>
                      </a:r>
                      <a:r>
                        <a:rPr lang="en-US" sz="2800" baseline="0" smtClean="0">
                          <a:latin typeface="Arial" pitchFamily="34" charset="0"/>
                          <a:cs typeface="Arial" pitchFamily="34" charset="0"/>
                        </a:rPr>
                        <a:t> Dương</a:t>
                      </a:r>
                      <a:endParaRPr lang="en-US" sz="2800">
                        <a:latin typeface="Arial" pitchFamily="34" charset="0"/>
                        <a:cs typeface="Arial" pitchFamily="34" charset="0"/>
                      </a:endParaRPr>
                    </a:p>
                  </a:txBody>
                  <a:tcPr/>
                </a:tc>
                <a:tc>
                  <a:txBody>
                    <a:bodyPr/>
                    <a:lstStyle/>
                    <a:p>
                      <a:r>
                        <a:rPr lang="en-US" sz="2800" smtClean="0">
                          <a:latin typeface="Arial" pitchFamily="34" charset="0"/>
                          <a:cs typeface="Arial" pitchFamily="34" charset="0"/>
                        </a:rPr>
                        <a:t>Phú</a:t>
                      </a:r>
                      <a:r>
                        <a:rPr lang="en-US" sz="2800" baseline="0" smtClean="0">
                          <a:latin typeface="Arial" pitchFamily="34" charset="0"/>
                          <a:cs typeface="Arial" pitchFamily="34" charset="0"/>
                        </a:rPr>
                        <a:t> Thái</a:t>
                      </a:r>
                      <a:endParaRPr lang="en-US" sz="2800">
                        <a:latin typeface="Arial" pitchFamily="34" charset="0"/>
                        <a:cs typeface="Arial" pitchFamily="34" charset="0"/>
                      </a:endParaRPr>
                    </a:p>
                  </a:txBody>
                  <a:tcPr/>
                </a:tc>
                <a:tc>
                  <a:txBody>
                    <a:bodyPr/>
                    <a:lstStyle/>
                    <a:p>
                      <a:r>
                        <a:rPr lang="en-US" sz="2800" smtClean="0">
                          <a:latin typeface="Arial" pitchFamily="34" charset="0"/>
                          <a:cs typeface="Arial" pitchFamily="34" charset="0"/>
                        </a:rPr>
                        <a:t>Thượng</a:t>
                      </a:r>
                      <a:r>
                        <a:rPr lang="en-US" sz="2800" baseline="0" smtClean="0">
                          <a:latin typeface="Arial" pitchFamily="34" charset="0"/>
                          <a:cs typeface="Arial" pitchFamily="34" charset="0"/>
                        </a:rPr>
                        <a:t> Lý</a:t>
                      </a:r>
                      <a:endParaRPr lang="en-US" sz="2800">
                        <a:latin typeface="Arial" pitchFamily="34" charset="0"/>
                        <a:cs typeface="Arial" pitchFamily="34" charset="0"/>
                      </a:endParaRPr>
                    </a:p>
                  </a:txBody>
                  <a:tcPr/>
                </a:tc>
                <a:tc>
                  <a:txBody>
                    <a:bodyPr/>
                    <a:lstStyle/>
                    <a:p>
                      <a:r>
                        <a:rPr lang="en-US" sz="2800" smtClean="0">
                          <a:latin typeface="Arial" pitchFamily="34" charset="0"/>
                          <a:cs typeface="Arial" pitchFamily="34" charset="0"/>
                        </a:rPr>
                        <a:t>Hải</a:t>
                      </a:r>
                      <a:r>
                        <a:rPr lang="en-US" sz="2800" baseline="0" smtClean="0">
                          <a:latin typeface="Arial" pitchFamily="34" charset="0"/>
                          <a:cs typeface="Arial" pitchFamily="34" charset="0"/>
                        </a:rPr>
                        <a:t> Phòng</a:t>
                      </a:r>
                      <a:endParaRPr lang="en-US" sz="2800">
                        <a:latin typeface="Arial" pitchFamily="34" charset="0"/>
                        <a:cs typeface="Arial" pitchFamily="34" charset="0"/>
                      </a:endParaRPr>
                    </a:p>
                  </a:txBody>
                  <a:tcPr/>
                </a:tc>
                <a:extLst>
                  <a:ext uri="{0D108BD9-81ED-4DB2-BD59-A6C34878D82A}">
                    <a16:rowId xmlns:a16="http://schemas.microsoft.com/office/drawing/2014/main" val="10000"/>
                  </a:ext>
                </a:extLst>
              </a:tr>
              <a:tr h="1376810">
                <a:tc>
                  <a:txBody>
                    <a:bodyPr/>
                    <a:lstStyle/>
                    <a:p>
                      <a:r>
                        <a:rPr lang="en-US" sz="2800" smtClean="0">
                          <a:latin typeface="Arial" pitchFamily="34" charset="0"/>
                          <a:cs typeface="Arial" pitchFamily="34" charset="0"/>
                        </a:rPr>
                        <a:t>Quãng</a:t>
                      </a:r>
                      <a:r>
                        <a:rPr lang="en-US" sz="2800" baseline="0" smtClean="0">
                          <a:latin typeface="Arial" pitchFamily="34" charset="0"/>
                          <a:cs typeface="Arial" pitchFamily="34" charset="0"/>
                        </a:rPr>
                        <a:t> đường (km)</a:t>
                      </a:r>
                      <a:endParaRPr lang="en-US" sz="2800">
                        <a:latin typeface="Arial" pitchFamily="34" charset="0"/>
                        <a:cs typeface="Arial" pitchFamily="34" charset="0"/>
                      </a:endParaRPr>
                    </a:p>
                  </a:txBody>
                  <a:tcPr/>
                </a:tc>
                <a:tc>
                  <a:txBody>
                    <a:bodyPr/>
                    <a:lstStyle/>
                    <a:p>
                      <a:r>
                        <a:rPr lang="en-US" sz="2800" smtClean="0">
                          <a:latin typeface="Arial" pitchFamily="34" charset="0"/>
                          <a:cs typeface="Arial" pitchFamily="34" charset="0"/>
                        </a:rPr>
                        <a:t>0</a:t>
                      </a:r>
                      <a:endParaRPr lang="en-US" sz="2800">
                        <a:latin typeface="Arial" pitchFamily="34" charset="0"/>
                        <a:cs typeface="Arial" pitchFamily="34" charset="0"/>
                      </a:endParaRPr>
                    </a:p>
                  </a:txBody>
                  <a:tcPr/>
                </a:tc>
                <a:tc>
                  <a:txBody>
                    <a:bodyPr/>
                    <a:lstStyle/>
                    <a:p>
                      <a:r>
                        <a:rPr lang="en-US" sz="2800" smtClean="0">
                          <a:latin typeface="Arial" pitchFamily="34" charset="0"/>
                          <a:cs typeface="Arial" pitchFamily="34" charset="0"/>
                        </a:rPr>
                        <a:t>5</a:t>
                      </a:r>
                      <a:endParaRPr lang="en-US" sz="2800">
                        <a:latin typeface="Arial" pitchFamily="34" charset="0"/>
                        <a:cs typeface="Arial" pitchFamily="34" charset="0"/>
                      </a:endParaRPr>
                    </a:p>
                  </a:txBody>
                  <a:tcPr/>
                </a:tc>
                <a:tc>
                  <a:txBody>
                    <a:bodyPr/>
                    <a:lstStyle/>
                    <a:p>
                      <a:r>
                        <a:rPr lang="en-US" sz="2800" smtClean="0">
                          <a:latin typeface="Arial" pitchFamily="34" charset="0"/>
                          <a:cs typeface="Arial" pitchFamily="34" charset="0"/>
                        </a:rPr>
                        <a:t>40</a:t>
                      </a:r>
                      <a:endParaRPr lang="en-US" sz="2800">
                        <a:latin typeface="Arial" pitchFamily="34" charset="0"/>
                        <a:cs typeface="Arial" pitchFamily="34" charset="0"/>
                      </a:endParaRPr>
                    </a:p>
                  </a:txBody>
                  <a:tcPr/>
                </a:tc>
                <a:tc>
                  <a:txBody>
                    <a:bodyPr/>
                    <a:lstStyle/>
                    <a:p>
                      <a:r>
                        <a:rPr lang="en-US" sz="2800" smtClean="0">
                          <a:latin typeface="Arial" pitchFamily="34" charset="0"/>
                          <a:cs typeface="Arial" pitchFamily="34" charset="0"/>
                        </a:rPr>
                        <a:t>57</a:t>
                      </a:r>
                      <a:endParaRPr lang="en-US" sz="2800">
                        <a:latin typeface="Arial" pitchFamily="34" charset="0"/>
                        <a:cs typeface="Arial" pitchFamily="34" charset="0"/>
                      </a:endParaRPr>
                    </a:p>
                  </a:txBody>
                  <a:tcPr/>
                </a:tc>
                <a:tc>
                  <a:txBody>
                    <a:bodyPr/>
                    <a:lstStyle/>
                    <a:p>
                      <a:r>
                        <a:rPr lang="en-US" sz="2800" smtClean="0">
                          <a:latin typeface="Arial" pitchFamily="34" charset="0"/>
                          <a:cs typeface="Arial" pitchFamily="34" charset="0"/>
                        </a:rPr>
                        <a:t>78</a:t>
                      </a:r>
                      <a:endParaRPr lang="en-US" sz="2800">
                        <a:latin typeface="Arial" pitchFamily="34" charset="0"/>
                        <a:cs typeface="Arial" pitchFamily="34" charset="0"/>
                      </a:endParaRPr>
                    </a:p>
                  </a:txBody>
                  <a:tcPr/>
                </a:tc>
                <a:tc>
                  <a:txBody>
                    <a:bodyPr/>
                    <a:lstStyle/>
                    <a:p>
                      <a:r>
                        <a:rPr lang="en-US" sz="2800" smtClean="0">
                          <a:latin typeface="Arial" pitchFamily="34" charset="0"/>
                          <a:cs typeface="Arial" pitchFamily="34" charset="0"/>
                        </a:rPr>
                        <a:t>98</a:t>
                      </a:r>
                      <a:endParaRPr lang="en-US" sz="2800">
                        <a:latin typeface="Arial" pitchFamily="34" charset="0"/>
                        <a:cs typeface="Arial" pitchFamily="34" charset="0"/>
                      </a:endParaRPr>
                    </a:p>
                  </a:txBody>
                  <a:tcPr/>
                </a:tc>
                <a:tc>
                  <a:txBody>
                    <a:bodyPr/>
                    <a:lstStyle/>
                    <a:p>
                      <a:r>
                        <a:rPr lang="en-US" sz="2800" smtClean="0">
                          <a:latin typeface="Arial" pitchFamily="34" charset="0"/>
                          <a:cs typeface="Arial" pitchFamily="34" charset="0"/>
                        </a:rPr>
                        <a:t>102</a:t>
                      </a:r>
                      <a:endParaRPr lang="en-US" sz="2800">
                        <a:latin typeface="Arial" pitchFamily="34" charset="0"/>
                        <a:cs typeface="Arial" pitchFamily="34" charset="0"/>
                      </a:endParaRPr>
                    </a:p>
                  </a:txBody>
                  <a:tcPr/>
                </a:tc>
                <a:extLst>
                  <a:ext uri="{0D108BD9-81ED-4DB2-BD59-A6C34878D82A}">
                    <a16:rowId xmlns:a16="http://schemas.microsoft.com/office/drawing/2014/main" val="10001"/>
                  </a:ext>
                </a:extLst>
              </a:tr>
              <a:tr h="520128">
                <a:tc>
                  <a:txBody>
                    <a:bodyPr/>
                    <a:lstStyle/>
                    <a:p>
                      <a:r>
                        <a:rPr lang="en-US" sz="2800" smtClean="0">
                          <a:latin typeface="Arial" pitchFamily="34" charset="0"/>
                          <a:cs typeface="Arial" pitchFamily="34" charset="0"/>
                        </a:rPr>
                        <a:t>Giờ</a:t>
                      </a:r>
                      <a:r>
                        <a:rPr lang="en-US" sz="2800" baseline="0" smtClean="0">
                          <a:latin typeface="Arial" pitchFamily="34" charset="0"/>
                          <a:cs typeface="Arial" pitchFamily="34" charset="0"/>
                        </a:rPr>
                        <a:t> đến</a:t>
                      </a:r>
                      <a:endParaRPr lang="en-US" sz="2800">
                        <a:latin typeface="Arial" pitchFamily="34" charset="0"/>
                        <a:cs typeface="Arial" pitchFamily="34" charset="0"/>
                      </a:endParaRPr>
                    </a:p>
                  </a:txBody>
                  <a:tcPr/>
                </a:tc>
                <a:tc>
                  <a:txBody>
                    <a:bodyPr/>
                    <a:lstStyle/>
                    <a:p>
                      <a:r>
                        <a:rPr lang="en-US" sz="2800" smtClean="0">
                          <a:latin typeface="Arial" pitchFamily="34" charset="0"/>
                          <a:cs typeface="Arial" pitchFamily="34" charset="0"/>
                        </a:rPr>
                        <a:t>06:00</a:t>
                      </a:r>
                      <a:endParaRPr lang="en-US" sz="2800">
                        <a:latin typeface="Arial" pitchFamily="34" charset="0"/>
                        <a:cs typeface="Arial" pitchFamily="34" charset="0"/>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800" smtClean="0">
                          <a:latin typeface="Arial" pitchFamily="34" charset="0"/>
                          <a:cs typeface="Arial" pitchFamily="34" charset="0"/>
                        </a:rPr>
                        <a:t>06: 14</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800" smtClean="0">
                          <a:latin typeface="Arial" pitchFamily="34" charset="0"/>
                          <a:cs typeface="Arial" pitchFamily="34" charset="0"/>
                        </a:rPr>
                        <a:t>06:</a:t>
                      </a:r>
                      <a:r>
                        <a:rPr lang="en-US" sz="2800" baseline="0" smtClean="0">
                          <a:latin typeface="Arial" pitchFamily="34" charset="0"/>
                          <a:cs typeface="Arial" pitchFamily="34" charset="0"/>
                        </a:rPr>
                        <a:t> 54</a:t>
                      </a:r>
                      <a:endParaRPr lang="en-US" sz="2800" smtClean="0">
                        <a:latin typeface="Arial" pitchFamily="34" charset="0"/>
                        <a:cs typeface="Arial" pitchFamily="34" charset="0"/>
                      </a:endParaRPr>
                    </a:p>
                  </a:txBody>
                  <a:tcPr/>
                </a:tc>
                <a:tc>
                  <a:txBody>
                    <a:bodyPr/>
                    <a:lstStyle/>
                    <a:p>
                      <a:r>
                        <a:rPr lang="en-US" sz="2800" smtClean="0">
                          <a:latin typeface="Arial" pitchFamily="34" charset="0"/>
                          <a:cs typeface="Arial" pitchFamily="34" charset="0"/>
                        </a:rPr>
                        <a:t>07: 15</a:t>
                      </a:r>
                      <a:endParaRPr lang="en-US" sz="2800">
                        <a:latin typeface="Arial" pitchFamily="34" charset="0"/>
                        <a:cs typeface="Arial" pitchFamily="34" charset="0"/>
                      </a:endParaRPr>
                    </a:p>
                  </a:txBody>
                  <a:tcPr/>
                </a:tc>
                <a:tc>
                  <a:txBody>
                    <a:bodyPr/>
                    <a:lstStyle/>
                    <a:p>
                      <a:r>
                        <a:rPr lang="en-US" sz="2800" smtClean="0">
                          <a:latin typeface="Arial" pitchFamily="34" charset="0"/>
                          <a:cs typeface="Arial" pitchFamily="34" charset="0"/>
                        </a:rPr>
                        <a:t>07:  46</a:t>
                      </a:r>
                      <a:endParaRPr lang="en-US" sz="2800">
                        <a:latin typeface="Arial" pitchFamily="34" charset="0"/>
                        <a:cs typeface="Arial" pitchFamily="34" charset="0"/>
                      </a:endParaRPr>
                    </a:p>
                  </a:txBody>
                  <a:tcPr/>
                </a:tc>
                <a:tc>
                  <a:txBody>
                    <a:bodyPr/>
                    <a:lstStyle/>
                    <a:p>
                      <a:r>
                        <a:rPr lang="en-US" sz="2800" smtClean="0">
                          <a:latin typeface="Arial" pitchFamily="34" charset="0"/>
                          <a:cs typeface="Arial" pitchFamily="34" charset="0"/>
                        </a:rPr>
                        <a:t>08: 13</a:t>
                      </a:r>
                      <a:endParaRPr lang="en-US" sz="2800">
                        <a:latin typeface="Arial" pitchFamily="34" charset="0"/>
                        <a:cs typeface="Arial" pitchFamily="34" charset="0"/>
                      </a:endParaRPr>
                    </a:p>
                  </a:txBody>
                  <a:tcPr/>
                </a:tc>
                <a:tc>
                  <a:txBody>
                    <a:bodyPr/>
                    <a:lstStyle/>
                    <a:p>
                      <a:r>
                        <a:rPr lang="en-US" sz="2800" smtClean="0">
                          <a:latin typeface="Arial" pitchFamily="34" charset="0"/>
                          <a:cs typeface="Arial" pitchFamily="34" charset="0"/>
                        </a:rPr>
                        <a:t>08: 25</a:t>
                      </a:r>
                      <a:endParaRPr lang="en-US" sz="2800">
                        <a:latin typeface="Arial" pitchFamily="34" charset="0"/>
                        <a:cs typeface="Arial" pitchFamily="34" charset="0"/>
                      </a:endParaRPr>
                    </a:p>
                  </a:txBody>
                  <a:tcPr/>
                </a:tc>
                <a:extLst>
                  <a:ext uri="{0D108BD9-81ED-4DB2-BD59-A6C34878D82A}">
                    <a16:rowId xmlns:a16="http://schemas.microsoft.com/office/drawing/2014/main" val="10002"/>
                  </a:ext>
                </a:extLst>
              </a:tr>
              <a:tr h="520128">
                <a:tc>
                  <a:txBody>
                    <a:bodyPr/>
                    <a:lstStyle/>
                    <a:p>
                      <a:r>
                        <a:rPr lang="en-US" sz="2800" smtClean="0">
                          <a:latin typeface="Arial" pitchFamily="34" charset="0"/>
                          <a:cs typeface="Arial" pitchFamily="34" charset="0"/>
                        </a:rPr>
                        <a:t>Giờ</a:t>
                      </a:r>
                      <a:r>
                        <a:rPr lang="en-US" sz="2800" baseline="0" smtClean="0">
                          <a:latin typeface="Arial" pitchFamily="34" charset="0"/>
                          <a:cs typeface="Arial" pitchFamily="34" charset="0"/>
                        </a:rPr>
                        <a:t> đi</a:t>
                      </a:r>
                      <a:endParaRPr lang="en-US" sz="2800">
                        <a:latin typeface="Arial" pitchFamily="34" charset="0"/>
                        <a:cs typeface="Arial" pitchFamily="34" charset="0"/>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800" smtClean="0">
                          <a:latin typeface="Arial" pitchFamily="34" charset="0"/>
                          <a:cs typeface="Arial" pitchFamily="34" charset="0"/>
                        </a:rPr>
                        <a:t>06:00</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800" smtClean="0">
                          <a:latin typeface="Arial" pitchFamily="34" charset="0"/>
                          <a:cs typeface="Arial" pitchFamily="34" charset="0"/>
                        </a:rPr>
                        <a:t>06:</a:t>
                      </a:r>
                      <a:r>
                        <a:rPr lang="en-US" sz="2800" baseline="0" smtClean="0">
                          <a:latin typeface="Arial" pitchFamily="34" charset="0"/>
                          <a:cs typeface="Arial" pitchFamily="34" charset="0"/>
                        </a:rPr>
                        <a:t> 16</a:t>
                      </a:r>
                      <a:endParaRPr lang="en-US" sz="2800" smtClean="0">
                        <a:latin typeface="Arial" pitchFamily="34" charset="0"/>
                        <a:cs typeface="Arial" pitchFamily="34" charset="0"/>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800" smtClean="0">
                          <a:latin typeface="Arial" pitchFamily="34" charset="0"/>
                          <a:cs typeface="Arial" pitchFamily="34" charset="0"/>
                        </a:rPr>
                        <a:t>06:</a:t>
                      </a:r>
                      <a:r>
                        <a:rPr lang="en-US" sz="2800" baseline="0" smtClean="0">
                          <a:latin typeface="Arial" pitchFamily="34" charset="0"/>
                          <a:cs typeface="Arial" pitchFamily="34" charset="0"/>
                        </a:rPr>
                        <a:t> 56</a:t>
                      </a:r>
                      <a:endParaRPr lang="en-US" sz="2800" smtClean="0">
                        <a:latin typeface="Arial" pitchFamily="34" charset="0"/>
                        <a:cs typeface="Arial" pitchFamily="34" charset="0"/>
                      </a:endParaRPr>
                    </a:p>
                  </a:txBody>
                  <a:tcPr/>
                </a:tc>
                <a:tc>
                  <a:txBody>
                    <a:bodyPr/>
                    <a:lstStyle/>
                    <a:p>
                      <a:r>
                        <a:rPr lang="en-US" sz="2800" smtClean="0">
                          <a:latin typeface="Arial" pitchFamily="34" charset="0"/>
                          <a:cs typeface="Arial" pitchFamily="34" charset="0"/>
                        </a:rPr>
                        <a:t>07:</a:t>
                      </a:r>
                      <a:r>
                        <a:rPr lang="en-US" sz="2800" baseline="0" smtClean="0">
                          <a:latin typeface="Arial" pitchFamily="34" charset="0"/>
                          <a:cs typeface="Arial" pitchFamily="34" charset="0"/>
                        </a:rPr>
                        <a:t> 20</a:t>
                      </a:r>
                      <a:endParaRPr lang="en-US" sz="2800">
                        <a:latin typeface="Arial" pitchFamily="34" charset="0"/>
                        <a:cs typeface="Arial" pitchFamily="34" charset="0"/>
                      </a:endParaRPr>
                    </a:p>
                  </a:txBody>
                  <a:tcPr/>
                </a:tc>
                <a:tc>
                  <a:txBody>
                    <a:bodyPr/>
                    <a:lstStyle/>
                    <a:p>
                      <a:r>
                        <a:rPr lang="en-US" sz="2800" smtClean="0">
                          <a:latin typeface="Arial" pitchFamily="34" charset="0"/>
                          <a:cs typeface="Arial" pitchFamily="34" charset="0"/>
                        </a:rPr>
                        <a:t>07:  48</a:t>
                      </a:r>
                      <a:endParaRPr lang="en-US" sz="2800">
                        <a:latin typeface="Arial" pitchFamily="34" charset="0"/>
                        <a:cs typeface="Arial" pitchFamily="34" charset="0"/>
                      </a:endParaRPr>
                    </a:p>
                  </a:txBody>
                  <a:tcPr/>
                </a:tc>
                <a:tc>
                  <a:txBody>
                    <a:bodyPr/>
                    <a:lstStyle/>
                    <a:p>
                      <a:r>
                        <a:rPr lang="en-US" sz="2800" smtClean="0">
                          <a:latin typeface="Arial" pitchFamily="34" charset="0"/>
                          <a:cs typeface="Arial" pitchFamily="34" charset="0"/>
                        </a:rPr>
                        <a:t>08: 15</a:t>
                      </a:r>
                      <a:endParaRPr lang="en-US" sz="2800">
                        <a:latin typeface="Arial" pitchFamily="34" charset="0"/>
                        <a:cs typeface="Arial" pitchFamily="34" charset="0"/>
                      </a:endParaRPr>
                    </a:p>
                  </a:txBody>
                  <a:tcPr/>
                </a:tc>
                <a:tc>
                  <a:txBody>
                    <a:bodyPr/>
                    <a:lstStyle/>
                    <a:p>
                      <a:r>
                        <a:rPr lang="en-US" sz="2800" smtClean="0">
                          <a:latin typeface="Arial" pitchFamily="34" charset="0"/>
                          <a:cs typeface="Arial" pitchFamily="34" charset="0"/>
                        </a:rPr>
                        <a:t>08: 25</a:t>
                      </a:r>
                      <a:endParaRPr lang="en-US" sz="2800">
                        <a:latin typeface="Arial" pitchFamily="34" charset="0"/>
                        <a:cs typeface="Arial" pitchFamily="34" charset="0"/>
                      </a:endParaRPr>
                    </a:p>
                  </a:txBody>
                  <a:tcPr/>
                </a:tc>
                <a:extLst>
                  <a:ext uri="{0D108BD9-81ED-4DB2-BD59-A6C34878D82A}">
                    <a16:rowId xmlns:a16="http://schemas.microsoft.com/office/drawing/2014/main" val="10003"/>
                  </a:ext>
                </a:extLst>
              </a:tr>
            </a:tbl>
          </a:graphicData>
        </a:graphic>
      </p:graphicFrame>
      <p:sp>
        <p:nvSpPr>
          <p:cNvPr id="5" name="TextBox 4">
            <a:extLst>
              <a:ext uri="{FF2B5EF4-FFF2-40B4-BE49-F238E27FC236}">
                <a16:creationId xmlns:a16="http://schemas.microsoft.com/office/drawing/2014/main" id="{DEAC0E1E-50D5-48F7-8449-EF3C31CD2512}"/>
              </a:ext>
            </a:extLst>
          </p:cNvPr>
          <p:cNvSpPr txBox="1"/>
          <p:nvPr/>
        </p:nvSpPr>
        <p:spPr>
          <a:xfrm>
            <a:off x="519944" y="400064"/>
            <a:ext cx="10948895" cy="523220"/>
          </a:xfrm>
          <a:prstGeom prst="rect">
            <a:avLst/>
          </a:prstGeom>
          <a:noFill/>
        </p:spPr>
        <p:txBody>
          <a:bodyPr wrap="square">
            <a:spAutoFit/>
          </a:bodyPr>
          <a:lstStyle/>
          <a:p>
            <a:r>
              <a:rPr lang="en-US" sz="2800">
                <a:solidFill>
                  <a:srgbClr val="7030A0"/>
                </a:solidFill>
                <a:latin typeface="Arial" pitchFamily="34" charset="0"/>
                <a:cs typeface="Arial" pitchFamily="34" charset="0"/>
              </a:rPr>
              <a:t>Tàu dừng ở ga Hải Dương là 5 phút và ga Phú Thái là 2 phút</a:t>
            </a:r>
            <a:r>
              <a:rPr lang="en-US" sz="2800" smtClean="0">
                <a:solidFill>
                  <a:srgbClr val="7030A0"/>
                </a:solidFill>
                <a:latin typeface="Arial" pitchFamily="34" charset="0"/>
                <a:cs typeface="Arial" pitchFamily="34" charset="0"/>
              </a:rPr>
              <a:t>.</a:t>
            </a:r>
            <a:endParaRPr lang="en-US" sz="2800">
              <a:solidFill>
                <a:srgbClr val="7030A0"/>
              </a:solidFill>
              <a:latin typeface="Arial" pitchFamily="34" charset="0"/>
              <a:cs typeface="Arial" pitchFamily="34" charset="0"/>
            </a:endParaRPr>
          </a:p>
        </p:txBody>
      </p:sp>
    </p:spTree>
    <p:extLst>
      <p:ext uri="{BB962C8B-B14F-4D97-AF65-F5344CB8AC3E}">
        <p14:creationId xmlns:p14="http://schemas.microsoft.com/office/powerpoint/2010/main" val="27910029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6"/>
                                        </p:tgtEl>
                                        <p:attrNameLst>
                                          <p:attrName>ppt_y</p:attrName>
                                        </p:attrNameLst>
                                      </p:cBhvr>
                                      <p:tavLst>
                                        <p:tav tm="0">
                                          <p:val>
                                            <p:strVal val="#ppt_y"/>
                                          </p:val>
                                        </p:tav>
                                        <p:tav tm="100000">
                                          <p:val>
                                            <p:strVal val="#ppt_y"/>
                                          </p:val>
                                        </p:tav>
                                      </p:tavLst>
                                    </p:anim>
                                    <p:anim calcmode="lin" valueType="num">
                                      <p:cBhvr>
                                        <p:cTn id="9" dur="500" fill="hold"/>
                                        <p:tgtEl>
                                          <p:spTgt spid="6"/>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6"/>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6"/>
                                        </p:tgtEl>
                                      </p:cBhvr>
                                    </p:animEffect>
                                  </p:childTnLst>
                                </p:cTn>
                              </p:par>
                            </p:childTnLst>
                          </p:cTn>
                        </p:par>
                      </p:childTnLst>
                    </p:cTn>
                  </p:par>
                  <p:par>
                    <p:cTn id="12" fill="hold">
                      <p:stCondLst>
                        <p:cond delay="indefinite"/>
                      </p:stCondLst>
                      <p:childTnLst>
                        <p:par>
                          <p:cTn id="13" fill="hold">
                            <p:stCondLst>
                              <p:cond delay="0"/>
                            </p:stCondLst>
                            <p:childTnLst>
                              <p:par>
                                <p:cTn id="14" presetID="16" presetClass="entr" presetSubtype="21" fill="hold" grpId="0" nodeType="click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barn(inVertical)">
                                      <p:cBhvr>
                                        <p:cTn id="16"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5"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hlinkClick r:id="rId2" action="ppaction://hlinksldjump"/>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074401" y="5791201"/>
            <a:ext cx="952500" cy="1038225"/>
          </a:xfrm>
          <a:prstGeom prst="rect">
            <a:avLst/>
          </a:prstGeom>
        </p:spPr>
      </p:pic>
      <p:sp>
        <p:nvSpPr>
          <p:cNvPr id="5" name="Rounded Rectangle 4"/>
          <p:cNvSpPr/>
          <p:nvPr/>
        </p:nvSpPr>
        <p:spPr>
          <a:xfrm>
            <a:off x="161374" y="5629840"/>
            <a:ext cx="10165973" cy="1218343"/>
          </a:xfrm>
          <a:prstGeom prst="roundRect">
            <a:avLst/>
          </a:prstGeom>
          <a:solidFill>
            <a:schemeClr val="bg1">
              <a:lumMod val="95000"/>
              <a:alpha val="62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en-US" sz="3200">
                <a:solidFill>
                  <a:schemeClr val="tx1"/>
                </a:solidFill>
                <a:latin typeface="Times New Roman" panose="02020603050405020304" pitchFamily="18" charset="0"/>
                <a:cs typeface="Times New Roman" panose="02020603050405020304" pitchFamily="18" charset="0"/>
              </a:rPr>
              <a:t>4</a:t>
            </a:r>
            <a:r>
              <a:rPr lang="en-US" altLang="en-US" sz="3200" smtClean="0">
                <a:solidFill>
                  <a:schemeClr val="tx1"/>
                </a:solidFill>
                <a:latin typeface="Times New Roman" panose="02020603050405020304" pitchFamily="18" charset="0"/>
                <a:cs typeface="Times New Roman" panose="02020603050405020304" pitchFamily="18" charset="0"/>
              </a:rPr>
              <a:t>) Tính thời gian tàu thực chạy trên quãng đường từ </a:t>
            </a:r>
            <a:r>
              <a:rPr lang="en-US" altLang="en-US" sz="3200">
                <a:solidFill>
                  <a:schemeClr val="tx1"/>
                </a:solidFill>
                <a:latin typeface="Times New Roman" panose="02020603050405020304" pitchFamily="18" charset="0"/>
                <a:cs typeface="Times New Roman" panose="02020603050405020304" pitchFamily="18" charset="0"/>
              </a:rPr>
              <a:t>ga Gia Lâm </a:t>
            </a:r>
            <a:r>
              <a:rPr lang="en-US" altLang="en-US" sz="3200" smtClean="0">
                <a:solidFill>
                  <a:schemeClr val="tx1"/>
                </a:solidFill>
                <a:latin typeface="Times New Roman" panose="02020603050405020304" pitchFamily="18" charset="0"/>
                <a:cs typeface="Times New Roman" panose="02020603050405020304" pitchFamily="18" charset="0"/>
              </a:rPr>
              <a:t>đến ga Hải Phòng.</a:t>
            </a:r>
            <a:endParaRPr lang="en-US" altLang="en-US" sz="3200">
              <a:solidFill>
                <a:srgbClr val="002060"/>
              </a:solidFill>
              <a:latin typeface="Times New Roman" panose="02020603050405020304" pitchFamily="18" charset="0"/>
              <a:cs typeface="Times New Roman" panose="02020603050405020304" pitchFamily="18" charset="0"/>
            </a:endParaRPr>
          </a:p>
        </p:txBody>
      </p:sp>
      <p:graphicFrame>
        <p:nvGraphicFramePr>
          <p:cNvPr id="6" name="Table 5"/>
          <p:cNvGraphicFramePr>
            <a:graphicFrameLocks noGrp="1"/>
          </p:cNvGraphicFramePr>
          <p:nvPr>
            <p:extLst>
              <p:ext uri="{D42A27DB-BD31-4B8C-83A1-F6EECF244321}">
                <p14:modId xmlns:p14="http://schemas.microsoft.com/office/powerpoint/2010/main" val="673812582"/>
              </p:ext>
            </p:extLst>
          </p:nvPr>
        </p:nvGraphicFramePr>
        <p:xfrm>
          <a:off x="215161" y="2572302"/>
          <a:ext cx="11389304" cy="2926080"/>
        </p:xfrm>
        <a:graphic>
          <a:graphicData uri="http://schemas.openxmlformats.org/drawingml/2006/table">
            <a:tbl>
              <a:tblPr firstRow="1" bandRow="1">
                <a:tableStyleId>{5940675A-B579-460E-94D1-54222C63F5DA}</a:tableStyleId>
              </a:tblPr>
              <a:tblGrid>
                <a:gridCol w="1550885">
                  <a:extLst>
                    <a:ext uri="{9D8B030D-6E8A-4147-A177-3AD203B41FA5}">
                      <a16:colId xmlns:a16="http://schemas.microsoft.com/office/drawing/2014/main" val="20000"/>
                    </a:ext>
                  </a:extLst>
                </a:gridCol>
                <a:gridCol w="1296441">
                  <a:extLst>
                    <a:ext uri="{9D8B030D-6E8A-4147-A177-3AD203B41FA5}">
                      <a16:colId xmlns:a16="http://schemas.microsoft.com/office/drawing/2014/main" val="20001"/>
                    </a:ext>
                  </a:extLst>
                </a:gridCol>
                <a:gridCol w="1423663">
                  <a:extLst>
                    <a:ext uri="{9D8B030D-6E8A-4147-A177-3AD203B41FA5}">
                      <a16:colId xmlns:a16="http://schemas.microsoft.com/office/drawing/2014/main" val="20002"/>
                    </a:ext>
                  </a:extLst>
                </a:gridCol>
                <a:gridCol w="1423663">
                  <a:extLst>
                    <a:ext uri="{9D8B030D-6E8A-4147-A177-3AD203B41FA5}">
                      <a16:colId xmlns:a16="http://schemas.microsoft.com/office/drawing/2014/main" val="20003"/>
                    </a:ext>
                  </a:extLst>
                </a:gridCol>
                <a:gridCol w="1423663">
                  <a:extLst>
                    <a:ext uri="{9D8B030D-6E8A-4147-A177-3AD203B41FA5}">
                      <a16:colId xmlns:a16="http://schemas.microsoft.com/office/drawing/2014/main" val="20004"/>
                    </a:ext>
                  </a:extLst>
                </a:gridCol>
                <a:gridCol w="1423663">
                  <a:extLst>
                    <a:ext uri="{9D8B030D-6E8A-4147-A177-3AD203B41FA5}">
                      <a16:colId xmlns:a16="http://schemas.microsoft.com/office/drawing/2014/main" val="20005"/>
                    </a:ext>
                  </a:extLst>
                </a:gridCol>
                <a:gridCol w="1423663">
                  <a:extLst>
                    <a:ext uri="{9D8B030D-6E8A-4147-A177-3AD203B41FA5}">
                      <a16:colId xmlns:a16="http://schemas.microsoft.com/office/drawing/2014/main" val="20006"/>
                    </a:ext>
                  </a:extLst>
                </a:gridCol>
                <a:gridCol w="1423663">
                  <a:extLst>
                    <a:ext uri="{9D8B030D-6E8A-4147-A177-3AD203B41FA5}">
                      <a16:colId xmlns:a16="http://schemas.microsoft.com/office/drawing/2014/main" val="20007"/>
                    </a:ext>
                  </a:extLst>
                </a:gridCol>
              </a:tblGrid>
              <a:tr h="690770">
                <a:tc>
                  <a:txBody>
                    <a:bodyPr/>
                    <a:lstStyle/>
                    <a:p>
                      <a:r>
                        <a:rPr lang="en-US" sz="2400" smtClean="0">
                          <a:latin typeface="Arial" pitchFamily="34" charset="0"/>
                          <a:cs typeface="Arial" pitchFamily="34" charset="0"/>
                        </a:rPr>
                        <a:t>Ga đi</a:t>
                      </a:r>
                      <a:endParaRPr lang="en-US" sz="2400">
                        <a:latin typeface="Arial" pitchFamily="34" charset="0"/>
                        <a:cs typeface="Arial" pitchFamily="34" charset="0"/>
                      </a:endParaRPr>
                    </a:p>
                  </a:txBody>
                  <a:tcPr/>
                </a:tc>
                <a:tc>
                  <a:txBody>
                    <a:bodyPr/>
                    <a:lstStyle/>
                    <a:p>
                      <a:r>
                        <a:rPr lang="en-US" sz="2400" smtClean="0">
                          <a:latin typeface="Arial" pitchFamily="34" charset="0"/>
                          <a:cs typeface="Arial" pitchFamily="34" charset="0"/>
                        </a:rPr>
                        <a:t>Hà</a:t>
                      </a:r>
                      <a:r>
                        <a:rPr lang="en-US" sz="2400" baseline="0" smtClean="0">
                          <a:latin typeface="Arial" pitchFamily="34" charset="0"/>
                          <a:cs typeface="Arial" pitchFamily="34" charset="0"/>
                        </a:rPr>
                        <a:t> Nội</a:t>
                      </a:r>
                      <a:endParaRPr lang="en-US" sz="2400">
                        <a:latin typeface="Arial" pitchFamily="34" charset="0"/>
                        <a:cs typeface="Arial" pitchFamily="34" charset="0"/>
                      </a:endParaRPr>
                    </a:p>
                  </a:txBody>
                  <a:tcPr/>
                </a:tc>
                <a:tc>
                  <a:txBody>
                    <a:bodyPr/>
                    <a:lstStyle/>
                    <a:p>
                      <a:r>
                        <a:rPr lang="en-US" sz="2400" smtClean="0">
                          <a:latin typeface="Arial" pitchFamily="34" charset="0"/>
                          <a:cs typeface="Arial" pitchFamily="34" charset="0"/>
                        </a:rPr>
                        <a:t>Gia Lâm</a:t>
                      </a:r>
                      <a:endParaRPr lang="en-US" sz="2400">
                        <a:latin typeface="Arial" pitchFamily="34" charset="0"/>
                        <a:cs typeface="Arial" pitchFamily="34" charset="0"/>
                      </a:endParaRPr>
                    </a:p>
                  </a:txBody>
                  <a:tcPr/>
                </a:tc>
                <a:tc>
                  <a:txBody>
                    <a:bodyPr/>
                    <a:lstStyle/>
                    <a:p>
                      <a:r>
                        <a:rPr lang="en-US" sz="2400" smtClean="0">
                          <a:latin typeface="Arial" pitchFamily="34" charset="0"/>
                          <a:cs typeface="Arial" pitchFamily="34" charset="0"/>
                        </a:rPr>
                        <a:t>Cẩm</a:t>
                      </a:r>
                      <a:r>
                        <a:rPr lang="en-US" sz="2400" baseline="0" smtClean="0">
                          <a:latin typeface="Arial" pitchFamily="34" charset="0"/>
                          <a:cs typeface="Arial" pitchFamily="34" charset="0"/>
                        </a:rPr>
                        <a:t> Giàng</a:t>
                      </a:r>
                      <a:endParaRPr lang="en-US" sz="2400">
                        <a:latin typeface="Arial" pitchFamily="34" charset="0"/>
                        <a:cs typeface="Arial" pitchFamily="34" charset="0"/>
                      </a:endParaRPr>
                    </a:p>
                  </a:txBody>
                  <a:tcPr/>
                </a:tc>
                <a:tc>
                  <a:txBody>
                    <a:bodyPr/>
                    <a:lstStyle/>
                    <a:p>
                      <a:r>
                        <a:rPr lang="en-US" sz="2400" smtClean="0">
                          <a:latin typeface="Arial" pitchFamily="34" charset="0"/>
                          <a:cs typeface="Arial" pitchFamily="34" charset="0"/>
                        </a:rPr>
                        <a:t>Hải</a:t>
                      </a:r>
                      <a:r>
                        <a:rPr lang="en-US" sz="2400" baseline="0" smtClean="0">
                          <a:latin typeface="Arial" pitchFamily="34" charset="0"/>
                          <a:cs typeface="Arial" pitchFamily="34" charset="0"/>
                        </a:rPr>
                        <a:t> Dương</a:t>
                      </a:r>
                      <a:endParaRPr lang="en-US" sz="2400">
                        <a:latin typeface="Arial" pitchFamily="34" charset="0"/>
                        <a:cs typeface="Arial" pitchFamily="34" charset="0"/>
                      </a:endParaRPr>
                    </a:p>
                  </a:txBody>
                  <a:tcPr/>
                </a:tc>
                <a:tc>
                  <a:txBody>
                    <a:bodyPr/>
                    <a:lstStyle/>
                    <a:p>
                      <a:r>
                        <a:rPr lang="en-US" sz="2400" smtClean="0">
                          <a:latin typeface="Arial" pitchFamily="34" charset="0"/>
                          <a:cs typeface="Arial" pitchFamily="34" charset="0"/>
                        </a:rPr>
                        <a:t>Phú</a:t>
                      </a:r>
                      <a:r>
                        <a:rPr lang="en-US" sz="2400" baseline="0" smtClean="0">
                          <a:latin typeface="Arial" pitchFamily="34" charset="0"/>
                          <a:cs typeface="Arial" pitchFamily="34" charset="0"/>
                        </a:rPr>
                        <a:t> Thái</a:t>
                      </a:r>
                      <a:endParaRPr lang="en-US" sz="2400">
                        <a:latin typeface="Arial" pitchFamily="34" charset="0"/>
                        <a:cs typeface="Arial" pitchFamily="34" charset="0"/>
                      </a:endParaRPr>
                    </a:p>
                  </a:txBody>
                  <a:tcPr/>
                </a:tc>
                <a:tc>
                  <a:txBody>
                    <a:bodyPr/>
                    <a:lstStyle/>
                    <a:p>
                      <a:r>
                        <a:rPr lang="en-US" sz="2400" smtClean="0">
                          <a:latin typeface="Arial" pitchFamily="34" charset="0"/>
                          <a:cs typeface="Arial" pitchFamily="34" charset="0"/>
                        </a:rPr>
                        <a:t>Thượng</a:t>
                      </a:r>
                      <a:r>
                        <a:rPr lang="en-US" sz="2400" baseline="0" smtClean="0">
                          <a:latin typeface="Arial" pitchFamily="34" charset="0"/>
                          <a:cs typeface="Arial" pitchFamily="34" charset="0"/>
                        </a:rPr>
                        <a:t> Lý</a:t>
                      </a:r>
                      <a:endParaRPr lang="en-US" sz="2400">
                        <a:latin typeface="Arial" pitchFamily="34" charset="0"/>
                        <a:cs typeface="Arial" pitchFamily="34" charset="0"/>
                      </a:endParaRPr>
                    </a:p>
                  </a:txBody>
                  <a:tcPr/>
                </a:tc>
                <a:tc>
                  <a:txBody>
                    <a:bodyPr/>
                    <a:lstStyle/>
                    <a:p>
                      <a:r>
                        <a:rPr lang="en-US" sz="2400" smtClean="0">
                          <a:latin typeface="Arial" pitchFamily="34" charset="0"/>
                          <a:cs typeface="Arial" pitchFamily="34" charset="0"/>
                        </a:rPr>
                        <a:t>Hải</a:t>
                      </a:r>
                      <a:r>
                        <a:rPr lang="en-US" sz="2400" baseline="0" smtClean="0">
                          <a:latin typeface="Arial" pitchFamily="34" charset="0"/>
                          <a:cs typeface="Arial" pitchFamily="34" charset="0"/>
                        </a:rPr>
                        <a:t> Phòng</a:t>
                      </a:r>
                      <a:endParaRPr lang="en-US" sz="2400">
                        <a:latin typeface="Arial" pitchFamily="34" charset="0"/>
                        <a:cs typeface="Arial" pitchFamily="34" charset="0"/>
                      </a:endParaRPr>
                    </a:p>
                  </a:txBody>
                  <a:tcPr/>
                </a:tc>
                <a:extLst>
                  <a:ext uri="{0D108BD9-81ED-4DB2-BD59-A6C34878D82A}">
                    <a16:rowId xmlns:a16="http://schemas.microsoft.com/office/drawing/2014/main" val="10000"/>
                  </a:ext>
                </a:extLst>
              </a:tr>
              <a:tr h="846858">
                <a:tc>
                  <a:txBody>
                    <a:bodyPr/>
                    <a:lstStyle/>
                    <a:p>
                      <a:r>
                        <a:rPr lang="en-US" sz="2400" smtClean="0">
                          <a:latin typeface="Arial" pitchFamily="34" charset="0"/>
                          <a:cs typeface="Arial" pitchFamily="34" charset="0"/>
                        </a:rPr>
                        <a:t>Quãng</a:t>
                      </a:r>
                      <a:r>
                        <a:rPr lang="en-US" sz="2400" baseline="0" smtClean="0">
                          <a:latin typeface="Arial" pitchFamily="34" charset="0"/>
                          <a:cs typeface="Arial" pitchFamily="34" charset="0"/>
                        </a:rPr>
                        <a:t> đường (km)</a:t>
                      </a:r>
                      <a:endParaRPr lang="en-US" sz="2400">
                        <a:latin typeface="Arial" pitchFamily="34" charset="0"/>
                        <a:cs typeface="Arial" pitchFamily="34" charset="0"/>
                      </a:endParaRPr>
                    </a:p>
                  </a:txBody>
                  <a:tcPr/>
                </a:tc>
                <a:tc>
                  <a:txBody>
                    <a:bodyPr/>
                    <a:lstStyle/>
                    <a:p>
                      <a:r>
                        <a:rPr lang="en-US" sz="2400" smtClean="0">
                          <a:latin typeface="Arial" pitchFamily="34" charset="0"/>
                          <a:cs typeface="Arial" pitchFamily="34" charset="0"/>
                        </a:rPr>
                        <a:t>0</a:t>
                      </a:r>
                      <a:endParaRPr lang="en-US" sz="2400">
                        <a:latin typeface="Arial" pitchFamily="34" charset="0"/>
                        <a:cs typeface="Arial" pitchFamily="34" charset="0"/>
                      </a:endParaRPr>
                    </a:p>
                  </a:txBody>
                  <a:tcPr/>
                </a:tc>
                <a:tc>
                  <a:txBody>
                    <a:bodyPr/>
                    <a:lstStyle/>
                    <a:p>
                      <a:r>
                        <a:rPr lang="en-US" sz="2400" smtClean="0">
                          <a:latin typeface="Arial" pitchFamily="34" charset="0"/>
                          <a:cs typeface="Arial" pitchFamily="34" charset="0"/>
                        </a:rPr>
                        <a:t>5</a:t>
                      </a:r>
                      <a:endParaRPr lang="en-US" sz="2400">
                        <a:latin typeface="Arial" pitchFamily="34" charset="0"/>
                        <a:cs typeface="Arial" pitchFamily="34" charset="0"/>
                      </a:endParaRPr>
                    </a:p>
                  </a:txBody>
                  <a:tcPr/>
                </a:tc>
                <a:tc>
                  <a:txBody>
                    <a:bodyPr/>
                    <a:lstStyle/>
                    <a:p>
                      <a:r>
                        <a:rPr lang="en-US" sz="2400" smtClean="0">
                          <a:latin typeface="Arial" pitchFamily="34" charset="0"/>
                          <a:cs typeface="Arial" pitchFamily="34" charset="0"/>
                        </a:rPr>
                        <a:t>40</a:t>
                      </a:r>
                      <a:endParaRPr lang="en-US" sz="2400">
                        <a:latin typeface="Arial" pitchFamily="34" charset="0"/>
                        <a:cs typeface="Arial" pitchFamily="34" charset="0"/>
                      </a:endParaRPr>
                    </a:p>
                  </a:txBody>
                  <a:tcPr/>
                </a:tc>
                <a:tc>
                  <a:txBody>
                    <a:bodyPr/>
                    <a:lstStyle/>
                    <a:p>
                      <a:r>
                        <a:rPr lang="en-US" sz="2400" smtClean="0">
                          <a:latin typeface="Arial" pitchFamily="34" charset="0"/>
                          <a:cs typeface="Arial" pitchFamily="34" charset="0"/>
                        </a:rPr>
                        <a:t>57</a:t>
                      </a:r>
                      <a:endParaRPr lang="en-US" sz="2400">
                        <a:latin typeface="Arial" pitchFamily="34" charset="0"/>
                        <a:cs typeface="Arial" pitchFamily="34" charset="0"/>
                      </a:endParaRPr>
                    </a:p>
                  </a:txBody>
                  <a:tcPr/>
                </a:tc>
                <a:tc>
                  <a:txBody>
                    <a:bodyPr/>
                    <a:lstStyle/>
                    <a:p>
                      <a:r>
                        <a:rPr lang="en-US" sz="2400" smtClean="0">
                          <a:latin typeface="Arial" pitchFamily="34" charset="0"/>
                          <a:cs typeface="Arial" pitchFamily="34" charset="0"/>
                        </a:rPr>
                        <a:t>78</a:t>
                      </a:r>
                      <a:endParaRPr lang="en-US" sz="2400">
                        <a:latin typeface="Arial" pitchFamily="34" charset="0"/>
                        <a:cs typeface="Arial" pitchFamily="34" charset="0"/>
                      </a:endParaRPr>
                    </a:p>
                  </a:txBody>
                  <a:tcPr/>
                </a:tc>
                <a:tc>
                  <a:txBody>
                    <a:bodyPr/>
                    <a:lstStyle/>
                    <a:p>
                      <a:r>
                        <a:rPr lang="en-US" sz="2400" smtClean="0">
                          <a:latin typeface="Arial" pitchFamily="34" charset="0"/>
                          <a:cs typeface="Arial" pitchFamily="34" charset="0"/>
                        </a:rPr>
                        <a:t>98</a:t>
                      </a:r>
                      <a:endParaRPr lang="en-US" sz="2400">
                        <a:latin typeface="Arial" pitchFamily="34" charset="0"/>
                        <a:cs typeface="Arial" pitchFamily="34" charset="0"/>
                      </a:endParaRPr>
                    </a:p>
                  </a:txBody>
                  <a:tcPr/>
                </a:tc>
                <a:tc>
                  <a:txBody>
                    <a:bodyPr/>
                    <a:lstStyle/>
                    <a:p>
                      <a:r>
                        <a:rPr lang="en-US" sz="2400" smtClean="0">
                          <a:latin typeface="Arial" pitchFamily="34" charset="0"/>
                          <a:cs typeface="Arial" pitchFamily="34" charset="0"/>
                        </a:rPr>
                        <a:t>102</a:t>
                      </a:r>
                      <a:endParaRPr lang="en-US" sz="2400">
                        <a:latin typeface="Arial" pitchFamily="34" charset="0"/>
                        <a:cs typeface="Arial" pitchFamily="34" charset="0"/>
                      </a:endParaRPr>
                    </a:p>
                  </a:txBody>
                  <a:tcPr/>
                </a:tc>
                <a:extLst>
                  <a:ext uri="{0D108BD9-81ED-4DB2-BD59-A6C34878D82A}">
                    <a16:rowId xmlns:a16="http://schemas.microsoft.com/office/drawing/2014/main" val="10001"/>
                  </a:ext>
                </a:extLst>
              </a:tr>
              <a:tr h="319924">
                <a:tc>
                  <a:txBody>
                    <a:bodyPr/>
                    <a:lstStyle/>
                    <a:p>
                      <a:r>
                        <a:rPr lang="en-US" sz="2400" smtClean="0">
                          <a:latin typeface="Arial" pitchFamily="34" charset="0"/>
                          <a:cs typeface="Arial" pitchFamily="34" charset="0"/>
                        </a:rPr>
                        <a:t>Giờ</a:t>
                      </a:r>
                      <a:r>
                        <a:rPr lang="en-US" sz="2400" baseline="0" smtClean="0">
                          <a:latin typeface="Arial" pitchFamily="34" charset="0"/>
                          <a:cs typeface="Arial" pitchFamily="34" charset="0"/>
                        </a:rPr>
                        <a:t> đến</a:t>
                      </a:r>
                      <a:endParaRPr lang="en-US" sz="2400">
                        <a:latin typeface="Arial" pitchFamily="34" charset="0"/>
                        <a:cs typeface="Arial" pitchFamily="34" charset="0"/>
                      </a:endParaRPr>
                    </a:p>
                  </a:txBody>
                  <a:tcPr/>
                </a:tc>
                <a:tc>
                  <a:txBody>
                    <a:bodyPr/>
                    <a:lstStyle/>
                    <a:p>
                      <a:r>
                        <a:rPr lang="en-US" sz="2400" smtClean="0">
                          <a:latin typeface="Arial" pitchFamily="34" charset="0"/>
                          <a:cs typeface="Arial" pitchFamily="34" charset="0"/>
                        </a:rPr>
                        <a:t>06:00</a:t>
                      </a:r>
                      <a:endParaRPr lang="en-US" sz="2400">
                        <a:latin typeface="Arial" pitchFamily="34" charset="0"/>
                        <a:cs typeface="Arial" pitchFamily="34" charset="0"/>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400" smtClean="0">
                          <a:latin typeface="Arial" pitchFamily="34" charset="0"/>
                          <a:cs typeface="Arial" pitchFamily="34" charset="0"/>
                        </a:rPr>
                        <a:t>06: 14</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400" smtClean="0">
                          <a:latin typeface="Arial" pitchFamily="34" charset="0"/>
                          <a:cs typeface="Arial" pitchFamily="34" charset="0"/>
                        </a:rPr>
                        <a:t>06:</a:t>
                      </a:r>
                      <a:r>
                        <a:rPr lang="en-US" sz="2400" baseline="0" smtClean="0">
                          <a:latin typeface="Arial" pitchFamily="34" charset="0"/>
                          <a:cs typeface="Arial" pitchFamily="34" charset="0"/>
                        </a:rPr>
                        <a:t> 54</a:t>
                      </a:r>
                      <a:endParaRPr lang="en-US" sz="2400" smtClean="0">
                        <a:latin typeface="Arial" pitchFamily="34" charset="0"/>
                        <a:cs typeface="Arial" pitchFamily="34" charset="0"/>
                      </a:endParaRPr>
                    </a:p>
                  </a:txBody>
                  <a:tcPr/>
                </a:tc>
                <a:tc>
                  <a:txBody>
                    <a:bodyPr/>
                    <a:lstStyle/>
                    <a:p>
                      <a:r>
                        <a:rPr lang="en-US" sz="2400" smtClean="0">
                          <a:latin typeface="Arial" pitchFamily="34" charset="0"/>
                          <a:cs typeface="Arial" pitchFamily="34" charset="0"/>
                        </a:rPr>
                        <a:t>07: 15</a:t>
                      </a:r>
                      <a:endParaRPr lang="en-US" sz="2400">
                        <a:latin typeface="Arial" pitchFamily="34" charset="0"/>
                        <a:cs typeface="Arial" pitchFamily="34" charset="0"/>
                      </a:endParaRPr>
                    </a:p>
                  </a:txBody>
                  <a:tcPr/>
                </a:tc>
                <a:tc>
                  <a:txBody>
                    <a:bodyPr/>
                    <a:lstStyle/>
                    <a:p>
                      <a:r>
                        <a:rPr lang="en-US" sz="2400" smtClean="0">
                          <a:latin typeface="Arial" pitchFamily="34" charset="0"/>
                          <a:cs typeface="Arial" pitchFamily="34" charset="0"/>
                        </a:rPr>
                        <a:t>07:  46</a:t>
                      </a:r>
                      <a:endParaRPr lang="en-US" sz="2400">
                        <a:latin typeface="Arial" pitchFamily="34" charset="0"/>
                        <a:cs typeface="Arial" pitchFamily="34" charset="0"/>
                      </a:endParaRPr>
                    </a:p>
                  </a:txBody>
                  <a:tcPr/>
                </a:tc>
                <a:tc>
                  <a:txBody>
                    <a:bodyPr/>
                    <a:lstStyle/>
                    <a:p>
                      <a:r>
                        <a:rPr lang="en-US" sz="2400" smtClean="0">
                          <a:latin typeface="Arial" pitchFamily="34" charset="0"/>
                          <a:cs typeface="Arial" pitchFamily="34" charset="0"/>
                        </a:rPr>
                        <a:t>08: 13</a:t>
                      </a:r>
                      <a:endParaRPr lang="en-US" sz="2400">
                        <a:latin typeface="Arial" pitchFamily="34" charset="0"/>
                        <a:cs typeface="Arial" pitchFamily="34" charset="0"/>
                      </a:endParaRPr>
                    </a:p>
                  </a:txBody>
                  <a:tcPr/>
                </a:tc>
                <a:tc>
                  <a:txBody>
                    <a:bodyPr/>
                    <a:lstStyle/>
                    <a:p>
                      <a:r>
                        <a:rPr lang="en-US" sz="2400" smtClean="0">
                          <a:latin typeface="Arial" pitchFamily="34" charset="0"/>
                          <a:cs typeface="Arial" pitchFamily="34" charset="0"/>
                        </a:rPr>
                        <a:t>08: 25</a:t>
                      </a:r>
                      <a:endParaRPr lang="en-US" sz="2400">
                        <a:latin typeface="Arial" pitchFamily="34" charset="0"/>
                        <a:cs typeface="Arial" pitchFamily="34" charset="0"/>
                      </a:endParaRPr>
                    </a:p>
                  </a:txBody>
                  <a:tcPr/>
                </a:tc>
                <a:extLst>
                  <a:ext uri="{0D108BD9-81ED-4DB2-BD59-A6C34878D82A}">
                    <a16:rowId xmlns:a16="http://schemas.microsoft.com/office/drawing/2014/main" val="10002"/>
                  </a:ext>
                </a:extLst>
              </a:tr>
              <a:tr h="319924">
                <a:tc>
                  <a:txBody>
                    <a:bodyPr/>
                    <a:lstStyle/>
                    <a:p>
                      <a:r>
                        <a:rPr lang="en-US" sz="2400" smtClean="0">
                          <a:latin typeface="Arial" pitchFamily="34" charset="0"/>
                          <a:cs typeface="Arial" pitchFamily="34" charset="0"/>
                        </a:rPr>
                        <a:t>Giờ</a:t>
                      </a:r>
                      <a:r>
                        <a:rPr lang="en-US" sz="2400" baseline="0" smtClean="0">
                          <a:latin typeface="Arial" pitchFamily="34" charset="0"/>
                          <a:cs typeface="Arial" pitchFamily="34" charset="0"/>
                        </a:rPr>
                        <a:t> đi</a:t>
                      </a:r>
                      <a:endParaRPr lang="en-US" sz="2400">
                        <a:latin typeface="Arial" pitchFamily="34" charset="0"/>
                        <a:cs typeface="Arial" pitchFamily="34" charset="0"/>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400" smtClean="0">
                          <a:latin typeface="Arial" pitchFamily="34" charset="0"/>
                          <a:cs typeface="Arial" pitchFamily="34" charset="0"/>
                        </a:rPr>
                        <a:t>06:00</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400" smtClean="0">
                          <a:latin typeface="Arial" pitchFamily="34" charset="0"/>
                          <a:cs typeface="Arial" pitchFamily="34" charset="0"/>
                        </a:rPr>
                        <a:t>06:</a:t>
                      </a:r>
                      <a:r>
                        <a:rPr lang="en-US" sz="2400" baseline="0" smtClean="0">
                          <a:latin typeface="Arial" pitchFamily="34" charset="0"/>
                          <a:cs typeface="Arial" pitchFamily="34" charset="0"/>
                        </a:rPr>
                        <a:t> 16</a:t>
                      </a:r>
                      <a:endParaRPr lang="en-US" sz="2400" smtClean="0">
                        <a:latin typeface="Arial" pitchFamily="34" charset="0"/>
                        <a:cs typeface="Arial" pitchFamily="34" charset="0"/>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400" smtClean="0">
                          <a:latin typeface="Arial" pitchFamily="34" charset="0"/>
                          <a:cs typeface="Arial" pitchFamily="34" charset="0"/>
                        </a:rPr>
                        <a:t>06:</a:t>
                      </a:r>
                      <a:r>
                        <a:rPr lang="en-US" sz="2400" baseline="0" smtClean="0">
                          <a:latin typeface="Arial" pitchFamily="34" charset="0"/>
                          <a:cs typeface="Arial" pitchFamily="34" charset="0"/>
                        </a:rPr>
                        <a:t> 56</a:t>
                      </a:r>
                      <a:endParaRPr lang="en-US" sz="2400" smtClean="0">
                        <a:latin typeface="Arial" pitchFamily="34" charset="0"/>
                        <a:cs typeface="Arial" pitchFamily="34" charset="0"/>
                      </a:endParaRPr>
                    </a:p>
                  </a:txBody>
                  <a:tcPr/>
                </a:tc>
                <a:tc>
                  <a:txBody>
                    <a:bodyPr/>
                    <a:lstStyle/>
                    <a:p>
                      <a:r>
                        <a:rPr lang="en-US" sz="2400" smtClean="0">
                          <a:latin typeface="Arial" pitchFamily="34" charset="0"/>
                          <a:cs typeface="Arial" pitchFamily="34" charset="0"/>
                        </a:rPr>
                        <a:t>07:</a:t>
                      </a:r>
                      <a:r>
                        <a:rPr lang="en-US" sz="2400" baseline="0" smtClean="0">
                          <a:latin typeface="Arial" pitchFamily="34" charset="0"/>
                          <a:cs typeface="Arial" pitchFamily="34" charset="0"/>
                        </a:rPr>
                        <a:t> 20</a:t>
                      </a:r>
                      <a:endParaRPr lang="en-US" sz="2400">
                        <a:latin typeface="Arial" pitchFamily="34" charset="0"/>
                        <a:cs typeface="Arial" pitchFamily="34" charset="0"/>
                      </a:endParaRPr>
                    </a:p>
                  </a:txBody>
                  <a:tcPr/>
                </a:tc>
                <a:tc>
                  <a:txBody>
                    <a:bodyPr/>
                    <a:lstStyle/>
                    <a:p>
                      <a:r>
                        <a:rPr lang="en-US" sz="2400" smtClean="0">
                          <a:latin typeface="Arial" pitchFamily="34" charset="0"/>
                          <a:cs typeface="Arial" pitchFamily="34" charset="0"/>
                        </a:rPr>
                        <a:t>07:  48</a:t>
                      </a:r>
                      <a:endParaRPr lang="en-US" sz="2400">
                        <a:latin typeface="Arial" pitchFamily="34" charset="0"/>
                        <a:cs typeface="Arial" pitchFamily="34" charset="0"/>
                      </a:endParaRPr>
                    </a:p>
                  </a:txBody>
                  <a:tcPr/>
                </a:tc>
                <a:tc>
                  <a:txBody>
                    <a:bodyPr/>
                    <a:lstStyle/>
                    <a:p>
                      <a:r>
                        <a:rPr lang="en-US" sz="2400" smtClean="0">
                          <a:latin typeface="Arial" pitchFamily="34" charset="0"/>
                          <a:cs typeface="Arial" pitchFamily="34" charset="0"/>
                        </a:rPr>
                        <a:t>08: 15</a:t>
                      </a:r>
                      <a:endParaRPr lang="en-US" sz="2400">
                        <a:latin typeface="Arial" pitchFamily="34" charset="0"/>
                        <a:cs typeface="Arial" pitchFamily="34" charset="0"/>
                      </a:endParaRPr>
                    </a:p>
                  </a:txBody>
                  <a:tcPr/>
                </a:tc>
                <a:tc>
                  <a:txBody>
                    <a:bodyPr/>
                    <a:lstStyle/>
                    <a:p>
                      <a:r>
                        <a:rPr lang="en-US" sz="2400" smtClean="0">
                          <a:latin typeface="Arial" pitchFamily="34" charset="0"/>
                          <a:cs typeface="Arial" pitchFamily="34" charset="0"/>
                        </a:rPr>
                        <a:t>08: 25</a:t>
                      </a:r>
                      <a:endParaRPr lang="en-US" sz="2400">
                        <a:latin typeface="Arial" pitchFamily="34" charset="0"/>
                        <a:cs typeface="Arial" pitchFamily="34" charset="0"/>
                      </a:endParaRPr>
                    </a:p>
                  </a:txBody>
                  <a:tcPr/>
                </a:tc>
                <a:extLst>
                  <a:ext uri="{0D108BD9-81ED-4DB2-BD59-A6C34878D82A}">
                    <a16:rowId xmlns:a16="http://schemas.microsoft.com/office/drawing/2014/main" val="10003"/>
                  </a:ext>
                </a:extLst>
              </a:tr>
            </a:tbl>
          </a:graphicData>
        </a:graphic>
      </p:graphicFrame>
      <p:sp>
        <p:nvSpPr>
          <p:cNvPr id="7" name="TextBox 6">
            <a:extLst>
              <a:ext uri="{FF2B5EF4-FFF2-40B4-BE49-F238E27FC236}">
                <a16:creationId xmlns:a16="http://schemas.microsoft.com/office/drawing/2014/main" id="{DEAC0E1E-50D5-48F7-8449-EF3C31CD2512}"/>
              </a:ext>
            </a:extLst>
          </p:cNvPr>
          <p:cNvSpPr txBox="1"/>
          <p:nvPr/>
        </p:nvSpPr>
        <p:spPr>
          <a:xfrm>
            <a:off x="466166" y="197219"/>
            <a:ext cx="11349318" cy="2246769"/>
          </a:xfrm>
          <a:prstGeom prst="rect">
            <a:avLst/>
          </a:prstGeom>
          <a:noFill/>
        </p:spPr>
        <p:txBody>
          <a:bodyPr wrap="square">
            <a:spAutoFit/>
          </a:bodyPr>
          <a:lstStyle/>
          <a:p>
            <a:r>
              <a:rPr lang="en-US" sz="2800" smtClean="0">
                <a:solidFill>
                  <a:srgbClr val="7030A0"/>
                </a:solidFill>
                <a:latin typeface="Arial" pitchFamily="34" charset="0"/>
                <a:cs typeface="Arial" pitchFamily="34" charset="0"/>
              </a:rPr>
              <a:t>Thời gian tàu đi từ ga Gia Lâm đến ga Hải Phòng là:</a:t>
            </a:r>
          </a:p>
          <a:p>
            <a:r>
              <a:rPr lang="en-US" sz="2800" smtClean="0">
                <a:solidFill>
                  <a:srgbClr val="7030A0"/>
                </a:solidFill>
                <a:latin typeface="Arial" pitchFamily="34" charset="0"/>
                <a:cs typeface="Arial" pitchFamily="34" charset="0"/>
              </a:rPr>
              <a:t>8 giờ 25 phút – 6 giờ 16 phút = 2 giờ 9 phút</a:t>
            </a:r>
          </a:p>
          <a:p>
            <a:r>
              <a:rPr lang="en-US" sz="2800" smtClean="0">
                <a:solidFill>
                  <a:srgbClr val="7030A0"/>
                </a:solidFill>
                <a:latin typeface="Arial" pitchFamily="34" charset="0"/>
                <a:cs typeface="Arial" pitchFamily="34" charset="0"/>
              </a:rPr>
              <a:t>Thời gian tàu dừng ở các ga là: 2 + 5+ 2 + 2 = 11 (phút)</a:t>
            </a:r>
          </a:p>
          <a:p>
            <a:r>
              <a:rPr lang="en-US" sz="2800" smtClean="0">
                <a:solidFill>
                  <a:srgbClr val="7030A0"/>
                </a:solidFill>
                <a:latin typeface="Arial" pitchFamily="34" charset="0"/>
                <a:cs typeface="Arial" pitchFamily="34" charset="0"/>
              </a:rPr>
              <a:t>Vậy thời gian tàu thực chạy trên quãng đường từ ga Gia Lâm đến ga Hải Phòng là: 2 giờ 9 phút – 11 phút = 1 giờ 58 phút</a:t>
            </a:r>
            <a:endParaRPr lang="en-US" sz="2800">
              <a:solidFill>
                <a:srgbClr val="7030A0"/>
              </a:solidFill>
              <a:latin typeface="Arial" pitchFamily="34" charset="0"/>
              <a:cs typeface="Arial" pitchFamily="34" charset="0"/>
            </a:endParaRPr>
          </a:p>
        </p:txBody>
      </p:sp>
    </p:spTree>
    <p:extLst>
      <p:ext uri="{BB962C8B-B14F-4D97-AF65-F5344CB8AC3E}">
        <p14:creationId xmlns:p14="http://schemas.microsoft.com/office/powerpoint/2010/main" val="4703262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5"/>
                                        </p:tgtEl>
                                        <p:attrNameLst>
                                          <p:attrName>ppt_y</p:attrName>
                                        </p:attrNameLst>
                                      </p:cBhvr>
                                      <p:tavLst>
                                        <p:tav tm="0">
                                          <p:val>
                                            <p:strVal val="#ppt_y"/>
                                          </p:val>
                                        </p:tav>
                                        <p:tav tm="100000">
                                          <p:val>
                                            <p:strVal val="#ppt_y"/>
                                          </p:val>
                                        </p:tav>
                                      </p:tavLst>
                                    </p:anim>
                                    <p:anim calcmode="lin" valueType="num">
                                      <p:cBhvr>
                                        <p:cTn id="9" dur="500" fill="hold"/>
                                        <p:tgtEl>
                                          <p:spTgt spid="5"/>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5"/>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5"/>
                                        </p:tgtEl>
                                      </p:cBhvr>
                                    </p:animEffect>
                                  </p:childTnLst>
                                </p:cTn>
                              </p:par>
                            </p:childTnLst>
                          </p:cTn>
                        </p:par>
                      </p:childTnLst>
                    </p:cTn>
                  </p:par>
                  <p:par>
                    <p:cTn id="12" fill="hold">
                      <p:stCondLst>
                        <p:cond delay="indefinite"/>
                      </p:stCondLst>
                      <p:childTnLst>
                        <p:par>
                          <p:cTn id="13" fill="hold">
                            <p:stCondLst>
                              <p:cond delay="0"/>
                            </p:stCondLst>
                            <p:childTnLst>
                              <p:par>
                                <p:cTn id="14" presetID="16" presetClass="entr" presetSubtype="21" fill="hold" grpId="0" nodeType="click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barn(inVertical)">
                                      <p:cBhvr>
                                        <p:cTn id="16"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45D60562-028E-4B92-BB2B-E55173015A53}"/>
              </a:ext>
            </a:extLst>
          </p:cNvPr>
          <p:cNvSpPr/>
          <p:nvPr/>
        </p:nvSpPr>
        <p:spPr>
          <a:xfrm>
            <a:off x="112542" y="99607"/>
            <a:ext cx="11943219" cy="6658786"/>
          </a:xfrm>
          <a:custGeom>
            <a:avLst/>
            <a:gdLst>
              <a:gd name="connsiteX0" fmla="*/ 0 w 11943219"/>
              <a:gd name="connsiteY0" fmla="*/ 0 h 6658786"/>
              <a:gd name="connsiteX1" fmla="*/ 11943219 w 11943219"/>
              <a:gd name="connsiteY1" fmla="*/ 0 h 6658786"/>
              <a:gd name="connsiteX2" fmla="*/ 11943219 w 11943219"/>
              <a:gd name="connsiteY2" fmla="*/ 6658786 h 6658786"/>
              <a:gd name="connsiteX3" fmla="*/ 0 w 11943219"/>
              <a:gd name="connsiteY3" fmla="*/ 6658786 h 6658786"/>
              <a:gd name="connsiteX4" fmla="*/ 0 w 11943219"/>
              <a:gd name="connsiteY4" fmla="*/ 0 h 66587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943219" h="6658786" extrusionOk="0">
                <a:moveTo>
                  <a:pt x="0" y="0"/>
                </a:moveTo>
                <a:cubicBezTo>
                  <a:pt x="4310450" y="118645"/>
                  <a:pt x="8658619" y="116012"/>
                  <a:pt x="11943219" y="0"/>
                </a:cubicBezTo>
                <a:cubicBezTo>
                  <a:pt x="11810337" y="1360470"/>
                  <a:pt x="12028170" y="5310941"/>
                  <a:pt x="11943219" y="6658786"/>
                </a:cubicBezTo>
                <a:cubicBezTo>
                  <a:pt x="10454998" y="6793386"/>
                  <a:pt x="2886094" y="6501590"/>
                  <a:pt x="0" y="6658786"/>
                </a:cubicBezTo>
                <a:cubicBezTo>
                  <a:pt x="-20187" y="5944707"/>
                  <a:pt x="-152480" y="740150"/>
                  <a:pt x="0" y="0"/>
                </a:cubicBezTo>
                <a:close/>
              </a:path>
            </a:pathLst>
          </a:custGeom>
          <a:noFill/>
          <a:ln w="69850">
            <a:solidFill>
              <a:srgbClr val="1F4E79"/>
            </a:solidFill>
            <a:extLst>
              <a:ext uri="{C807C97D-BFC1-408E-A445-0C87EB9F89A2}">
                <ask:lineSketchStyleProps xmlns="" xmlns:ask="http://schemas.microsoft.com/office/drawing/2018/sketchyshapes" sd="1219033472">
                  <a:prstGeom prst="rect">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4">
            <a:extLst>
              <a:ext uri="{FF2B5EF4-FFF2-40B4-BE49-F238E27FC236}">
                <a16:creationId xmlns:a16="http://schemas.microsoft.com/office/drawing/2014/main" id="{58E6D429-DC53-47C4-8036-1E9D12B8E28B}"/>
              </a:ext>
            </a:extLst>
          </p:cNvPr>
          <p:cNvSpPr/>
          <p:nvPr/>
        </p:nvSpPr>
        <p:spPr>
          <a:xfrm>
            <a:off x="6338467" y="99607"/>
            <a:ext cx="5717294" cy="493723"/>
          </a:xfrm>
          <a:prstGeom prst="round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a:latin typeface="Times New Roman" panose="02020603050405020304" pitchFamily="18" charset="0"/>
                <a:cs typeface="Times New Roman" panose="02020603050405020304" pitchFamily="18" charset="0"/>
              </a:rPr>
              <a:t>HOẠT ĐỘNG </a:t>
            </a:r>
            <a:r>
              <a:rPr lang="en-US" sz="2800" b="1" smtClean="0">
                <a:latin typeface="Times New Roman" panose="02020603050405020304" pitchFamily="18" charset="0"/>
                <a:cs typeface="Times New Roman" panose="02020603050405020304" pitchFamily="18" charset="0"/>
              </a:rPr>
              <a:t>LUYỆN TẬP</a:t>
            </a:r>
            <a:endParaRPr lang="en-US" sz="2800" b="1">
              <a:latin typeface="Times New Roman" panose="02020603050405020304" pitchFamily="18" charset="0"/>
              <a:cs typeface="Times New Roman" panose="02020603050405020304" pitchFamily="18" charset="0"/>
            </a:endParaRPr>
          </a:p>
        </p:txBody>
      </p:sp>
      <p:sp>
        <p:nvSpPr>
          <p:cNvPr id="6" name="TextBox 5">
            <a:extLst>
              <a:ext uri="{FF2B5EF4-FFF2-40B4-BE49-F238E27FC236}">
                <a16:creationId xmlns:a16="http://schemas.microsoft.com/office/drawing/2014/main" id="{CE530CE9-79B6-4A34-9DE8-7F769B44A120}"/>
              </a:ext>
            </a:extLst>
          </p:cNvPr>
          <p:cNvSpPr txBox="1"/>
          <p:nvPr/>
        </p:nvSpPr>
        <p:spPr>
          <a:xfrm>
            <a:off x="524366" y="385160"/>
            <a:ext cx="8384345" cy="584775"/>
          </a:xfrm>
          <a:prstGeom prst="rect">
            <a:avLst/>
          </a:prstGeom>
          <a:noFill/>
        </p:spPr>
        <p:txBody>
          <a:bodyPr wrap="square">
            <a:spAutoFit/>
          </a:bodyPr>
          <a:lstStyle/>
          <a:p>
            <a:r>
              <a:rPr lang="en-US" sz="3200" b="1" smtClean="0">
                <a:solidFill>
                  <a:srgbClr val="FF0000"/>
                </a:solidFill>
                <a:latin typeface="Arial" pitchFamily="34" charset="0"/>
                <a:cs typeface="Arial" pitchFamily="34" charset="0"/>
              </a:rPr>
              <a:t>Dạng 2: Bài toán thực tế</a:t>
            </a:r>
            <a:endParaRPr lang="en-US" sz="3200">
              <a:solidFill>
                <a:srgbClr val="FF0000"/>
              </a:solidFill>
              <a:latin typeface="Arial" pitchFamily="34" charset="0"/>
              <a:cs typeface="Arial" pitchFamily="34" charset="0"/>
            </a:endParaRPr>
          </a:p>
        </p:txBody>
      </p:sp>
      <p:sp>
        <p:nvSpPr>
          <p:cNvPr id="7" name="TextBox 6">
            <a:extLst>
              <a:ext uri="{FF2B5EF4-FFF2-40B4-BE49-F238E27FC236}">
                <a16:creationId xmlns:a16="http://schemas.microsoft.com/office/drawing/2014/main" id="{DEAC0E1E-50D5-48F7-8449-EF3C31CD2512}"/>
              </a:ext>
            </a:extLst>
          </p:cNvPr>
          <p:cNvSpPr txBox="1"/>
          <p:nvPr/>
        </p:nvSpPr>
        <p:spPr>
          <a:xfrm>
            <a:off x="495495" y="1027846"/>
            <a:ext cx="3646191" cy="523220"/>
          </a:xfrm>
          <a:prstGeom prst="rect">
            <a:avLst/>
          </a:prstGeom>
          <a:noFill/>
        </p:spPr>
        <p:txBody>
          <a:bodyPr wrap="square">
            <a:spAutoFit/>
          </a:bodyPr>
          <a:lstStyle/>
          <a:p>
            <a:r>
              <a:rPr lang="en-US" sz="2800" b="1" smtClean="0">
                <a:solidFill>
                  <a:srgbClr val="7030A0"/>
                </a:solidFill>
                <a:latin typeface="Arial" pitchFamily="34" charset="0"/>
                <a:cs typeface="Arial" pitchFamily="34" charset="0"/>
              </a:rPr>
              <a:t>Bài 4 </a:t>
            </a:r>
            <a:r>
              <a:rPr lang="en-US" sz="2800" smtClean="0">
                <a:solidFill>
                  <a:srgbClr val="7030A0"/>
                </a:solidFill>
                <a:latin typeface="Arial" pitchFamily="34" charset="0"/>
                <a:cs typeface="Arial" pitchFamily="34" charset="0"/>
              </a:rPr>
              <a:t>SGK trang 17</a:t>
            </a:r>
            <a:endParaRPr lang="en-US" sz="2800">
              <a:solidFill>
                <a:srgbClr val="7030A0"/>
              </a:solidFill>
              <a:latin typeface="Arial" pitchFamily="34" charset="0"/>
              <a:cs typeface="Arial" pitchFamily="34" charset="0"/>
            </a:endParaRPr>
          </a:p>
        </p:txBody>
      </p:sp>
      <p:sp>
        <p:nvSpPr>
          <p:cNvPr id="8" name="TextBox 7">
            <a:extLst>
              <a:ext uri="{FF2B5EF4-FFF2-40B4-BE49-F238E27FC236}">
                <a16:creationId xmlns:a16="http://schemas.microsoft.com/office/drawing/2014/main" id="{DEAC0E1E-50D5-48F7-8449-EF3C31CD2512}"/>
              </a:ext>
            </a:extLst>
          </p:cNvPr>
          <p:cNvSpPr txBox="1"/>
          <p:nvPr/>
        </p:nvSpPr>
        <p:spPr>
          <a:xfrm>
            <a:off x="504463" y="1538826"/>
            <a:ext cx="11095866" cy="4401205"/>
          </a:xfrm>
          <a:prstGeom prst="rect">
            <a:avLst/>
          </a:prstGeom>
          <a:noFill/>
        </p:spPr>
        <p:txBody>
          <a:bodyPr wrap="square">
            <a:spAutoFit/>
          </a:bodyPr>
          <a:lstStyle/>
          <a:p>
            <a:r>
              <a:rPr lang="en-US" sz="2800" b="1" smtClean="0">
                <a:solidFill>
                  <a:srgbClr val="7030A0"/>
                </a:solidFill>
                <a:latin typeface="Arial" pitchFamily="34" charset="0"/>
                <a:cs typeface="Arial" pitchFamily="34" charset="0"/>
              </a:rPr>
              <a:t>Bài 5 </a:t>
            </a:r>
            <a:r>
              <a:rPr lang="en-US" sz="2800" smtClean="0">
                <a:solidFill>
                  <a:srgbClr val="7030A0"/>
                </a:solidFill>
                <a:latin typeface="Arial" pitchFamily="34" charset="0"/>
                <a:cs typeface="Arial" pitchFamily="34" charset="0"/>
              </a:rPr>
              <a:t>SGK trang 17</a:t>
            </a:r>
          </a:p>
          <a:p>
            <a:r>
              <a:rPr lang="en-US" sz="2800" smtClean="0">
                <a:solidFill>
                  <a:srgbClr val="7030A0"/>
                </a:solidFill>
                <a:latin typeface="Arial" pitchFamily="34" charset="0"/>
                <a:cs typeface="Arial" pitchFamily="34" charset="0"/>
              </a:rPr>
              <a:t>Một cơ thể trưởng thành khỏe mạnh cần nhiều nước. Lượng nước mà cơ thể một người trưởng thành mất đi mỗi ngày khoảng 450 ml qua da (mồ hôi), 550 ml qua hít thở, 150 ml qua đại tiện, 350 ml qua trao đổi chất, 1500 ml qua tiểu tiện.</a:t>
            </a:r>
          </a:p>
          <a:p>
            <a:pPr marL="514350" indent="-514350">
              <a:buAutoNum type="alphaLcParenR"/>
            </a:pPr>
            <a:r>
              <a:rPr lang="en-US" sz="2800" smtClean="0">
                <a:solidFill>
                  <a:srgbClr val="7030A0"/>
                </a:solidFill>
                <a:latin typeface="Arial" pitchFamily="34" charset="0"/>
                <a:cs typeface="Arial" pitchFamily="34" charset="0"/>
              </a:rPr>
              <a:t>Lượng nước mà cơ thể một người trưởng thành mất đi trong một ngày khoảng bao nhiêu?</a:t>
            </a:r>
          </a:p>
          <a:p>
            <a:pPr marL="514350" indent="-514350">
              <a:buAutoNum type="alphaLcParenR"/>
            </a:pPr>
            <a:r>
              <a:rPr lang="en-US" sz="2800" smtClean="0">
                <a:solidFill>
                  <a:srgbClr val="7030A0"/>
                </a:solidFill>
                <a:latin typeface="Arial" pitchFamily="34" charset="0"/>
                <a:cs typeface="Arial" pitchFamily="34" charset="0"/>
              </a:rPr>
              <a:t>Qua việc ăn uống, mỗi ngày cơ thể hấp thụ được khoảng 1000 ml nước. Một người trưởng thành cần phải uống thêm bao nhiêu nước để cân bằng lượng nước đã mất trong ngày?</a:t>
            </a:r>
            <a:endParaRPr lang="en-US" sz="2800">
              <a:solidFill>
                <a:srgbClr val="7030A0"/>
              </a:solidFill>
              <a:latin typeface="Arial" pitchFamily="34" charset="0"/>
              <a:cs typeface="Arial" pitchFamily="34" charset="0"/>
            </a:endParaRPr>
          </a:p>
        </p:txBody>
      </p:sp>
      <p:sp>
        <p:nvSpPr>
          <p:cNvPr id="4" name="Oval Callout 3"/>
          <p:cNvSpPr/>
          <p:nvPr/>
        </p:nvSpPr>
        <p:spPr>
          <a:xfrm>
            <a:off x="8014447" y="677547"/>
            <a:ext cx="2689412" cy="1132166"/>
          </a:xfrm>
          <a:prstGeom prst="wedgeEllipseCallout">
            <a:avLst>
              <a:gd name="adj1" fmla="val -25500"/>
              <a:gd name="adj2" fmla="val 7358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smtClean="0">
                <a:latin typeface="Arial" pitchFamily="34" charset="0"/>
                <a:cs typeface="Arial" pitchFamily="34" charset="0"/>
              </a:rPr>
              <a:t>Hoạt động nhóm</a:t>
            </a:r>
            <a:endParaRPr lang="en-US" sz="2800">
              <a:latin typeface="Arial" pitchFamily="34" charset="0"/>
              <a:cs typeface="Arial" pitchFamily="34" charset="0"/>
            </a:endParaRPr>
          </a:p>
        </p:txBody>
      </p:sp>
    </p:spTree>
    <p:extLst>
      <p:ext uri="{BB962C8B-B14F-4D97-AF65-F5344CB8AC3E}">
        <p14:creationId xmlns:p14="http://schemas.microsoft.com/office/powerpoint/2010/main" val="1422070795"/>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ipe(down)">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4"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0" name="start timer"/>
          <p:cNvGrpSpPr/>
          <p:nvPr/>
        </p:nvGrpSpPr>
        <p:grpSpPr>
          <a:xfrm>
            <a:off x="1512000" y="185859"/>
            <a:ext cx="2636838" cy="799962"/>
            <a:chOff x="1332706" y="185859"/>
            <a:chExt cx="2636838" cy="799962"/>
          </a:xfrm>
        </p:grpSpPr>
        <p:sp>
          <p:nvSpPr>
            <p:cNvPr id="121" name="Rounded Rectangle 120"/>
            <p:cNvSpPr/>
            <p:nvPr/>
          </p:nvSpPr>
          <p:spPr>
            <a:xfrm>
              <a:off x="1332706" y="288262"/>
              <a:ext cx="2636838" cy="697559"/>
            </a:xfrm>
            <a:prstGeom prst="round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800" dirty="0">
                <a:latin typeface="Arial" panose="020B0604020202020204" pitchFamily="34" charset="0"/>
                <a:cs typeface="Arial" panose="020B0604020202020204" pitchFamily="34" charset="0"/>
              </a:endParaRPr>
            </a:p>
          </p:txBody>
        </p:sp>
        <p:sp>
          <p:nvSpPr>
            <p:cNvPr id="122" name="Rounded Rectangle 121"/>
            <p:cNvSpPr/>
            <p:nvPr/>
          </p:nvSpPr>
          <p:spPr>
            <a:xfrm>
              <a:off x="1332706" y="185859"/>
              <a:ext cx="2636838" cy="697559"/>
            </a:xfrm>
            <a:prstGeom prst="round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dirty="0">
                  <a:latin typeface="Arial" panose="020B0604020202020204" pitchFamily="34" charset="0"/>
                  <a:cs typeface="Arial" panose="020B0604020202020204" pitchFamily="34" charset="0"/>
                </a:rPr>
                <a:t>START TIMER</a:t>
              </a:r>
            </a:p>
          </p:txBody>
        </p:sp>
      </p:grpSp>
      <p:grpSp>
        <p:nvGrpSpPr>
          <p:cNvPr id="123" name="times up"/>
          <p:cNvGrpSpPr/>
          <p:nvPr/>
        </p:nvGrpSpPr>
        <p:grpSpPr>
          <a:xfrm>
            <a:off x="1512000" y="185859"/>
            <a:ext cx="2636838" cy="799962"/>
            <a:chOff x="4321176" y="185859"/>
            <a:chExt cx="2636838" cy="799962"/>
          </a:xfrm>
        </p:grpSpPr>
        <p:sp>
          <p:nvSpPr>
            <p:cNvPr id="124" name="Rounded Rectangle 123"/>
            <p:cNvSpPr/>
            <p:nvPr/>
          </p:nvSpPr>
          <p:spPr>
            <a:xfrm>
              <a:off x="4321176" y="288262"/>
              <a:ext cx="2636838" cy="697559"/>
            </a:xfrm>
            <a:prstGeom prst="round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800" dirty="0">
                <a:latin typeface="Arial" panose="020B0604020202020204" pitchFamily="34" charset="0"/>
                <a:cs typeface="Arial" panose="020B0604020202020204" pitchFamily="34" charset="0"/>
              </a:endParaRPr>
            </a:p>
          </p:txBody>
        </p:sp>
        <p:sp>
          <p:nvSpPr>
            <p:cNvPr id="125" name="Rounded Rectangle 124"/>
            <p:cNvSpPr/>
            <p:nvPr/>
          </p:nvSpPr>
          <p:spPr>
            <a:xfrm>
              <a:off x="4321176" y="185859"/>
              <a:ext cx="2636838" cy="697559"/>
            </a:xfrm>
            <a:prstGeom prst="round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dirty="0">
                  <a:latin typeface="Arial" panose="020B0604020202020204" pitchFamily="34" charset="0"/>
                  <a:cs typeface="Arial" panose="020B0604020202020204" pitchFamily="34" charset="0"/>
                </a:rPr>
                <a:t>TIME’S UP!</a:t>
              </a:r>
            </a:p>
          </p:txBody>
        </p:sp>
      </p:grpSp>
      <p:sp>
        <p:nvSpPr>
          <p:cNvPr id="138" name="AutoShape 3"/>
          <p:cNvSpPr>
            <a:spLocks noChangeAspect="1" noChangeArrowheads="1" noTextEdit="1"/>
          </p:cNvSpPr>
          <p:nvPr/>
        </p:nvSpPr>
        <p:spPr bwMode="auto">
          <a:xfrm>
            <a:off x="0" y="1176728"/>
            <a:ext cx="4922838" cy="538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39" name="Rectangle 5"/>
          <p:cNvSpPr>
            <a:spLocks noChangeArrowheads="1"/>
          </p:cNvSpPr>
          <p:nvPr/>
        </p:nvSpPr>
        <p:spPr bwMode="auto">
          <a:xfrm>
            <a:off x="2655888" y="1741878"/>
            <a:ext cx="136525" cy="371475"/>
          </a:xfrm>
          <a:prstGeom prst="rect">
            <a:avLst/>
          </a:prstGeom>
          <a:solidFill>
            <a:srgbClr val="9E9D97"/>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40" name="Rectangle 6"/>
          <p:cNvSpPr>
            <a:spLocks noChangeArrowheads="1"/>
          </p:cNvSpPr>
          <p:nvPr/>
        </p:nvSpPr>
        <p:spPr bwMode="auto">
          <a:xfrm>
            <a:off x="2655888" y="1741878"/>
            <a:ext cx="136525" cy="371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41" name="Rectangle 7"/>
          <p:cNvSpPr>
            <a:spLocks noChangeArrowheads="1"/>
          </p:cNvSpPr>
          <p:nvPr/>
        </p:nvSpPr>
        <p:spPr bwMode="auto">
          <a:xfrm>
            <a:off x="2655888" y="1741878"/>
            <a:ext cx="136525" cy="146050"/>
          </a:xfrm>
          <a:prstGeom prst="rect">
            <a:avLst/>
          </a:prstGeom>
          <a:solidFill>
            <a:srgbClr val="86857E"/>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42" name="Rectangle 8"/>
          <p:cNvSpPr>
            <a:spLocks noChangeArrowheads="1"/>
          </p:cNvSpPr>
          <p:nvPr/>
        </p:nvSpPr>
        <p:spPr bwMode="auto">
          <a:xfrm>
            <a:off x="2655888" y="1741878"/>
            <a:ext cx="136525" cy="146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43" name="Freeform 9"/>
          <p:cNvSpPr>
            <a:spLocks/>
          </p:cNvSpPr>
          <p:nvPr/>
        </p:nvSpPr>
        <p:spPr bwMode="auto">
          <a:xfrm>
            <a:off x="2498725" y="1633928"/>
            <a:ext cx="460375" cy="195263"/>
          </a:xfrm>
          <a:custGeom>
            <a:avLst/>
            <a:gdLst>
              <a:gd name="T0" fmla="*/ 188 w 188"/>
              <a:gd name="T1" fmla="*/ 64 h 80"/>
              <a:gd name="T2" fmla="*/ 172 w 188"/>
              <a:gd name="T3" fmla="*/ 80 h 80"/>
              <a:gd name="T4" fmla="*/ 16 w 188"/>
              <a:gd name="T5" fmla="*/ 80 h 80"/>
              <a:gd name="T6" fmla="*/ 0 w 188"/>
              <a:gd name="T7" fmla="*/ 64 h 80"/>
              <a:gd name="T8" fmla="*/ 0 w 188"/>
              <a:gd name="T9" fmla="*/ 16 h 80"/>
              <a:gd name="T10" fmla="*/ 16 w 188"/>
              <a:gd name="T11" fmla="*/ 0 h 80"/>
              <a:gd name="T12" fmla="*/ 172 w 188"/>
              <a:gd name="T13" fmla="*/ 0 h 80"/>
              <a:gd name="T14" fmla="*/ 188 w 188"/>
              <a:gd name="T15" fmla="*/ 16 h 80"/>
              <a:gd name="T16" fmla="*/ 188 w 188"/>
              <a:gd name="T17" fmla="*/ 64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88" h="80">
                <a:moveTo>
                  <a:pt x="188" y="64"/>
                </a:moveTo>
                <a:cubicBezTo>
                  <a:pt x="188" y="73"/>
                  <a:pt x="181" y="80"/>
                  <a:pt x="172" y="80"/>
                </a:cubicBezTo>
                <a:cubicBezTo>
                  <a:pt x="16" y="80"/>
                  <a:pt x="16" y="80"/>
                  <a:pt x="16" y="80"/>
                </a:cubicBezTo>
                <a:cubicBezTo>
                  <a:pt x="7" y="80"/>
                  <a:pt x="0" y="73"/>
                  <a:pt x="0" y="64"/>
                </a:cubicBezTo>
                <a:cubicBezTo>
                  <a:pt x="0" y="16"/>
                  <a:pt x="0" y="16"/>
                  <a:pt x="0" y="16"/>
                </a:cubicBezTo>
                <a:cubicBezTo>
                  <a:pt x="0" y="7"/>
                  <a:pt x="7" y="0"/>
                  <a:pt x="16" y="0"/>
                </a:cubicBezTo>
                <a:cubicBezTo>
                  <a:pt x="172" y="0"/>
                  <a:pt x="172" y="0"/>
                  <a:pt x="172" y="0"/>
                </a:cubicBezTo>
                <a:cubicBezTo>
                  <a:pt x="181" y="0"/>
                  <a:pt x="188" y="7"/>
                  <a:pt x="188" y="16"/>
                </a:cubicBezTo>
                <a:lnTo>
                  <a:pt x="188" y="64"/>
                </a:lnTo>
                <a:close/>
              </a:path>
            </a:pathLst>
          </a:custGeom>
          <a:solidFill>
            <a:srgbClr val="5D5C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44" name="Freeform 10"/>
          <p:cNvSpPr>
            <a:spLocks/>
          </p:cNvSpPr>
          <p:nvPr/>
        </p:nvSpPr>
        <p:spPr bwMode="auto">
          <a:xfrm>
            <a:off x="3525838" y="1881578"/>
            <a:ext cx="911225" cy="1109663"/>
          </a:xfrm>
          <a:custGeom>
            <a:avLst/>
            <a:gdLst>
              <a:gd name="T0" fmla="*/ 5 w 372"/>
              <a:gd name="T1" fmla="*/ 378 h 454"/>
              <a:gd name="T2" fmla="*/ 8 w 372"/>
              <a:gd name="T3" fmla="*/ 397 h 454"/>
              <a:gd name="T4" fmla="*/ 80 w 372"/>
              <a:gd name="T5" fmla="*/ 450 h 454"/>
              <a:gd name="T6" fmla="*/ 99 w 372"/>
              <a:gd name="T7" fmla="*/ 447 h 454"/>
              <a:gd name="T8" fmla="*/ 368 w 372"/>
              <a:gd name="T9" fmla="*/ 76 h 454"/>
              <a:gd name="T10" fmla="*/ 364 w 372"/>
              <a:gd name="T11" fmla="*/ 57 h 454"/>
              <a:gd name="T12" fmla="*/ 292 w 372"/>
              <a:gd name="T13" fmla="*/ 5 h 454"/>
              <a:gd name="T14" fmla="*/ 273 w 372"/>
              <a:gd name="T15" fmla="*/ 8 h 454"/>
              <a:gd name="T16" fmla="*/ 5 w 372"/>
              <a:gd name="T17" fmla="*/ 378 h 4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72" h="454">
                <a:moveTo>
                  <a:pt x="5" y="378"/>
                </a:moveTo>
                <a:cubicBezTo>
                  <a:pt x="0" y="384"/>
                  <a:pt x="2" y="393"/>
                  <a:pt x="8" y="397"/>
                </a:cubicBezTo>
                <a:cubicBezTo>
                  <a:pt x="80" y="450"/>
                  <a:pt x="80" y="450"/>
                  <a:pt x="80" y="450"/>
                </a:cubicBezTo>
                <a:cubicBezTo>
                  <a:pt x="86" y="454"/>
                  <a:pt x="95" y="453"/>
                  <a:pt x="99" y="447"/>
                </a:cubicBezTo>
                <a:cubicBezTo>
                  <a:pt x="368" y="76"/>
                  <a:pt x="368" y="76"/>
                  <a:pt x="368" y="76"/>
                </a:cubicBezTo>
                <a:cubicBezTo>
                  <a:pt x="372" y="70"/>
                  <a:pt x="371" y="62"/>
                  <a:pt x="364" y="57"/>
                </a:cubicBezTo>
                <a:cubicBezTo>
                  <a:pt x="292" y="5"/>
                  <a:pt x="292" y="5"/>
                  <a:pt x="292" y="5"/>
                </a:cubicBezTo>
                <a:cubicBezTo>
                  <a:pt x="286" y="0"/>
                  <a:pt x="277" y="2"/>
                  <a:pt x="273" y="8"/>
                </a:cubicBezTo>
                <a:cubicBezTo>
                  <a:pt x="5" y="378"/>
                  <a:pt x="5" y="378"/>
                  <a:pt x="5" y="378"/>
                </a:cubicBezTo>
              </a:path>
            </a:pathLst>
          </a:custGeom>
          <a:solidFill>
            <a:srgbClr val="5D5C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45" name="Freeform 11"/>
          <p:cNvSpPr>
            <a:spLocks/>
          </p:cNvSpPr>
          <p:nvPr/>
        </p:nvSpPr>
        <p:spPr bwMode="auto">
          <a:xfrm>
            <a:off x="1027113" y="1860941"/>
            <a:ext cx="909638" cy="1111250"/>
          </a:xfrm>
          <a:custGeom>
            <a:avLst/>
            <a:gdLst>
              <a:gd name="T0" fmla="*/ 368 w 372"/>
              <a:gd name="T1" fmla="*/ 378 h 454"/>
              <a:gd name="T2" fmla="*/ 365 w 372"/>
              <a:gd name="T3" fmla="*/ 397 h 454"/>
              <a:gd name="T4" fmla="*/ 292 w 372"/>
              <a:gd name="T5" fmla="*/ 449 h 454"/>
              <a:gd name="T6" fmla="*/ 273 w 372"/>
              <a:gd name="T7" fmla="*/ 446 h 454"/>
              <a:gd name="T8" fmla="*/ 5 w 372"/>
              <a:gd name="T9" fmla="*/ 76 h 454"/>
              <a:gd name="T10" fmla="*/ 8 w 372"/>
              <a:gd name="T11" fmla="*/ 57 h 454"/>
              <a:gd name="T12" fmla="*/ 80 w 372"/>
              <a:gd name="T13" fmla="*/ 4 h 454"/>
              <a:gd name="T14" fmla="*/ 100 w 372"/>
              <a:gd name="T15" fmla="*/ 7 h 454"/>
              <a:gd name="T16" fmla="*/ 368 w 372"/>
              <a:gd name="T17" fmla="*/ 378 h 4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72" h="454">
                <a:moveTo>
                  <a:pt x="368" y="378"/>
                </a:moveTo>
                <a:cubicBezTo>
                  <a:pt x="372" y="384"/>
                  <a:pt x="371" y="392"/>
                  <a:pt x="365" y="397"/>
                </a:cubicBezTo>
                <a:cubicBezTo>
                  <a:pt x="292" y="449"/>
                  <a:pt x="292" y="449"/>
                  <a:pt x="292" y="449"/>
                </a:cubicBezTo>
                <a:cubicBezTo>
                  <a:pt x="286" y="454"/>
                  <a:pt x="277" y="452"/>
                  <a:pt x="273" y="446"/>
                </a:cubicBezTo>
                <a:cubicBezTo>
                  <a:pt x="5" y="76"/>
                  <a:pt x="5" y="76"/>
                  <a:pt x="5" y="76"/>
                </a:cubicBezTo>
                <a:cubicBezTo>
                  <a:pt x="0" y="70"/>
                  <a:pt x="2" y="61"/>
                  <a:pt x="8" y="57"/>
                </a:cubicBezTo>
                <a:cubicBezTo>
                  <a:pt x="80" y="4"/>
                  <a:pt x="80" y="4"/>
                  <a:pt x="80" y="4"/>
                </a:cubicBezTo>
                <a:cubicBezTo>
                  <a:pt x="86" y="0"/>
                  <a:pt x="95" y="1"/>
                  <a:pt x="100" y="7"/>
                </a:cubicBezTo>
                <a:cubicBezTo>
                  <a:pt x="368" y="378"/>
                  <a:pt x="368" y="378"/>
                  <a:pt x="368" y="378"/>
                </a:cubicBezTo>
              </a:path>
            </a:pathLst>
          </a:custGeom>
          <a:solidFill>
            <a:srgbClr val="5D5C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46" name="Freeform 12"/>
          <p:cNvSpPr>
            <a:spLocks noEditPoints="1"/>
          </p:cNvSpPr>
          <p:nvPr/>
        </p:nvSpPr>
        <p:spPr bwMode="auto">
          <a:xfrm>
            <a:off x="1238250" y="2167328"/>
            <a:ext cx="271463" cy="195263"/>
          </a:xfrm>
          <a:custGeom>
            <a:avLst/>
            <a:gdLst>
              <a:gd name="T0" fmla="*/ 0 w 171"/>
              <a:gd name="T1" fmla="*/ 97 h 123"/>
              <a:gd name="T2" fmla="*/ 0 w 171"/>
              <a:gd name="T3" fmla="*/ 97 h 123"/>
              <a:gd name="T4" fmla="*/ 18 w 171"/>
              <a:gd name="T5" fmla="*/ 123 h 123"/>
              <a:gd name="T6" fmla="*/ 18 w 171"/>
              <a:gd name="T7" fmla="*/ 123 h 123"/>
              <a:gd name="T8" fmla="*/ 0 w 171"/>
              <a:gd name="T9" fmla="*/ 97 h 123"/>
              <a:gd name="T10" fmla="*/ 152 w 171"/>
              <a:gd name="T11" fmla="*/ 0 h 123"/>
              <a:gd name="T12" fmla="*/ 152 w 171"/>
              <a:gd name="T13" fmla="*/ 0 h 123"/>
              <a:gd name="T14" fmla="*/ 171 w 171"/>
              <a:gd name="T15" fmla="*/ 26 h 123"/>
              <a:gd name="T16" fmla="*/ 171 w 171"/>
              <a:gd name="T17" fmla="*/ 26 h 123"/>
              <a:gd name="T18" fmla="*/ 152 w 171"/>
              <a:gd name="T19" fmla="*/ 0 h 1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71" h="123">
                <a:moveTo>
                  <a:pt x="0" y="97"/>
                </a:moveTo>
                <a:lnTo>
                  <a:pt x="0" y="97"/>
                </a:lnTo>
                <a:lnTo>
                  <a:pt x="18" y="123"/>
                </a:lnTo>
                <a:lnTo>
                  <a:pt x="18" y="123"/>
                </a:lnTo>
                <a:lnTo>
                  <a:pt x="0" y="97"/>
                </a:lnTo>
                <a:close/>
                <a:moveTo>
                  <a:pt x="152" y="0"/>
                </a:moveTo>
                <a:lnTo>
                  <a:pt x="152" y="0"/>
                </a:lnTo>
                <a:lnTo>
                  <a:pt x="171" y="26"/>
                </a:lnTo>
                <a:lnTo>
                  <a:pt x="171" y="26"/>
                </a:lnTo>
                <a:lnTo>
                  <a:pt x="152" y="0"/>
                </a:lnTo>
                <a:close/>
              </a:path>
            </a:pathLst>
          </a:custGeom>
          <a:solidFill>
            <a:srgbClr val="CECEC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47" name="Freeform 13"/>
          <p:cNvSpPr>
            <a:spLocks noEditPoints="1"/>
          </p:cNvSpPr>
          <p:nvPr/>
        </p:nvSpPr>
        <p:spPr bwMode="auto">
          <a:xfrm>
            <a:off x="1238250" y="2167328"/>
            <a:ext cx="271463" cy="195263"/>
          </a:xfrm>
          <a:custGeom>
            <a:avLst/>
            <a:gdLst>
              <a:gd name="T0" fmla="*/ 0 w 171"/>
              <a:gd name="T1" fmla="*/ 97 h 123"/>
              <a:gd name="T2" fmla="*/ 0 w 171"/>
              <a:gd name="T3" fmla="*/ 97 h 123"/>
              <a:gd name="T4" fmla="*/ 18 w 171"/>
              <a:gd name="T5" fmla="*/ 123 h 123"/>
              <a:gd name="T6" fmla="*/ 18 w 171"/>
              <a:gd name="T7" fmla="*/ 123 h 123"/>
              <a:gd name="T8" fmla="*/ 0 w 171"/>
              <a:gd name="T9" fmla="*/ 97 h 123"/>
              <a:gd name="T10" fmla="*/ 152 w 171"/>
              <a:gd name="T11" fmla="*/ 0 h 123"/>
              <a:gd name="T12" fmla="*/ 152 w 171"/>
              <a:gd name="T13" fmla="*/ 0 h 123"/>
              <a:gd name="T14" fmla="*/ 171 w 171"/>
              <a:gd name="T15" fmla="*/ 26 h 123"/>
              <a:gd name="T16" fmla="*/ 171 w 171"/>
              <a:gd name="T17" fmla="*/ 26 h 123"/>
              <a:gd name="T18" fmla="*/ 152 w 171"/>
              <a:gd name="T19" fmla="*/ 0 h 1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71" h="123">
                <a:moveTo>
                  <a:pt x="0" y="97"/>
                </a:moveTo>
                <a:lnTo>
                  <a:pt x="0" y="97"/>
                </a:lnTo>
                <a:lnTo>
                  <a:pt x="18" y="123"/>
                </a:lnTo>
                <a:lnTo>
                  <a:pt x="18" y="123"/>
                </a:lnTo>
                <a:lnTo>
                  <a:pt x="0" y="97"/>
                </a:lnTo>
                <a:moveTo>
                  <a:pt x="152" y="0"/>
                </a:moveTo>
                <a:lnTo>
                  <a:pt x="152" y="0"/>
                </a:lnTo>
                <a:lnTo>
                  <a:pt x="171" y="26"/>
                </a:lnTo>
                <a:lnTo>
                  <a:pt x="171" y="26"/>
                </a:lnTo>
                <a:lnTo>
                  <a:pt x="152"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48" name="Freeform 14"/>
          <p:cNvSpPr>
            <a:spLocks/>
          </p:cNvSpPr>
          <p:nvPr/>
        </p:nvSpPr>
        <p:spPr bwMode="auto">
          <a:xfrm>
            <a:off x="1238250" y="2167328"/>
            <a:ext cx="271463" cy="195263"/>
          </a:xfrm>
          <a:custGeom>
            <a:avLst/>
            <a:gdLst>
              <a:gd name="T0" fmla="*/ 99 w 111"/>
              <a:gd name="T1" fmla="*/ 0 h 80"/>
              <a:gd name="T2" fmla="*/ 0 w 111"/>
              <a:gd name="T3" fmla="*/ 63 h 80"/>
              <a:gd name="T4" fmla="*/ 12 w 111"/>
              <a:gd name="T5" fmla="*/ 80 h 80"/>
              <a:gd name="T6" fmla="*/ 33 w 111"/>
              <a:gd name="T7" fmla="*/ 66 h 80"/>
              <a:gd name="T8" fmla="*/ 47 w 111"/>
              <a:gd name="T9" fmla="*/ 59 h 80"/>
              <a:gd name="T10" fmla="*/ 85 w 111"/>
              <a:gd name="T11" fmla="*/ 36 h 80"/>
              <a:gd name="T12" fmla="*/ 107 w 111"/>
              <a:gd name="T13" fmla="*/ 19 h 80"/>
              <a:gd name="T14" fmla="*/ 111 w 111"/>
              <a:gd name="T15" fmla="*/ 17 h 80"/>
              <a:gd name="T16" fmla="*/ 99 w 111"/>
              <a:gd name="T17" fmla="*/ 0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1" h="80">
                <a:moveTo>
                  <a:pt x="99" y="0"/>
                </a:moveTo>
                <a:cubicBezTo>
                  <a:pt x="0" y="63"/>
                  <a:pt x="0" y="63"/>
                  <a:pt x="0" y="63"/>
                </a:cubicBezTo>
                <a:cubicBezTo>
                  <a:pt x="12" y="80"/>
                  <a:pt x="12" y="80"/>
                  <a:pt x="12" y="80"/>
                </a:cubicBezTo>
                <a:cubicBezTo>
                  <a:pt x="19" y="75"/>
                  <a:pt x="26" y="70"/>
                  <a:pt x="33" y="66"/>
                </a:cubicBezTo>
                <a:cubicBezTo>
                  <a:pt x="38" y="64"/>
                  <a:pt x="42" y="61"/>
                  <a:pt x="47" y="59"/>
                </a:cubicBezTo>
                <a:cubicBezTo>
                  <a:pt x="58" y="50"/>
                  <a:pt x="71" y="42"/>
                  <a:pt x="85" y="36"/>
                </a:cubicBezTo>
                <a:cubicBezTo>
                  <a:pt x="92" y="30"/>
                  <a:pt x="99" y="25"/>
                  <a:pt x="107" y="19"/>
                </a:cubicBezTo>
                <a:cubicBezTo>
                  <a:pt x="108" y="19"/>
                  <a:pt x="110" y="18"/>
                  <a:pt x="111" y="17"/>
                </a:cubicBezTo>
                <a:cubicBezTo>
                  <a:pt x="99" y="0"/>
                  <a:pt x="99" y="0"/>
                  <a:pt x="99" y="0"/>
                </a:cubicBezTo>
              </a:path>
            </a:pathLst>
          </a:custGeom>
          <a:solidFill>
            <a:srgbClr val="4B4A4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49" name="Freeform 15"/>
          <p:cNvSpPr>
            <a:spLocks/>
          </p:cNvSpPr>
          <p:nvPr/>
        </p:nvSpPr>
        <p:spPr bwMode="auto">
          <a:xfrm>
            <a:off x="4198938" y="2343541"/>
            <a:ext cx="30163" cy="38100"/>
          </a:xfrm>
          <a:custGeom>
            <a:avLst/>
            <a:gdLst>
              <a:gd name="T0" fmla="*/ 11 w 12"/>
              <a:gd name="T1" fmla="*/ 0 h 16"/>
              <a:gd name="T2" fmla="*/ 0 w 12"/>
              <a:gd name="T3" fmla="*/ 15 h 16"/>
              <a:gd name="T4" fmla="*/ 1 w 12"/>
              <a:gd name="T5" fmla="*/ 16 h 16"/>
              <a:gd name="T6" fmla="*/ 12 w 12"/>
              <a:gd name="T7" fmla="*/ 0 h 16"/>
              <a:gd name="T8" fmla="*/ 11 w 12"/>
              <a:gd name="T9" fmla="*/ 0 h 16"/>
            </a:gdLst>
            <a:ahLst/>
            <a:cxnLst>
              <a:cxn ang="0">
                <a:pos x="T0" y="T1"/>
              </a:cxn>
              <a:cxn ang="0">
                <a:pos x="T2" y="T3"/>
              </a:cxn>
              <a:cxn ang="0">
                <a:pos x="T4" y="T5"/>
              </a:cxn>
              <a:cxn ang="0">
                <a:pos x="T6" y="T7"/>
              </a:cxn>
              <a:cxn ang="0">
                <a:pos x="T8" y="T9"/>
              </a:cxn>
            </a:cxnLst>
            <a:rect l="0" t="0" r="r" b="b"/>
            <a:pathLst>
              <a:path w="12" h="16">
                <a:moveTo>
                  <a:pt x="11" y="0"/>
                </a:moveTo>
                <a:cubicBezTo>
                  <a:pt x="0" y="15"/>
                  <a:pt x="0" y="15"/>
                  <a:pt x="0" y="15"/>
                </a:cubicBezTo>
                <a:cubicBezTo>
                  <a:pt x="0" y="15"/>
                  <a:pt x="1" y="15"/>
                  <a:pt x="1" y="16"/>
                </a:cubicBezTo>
                <a:cubicBezTo>
                  <a:pt x="12" y="0"/>
                  <a:pt x="12" y="0"/>
                  <a:pt x="12" y="0"/>
                </a:cubicBezTo>
                <a:cubicBezTo>
                  <a:pt x="11" y="0"/>
                  <a:pt x="11" y="0"/>
                  <a:pt x="11" y="0"/>
                </a:cubicBezTo>
              </a:path>
            </a:pathLst>
          </a:custGeom>
          <a:solidFill>
            <a:srgbClr val="CECEC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50" name="Freeform 16"/>
          <p:cNvSpPr>
            <a:spLocks/>
          </p:cNvSpPr>
          <p:nvPr/>
        </p:nvSpPr>
        <p:spPr bwMode="auto">
          <a:xfrm>
            <a:off x="3959225" y="2189553"/>
            <a:ext cx="266700" cy="190500"/>
          </a:xfrm>
          <a:custGeom>
            <a:avLst/>
            <a:gdLst>
              <a:gd name="T0" fmla="*/ 11 w 109"/>
              <a:gd name="T1" fmla="*/ 0 h 78"/>
              <a:gd name="T2" fmla="*/ 0 w 109"/>
              <a:gd name="T3" fmla="*/ 16 h 78"/>
              <a:gd name="T4" fmla="*/ 4 w 109"/>
              <a:gd name="T5" fmla="*/ 18 h 78"/>
              <a:gd name="T6" fmla="*/ 26 w 109"/>
              <a:gd name="T7" fmla="*/ 35 h 78"/>
              <a:gd name="T8" fmla="*/ 64 w 109"/>
              <a:gd name="T9" fmla="*/ 58 h 78"/>
              <a:gd name="T10" fmla="*/ 78 w 109"/>
              <a:gd name="T11" fmla="*/ 65 h 78"/>
              <a:gd name="T12" fmla="*/ 98 w 109"/>
              <a:gd name="T13" fmla="*/ 78 h 78"/>
              <a:gd name="T14" fmla="*/ 109 w 109"/>
              <a:gd name="T15" fmla="*/ 63 h 78"/>
              <a:gd name="T16" fmla="*/ 11 w 109"/>
              <a:gd name="T17" fmla="*/ 0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9" h="78">
                <a:moveTo>
                  <a:pt x="11" y="0"/>
                </a:moveTo>
                <a:cubicBezTo>
                  <a:pt x="0" y="16"/>
                  <a:pt x="0" y="16"/>
                  <a:pt x="0" y="16"/>
                </a:cubicBezTo>
                <a:cubicBezTo>
                  <a:pt x="1" y="17"/>
                  <a:pt x="3" y="18"/>
                  <a:pt x="4" y="18"/>
                </a:cubicBezTo>
                <a:cubicBezTo>
                  <a:pt x="11" y="24"/>
                  <a:pt x="19" y="29"/>
                  <a:pt x="26" y="35"/>
                </a:cubicBezTo>
                <a:cubicBezTo>
                  <a:pt x="40" y="41"/>
                  <a:pt x="52" y="49"/>
                  <a:pt x="64" y="58"/>
                </a:cubicBezTo>
                <a:cubicBezTo>
                  <a:pt x="68" y="61"/>
                  <a:pt x="73" y="63"/>
                  <a:pt x="78" y="65"/>
                </a:cubicBezTo>
                <a:cubicBezTo>
                  <a:pt x="85" y="69"/>
                  <a:pt x="92" y="73"/>
                  <a:pt x="98" y="78"/>
                </a:cubicBezTo>
                <a:cubicBezTo>
                  <a:pt x="109" y="63"/>
                  <a:pt x="109" y="63"/>
                  <a:pt x="109" y="63"/>
                </a:cubicBezTo>
                <a:cubicBezTo>
                  <a:pt x="11" y="0"/>
                  <a:pt x="11" y="0"/>
                  <a:pt x="11" y="0"/>
                </a:cubicBezTo>
              </a:path>
            </a:pathLst>
          </a:custGeom>
          <a:solidFill>
            <a:srgbClr val="4B4A4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51" name="Freeform 17"/>
          <p:cNvSpPr>
            <a:spLocks/>
          </p:cNvSpPr>
          <p:nvPr/>
        </p:nvSpPr>
        <p:spPr bwMode="auto">
          <a:xfrm>
            <a:off x="457200" y="1349766"/>
            <a:ext cx="1560513" cy="1320800"/>
          </a:xfrm>
          <a:custGeom>
            <a:avLst/>
            <a:gdLst>
              <a:gd name="T0" fmla="*/ 638 w 638"/>
              <a:gd name="T1" fmla="*/ 194 h 540"/>
              <a:gd name="T2" fmla="*/ 638 w 638"/>
              <a:gd name="T3" fmla="*/ 194 h 540"/>
              <a:gd name="T4" fmla="*/ 194 w 638"/>
              <a:gd name="T5" fmla="*/ 96 h 540"/>
              <a:gd name="T6" fmla="*/ 96 w 638"/>
              <a:gd name="T7" fmla="*/ 540 h 540"/>
              <a:gd name="T8" fmla="*/ 96 w 638"/>
              <a:gd name="T9" fmla="*/ 540 h 540"/>
              <a:gd name="T10" fmla="*/ 638 w 638"/>
              <a:gd name="T11" fmla="*/ 194 h 540"/>
            </a:gdLst>
            <a:ahLst/>
            <a:cxnLst>
              <a:cxn ang="0">
                <a:pos x="T0" y="T1"/>
              </a:cxn>
              <a:cxn ang="0">
                <a:pos x="T2" y="T3"/>
              </a:cxn>
              <a:cxn ang="0">
                <a:pos x="T4" y="T5"/>
              </a:cxn>
              <a:cxn ang="0">
                <a:pos x="T6" y="T7"/>
              </a:cxn>
              <a:cxn ang="0">
                <a:pos x="T8" y="T9"/>
              </a:cxn>
              <a:cxn ang="0">
                <a:pos x="T10" y="T11"/>
              </a:cxn>
            </a:cxnLst>
            <a:rect l="0" t="0" r="r" b="b"/>
            <a:pathLst>
              <a:path w="638" h="540">
                <a:moveTo>
                  <a:pt x="638" y="194"/>
                </a:moveTo>
                <a:cubicBezTo>
                  <a:pt x="638" y="194"/>
                  <a:pt x="638" y="194"/>
                  <a:pt x="638" y="194"/>
                </a:cubicBezTo>
                <a:cubicBezTo>
                  <a:pt x="543" y="44"/>
                  <a:pt x="344" y="0"/>
                  <a:pt x="194" y="96"/>
                </a:cubicBezTo>
                <a:cubicBezTo>
                  <a:pt x="44" y="191"/>
                  <a:pt x="0" y="390"/>
                  <a:pt x="96" y="540"/>
                </a:cubicBezTo>
                <a:cubicBezTo>
                  <a:pt x="96" y="540"/>
                  <a:pt x="96" y="540"/>
                  <a:pt x="96" y="540"/>
                </a:cubicBezTo>
                <a:cubicBezTo>
                  <a:pt x="638" y="194"/>
                  <a:pt x="638" y="194"/>
                  <a:pt x="638" y="194"/>
                </a:cubicBezTo>
              </a:path>
            </a:pathLst>
          </a:custGeom>
          <a:solidFill>
            <a:srgbClr val="EA554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52" name="Freeform 18"/>
          <p:cNvSpPr>
            <a:spLocks noEditPoints="1"/>
          </p:cNvSpPr>
          <p:nvPr/>
        </p:nvSpPr>
        <p:spPr bwMode="auto">
          <a:xfrm>
            <a:off x="673100" y="2553091"/>
            <a:ext cx="203200" cy="117475"/>
          </a:xfrm>
          <a:custGeom>
            <a:avLst/>
            <a:gdLst>
              <a:gd name="T0" fmla="*/ 0 w 83"/>
              <a:gd name="T1" fmla="*/ 36 h 48"/>
              <a:gd name="T2" fmla="*/ 8 w 83"/>
              <a:gd name="T3" fmla="*/ 48 h 48"/>
              <a:gd name="T4" fmla="*/ 0 w 83"/>
              <a:gd name="T5" fmla="*/ 36 h 48"/>
              <a:gd name="T6" fmla="*/ 83 w 83"/>
              <a:gd name="T7" fmla="*/ 0 h 48"/>
              <a:gd name="T8" fmla="*/ 8 w 83"/>
              <a:gd name="T9" fmla="*/ 48 h 48"/>
              <a:gd name="T10" fmla="*/ 83 w 83"/>
              <a:gd name="T11" fmla="*/ 0 h 48"/>
              <a:gd name="T12" fmla="*/ 83 w 83"/>
              <a:gd name="T13" fmla="*/ 0 h 48"/>
            </a:gdLst>
            <a:ahLst/>
            <a:cxnLst>
              <a:cxn ang="0">
                <a:pos x="T0" y="T1"/>
              </a:cxn>
              <a:cxn ang="0">
                <a:pos x="T2" y="T3"/>
              </a:cxn>
              <a:cxn ang="0">
                <a:pos x="T4" y="T5"/>
              </a:cxn>
              <a:cxn ang="0">
                <a:pos x="T6" y="T7"/>
              </a:cxn>
              <a:cxn ang="0">
                <a:pos x="T8" y="T9"/>
              </a:cxn>
              <a:cxn ang="0">
                <a:pos x="T10" y="T11"/>
              </a:cxn>
              <a:cxn ang="0">
                <a:pos x="T12" y="T13"/>
              </a:cxn>
            </a:cxnLst>
            <a:rect l="0" t="0" r="r" b="b"/>
            <a:pathLst>
              <a:path w="83" h="48">
                <a:moveTo>
                  <a:pt x="0" y="36"/>
                </a:moveTo>
                <a:cubicBezTo>
                  <a:pt x="3" y="40"/>
                  <a:pt x="5" y="44"/>
                  <a:pt x="8" y="48"/>
                </a:cubicBezTo>
                <a:cubicBezTo>
                  <a:pt x="5" y="44"/>
                  <a:pt x="3" y="40"/>
                  <a:pt x="0" y="36"/>
                </a:cubicBezTo>
                <a:moveTo>
                  <a:pt x="83" y="0"/>
                </a:moveTo>
                <a:cubicBezTo>
                  <a:pt x="8" y="48"/>
                  <a:pt x="8" y="48"/>
                  <a:pt x="8" y="48"/>
                </a:cubicBezTo>
                <a:cubicBezTo>
                  <a:pt x="83" y="0"/>
                  <a:pt x="83" y="0"/>
                  <a:pt x="83" y="0"/>
                </a:cubicBezTo>
                <a:cubicBezTo>
                  <a:pt x="83" y="0"/>
                  <a:pt x="83" y="0"/>
                  <a:pt x="83" y="0"/>
                </a:cubicBezTo>
              </a:path>
            </a:pathLst>
          </a:custGeom>
          <a:solidFill>
            <a:srgbClr val="FAFCF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53" name="Freeform 19"/>
          <p:cNvSpPr>
            <a:spLocks/>
          </p:cNvSpPr>
          <p:nvPr/>
        </p:nvSpPr>
        <p:spPr bwMode="auto">
          <a:xfrm>
            <a:off x="606425" y="1589478"/>
            <a:ext cx="365125" cy="1081088"/>
          </a:xfrm>
          <a:custGeom>
            <a:avLst/>
            <a:gdLst>
              <a:gd name="T0" fmla="*/ 149 w 149"/>
              <a:gd name="T1" fmla="*/ 0 h 442"/>
              <a:gd name="T2" fmla="*/ 60 w 149"/>
              <a:gd name="T3" fmla="*/ 95 h 442"/>
              <a:gd name="T4" fmla="*/ 5 w 149"/>
              <a:gd name="T5" fmla="*/ 278 h 442"/>
              <a:gd name="T6" fmla="*/ 13 w 149"/>
              <a:gd name="T7" fmla="*/ 391 h 442"/>
              <a:gd name="T8" fmla="*/ 27 w 149"/>
              <a:gd name="T9" fmla="*/ 430 h 442"/>
              <a:gd name="T10" fmla="*/ 35 w 149"/>
              <a:gd name="T11" fmla="*/ 442 h 442"/>
              <a:gd name="T12" fmla="*/ 35 w 149"/>
              <a:gd name="T13" fmla="*/ 442 h 442"/>
              <a:gd name="T14" fmla="*/ 35 w 149"/>
              <a:gd name="T15" fmla="*/ 442 h 442"/>
              <a:gd name="T16" fmla="*/ 110 w 149"/>
              <a:gd name="T17" fmla="*/ 394 h 442"/>
              <a:gd name="T18" fmla="*/ 105 w 149"/>
              <a:gd name="T19" fmla="*/ 139 h 442"/>
              <a:gd name="T20" fmla="*/ 148 w 149"/>
              <a:gd name="T21" fmla="*/ 2 h 442"/>
              <a:gd name="T22" fmla="*/ 149 w 149"/>
              <a:gd name="T23" fmla="*/ 0 h 4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49" h="442">
                <a:moveTo>
                  <a:pt x="149" y="0"/>
                </a:moveTo>
                <a:cubicBezTo>
                  <a:pt x="117" y="27"/>
                  <a:pt x="80" y="57"/>
                  <a:pt x="60" y="95"/>
                </a:cubicBezTo>
                <a:cubicBezTo>
                  <a:pt x="31" y="152"/>
                  <a:pt x="12" y="215"/>
                  <a:pt x="5" y="278"/>
                </a:cubicBezTo>
                <a:cubicBezTo>
                  <a:pt x="0" y="328"/>
                  <a:pt x="7" y="359"/>
                  <a:pt x="13" y="391"/>
                </a:cubicBezTo>
                <a:cubicBezTo>
                  <a:pt x="16" y="407"/>
                  <a:pt x="21" y="418"/>
                  <a:pt x="27" y="430"/>
                </a:cubicBezTo>
                <a:cubicBezTo>
                  <a:pt x="30" y="434"/>
                  <a:pt x="32" y="438"/>
                  <a:pt x="35" y="442"/>
                </a:cubicBezTo>
                <a:cubicBezTo>
                  <a:pt x="35" y="442"/>
                  <a:pt x="35" y="442"/>
                  <a:pt x="35" y="442"/>
                </a:cubicBezTo>
                <a:cubicBezTo>
                  <a:pt x="35" y="442"/>
                  <a:pt x="35" y="442"/>
                  <a:pt x="35" y="442"/>
                </a:cubicBezTo>
                <a:cubicBezTo>
                  <a:pt x="110" y="394"/>
                  <a:pt x="110" y="394"/>
                  <a:pt x="110" y="394"/>
                </a:cubicBezTo>
                <a:cubicBezTo>
                  <a:pt x="92" y="312"/>
                  <a:pt x="87" y="222"/>
                  <a:pt x="105" y="139"/>
                </a:cubicBezTo>
                <a:cubicBezTo>
                  <a:pt x="115" y="91"/>
                  <a:pt x="130" y="47"/>
                  <a:pt x="148" y="2"/>
                </a:cubicBezTo>
                <a:cubicBezTo>
                  <a:pt x="148" y="2"/>
                  <a:pt x="149" y="1"/>
                  <a:pt x="149" y="0"/>
                </a:cubicBezTo>
              </a:path>
            </a:pathLst>
          </a:custGeom>
          <a:solidFill>
            <a:srgbClr val="F3918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54" name="Freeform 20"/>
          <p:cNvSpPr>
            <a:spLocks/>
          </p:cNvSpPr>
          <p:nvPr/>
        </p:nvSpPr>
        <p:spPr bwMode="auto">
          <a:xfrm>
            <a:off x="1068388" y="5628078"/>
            <a:ext cx="765175" cy="941388"/>
          </a:xfrm>
          <a:custGeom>
            <a:avLst/>
            <a:gdLst>
              <a:gd name="T0" fmla="*/ 140 w 313"/>
              <a:gd name="T1" fmla="*/ 366 h 385"/>
              <a:gd name="T2" fmla="*/ 112 w 313"/>
              <a:gd name="T3" fmla="*/ 381 h 385"/>
              <a:gd name="T4" fmla="*/ 13 w 313"/>
              <a:gd name="T5" fmla="*/ 378 h 385"/>
              <a:gd name="T6" fmla="*/ 6 w 313"/>
              <a:gd name="T7" fmla="*/ 350 h 385"/>
              <a:gd name="T8" fmla="*/ 174 w 313"/>
              <a:gd name="T9" fmla="*/ 13 h 385"/>
              <a:gd name="T10" fmla="*/ 201 w 313"/>
              <a:gd name="T11" fmla="*/ 6 h 385"/>
              <a:gd name="T12" fmla="*/ 301 w 313"/>
              <a:gd name="T13" fmla="*/ 66 h 385"/>
              <a:gd name="T14" fmla="*/ 308 w 313"/>
              <a:gd name="T15" fmla="*/ 93 h 385"/>
              <a:gd name="T16" fmla="*/ 140 w 313"/>
              <a:gd name="T17" fmla="*/ 366 h 3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13" h="385">
                <a:moveTo>
                  <a:pt x="140" y="366"/>
                </a:moveTo>
                <a:cubicBezTo>
                  <a:pt x="134" y="376"/>
                  <a:pt x="129" y="381"/>
                  <a:pt x="112" y="381"/>
                </a:cubicBezTo>
                <a:cubicBezTo>
                  <a:pt x="112" y="381"/>
                  <a:pt x="36" y="385"/>
                  <a:pt x="13" y="378"/>
                </a:cubicBezTo>
                <a:cubicBezTo>
                  <a:pt x="2" y="375"/>
                  <a:pt x="0" y="360"/>
                  <a:pt x="6" y="350"/>
                </a:cubicBezTo>
                <a:cubicBezTo>
                  <a:pt x="174" y="13"/>
                  <a:pt x="174" y="13"/>
                  <a:pt x="174" y="13"/>
                </a:cubicBezTo>
                <a:cubicBezTo>
                  <a:pt x="179" y="4"/>
                  <a:pt x="192" y="0"/>
                  <a:pt x="201" y="6"/>
                </a:cubicBezTo>
                <a:cubicBezTo>
                  <a:pt x="301" y="66"/>
                  <a:pt x="301" y="66"/>
                  <a:pt x="301" y="66"/>
                </a:cubicBezTo>
                <a:cubicBezTo>
                  <a:pt x="310" y="71"/>
                  <a:pt x="313" y="84"/>
                  <a:pt x="308" y="93"/>
                </a:cubicBezTo>
                <a:cubicBezTo>
                  <a:pt x="140" y="366"/>
                  <a:pt x="140" y="366"/>
                  <a:pt x="140" y="366"/>
                </a:cubicBezTo>
              </a:path>
            </a:pathLst>
          </a:custGeom>
          <a:solidFill>
            <a:srgbClr val="5D5C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55" name="Freeform 21"/>
          <p:cNvSpPr>
            <a:spLocks noEditPoints="1"/>
          </p:cNvSpPr>
          <p:nvPr/>
        </p:nvSpPr>
        <p:spPr bwMode="auto">
          <a:xfrm>
            <a:off x="1338263" y="5901128"/>
            <a:ext cx="331788" cy="238125"/>
          </a:xfrm>
          <a:custGeom>
            <a:avLst/>
            <a:gdLst>
              <a:gd name="T0" fmla="*/ 209 w 209"/>
              <a:gd name="T1" fmla="*/ 125 h 150"/>
              <a:gd name="T2" fmla="*/ 195 w 209"/>
              <a:gd name="T3" fmla="*/ 150 h 150"/>
              <a:gd name="T4" fmla="*/ 195 w 209"/>
              <a:gd name="T5" fmla="*/ 150 h 150"/>
              <a:gd name="T6" fmla="*/ 209 w 209"/>
              <a:gd name="T7" fmla="*/ 125 h 150"/>
              <a:gd name="T8" fmla="*/ 209 w 209"/>
              <a:gd name="T9" fmla="*/ 125 h 150"/>
              <a:gd name="T10" fmla="*/ 23 w 209"/>
              <a:gd name="T11" fmla="*/ 0 h 150"/>
              <a:gd name="T12" fmla="*/ 0 w 209"/>
              <a:gd name="T13" fmla="*/ 45 h 150"/>
              <a:gd name="T14" fmla="*/ 0 w 209"/>
              <a:gd name="T15" fmla="*/ 45 h 150"/>
              <a:gd name="T16" fmla="*/ 23 w 209"/>
              <a:gd name="T17" fmla="*/ 0 h 150"/>
              <a:gd name="T18" fmla="*/ 23 w 209"/>
              <a:gd name="T19" fmla="*/ 0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09" h="150">
                <a:moveTo>
                  <a:pt x="209" y="125"/>
                </a:moveTo>
                <a:lnTo>
                  <a:pt x="195" y="150"/>
                </a:lnTo>
                <a:lnTo>
                  <a:pt x="195" y="150"/>
                </a:lnTo>
                <a:lnTo>
                  <a:pt x="209" y="125"/>
                </a:lnTo>
                <a:lnTo>
                  <a:pt x="209" y="125"/>
                </a:lnTo>
                <a:close/>
                <a:moveTo>
                  <a:pt x="23" y="0"/>
                </a:moveTo>
                <a:lnTo>
                  <a:pt x="0" y="45"/>
                </a:lnTo>
                <a:lnTo>
                  <a:pt x="0" y="45"/>
                </a:lnTo>
                <a:lnTo>
                  <a:pt x="23" y="0"/>
                </a:lnTo>
                <a:lnTo>
                  <a:pt x="23" y="0"/>
                </a:lnTo>
                <a:close/>
              </a:path>
            </a:pathLst>
          </a:custGeom>
          <a:solidFill>
            <a:srgbClr val="AEADA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56" name="Freeform 22"/>
          <p:cNvSpPr>
            <a:spLocks noEditPoints="1"/>
          </p:cNvSpPr>
          <p:nvPr/>
        </p:nvSpPr>
        <p:spPr bwMode="auto">
          <a:xfrm>
            <a:off x="1338263" y="5901128"/>
            <a:ext cx="331788" cy="238125"/>
          </a:xfrm>
          <a:custGeom>
            <a:avLst/>
            <a:gdLst>
              <a:gd name="T0" fmla="*/ 209 w 209"/>
              <a:gd name="T1" fmla="*/ 125 h 150"/>
              <a:gd name="T2" fmla="*/ 195 w 209"/>
              <a:gd name="T3" fmla="*/ 150 h 150"/>
              <a:gd name="T4" fmla="*/ 195 w 209"/>
              <a:gd name="T5" fmla="*/ 150 h 150"/>
              <a:gd name="T6" fmla="*/ 209 w 209"/>
              <a:gd name="T7" fmla="*/ 125 h 150"/>
              <a:gd name="T8" fmla="*/ 209 w 209"/>
              <a:gd name="T9" fmla="*/ 125 h 150"/>
              <a:gd name="T10" fmla="*/ 23 w 209"/>
              <a:gd name="T11" fmla="*/ 0 h 150"/>
              <a:gd name="T12" fmla="*/ 0 w 209"/>
              <a:gd name="T13" fmla="*/ 45 h 150"/>
              <a:gd name="T14" fmla="*/ 0 w 209"/>
              <a:gd name="T15" fmla="*/ 45 h 150"/>
              <a:gd name="T16" fmla="*/ 23 w 209"/>
              <a:gd name="T17" fmla="*/ 0 h 150"/>
              <a:gd name="T18" fmla="*/ 23 w 209"/>
              <a:gd name="T19" fmla="*/ 0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09" h="150">
                <a:moveTo>
                  <a:pt x="209" y="125"/>
                </a:moveTo>
                <a:lnTo>
                  <a:pt x="195" y="150"/>
                </a:lnTo>
                <a:lnTo>
                  <a:pt x="195" y="150"/>
                </a:lnTo>
                <a:lnTo>
                  <a:pt x="209" y="125"/>
                </a:lnTo>
                <a:lnTo>
                  <a:pt x="209" y="125"/>
                </a:lnTo>
                <a:moveTo>
                  <a:pt x="23" y="0"/>
                </a:moveTo>
                <a:lnTo>
                  <a:pt x="0" y="45"/>
                </a:lnTo>
                <a:lnTo>
                  <a:pt x="0" y="45"/>
                </a:lnTo>
                <a:lnTo>
                  <a:pt x="23" y="0"/>
                </a:lnTo>
                <a:lnTo>
                  <a:pt x="23"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57" name="Freeform 23"/>
          <p:cNvSpPr>
            <a:spLocks/>
          </p:cNvSpPr>
          <p:nvPr/>
        </p:nvSpPr>
        <p:spPr bwMode="auto">
          <a:xfrm>
            <a:off x="1338263" y="5901128"/>
            <a:ext cx="331788" cy="238125"/>
          </a:xfrm>
          <a:custGeom>
            <a:avLst/>
            <a:gdLst>
              <a:gd name="T0" fmla="*/ 15 w 136"/>
              <a:gd name="T1" fmla="*/ 0 h 97"/>
              <a:gd name="T2" fmla="*/ 0 w 136"/>
              <a:gd name="T3" fmla="*/ 29 h 97"/>
              <a:gd name="T4" fmla="*/ 59 w 136"/>
              <a:gd name="T5" fmla="*/ 64 h 97"/>
              <a:gd name="T6" fmla="*/ 127 w 136"/>
              <a:gd name="T7" fmla="*/ 97 h 97"/>
              <a:gd name="T8" fmla="*/ 136 w 136"/>
              <a:gd name="T9" fmla="*/ 81 h 97"/>
              <a:gd name="T10" fmla="*/ 15 w 136"/>
              <a:gd name="T11" fmla="*/ 0 h 97"/>
            </a:gdLst>
            <a:ahLst/>
            <a:cxnLst>
              <a:cxn ang="0">
                <a:pos x="T0" y="T1"/>
              </a:cxn>
              <a:cxn ang="0">
                <a:pos x="T2" y="T3"/>
              </a:cxn>
              <a:cxn ang="0">
                <a:pos x="T4" y="T5"/>
              </a:cxn>
              <a:cxn ang="0">
                <a:pos x="T6" y="T7"/>
              </a:cxn>
              <a:cxn ang="0">
                <a:pos x="T8" y="T9"/>
              </a:cxn>
              <a:cxn ang="0">
                <a:pos x="T10" y="T11"/>
              </a:cxn>
            </a:cxnLst>
            <a:rect l="0" t="0" r="r" b="b"/>
            <a:pathLst>
              <a:path w="136" h="97">
                <a:moveTo>
                  <a:pt x="15" y="0"/>
                </a:moveTo>
                <a:cubicBezTo>
                  <a:pt x="0" y="29"/>
                  <a:pt x="0" y="29"/>
                  <a:pt x="0" y="29"/>
                </a:cubicBezTo>
                <a:cubicBezTo>
                  <a:pt x="20" y="40"/>
                  <a:pt x="40" y="52"/>
                  <a:pt x="59" y="64"/>
                </a:cubicBezTo>
                <a:cubicBezTo>
                  <a:pt x="82" y="74"/>
                  <a:pt x="105" y="85"/>
                  <a:pt x="127" y="97"/>
                </a:cubicBezTo>
                <a:cubicBezTo>
                  <a:pt x="136" y="81"/>
                  <a:pt x="136" y="81"/>
                  <a:pt x="136" y="81"/>
                </a:cubicBezTo>
                <a:cubicBezTo>
                  <a:pt x="94" y="57"/>
                  <a:pt x="53" y="30"/>
                  <a:pt x="15" y="0"/>
                </a:cubicBezTo>
              </a:path>
            </a:pathLst>
          </a:custGeom>
          <a:solidFill>
            <a:srgbClr val="3F3E3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58" name="Freeform 24"/>
          <p:cNvSpPr>
            <a:spLocks/>
          </p:cNvSpPr>
          <p:nvPr/>
        </p:nvSpPr>
        <p:spPr bwMode="auto">
          <a:xfrm>
            <a:off x="3633788" y="5628078"/>
            <a:ext cx="765175" cy="941388"/>
          </a:xfrm>
          <a:custGeom>
            <a:avLst/>
            <a:gdLst>
              <a:gd name="T0" fmla="*/ 173 w 313"/>
              <a:gd name="T1" fmla="*/ 366 h 385"/>
              <a:gd name="T2" fmla="*/ 201 w 313"/>
              <a:gd name="T3" fmla="*/ 381 h 385"/>
              <a:gd name="T4" fmla="*/ 300 w 313"/>
              <a:gd name="T5" fmla="*/ 378 h 385"/>
              <a:gd name="T6" fmla="*/ 307 w 313"/>
              <a:gd name="T7" fmla="*/ 350 h 385"/>
              <a:gd name="T8" fmla="*/ 139 w 313"/>
              <a:gd name="T9" fmla="*/ 13 h 385"/>
              <a:gd name="T10" fmla="*/ 112 w 313"/>
              <a:gd name="T11" fmla="*/ 6 h 385"/>
              <a:gd name="T12" fmla="*/ 12 w 313"/>
              <a:gd name="T13" fmla="*/ 66 h 385"/>
              <a:gd name="T14" fmla="*/ 5 w 313"/>
              <a:gd name="T15" fmla="*/ 93 h 385"/>
              <a:gd name="T16" fmla="*/ 173 w 313"/>
              <a:gd name="T17" fmla="*/ 366 h 3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13" h="385">
                <a:moveTo>
                  <a:pt x="173" y="366"/>
                </a:moveTo>
                <a:cubicBezTo>
                  <a:pt x="179" y="376"/>
                  <a:pt x="184" y="381"/>
                  <a:pt x="201" y="381"/>
                </a:cubicBezTo>
                <a:cubicBezTo>
                  <a:pt x="201" y="381"/>
                  <a:pt x="277" y="385"/>
                  <a:pt x="300" y="378"/>
                </a:cubicBezTo>
                <a:cubicBezTo>
                  <a:pt x="311" y="375"/>
                  <a:pt x="313" y="360"/>
                  <a:pt x="307" y="350"/>
                </a:cubicBezTo>
                <a:cubicBezTo>
                  <a:pt x="139" y="13"/>
                  <a:pt x="139" y="13"/>
                  <a:pt x="139" y="13"/>
                </a:cubicBezTo>
                <a:cubicBezTo>
                  <a:pt x="134" y="4"/>
                  <a:pt x="121" y="0"/>
                  <a:pt x="112" y="6"/>
                </a:cubicBezTo>
                <a:cubicBezTo>
                  <a:pt x="12" y="66"/>
                  <a:pt x="12" y="66"/>
                  <a:pt x="12" y="66"/>
                </a:cubicBezTo>
                <a:cubicBezTo>
                  <a:pt x="3" y="71"/>
                  <a:pt x="0" y="84"/>
                  <a:pt x="5" y="93"/>
                </a:cubicBezTo>
                <a:cubicBezTo>
                  <a:pt x="173" y="366"/>
                  <a:pt x="173" y="366"/>
                  <a:pt x="173" y="366"/>
                </a:cubicBezTo>
              </a:path>
            </a:pathLst>
          </a:custGeom>
          <a:solidFill>
            <a:srgbClr val="5D5C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59" name="Freeform 25"/>
          <p:cNvSpPr>
            <a:spLocks/>
          </p:cNvSpPr>
          <p:nvPr/>
        </p:nvSpPr>
        <p:spPr bwMode="auto">
          <a:xfrm>
            <a:off x="4094163" y="5899541"/>
            <a:ext cx="36513" cy="73025"/>
          </a:xfrm>
          <a:custGeom>
            <a:avLst/>
            <a:gdLst>
              <a:gd name="T0" fmla="*/ 0 w 23"/>
              <a:gd name="T1" fmla="*/ 0 h 46"/>
              <a:gd name="T2" fmla="*/ 0 w 23"/>
              <a:gd name="T3" fmla="*/ 0 h 46"/>
              <a:gd name="T4" fmla="*/ 23 w 23"/>
              <a:gd name="T5" fmla="*/ 46 h 46"/>
              <a:gd name="T6" fmla="*/ 23 w 23"/>
              <a:gd name="T7" fmla="*/ 46 h 46"/>
              <a:gd name="T8" fmla="*/ 0 w 23"/>
              <a:gd name="T9" fmla="*/ 0 h 46"/>
            </a:gdLst>
            <a:ahLst/>
            <a:cxnLst>
              <a:cxn ang="0">
                <a:pos x="T0" y="T1"/>
              </a:cxn>
              <a:cxn ang="0">
                <a:pos x="T2" y="T3"/>
              </a:cxn>
              <a:cxn ang="0">
                <a:pos x="T4" y="T5"/>
              </a:cxn>
              <a:cxn ang="0">
                <a:pos x="T6" y="T7"/>
              </a:cxn>
              <a:cxn ang="0">
                <a:pos x="T8" y="T9"/>
              </a:cxn>
            </a:cxnLst>
            <a:rect l="0" t="0" r="r" b="b"/>
            <a:pathLst>
              <a:path w="23" h="46">
                <a:moveTo>
                  <a:pt x="0" y="0"/>
                </a:moveTo>
                <a:lnTo>
                  <a:pt x="0" y="0"/>
                </a:lnTo>
                <a:lnTo>
                  <a:pt x="23" y="46"/>
                </a:lnTo>
                <a:lnTo>
                  <a:pt x="23" y="46"/>
                </a:lnTo>
                <a:lnTo>
                  <a:pt x="0" y="0"/>
                </a:lnTo>
                <a:close/>
              </a:path>
            </a:pathLst>
          </a:custGeom>
          <a:solidFill>
            <a:srgbClr val="AEADA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60" name="Freeform 26"/>
          <p:cNvSpPr>
            <a:spLocks/>
          </p:cNvSpPr>
          <p:nvPr/>
        </p:nvSpPr>
        <p:spPr bwMode="auto">
          <a:xfrm>
            <a:off x="4094163" y="5899541"/>
            <a:ext cx="36513" cy="73025"/>
          </a:xfrm>
          <a:custGeom>
            <a:avLst/>
            <a:gdLst>
              <a:gd name="T0" fmla="*/ 0 w 23"/>
              <a:gd name="T1" fmla="*/ 0 h 46"/>
              <a:gd name="T2" fmla="*/ 0 w 23"/>
              <a:gd name="T3" fmla="*/ 0 h 46"/>
              <a:gd name="T4" fmla="*/ 23 w 23"/>
              <a:gd name="T5" fmla="*/ 46 h 46"/>
              <a:gd name="T6" fmla="*/ 23 w 23"/>
              <a:gd name="T7" fmla="*/ 46 h 46"/>
              <a:gd name="T8" fmla="*/ 0 w 23"/>
              <a:gd name="T9" fmla="*/ 0 h 46"/>
            </a:gdLst>
            <a:ahLst/>
            <a:cxnLst>
              <a:cxn ang="0">
                <a:pos x="T0" y="T1"/>
              </a:cxn>
              <a:cxn ang="0">
                <a:pos x="T2" y="T3"/>
              </a:cxn>
              <a:cxn ang="0">
                <a:pos x="T4" y="T5"/>
              </a:cxn>
              <a:cxn ang="0">
                <a:pos x="T6" y="T7"/>
              </a:cxn>
              <a:cxn ang="0">
                <a:pos x="T8" y="T9"/>
              </a:cxn>
            </a:cxnLst>
            <a:rect l="0" t="0" r="r" b="b"/>
            <a:pathLst>
              <a:path w="23" h="46">
                <a:moveTo>
                  <a:pt x="0" y="0"/>
                </a:moveTo>
                <a:lnTo>
                  <a:pt x="0" y="0"/>
                </a:lnTo>
                <a:lnTo>
                  <a:pt x="23" y="46"/>
                </a:lnTo>
                <a:lnTo>
                  <a:pt x="23" y="46"/>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61" name="Freeform 27"/>
          <p:cNvSpPr>
            <a:spLocks/>
          </p:cNvSpPr>
          <p:nvPr/>
        </p:nvSpPr>
        <p:spPr bwMode="auto">
          <a:xfrm>
            <a:off x="3795713" y="5899541"/>
            <a:ext cx="334963" cy="239713"/>
          </a:xfrm>
          <a:custGeom>
            <a:avLst/>
            <a:gdLst>
              <a:gd name="T0" fmla="*/ 122 w 137"/>
              <a:gd name="T1" fmla="*/ 0 h 98"/>
              <a:gd name="T2" fmla="*/ 0 w 137"/>
              <a:gd name="T3" fmla="*/ 81 h 98"/>
              <a:gd name="T4" fmla="*/ 10 w 137"/>
              <a:gd name="T5" fmla="*/ 98 h 98"/>
              <a:gd name="T6" fmla="*/ 78 w 137"/>
              <a:gd name="T7" fmla="*/ 65 h 98"/>
              <a:gd name="T8" fmla="*/ 137 w 137"/>
              <a:gd name="T9" fmla="*/ 30 h 98"/>
              <a:gd name="T10" fmla="*/ 122 w 137"/>
              <a:gd name="T11" fmla="*/ 0 h 98"/>
            </a:gdLst>
            <a:ahLst/>
            <a:cxnLst>
              <a:cxn ang="0">
                <a:pos x="T0" y="T1"/>
              </a:cxn>
              <a:cxn ang="0">
                <a:pos x="T2" y="T3"/>
              </a:cxn>
              <a:cxn ang="0">
                <a:pos x="T4" y="T5"/>
              </a:cxn>
              <a:cxn ang="0">
                <a:pos x="T6" y="T7"/>
              </a:cxn>
              <a:cxn ang="0">
                <a:pos x="T8" y="T9"/>
              </a:cxn>
              <a:cxn ang="0">
                <a:pos x="T10" y="T11"/>
              </a:cxn>
            </a:cxnLst>
            <a:rect l="0" t="0" r="r" b="b"/>
            <a:pathLst>
              <a:path w="137" h="98">
                <a:moveTo>
                  <a:pt x="122" y="0"/>
                </a:moveTo>
                <a:cubicBezTo>
                  <a:pt x="83" y="30"/>
                  <a:pt x="43" y="58"/>
                  <a:pt x="0" y="81"/>
                </a:cubicBezTo>
                <a:cubicBezTo>
                  <a:pt x="10" y="98"/>
                  <a:pt x="10" y="98"/>
                  <a:pt x="10" y="98"/>
                </a:cubicBezTo>
                <a:cubicBezTo>
                  <a:pt x="32" y="86"/>
                  <a:pt x="55" y="75"/>
                  <a:pt x="78" y="65"/>
                </a:cubicBezTo>
                <a:cubicBezTo>
                  <a:pt x="97" y="53"/>
                  <a:pt x="117" y="41"/>
                  <a:pt x="137" y="30"/>
                </a:cubicBezTo>
                <a:cubicBezTo>
                  <a:pt x="122" y="0"/>
                  <a:pt x="122" y="0"/>
                  <a:pt x="122" y="0"/>
                </a:cubicBezTo>
              </a:path>
            </a:pathLst>
          </a:custGeom>
          <a:solidFill>
            <a:srgbClr val="3F3E3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grpSp>
        <p:nvGrpSpPr>
          <p:cNvPr id="4" name="Group 3">
            <a:extLst>
              <a:ext uri="{FF2B5EF4-FFF2-40B4-BE49-F238E27FC236}">
                <a16:creationId xmlns:a16="http://schemas.microsoft.com/office/drawing/2014/main" id="{BB0445D5-A6E5-40E7-BBDD-5E3EFA13BDED}"/>
              </a:ext>
            </a:extLst>
          </p:cNvPr>
          <p:cNvGrpSpPr/>
          <p:nvPr/>
        </p:nvGrpSpPr>
        <p:grpSpPr>
          <a:xfrm rot="1786145">
            <a:off x="817563" y="2264166"/>
            <a:ext cx="3829050" cy="3830638"/>
            <a:chOff x="817563" y="2264166"/>
            <a:chExt cx="3829050" cy="3830638"/>
          </a:xfrm>
        </p:grpSpPr>
        <p:sp>
          <p:nvSpPr>
            <p:cNvPr id="162" name="Oval 28"/>
            <p:cNvSpPr>
              <a:spLocks noChangeArrowheads="1"/>
            </p:cNvSpPr>
            <p:nvPr/>
          </p:nvSpPr>
          <p:spPr bwMode="auto">
            <a:xfrm>
              <a:off x="817563" y="2264166"/>
              <a:ext cx="3829050" cy="3830638"/>
            </a:xfrm>
            <a:prstGeom prst="ellipse">
              <a:avLst/>
            </a:prstGeom>
            <a:solidFill>
              <a:srgbClr val="FDFC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239" name="hour hand"/>
            <p:cNvSpPr>
              <a:spLocks/>
            </p:cNvSpPr>
            <p:nvPr/>
          </p:nvSpPr>
          <p:spPr bwMode="auto">
            <a:xfrm>
              <a:off x="2159000" y="3253178"/>
              <a:ext cx="601663" cy="950913"/>
            </a:xfrm>
            <a:custGeom>
              <a:avLst/>
              <a:gdLst>
                <a:gd name="T0" fmla="*/ 0 w 379"/>
                <a:gd name="T1" fmla="*/ 23 h 599"/>
                <a:gd name="T2" fmla="*/ 39 w 379"/>
                <a:gd name="T3" fmla="*/ 0 h 599"/>
                <a:gd name="T4" fmla="*/ 379 w 379"/>
                <a:gd name="T5" fmla="*/ 576 h 599"/>
                <a:gd name="T6" fmla="*/ 341 w 379"/>
                <a:gd name="T7" fmla="*/ 599 h 599"/>
                <a:gd name="T8" fmla="*/ 0 w 379"/>
                <a:gd name="T9" fmla="*/ 23 h 599"/>
              </a:gdLst>
              <a:ahLst/>
              <a:cxnLst>
                <a:cxn ang="0">
                  <a:pos x="T0" y="T1"/>
                </a:cxn>
                <a:cxn ang="0">
                  <a:pos x="T2" y="T3"/>
                </a:cxn>
                <a:cxn ang="0">
                  <a:pos x="T4" y="T5"/>
                </a:cxn>
                <a:cxn ang="0">
                  <a:pos x="T6" y="T7"/>
                </a:cxn>
                <a:cxn ang="0">
                  <a:pos x="T8" y="T9"/>
                </a:cxn>
              </a:cxnLst>
              <a:rect l="0" t="0" r="r" b="b"/>
              <a:pathLst>
                <a:path w="379" h="599">
                  <a:moveTo>
                    <a:pt x="0" y="23"/>
                  </a:moveTo>
                  <a:lnTo>
                    <a:pt x="39" y="0"/>
                  </a:lnTo>
                  <a:lnTo>
                    <a:pt x="379" y="576"/>
                  </a:lnTo>
                  <a:lnTo>
                    <a:pt x="341" y="599"/>
                  </a:lnTo>
                  <a:lnTo>
                    <a:pt x="0" y="23"/>
                  </a:lnTo>
                  <a:close/>
                </a:path>
              </a:pathLst>
            </a:custGeom>
            <a:solidFill>
              <a:srgbClr val="5D5C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grpSp>
      <p:sp>
        <p:nvSpPr>
          <p:cNvPr id="163" name="Freeform 29"/>
          <p:cNvSpPr>
            <a:spLocks noEditPoints="1"/>
          </p:cNvSpPr>
          <p:nvPr/>
        </p:nvSpPr>
        <p:spPr bwMode="auto">
          <a:xfrm>
            <a:off x="538163" y="1986353"/>
            <a:ext cx="4387850" cy="4384675"/>
          </a:xfrm>
          <a:custGeom>
            <a:avLst/>
            <a:gdLst>
              <a:gd name="T0" fmla="*/ 897 w 1794"/>
              <a:gd name="T1" fmla="*/ 1793 h 1793"/>
              <a:gd name="T2" fmla="*/ 263 w 1794"/>
              <a:gd name="T3" fmla="*/ 1531 h 1793"/>
              <a:gd name="T4" fmla="*/ 0 w 1794"/>
              <a:gd name="T5" fmla="*/ 897 h 1793"/>
              <a:gd name="T6" fmla="*/ 263 w 1794"/>
              <a:gd name="T7" fmla="*/ 262 h 1793"/>
              <a:gd name="T8" fmla="*/ 897 w 1794"/>
              <a:gd name="T9" fmla="*/ 0 h 1793"/>
              <a:gd name="T10" fmla="*/ 1531 w 1794"/>
              <a:gd name="T11" fmla="*/ 262 h 1793"/>
              <a:gd name="T12" fmla="*/ 1794 w 1794"/>
              <a:gd name="T13" fmla="*/ 897 h 1793"/>
              <a:gd name="T14" fmla="*/ 1531 w 1794"/>
              <a:gd name="T15" fmla="*/ 1531 h 1793"/>
              <a:gd name="T16" fmla="*/ 897 w 1794"/>
              <a:gd name="T17" fmla="*/ 1793 h 1793"/>
              <a:gd name="T18" fmla="*/ 897 w 1794"/>
              <a:gd name="T19" fmla="*/ 79 h 1793"/>
              <a:gd name="T20" fmla="*/ 79 w 1794"/>
              <a:gd name="T21" fmla="*/ 897 h 1793"/>
              <a:gd name="T22" fmla="*/ 897 w 1794"/>
              <a:gd name="T23" fmla="*/ 1714 h 1793"/>
              <a:gd name="T24" fmla="*/ 1715 w 1794"/>
              <a:gd name="T25" fmla="*/ 897 h 1793"/>
              <a:gd name="T26" fmla="*/ 897 w 1794"/>
              <a:gd name="T27" fmla="*/ 79 h 17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794" h="1793">
                <a:moveTo>
                  <a:pt x="897" y="1793"/>
                </a:moveTo>
                <a:cubicBezTo>
                  <a:pt x="658" y="1793"/>
                  <a:pt x="432" y="1700"/>
                  <a:pt x="263" y="1531"/>
                </a:cubicBezTo>
                <a:cubicBezTo>
                  <a:pt x="94" y="1361"/>
                  <a:pt x="0" y="1136"/>
                  <a:pt x="0" y="897"/>
                </a:cubicBezTo>
                <a:cubicBezTo>
                  <a:pt x="0" y="657"/>
                  <a:pt x="94" y="432"/>
                  <a:pt x="263" y="262"/>
                </a:cubicBezTo>
                <a:cubicBezTo>
                  <a:pt x="432" y="93"/>
                  <a:pt x="658" y="0"/>
                  <a:pt x="897" y="0"/>
                </a:cubicBezTo>
                <a:cubicBezTo>
                  <a:pt x="1137" y="0"/>
                  <a:pt x="1362" y="93"/>
                  <a:pt x="1531" y="262"/>
                </a:cubicBezTo>
                <a:cubicBezTo>
                  <a:pt x="1701" y="432"/>
                  <a:pt x="1794" y="657"/>
                  <a:pt x="1794" y="897"/>
                </a:cubicBezTo>
                <a:cubicBezTo>
                  <a:pt x="1794" y="1136"/>
                  <a:pt x="1701" y="1361"/>
                  <a:pt x="1531" y="1531"/>
                </a:cubicBezTo>
                <a:cubicBezTo>
                  <a:pt x="1362" y="1700"/>
                  <a:pt x="1137" y="1793"/>
                  <a:pt x="897" y="1793"/>
                </a:cubicBezTo>
                <a:moveTo>
                  <a:pt x="897" y="79"/>
                </a:moveTo>
                <a:cubicBezTo>
                  <a:pt x="446" y="79"/>
                  <a:pt x="79" y="446"/>
                  <a:pt x="79" y="897"/>
                </a:cubicBezTo>
                <a:cubicBezTo>
                  <a:pt x="79" y="1348"/>
                  <a:pt x="446" y="1714"/>
                  <a:pt x="897" y="1714"/>
                </a:cubicBezTo>
                <a:cubicBezTo>
                  <a:pt x="1348" y="1714"/>
                  <a:pt x="1715" y="1348"/>
                  <a:pt x="1715" y="897"/>
                </a:cubicBezTo>
                <a:cubicBezTo>
                  <a:pt x="1715" y="446"/>
                  <a:pt x="1348" y="79"/>
                  <a:pt x="897" y="79"/>
                </a:cubicBezTo>
              </a:path>
            </a:pathLst>
          </a:custGeom>
          <a:solidFill>
            <a:srgbClr val="EA554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64" name="Freeform 30"/>
          <p:cNvSpPr>
            <a:spLocks noEditPoints="1"/>
          </p:cNvSpPr>
          <p:nvPr/>
        </p:nvSpPr>
        <p:spPr bwMode="auto">
          <a:xfrm>
            <a:off x="711200" y="2157803"/>
            <a:ext cx="4043363" cy="4041775"/>
          </a:xfrm>
          <a:custGeom>
            <a:avLst/>
            <a:gdLst>
              <a:gd name="T0" fmla="*/ 826 w 1653"/>
              <a:gd name="T1" fmla="*/ 1653 h 1653"/>
              <a:gd name="T2" fmla="*/ 0 w 1653"/>
              <a:gd name="T3" fmla="*/ 827 h 1653"/>
              <a:gd name="T4" fmla="*/ 826 w 1653"/>
              <a:gd name="T5" fmla="*/ 0 h 1653"/>
              <a:gd name="T6" fmla="*/ 1653 w 1653"/>
              <a:gd name="T7" fmla="*/ 827 h 1653"/>
              <a:gd name="T8" fmla="*/ 826 w 1653"/>
              <a:gd name="T9" fmla="*/ 1653 h 1653"/>
              <a:gd name="T10" fmla="*/ 826 w 1653"/>
              <a:gd name="T11" fmla="*/ 49 h 1653"/>
              <a:gd name="T12" fmla="*/ 48 w 1653"/>
              <a:gd name="T13" fmla="*/ 827 h 1653"/>
              <a:gd name="T14" fmla="*/ 826 w 1653"/>
              <a:gd name="T15" fmla="*/ 1605 h 1653"/>
              <a:gd name="T16" fmla="*/ 1604 w 1653"/>
              <a:gd name="T17" fmla="*/ 827 h 1653"/>
              <a:gd name="T18" fmla="*/ 826 w 1653"/>
              <a:gd name="T19" fmla="*/ 49 h 16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653" h="1653">
                <a:moveTo>
                  <a:pt x="826" y="1653"/>
                </a:moveTo>
                <a:cubicBezTo>
                  <a:pt x="371" y="1653"/>
                  <a:pt x="0" y="1282"/>
                  <a:pt x="0" y="827"/>
                </a:cubicBezTo>
                <a:cubicBezTo>
                  <a:pt x="0" y="371"/>
                  <a:pt x="371" y="0"/>
                  <a:pt x="826" y="0"/>
                </a:cubicBezTo>
                <a:cubicBezTo>
                  <a:pt x="1282" y="0"/>
                  <a:pt x="1653" y="371"/>
                  <a:pt x="1653" y="827"/>
                </a:cubicBezTo>
                <a:cubicBezTo>
                  <a:pt x="1653" y="1282"/>
                  <a:pt x="1282" y="1653"/>
                  <a:pt x="826" y="1653"/>
                </a:cubicBezTo>
                <a:moveTo>
                  <a:pt x="826" y="49"/>
                </a:moveTo>
                <a:cubicBezTo>
                  <a:pt x="397" y="49"/>
                  <a:pt x="48" y="398"/>
                  <a:pt x="48" y="827"/>
                </a:cubicBezTo>
                <a:cubicBezTo>
                  <a:pt x="48" y="1256"/>
                  <a:pt x="397" y="1605"/>
                  <a:pt x="826" y="1605"/>
                </a:cubicBezTo>
                <a:cubicBezTo>
                  <a:pt x="1255" y="1605"/>
                  <a:pt x="1604" y="1256"/>
                  <a:pt x="1604" y="827"/>
                </a:cubicBezTo>
                <a:cubicBezTo>
                  <a:pt x="1604" y="398"/>
                  <a:pt x="1255" y="49"/>
                  <a:pt x="826" y="49"/>
                </a:cubicBezTo>
              </a:path>
            </a:pathLst>
          </a:custGeom>
          <a:solidFill>
            <a:srgbClr val="DFDED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65" name="Freeform 31"/>
          <p:cNvSpPr>
            <a:spLocks noEditPoints="1"/>
          </p:cNvSpPr>
          <p:nvPr/>
        </p:nvSpPr>
        <p:spPr bwMode="auto">
          <a:xfrm>
            <a:off x="620713" y="2067316"/>
            <a:ext cx="4221163" cy="4222750"/>
          </a:xfrm>
          <a:custGeom>
            <a:avLst/>
            <a:gdLst>
              <a:gd name="T0" fmla="*/ 863 w 1726"/>
              <a:gd name="T1" fmla="*/ 1690 h 1727"/>
              <a:gd name="T2" fmla="*/ 37 w 1726"/>
              <a:gd name="T3" fmla="*/ 864 h 1727"/>
              <a:gd name="T4" fmla="*/ 863 w 1726"/>
              <a:gd name="T5" fmla="*/ 37 h 1727"/>
              <a:gd name="T6" fmla="*/ 1690 w 1726"/>
              <a:gd name="T7" fmla="*/ 864 h 1727"/>
              <a:gd name="T8" fmla="*/ 1690 w 1726"/>
              <a:gd name="T9" fmla="*/ 864 h 1727"/>
              <a:gd name="T10" fmla="*/ 1690 w 1726"/>
              <a:gd name="T11" fmla="*/ 864 h 1727"/>
              <a:gd name="T12" fmla="*/ 863 w 1726"/>
              <a:gd name="T13" fmla="*/ 1690 h 1727"/>
              <a:gd name="T14" fmla="*/ 863 w 1726"/>
              <a:gd name="T15" fmla="*/ 1690 h 1727"/>
              <a:gd name="T16" fmla="*/ 863 w 1726"/>
              <a:gd name="T17" fmla="*/ 0 h 1727"/>
              <a:gd name="T18" fmla="*/ 0 w 1726"/>
              <a:gd name="T19" fmla="*/ 864 h 1727"/>
              <a:gd name="T20" fmla="*/ 863 w 1726"/>
              <a:gd name="T21" fmla="*/ 1727 h 1727"/>
              <a:gd name="T22" fmla="*/ 1726 w 1726"/>
              <a:gd name="T23" fmla="*/ 864 h 1727"/>
              <a:gd name="T24" fmla="*/ 863 w 1726"/>
              <a:gd name="T25" fmla="*/ 0 h 17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726" h="1727">
                <a:moveTo>
                  <a:pt x="863" y="1690"/>
                </a:moveTo>
                <a:cubicBezTo>
                  <a:pt x="408" y="1690"/>
                  <a:pt x="37" y="1319"/>
                  <a:pt x="37" y="864"/>
                </a:cubicBezTo>
                <a:cubicBezTo>
                  <a:pt x="37" y="408"/>
                  <a:pt x="408" y="37"/>
                  <a:pt x="863" y="37"/>
                </a:cubicBezTo>
                <a:cubicBezTo>
                  <a:pt x="1319" y="37"/>
                  <a:pt x="1690" y="408"/>
                  <a:pt x="1690" y="864"/>
                </a:cubicBezTo>
                <a:cubicBezTo>
                  <a:pt x="1690" y="864"/>
                  <a:pt x="1690" y="864"/>
                  <a:pt x="1690" y="864"/>
                </a:cubicBezTo>
                <a:cubicBezTo>
                  <a:pt x="1690" y="864"/>
                  <a:pt x="1690" y="864"/>
                  <a:pt x="1690" y="864"/>
                </a:cubicBezTo>
                <a:cubicBezTo>
                  <a:pt x="1690" y="1319"/>
                  <a:pt x="1319" y="1690"/>
                  <a:pt x="863" y="1690"/>
                </a:cubicBezTo>
                <a:cubicBezTo>
                  <a:pt x="863" y="1690"/>
                  <a:pt x="863" y="1690"/>
                  <a:pt x="863" y="1690"/>
                </a:cubicBezTo>
                <a:moveTo>
                  <a:pt x="863" y="0"/>
                </a:moveTo>
                <a:cubicBezTo>
                  <a:pt x="387" y="0"/>
                  <a:pt x="0" y="388"/>
                  <a:pt x="0" y="864"/>
                </a:cubicBezTo>
                <a:cubicBezTo>
                  <a:pt x="0" y="1340"/>
                  <a:pt x="387" y="1727"/>
                  <a:pt x="863" y="1727"/>
                </a:cubicBezTo>
                <a:cubicBezTo>
                  <a:pt x="1339" y="1727"/>
                  <a:pt x="1726" y="1340"/>
                  <a:pt x="1726" y="864"/>
                </a:cubicBezTo>
                <a:cubicBezTo>
                  <a:pt x="1726" y="388"/>
                  <a:pt x="1339" y="0"/>
                  <a:pt x="863" y="0"/>
                </a:cubicBezTo>
              </a:path>
            </a:pathLst>
          </a:custGeom>
          <a:solidFill>
            <a:srgbClr val="CD4A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grpSp>
        <p:nvGrpSpPr>
          <p:cNvPr id="2" name="Group 1">
            <a:extLst>
              <a:ext uri="{FF2B5EF4-FFF2-40B4-BE49-F238E27FC236}">
                <a16:creationId xmlns:a16="http://schemas.microsoft.com/office/drawing/2014/main" id="{9ADC1153-2F43-486F-96A6-AB4ADCB780F8}"/>
              </a:ext>
            </a:extLst>
          </p:cNvPr>
          <p:cNvGrpSpPr/>
          <p:nvPr/>
        </p:nvGrpSpPr>
        <p:grpSpPr>
          <a:xfrm>
            <a:off x="2455863" y="2411803"/>
            <a:ext cx="566738" cy="566738"/>
            <a:chOff x="2455863" y="2411803"/>
            <a:chExt cx="566738" cy="566738"/>
          </a:xfrm>
        </p:grpSpPr>
        <p:sp>
          <p:nvSpPr>
            <p:cNvPr id="166" name="Oval 32"/>
            <p:cNvSpPr>
              <a:spLocks noChangeArrowheads="1"/>
            </p:cNvSpPr>
            <p:nvPr/>
          </p:nvSpPr>
          <p:spPr bwMode="auto">
            <a:xfrm>
              <a:off x="2455863" y="2411803"/>
              <a:ext cx="566738" cy="566738"/>
            </a:xfrm>
            <a:prstGeom prst="ellipse">
              <a:avLst/>
            </a:prstGeom>
            <a:solidFill>
              <a:srgbClr val="F2A01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67" name="Oval 33"/>
            <p:cNvSpPr>
              <a:spLocks noChangeArrowheads="1"/>
            </p:cNvSpPr>
            <p:nvPr/>
          </p:nvSpPr>
          <p:spPr bwMode="auto">
            <a:xfrm>
              <a:off x="2511425" y="2465778"/>
              <a:ext cx="455613" cy="457200"/>
            </a:xfrm>
            <a:prstGeom prst="ellipse">
              <a:avLst/>
            </a:prstGeom>
            <a:solidFill>
              <a:srgbClr val="FFD57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68" name="Freeform 34"/>
            <p:cNvSpPr>
              <a:spLocks noEditPoints="1"/>
            </p:cNvSpPr>
            <p:nvPr/>
          </p:nvSpPr>
          <p:spPr bwMode="auto">
            <a:xfrm>
              <a:off x="2511425" y="2621353"/>
              <a:ext cx="9525" cy="111125"/>
            </a:xfrm>
            <a:custGeom>
              <a:avLst/>
              <a:gdLst>
                <a:gd name="T0" fmla="*/ 0 w 4"/>
                <a:gd name="T1" fmla="*/ 43 h 45"/>
                <a:gd name="T2" fmla="*/ 0 w 4"/>
                <a:gd name="T3" fmla="*/ 42 h 45"/>
                <a:gd name="T4" fmla="*/ 0 w 4"/>
                <a:gd name="T5" fmla="*/ 41 h 45"/>
                <a:gd name="T6" fmla="*/ 0 w 4"/>
                <a:gd name="T7" fmla="*/ 40 h 45"/>
                <a:gd name="T8" fmla="*/ 0 w 4"/>
                <a:gd name="T9" fmla="*/ 40 h 45"/>
                <a:gd name="T10" fmla="*/ 0 w 4"/>
                <a:gd name="T11" fmla="*/ 39 h 45"/>
                <a:gd name="T12" fmla="*/ 0 w 4"/>
                <a:gd name="T13" fmla="*/ 38 h 45"/>
                <a:gd name="T14" fmla="*/ 0 w 4"/>
                <a:gd name="T15" fmla="*/ 38 h 45"/>
                <a:gd name="T16" fmla="*/ 0 w 4"/>
                <a:gd name="T17" fmla="*/ 37 h 45"/>
                <a:gd name="T18" fmla="*/ 0 w 4"/>
                <a:gd name="T19" fmla="*/ 36 h 45"/>
                <a:gd name="T20" fmla="*/ 0 w 4"/>
                <a:gd name="T21" fmla="*/ 36 h 45"/>
                <a:gd name="T22" fmla="*/ 0 w 4"/>
                <a:gd name="T23" fmla="*/ 35 h 45"/>
                <a:gd name="T24" fmla="*/ 0 w 4"/>
                <a:gd name="T25" fmla="*/ 34 h 45"/>
                <a:gd name="T26" fmla="*/ 0 w 4"/>
                <a:gd name="T27" fmla="*/ 34 h 45"/>
                <a:gd name="T28" fmla="*/ 0 w 4"/>
                <a:gd name="T29" fmla="*/ 33 h 45"/>
                <a:gd name="T30" fmla="*/ 0 w 4"/>
                <a:gd name="T31" fmla="*/ 32 h 45"/>
                <a:gd name="T32" fmla="*/ 0 w 4"/>
                <a:gd name="T33" fmla="*/ 31 h 45"/>
                <a:gd name="T34" fmla="*/ 0 w 4"/>
                <a:gd name="T35" fmla="*/ 31 h 45"/>
                <a:gd name="T36" fmla="*/ 0 w 4"/>
                <a:gd name="T37" fmla="*/ 30 h 45"/>
                <a:gd name="T38" fmla="*/ 0 w 4"/>
                <a:gd name="T39" fmla="*/ 29 h 45"/>
                <a:gd name="T40" fmla="*/ 0 w 4"/>
                <a:gd name="T41" fmla="*/ 29 h 45"/>
                <a:gd name="T42" fmla="*/ 0 w 4"/>
                <a:gd name="T43" fmla="*/ 28 h 45"/>
                <a:gd name="T44" fmla="*/ 0 w 4"/>
                <a:gd name="T45" fmla="*/ 27 h 45"/>
                <a:gd name="T46" fmla="*/ 0 w 4"/>
                <a:gd name="T47" fmla="*/ 26 h 45"/>
                <a:gd name="T48" fmla="*/ 0 w 4"/>
                <a:gd name="T49" fmla="*/ 26 h 45"/>
                <a:gd name="T50" fmla="*/ 0 w 4"/>
                <a:gd name="T51" fmla="*/ 25 h 45"/>
                <a:gd name="T52" fmla="*/ 0 w 4"/>
                <a:gd name="T53" fmla="*/ 24 h 45"/>
                <a:gd name="T54" fmla="*/ 0 w 4"/>
                <a:gd name="T55" fmla="*/ 23 h 45"/>
                <a:gd name="T56" fmla="*/ 0 w 4"/>
                <a:gd name="T57" fmla="*/ 22 h 45"/>
                <a:gd name="T58" fmla="*/ 0 w 4"/>
                <a:gd name="T59" fmla="*/ 22 h 45"/>
                <a:gd name="T60" fmla="*/ 0 w 4"/>
                <a:gd name="T61" fmla="*/ 21 h 45"/>
                <a:gd name="T62" fmla="*/ 0 w 4"/>
                <a:gd name="T63" fmla="*/ 20 h 45"/>
                <a:gd name="T64" fmla="*/ 0 w 4"/>
                <a:gd name="T65" fmla="*/ 19 h 45"/>
                <a:gd name="T66" fmla="*/ 0 w 4"/>
                <a:gd name="T67" fmla="*/ 18 h 45"/>
                <a:gd name="T68" fmla="*/ 0 w 4"/>
                <a:gd name="T69" fmla="*/ 18 h 45"/>
                <a:gd name="T70" fmla="*/ 0 w 4"/>
                <a:gd name="T71" fmla="*/ 17 h 45"/>
                <a:gd name="T72" fmla="*/ 1 w 4"/>
                <a:gd name="T73" fmla="*/ 16 h 45"/>
                <a:gd name="T74" fmla="*/ 1 w 4"/>
                <a:gd name="T75" fmla="*/ 15 h 45"/>
                <a:gd name="T76" fmla="*/ 1 w 4"/>
                <a:gd name="T77" fmla="*/ 15 h 45"/>
                <a:gd name="T78" fmla="*/ 1 w 4"/>
                <a:gd name="T79" fmla="*/ 13 h 45"/>
                <a:gd name="T80" fmla="*/ 1 w 4"/>
                <a:gd name="T81" fmla="*/ 12 h 45"/>
                <a:gd name="T82" fmla="*/ 1 w 4"/>
                <a:gd name="T83" fmla="*/ 12 h 45"/>
                <a:gd name="T84" fmla="*/ 1 w 4"/>
                <a:gd name="T85" fmla="*/ 11 h 45"/>
                <a:gd name="T86" fmla="*/ 2 w 4"/>
                <a:gd name="T87" fmla="*/ 10 h 45"/>
                <a:gd name="T88" fmla="*/ 2 w 4"/>
                <a:gd name="T89" fmla="*/ 10 h 45"/>
                <a:gd name="T90" fmla="*/ 2 w 4"/>
                <a:gd name="T91" fmla="*/ 9 h 45"/>
                <a:gd name="T92" fmla="*/ 2 w 4"/>
                <a:gd name="T93" fmla="*/ 8 h 45"/>
                <a:gd name="T94" fmla="*/ 2 w 4"/>
                <a:gd name="T95" fmla="*/ 8 h 45"/>
                <a:gd name="T96" fmla="*/ 2 w 4"/>
                <a:gd name="T97" fmla="*/ 7 h 45"/>
                <a:gd name="T98" fmla="*/ 3 w 4"/>
                <a:gd name="T99" fmla="*/ 6 h 45"/>
                <a:gd name="T100" fmla="*/ 3 w 4"/>
                <a:gd name="T101" fmla="*/ 6 h 45"/>
                <a:gd name="T102" fmla="*/ 3 w 4"/>
                <a:gd name="T103" fmla="*/ 5 h 45"/>
                <a:gd name="T104" fmla="*/ 3 w 4"/>
                <a:gd name="T105" fmla="*/ 4 h 45"/>
                <a:gd name="T106" fmla="*/ 3 w 4"/>
                <a:gd name="T107" fmla="*/ 4 h 45"/>
                <a:gd name="T108" fmla="*/ 3 w 4"/>
                <a:gd name="T109" fmla="*/ 3 h 45"/>
                <a:gd name="T110" fmla="*/ 4 w 4"/>
                <a:gd name="T111" fmla="*/ 2 h 45"/>
                <a:gd name="T112" fmla="*/ 4 w 4"/>
                <a:gd name="T113" fmla="*/ 1 h 45"/>
                <a:gd name="T114" fmla="*/ 4 w 4"/>
                <a:gd name="T115" fmla="*/ 0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 h="45">
                  <a:moveTo>
                    <a:pt x="1" y="45"/>
                  </a:moveTo>
                  <a:cubicBezTo>
                    <a:pt x="1" y="45"/>
                    <a:pt x="1" y="45"/>
                    <a:pt x="1" y="45"/>
                  </a:cubicBezTo>
                  <a:cubicBezTo>
                    <a:pt x="1" y="45"/>
                    <a:pt x="1" y="45"/>
                    <a:pt x="1" y="45"/>
                  </a:cubicBezTo>
                  <a:moveTo>
                    <a:pt x="0" y="43"/>
                  </a:moveTo>
                  <a:cubicBezTo>
                    <a:pt x="0" y="43"/>
                    <a:pt x="0" y="43"/>
                    <a:pt x="0" y="43"/>
                  </a:cubicBezTo>
                  <a:cubicBezTo>
                    <a:pt x="0" y="43"/>
                    <a:pt x="0" y="43"/>
                    <a:pt x="0" y="43"/>
                  </a:cubicBezTo>
                  <a:moveTo>
                    <a:pt x="0" y="43"/>
                  </a:moveTo>
                  <a:cubicBezTo>
                    <a:pt x="0" y="43"/>
                    <a:pt x="0" y="43"/>
                    <a:pt x="0" y="43"/>
                  </a:cubicBezTo>
                  <a:cubicBezTo>
                    <a:pt x="0" y="43"/>
                    <a:pt x="0" y="43"/>
                    <a:pt x="0" y="43"/>
                  </a:cubicBezTo>
                  <a:moveTo>
                    <a:pt x="0" y="42"/>
                  </a:moveTo>
                  <a:cubicBezTo>
                    <a:pt x="0" y="42"/>
                    <a:pt x="0" y="42"/>
                    <a:pt x="0" y="42"/>
                  </a:cubicBezTo>
                  <a:cubicBezTo>
                    <a:pt x="0" y="42"/>
                    <a:pt x="0" y="42"/>
                    <a:pt x="0" y="42"/>
                  </a:cubicBezTo>
                  <a:moveTo>
                    <a:pt x="0" y="42"/>
                  </a:moveTo>
                  <a:cubicBezTo>
                    <a:pt x="0" y="42"/>
                    <a:pt x="0" y="42"/>
                    <a:pt x="0" y="42"/>
                  </a:cubicBezTo>
                  <a:cubicBezTo>
                    <a:pt x="0" y="42"/>
                    <a:pt x="0" y="42"/>
                    <a:pt x="0" y="42"/>
                  </a:cubicBezTo>
                  <a:moveTo>
                    <a:pt x="0" y="42"/>
                  </a:moveTo>
                  <a:cubicBezTo>
                    <a:pt x="0" y="42"/>
                    <a:pt x="0" y="42"/>
                    <a:pt x="0" y="42"/>
                  </a:cubicBezTo>
                  <a:cubicBezTo>
                    <a:pt x="0" y="42"/>
                    <a:pt x="0" y="42"/>
                    <a:pt x="0" y="42"/>
                  </a:cubicBezTo>
                  <a:moveTo>
                    <a:pt x="0" y="41"/>
                  </a:moveTo>
                  <a:cubicBezTo>
                    <a:pt x="0" y="41"/>
                    <a:pt x="0" y="41"/>
                    <a:pt x="0" y="41"/>
                  </a:cubicBezTo>
                  <a:cubicBezTo>
                    <a:pt x="0" y="41"/>
                    <a:pt x="0" y="41"/>
                    <a:pt x="0" y="41"/>
                  </a:cubicBezTo>
                  <a:moveTo>
                    <a:pt x="0" y="41"/>
                  </a:moveTo>
                  <a:cubicBezTo>
                    <a:pt x="0" y="41"/>
                    <a:pt x="0" y="41"/>
                    <a:pt x="0" y="41"/>
                  </a:cubicBezTo>
                  <a:cubicBezTo>
                    <a:pt x="0" y="41"/>
                    <a:pt x="0" y="41"/>
                    <a:pt x="0" y="41"/>
                  </a:cubicBezTo>
                  <a:moveTo>
                    <a:pt x="0" y="40"/>
                  </a:moveTo>
                  <a:cubicBezTo>
                    <a:pt x="0" y="40"/>
                    <a:pt x="0" y="40"/>
                    <a:pt x="0" y="40"/>
                  </a:cubicBezTo>
                  <a:cubicBezTo>
                    <a:pt x="0" y="40"/>
                    <a:pt x="0" y="40"/>
                    <a:pt x="0" y="40"/>
                  </a:cubicBezTo>
                  <a:moveTo>
                    <a:pt x="0" y="40"/>
                  </a:moveTo>
                  <a:cubicBezTo>
                    <a:pt x="0" y="40"/>
                    <a:pt x="0" y="40"/>
                    <a:pt x="0" y="40"/>
                  </a:cubicBezTo>
                  <a:cubicBezTo>
                    <a:pt x="0" y="40"/>
                    <a:pt x="0" y="40"/>
                    <a:pt x="0" y="40"/>
                  </a:cubicBezTo>
                  <a:moveTo>
                    <a:pt x="0" y="40"/>
                  </a:moveTo>
                  <a:cubicBezTo>
                    <a:pt x="0" y="40"/>
                    <a:pt x="0" y="40"/>
                    <a:pt x="0" y="40"/>
                  </a:cubicBezTo>
                  <a:cubicBezTo>
                    <a:pt x="0" y="40"/>
                    <a:pt x="0" y="40"/>
                    <a:pt x="0" y="40"/>
                  </a:cubicBezTo>
                  <a:moveTo>
                    <a:pt x="0" y="40"/>
                  </a:moveTo>
                  <a:cubicBezTo>
                    <a:pt x="0" y="40"/>
                    <a:pt x="0" y="40"/>
                    <a:pt x="0" y="40"/>
                  </a:cubicBezTo>
                  <a:cubicBezTo>
                    <a:pt x="0" y="40"/>
                    <a:pt x="0" y="40"/>
                    <a:pt x="0" y="40"/>
                  </a:cubicBezTo>
                  <a:moveTo>
                    <a:pt x="0" y="39"/>
                  </a:moveTo>
                  <a:cubicBezTo>
                    <a:pt x="0" y="39"/>
                    <a:pt x="0" y="39"/>
                    <a:pt x="0" y="39"/>
                  </a:cubicBezTo>
                  <a:cubicBezTo>
                    <a:pt x="0" y="39"/>
                    <a:pt x="0" y="39"/>
                    <a:pt x="0" y="39"/>
                  </a:cubicBezTo>
                  <a:moveTo>
                    <a:pt x="0" y="39"/>
                  </a:moveTo>
                  <a:cubicBezTo>
                    <a:pt x="0" y="39"/>
                    <a:pt x="0" y="39"/>
                    <a:pt x="0" y="39"/>
                  </a:cubicBezTo>
                  <a:cubicBezTo>
                    <a:pt x="0" y="39"/>
                    <a:pt x="0" y="39"/>
                    <a:pt x="0" y="39"/>
                  </a:cubicBezTo>
                  <a:moveTo>
                    <a:pt x="0" y="39"/>
                  </a:moveTo>
                  <a:cubicBezTo>
                    <a:pt x="0" y="39"/>
                    <a:pt x="0" y="39"/>
                    <a:pt x="0" y="39"/>
                  </a:cubicBezTo>
                  <a:cubicBezTo>
                    <a:pt x="0" y="39"/>
                    <a:pt x="0" y="39"/>
                    <a:pt x="0" y="39"/>
                  </a:cubicBezTo>
                  <a:moveTo>
                    <a:pt x="0" y="38"/>
                  </a:moveTo>
                  <a:cubicBezTo>
                    <a:pt x="0" y="38"/>
                    <a:pt x="0" y="39"/>
                    <a:pt x="0" y="39"/>
                  </a:cubicBezTo>
                  <a:cubicBezTo>
                    <a:pt x="0" y="39"/>
                    <a:pt x="0" y="39"/>
                    <a:pt x="0" y="38"/>
                  </a:cubicBezTo>
                  <a:moveTo>
                    <a:pt x="0" y="38"/>
                  </a:moveTo>
                  <a:cubicBezTo>
                    <a:pt x="0" y="38"/>
                    <a:pt x="0" y="38"/>
                    <a:pt x="0" y="38"/>
                  </a:cubicBezTo>
                  <a:cubicBezTo>
                    <a:pt x="0" y="38"/>
                    <a:pt x="0" y="38"/>
                    <a:pt x="0" y="38"/>
                  </a:cubicBezTo>
                  <a:moveTo>
                    <a:pt x="0" y="38"/>
                  </a:moveTo>
                  <a:cubicBezTo>
                    <a:pt x="0" y="38"/>
                    <a:pt x="0" y="38"/>
                    <a:pt x="0" y="38"/>
                  </a:cubicBezTo>
                  <a:cubicBezTo>
                    <a:pt x="0" y="38"/>
                    <a:pt x="0" y="38"/>
                    <a:pt x="0" y="38"/>
                  </a:cubicBezTo>
                  <a:moveTo>
                    <a:pt x="0" y="37"/>
                  </a:moveTo>
                  <a:cubicBezTo>
                    <a:pt x="0" y="38"/>
                    <a:pt x="0" y="38"/>
                    <a:pt x="0" y="38"/>
                  </a:cubicBezTo>
                  <a:cubicBezTo>
                    <a:pt x="0" y="38"/>
                    <a:pt x="0" y="38"/>
                    <a:pt x="0" y="37"/>
                  </a:cubicBezTo>
                  <a:moveTo>
                    <a:pt x="0" y="37"/>
                  </a:moveTo>
                  <a:cubicBezTo>
                    <a:pt x="0" y="37"/>
                    <a:pt x="0" y="37"/>
                    <a:pt x="0" y="37"/>
                  </a:cubicBezTo>
                  <a:cubicBezTo>
                    <a:pt x="0" y="37"/>
                    <a:pt x="0" y="37"/>
                    <a:pt x="0" y="37"/>
                  </a:cubicBezTo>
                  <a:moveTo>
                    <a:pt x="0" y="37"/>
                  </a:moveTo>
                  <a:cubicBezTo>
                    <a:pt x="0" y="37"/>
                    <a:pt x="0" y="37"/>
                    <a:pt x="0" y="37"/>
                  </a:cubicBezTo>
                  <a:cubicBezTo>
                    <a:pt x="0" y="37"/>
                    <a:pt x="0" y="37"/>
                    <a:pt x="0" y="37"/>
                  </a:cubicBezTo>
                  <a:moveTo>
                    <a:pt x="0" y="37"/>
                  </a:moveTo>
                  <a:cubicBezTo>
                    <a:pt x="0" y="37"/>
                    <a:pt x="0" y="37"/>
                    <a:pt x="0" y="37"/>
                  </a:cubicBezTo>
                  <a:cubicBezTo>
                    <a:pt x="0" y="37"/>
                    <a:pt x="0" y="37"/>
                    <a:pt x="0" y="37"/>
                  </a:cubicBezTo>
                  <a:moveTo>
                    <a:pt x="0" y="36"/>
                  </a:moveTo>
                  <a:cubicBezTo>
                    <a:pt x="0" y="36"/>
                    <a:pt x="0" y="36"/>
                    <a:pt x="0" y="36"/>
                  </a:cubicBezTo>
                  <a:cubicBezTo>
                    <a:pt x="0" y="36"/>
                    <a:pt x="0" y="36"/>
                    <a:pt x="0" y="36"/>
                  </a:cubicBezTo>
                  <a:moveTo>
                    <a:pt x="0" y="36"/>
                  </a:moveTo>
                  <a:cubicBezTo>
                    <a:pt x="0" y="36"/>
                    <a:pt x="0" y="36"/>
                    <a:pt x="0" y="36"/>
                  </a:cubicBezTo>
                  <a:cubicBezTo>
                    <a:pt x="0" y="36"/>
                    <a:pt x="0" y="36"/>
                    <a:pt x="0" y="36"/>
                  </a:cubicBezTo>
                  <a:moveTo>
                    <a:pt x="0" y="36"/>
                  </a:moveTo>
                  <a:cubicBezTo>
                    <a:pt x="0" y="36"/>
                    <a:pt x="0" y="36"/>
                    <a:pt x="0" y="36"/>
                  </a:cubicBezTo>
                  <a:cubicBezTo>
                    <a:pt x="0" y="36"/>
                    <a:pt x="0" y="36"/>
                    <a:pt x="0" y="36"/>
                  </a:cubicBezTo>
                  <a:moveTo>
                    <a:pt x="0" y="35"/>
                  </a:moveTo>
                  <a:cubicBezTo>
                    <a:pt x="0" y="35"/>
                    <a:pt x="0" y="36"/>
                    <a:pt x="0" y="36"/>
                  </a:cubicBezTo>
                  <a:cubicBezTo>
                    <a:pt x="0" y="36"/>
                    <a:pt x="0" y="35"/>
                    <a:pt x="0" y="35"/>
                  </a:cubicBezTo>
                  <a:moveTo>
                    <a:pt x="0" y="35"/>
                  </a:moveTo>
                  <a:cubicBezTo>
                    <a:pt x="0" y="35"/>
                    <a:pt x="0" y="35"/>
                    <a:pt x="0" y="35"/>
                  </a:cubicBezTo>
                  <a:cubicBezTo>
                    <a:pt x="0" y="35"/>
                    <a:pt x="0" y="35"/>
                    <a:pt x="0" y="35"/>
                  </a:cubicBezTo>
                  <a:moveTo>
                    <a:pt x="0" y="35"/>
                  </a:moveTo>
                  <a:cubicBezTo>
                    <a:pt x="0" y="35"/>
                    <a:pt x="0" y="35"/>
                    <a:pt x="0" y="35"/>
                  </a:cubicBezTo>
                  <a:cubicBezTo>
                    <a:pt x="0" y="35"/>
                    <a:pt x="0" y="35"/>
                    <a:pt x="0" y="35"/>
                  </a:cubicBezTo>
                  <a:moveTo>
                    <a:pt x="0" y="35"/>
                  </a:moveTo>
                  <a:cubicBezTo>
                    <a:pt x="0" y="35"/>
                    <a:pt x="0" y="35"/>
                    <a:pt x="0" y="35"/>
                  </a:cubicBezTo>
                  <a:cubicBezTo>
                    <a:pt x="0" y="35"/>
                    <a:pt x="0" y="35"/>
                    <a:pt x="0" y="35"/>
                  </a:cubicBezTo>
                  <a:moveTo>
                    <a:pt x="0" y="34"/>
                  </a:moveTo>
                  <a:cubicBezTo>
                    <a:pt x="0" y="34"/>
                    <a:pt x="0" y="34"/>
                    <a:pt x="0" y="34"/>
                  </a:cubicBezTo>
                  <a:cubicBezTo>
                    <a:pt x="0" y="34"/>
                    <a:pt x="0" y="34"/>
                    <a:pt x="0" y="34"/>
                  </a:cubicBezTo>
                  <a:moveTo>
                    <a:pt x="0" y="34"/>
                  </a:moveTo>
                  <a:cubicBezTo>
                    <a:pt x="0" y="34"/>
                    <a:pt x="0" y="34"/>
                    <a:pt x="0" y="34"/>
                  </a:cubicBezTo>
                  <a:cubicBezTo>
                    <a:pt x="0" y="34"/>
                    <a:pt x="0" y="34"/>
                    <a:pt x="0" y="34"/>
                  </a:cubicBezTo>
                  <a:moveTo>
                    <a:pt x="0" y="34"/>
                  </a:moveTo>
                  <a:cubicBezTo>
                    <a:pt x="0" y="34"/>
                    <a:pt x="0" y="34"/>
                    <a:pt x="0" y="34"/>
                  </a:cubicBezTo>
                  <a:cubicBezTo>
                    <a:pt x="0" y="34"/>
                    <a:pt x="0" y="34"/>
                    <a:pt x="0" y="34"/>
                  </a:cubicBezTo>
                  <a:moveTo>
                    <a:pt x="0" y="33"/>
                  </a:moveTo>
                  <a:cubicBezTo>
                    <a:pt x="0" y="33"/>
                    <a:pt x="0" y="33"/>
                    <a:pt x="0" y="34"/>
                  </a:cubicBezTo>
                  <a:cubicBezTo>
                    <a:pt x="0" y="33"/>
                    <a:pt x="0" y="33"/>
                    <a:pt x="0" y="33"/>
                  </a:cubicBezTo>
                  <a:moveTo>
                    <a:pt x="0" y="33"/>
                  </a:moveTo>
                  <a:cubicBezTo>
                    <a:pt x="0" y="33"/>
                    <a:pt x="0" y="33"/>
                    <a:pt x="0" y="33"/>
                  </a:cubicBezTo>
                  <a:cubicBezTo>
                    <a:pt x="0" y="33"/>
                    <a:pt x="0" y="33"/>
                    <a:pt x="0" y="33"/>
                  </a:cubicBezTo>
                  <a:moveTo>
                    <a:pt x="0" y="33"/>
                  </a:moveTo>
                  <a:cubicBezTo>
                    <a:pt x="0" y="33"/>
                    <a:pt x="0" y="33"/>
                    <a:pt x="0" y="33"/>
                  </a:cubicBezTo>
                  <a:cubicBezTo>
                    <a:pt x="0" y="33"/>
                    <a:pt x="0" y="33"/>
                    <a:pt x="0" y="33"/>
                  </a:cubicBezTo>
                  <a:moveTo>
                    <a:pt x="0" y="32"/>
                  </a:moveTo>
                  <a:cubicBezTo>
                    <a:pt x="0" y="32"/>
                    <a:pt x="0" y="33"/>
                    <a:pt x="0" y="33"/>
                  </a:cubicBezTo>
                  <a:cubicBezTo>
                    <a:pt x="0" y="33"/>
                    <a:pt x="0" y="32"/>
                    <a:pt x="0" y="32"/>
                  </a:cubicBezTo>
                  <a:moveTo>
                    <a:pt x="0" y="32"/>
                  </a:moveTo>
                  <a:cubicBezTo>
                    <a:pt x="0" y="32"/>
                    <a:pt x="0" y="32"/>
                    <a:pt x="0" y="32"/>
                  </a:cubicBezTo>
                  <a:cubicBezTo>
                    <a:pt x="0" y="32"/>
                    <a:pt x="0" y="32"/>
                    <a:pt x="0" y="32"/>
                  </a:cubicBezTo>
                  <a:moveTo>
                    <a:pt x="0" y="32"/>
                  </a:moveTo>
                  <a:cubicBezTo>
                    <a:pt x="0" y="32"/>
                    <a:pt x="0" y="32"/>
                    <a:pt x="0" y="32"/>
                  </a:cubicBezTo>
                  <a:cubicBezTo>
                    <a:pt x="0" y="32"/>
                    <a:pt x="0" y="32"/>
                    <a:pt x="0" y="32"/>
                  </a:cubicBezTo>
                  <a:moveTo>
                    <a:pt x="0" y="32"/>
                  </a:moveTo>
                  <a:cubicBezTo>
                    <a:pt x="0" y="32"/>
                    <a:pt x="0" y="32"/>
                    <a:pt x="0" y="32"/>
                  </a:cubicBezTo>
                  <a:cubicBezTo>
                    <a:pt x="0" y="32"/>
                    <a:pt x="0" y="32"/>
                    <a:pt x="0" y="32"/>
                  </a:cubicBezTo>
                  <a:moveTo>
                    <a:pt x="0" y="31"/>
                  </a:moveTo>
                  <a:cubicBezTo>
                    <a:pt x="0" y="31"/>
                    <a:pt x="0" y="31"/>
                    <a:pt x="0" y="31"/>
                  </a:cubicBezTo>
                  <a:cubicBezTo>
                    <a:pt x="0" y="31"/>
                    <a:pt x="0" y="31"/>
                    <a:pt x="0" y="31"/>
                  </a:cubicBezTo>
                  <a:moveTo>
                    <a:pt x="0" y="31"/>
                  </a:moveTo>
                  <a:cubicBezTo>
                    <a:pt x="0" y="31"/>
                    <a:pt x="0" y="31"/>
                    <a:pt x="0" y="31"/>
                  </a:cubicBezTo>
                  <a:cubicBezTo>
                    <a:pt x="0" y="31"/>
                    <a:pt x="0" y="31"/>
                    <a:pt x="0" y="31"/>
                  </a:cubicBezTo>
                  <a:moveTo>
                    <a:pt x="0" y="31"/>
                  </a:moveTo>
                  <a:cubicBezTo>
                    <a:pt x="0" y="31"/>
                    <a:pt x="0" y="31"/>
                    <a:pt x="0" y="31"/>
                  </a:cubicBezTo>
                  <a:cubicBezTo>
                    <a:pt x="0" y="31"/>
                    <a:pt x="0" y="31"/>
                    <a:pt x="0" y="31"/>
                  </a:cubicBezTo>
                  <a:moveTo>
                    <a:pt x="0" y="30"/>
                  </a:moveTo>
                  <a:cubicBezTo>
                    <a:pt x="0" y="30"/>
                    <a:pt x="0" y="30"/>
                    <a:pt x="0" y="31"/>
                  </a:cubicBezTo>
                  <a:cubicBezTo>
                    <a:pt x="0" y="30"/>
                    <a:pt x="0" y="30"/>
                    <a:pt x="0" y="30"/>
                  </a:cubicBezTo>
                  <a:moveTo>
                    <a:pt x="0" y="30"/>
                  </a:moveTo>
                  <a:cubicBezTo>
                    <a:pt x="0" y="30"/>
                    <a:pt x="0" y="30"/>
                    <a:pt x="0" y="30"/>
                  </a:cubicBezTo>
                  <a:cubicBezTo>
                    <a:pt x="0" y="30"/>
                    <a:pt x="0" y="30"/>
                    <a:pt x="0" y="30"/>
                  </a:cubicBezTo>
                  <a:moveTo>
                    <a:pt x="0" y="30"/>
                  </a:moveTo>
                  <a:cubicBezTo>
                    <a:pt x="0" y="30"/>
                    <a:pt x="0" y="30"/>
                    <a:pt x="0" y="30"/>
                  </a:cubicBezTo>
                  <a:cubicBezTo>
                    <a:pt x="0" y="30"/>
                    <a:pt x="0" y="30"/>
                    <a:pt x="0" y="30"/>
                  </a:cubicBezTo>
                  <a:cubicBezTo>
                    <a:pt x="0" y="30"/>
                    <a:pt x="0" y="30"/>
                    <a:pt x="0" y="30"/>
                  </a:cubicBezTo>
                  <a:moveTo>
                    <a:pt x="0" y="29"/>
                  </a:moveTo>
                  <a:cubicBezTo>
                    <a:pt x="0" y="29"/>
                    <a:pt x="0" y="30"/>
                    <a:pt x="0" y="30"/>
                  </a:cubicBezTo>
                  <a:cubicBezTo>
                    <a:pt x="0" y="30"/>
                    <a:pt x="0" y="29"/>
                    <a:pt x="0" y="29"/>
                  </a:cubicBezTo>
                  <a:moveTo>
                    <a:pt x="0" y="29"/>
                  </a:moveTo>
                  <a:cubicBezTo>
                    <a:pt x="0" y="29"/>
                    <a:pt x="0" y="29"/>
                    <a:pt x="0" y="29"/>
                  </a:cubicBezTo>
                  <a:cubicBezTo>
                    <a:pt x="0" y="29"/>
                    <a:pt x="0" y="29"/>
                    <a:pt x="0" y="29"/>
                  </a:cubicBezTo>
                  <a:moveTo>
                    <a:pt x="0" y="29"/>
                  </a:moveTo>
                  <a:cubicBezTo>
                    <a:pt x="0" y="29"/>
                    <a:pt x="0" y="29"/>
                    <a:pt x="0" y="29"/>
                  </a:cubicBezTo>
                  <a:cubicBezTo>
                    <a:pt x="0" y="29"/>
                    <a:pt x="0" y="29"/>
                    <a:pt x="0" y="29"/>
                  </a:cubicBezTo>
                  <a:moveTo>
                    <a:pt x="0" y="28"/>
                  </a:moveTo>
                  <a:cubicBezTo>
                    <a:pt x="0" y="29"/>
                    <a:pt x="0" y="29"/>
                    <a:pt x="0" y="29"/>
                  </a:cubicBezTo>
                  <a:cubicBezTo>
                    <a:pt x="0" y="29"/>
                    <a:pt x="0" y="29"/>
                    <a:pt x="0" y="28"/>
                  </a:cubicBezTo>
                  <a:moveTo>
                    <a:pt x="0" y="28"/>
                  </a:moveTo>
                  <a:cubicBezTo>
                    <a:pt x="0" y="28"/>
                    <a:pt x="0" y="28"/>
                    <a:pt x="0" y="28"/>
                  </a:cubicBezTo>
                  <a:cubicBezTo>
                    <a:pt x="0" y="28"/>
                    <a:pt x="0" y="28"/>
                    <a:pt x="0" y="28"/>
                  </a:cubicBezTo>
                  <a:moveTo>
                    <a:pt x="0" y="28"/>
                  </a:moveTo>
                  <a:cubicBezTo>
                    <a:pt x="0" y="28"/>
                    <a:pt x="0" y="28"/>
                    <a:pt x="0" y="28"/>
                  </a:cubicBezTo>
                  <a:cubicBezTo>
                    <a:pt x="0" y="28"/>
                    <a:pt x="0" y="28"/>
                    <a:pt x="0" y="28"/>
                  </a:cubicBezTo>
                  <a:moveTo>
                    <a:pt x="0" y="28"/>
                  </a:moveTo>
                  <a:cubicBezTo>
                    <a:pt x="0" y="28"/>
                    <a:pt x="0" y="28"/>
                    <a:pt x="0" y="28"/>
                  </a:cubicBezTo>
                  <a:cubicBezTo>
                    <a:pt x="0" y="28"/>
                    <a:pt x="0" y="28"/>
                    <a:pt x="0" y="28"/>
                  </a:cubicBezTo>
                  <a:moveTo>
                    <a:pt x="0" y="27"/>
                  </a:moveTo>
                  <a:cubicBezTo>
                    <a:pt x="0" y="27"/>
                    <a:pt x="0" y="27"/>
                    <a:pt x="0" y="28"/>
                  </a:cubicBezTo>
                  <a:cubicBezTo>
                    <a:pt x="0" y="27"/>
                    <a:pt x="0" y="27"/>
                    <a:pt x="0" y="27"/>
                  </a:cubicBezTo>
                  <a:moveTo>
                    <a:pt x="0" y="27"/>
                  </a:moveTo>
                  <a:cubicBezTo>
                    <a:pt x="0" y="27"/>
                    <a:pt x="0" y="27"/>
                    <a:pt x="0" y="27"/>
                  </a:cubicBezTo>
                  <a:cubicBezTo>
                    <a:pt x="0" y="27"/>
                    <a:pt x="0" y="27"/>
                    <a:pt x="0" y="27"/>
                  </a:cubicBezTo>
                  <a:moveTo>
                    <a:pt x="0" y="26"/>
                  </a:moveTo>
                  <a:cubicBezTo>
                    <a:pt x="0" y="27"/>
                    <a:pt x="0" y="27"/>
                    <a:pt x="0" y="27"/>
                  </a:cubicBezTo>
                  <a:cubicBezTo>
                    <a:pt x="0" y="27"/>
                    <a:pt x="0" y="27"/>
                    <a:pt x="0" y="26"/>
                  </a:cubicBezTo>
                  <a:moveTo>
                    <a:pt x="0" y="26"/>
                  </a:moveTo>
                  <a:cubicBezTo>
                    <a:pt x="0" y="26"/>
                    <a:pt x="0" y="26"/>
                    <a:pt x="0" y="26"/>
                  </a:cubicBezTo>
                  <a:cubicBezTo>
                    <a:pt x="0" y="26"/>
                    <a:pt x="0" y="26"/>
                    <a:pt x="0" y="26"/>
                  </a:cubicBezTo>
                  <a:moveTo>
                    <a:pt x="0" y="26"/>
                  </a:moveTo>
                  <a:cubicBezTo>
                    <a:pt x="0" y="26"/>
                    <a:pt x="0" y="26"/>
                    <a:pt x="0" y="26"/>
                  </a:cubicBezTo>
                  <a:cubicBezTo>
                    <a:pt x="0" y="26"/>
                    <a:pt x="0" y="26"/>
                    <a:pt x="0" y="26"/>
                  </a:cubicBezTo>
                  <a:moveTo>
                    <a:pt x="0" y="26"/>
                  </a:moveTo>
                  <a:cubicBezTo>
                    <a:pt x="0" y="26"/>
                    <a:pt x="0" y="26"/>
                    <a:pt x="0" y="26"/>
                  </a:cubicBezTo>
                  <a:cubicBezTo>
                    <a:pt x="0" y="26"/>
                    <a:pt x="0" y="26"/>
                    <a:pt x="0" y="26"/>
                  </a:cubicBezTo>
                  <a:moveTo>
                    <a:pt x="0" y="25"/>
                  </a:moveTo>
                  <a:cubicBezTo>
                    <a:pt x="0" y="25"/>
                    <a:pt x="0" y="25"/>
                    <a:pt x="0" y="25"/>
                  </a:cubicBezTo>
                  <a:cubicBezTo>
                    <a:pt x="0" y="25"/>
                    <a:pt x="0" y="25"/>
                    <a:pt x="0" y="25"/>
                  </a:cubicBezTo>
                  <a:moveTo>
                    <a:pt x="0" y="25"/>
                  </a:moveTo>
                  <a:cubicBezTo>
                    <a:pt x="0" y="25"/>
                    <a:pt x="0" y="25"/>
                    <a:pt x="0" y="25"/>
                  </a:cubicBezTo>
                  <a:cubicBezTo>
                    <a:pt x="0" y="25"/>
                    <a:pt x="0" y="25"/>
                    <a:pt x="0" y="25"/>
                  </a:cubicBezTo>
                  <a:moveTo>
                    <a:pt x="0" y="25"/>
                  </a:moveTo>
                  <a:cubicBezTo>
                    <a:pt x="0" y="25"/>
                    <a:pt x="0" y="25"/>
                    <a:pt x="0" y="25"/>
                  </a:cubicBezTo>
                  <a:cubicBezTo>
                    <a:pt x="0" y="25"/>
                    <a:pt x="0" y="25"/>
                    <a:pt x="0" y="25"/>
                  </a:cubicBezTo>
                  <a:moveTo>
                    <a:pt x="0" y="24"/>
                  </a:moveTo>
                  <a:cubicBezTo>
                    <a:pt x="0" y="24"/>
                    <a:pt x="0" y="24"/>
                    <a:pt x="0" y="25"/>
                  </a:cubicBezTo>
                  <a:cubicBezTo>
                    <a:pt x="0" y="24"/>
                    <a:pt x="0" y="24"/>
                    <a:pt x="0" y="24"/>
                  </a:cubicBezTo>
                  <a:moveTo>
                    <a:pt x="0" y="24"/>
                  </a:moveTo>
                  <a:cubicBezTo>
                    <a:pt x="0" y="24"/>
                    <a:pt x="0" y="24"/>
                    <a:pt x="0" y="24"/>
                  </a:cubicBezTo>
                  <a:cubicBezTo>
                    <a:pt x="0" y="24"/>
                    <a:pt x="0" y="24"/>
                    <a:pt x="0" y="24"/>
                  </a:cubicBezTo>
                  <a:moveTo>
                    <a:pt x="0" y="24"/>
                  </a:moveTo>
                  <a:cubicBezTo>
                    <a:pt x="0" y="24"/>
                    <a:pt x="0" y="24"/>
                    <a:pt x="0" y="24"/>
                  </a:cubicBezTo>
                  <a:cubicBezTo>
                    <a:pt x="0" y="24"/>
                    <a:pt x="0" y="24"/>
                    <a:pt x="0" y="24"/>
                  </a:cubicBezTo>
                  <a:moveTo>
                    <a:pt x="0" y="23"/>
                  </a:moveTo>
                  <a:cubicBezTo>
                    <a:pt x="0" y="23"/>
                    <a:pt x="0" y="23"/>
                    <a:pt x="0" y="24"/>
                  </a:cubicBezTo>
                  <a:cubicBezTo>
                    <a:pt x="0" y="23"/>
                    <a:pt x="0" y="23"/>
                    <a:pt x="0" y="23"/>
                  </a:cubicBezTo>
                  <a:moveTo>
                    <a:pt x="0" y="23"/>
                  </a:moveTo>
                  <a:cubicBezTo>
                    <a:pt x="0" y="23"/>
                    <a:pt x="0" y="23"/>
                    <a:pt x="0" y="23"/>
                  </a:cubicBezTo>
                  <a:cubicBezTo>
                    <a:pt x="0" y="23"/>
                    <a:pt x="0" y="23"/>
                    <a:pt x="0" y="23"/>
                  </a:cubicBezTo>
                  <a:moveTo>
                    <a:pt x="0" y="23"/>
                  </a:moveTo>
                  <a:cubicBezTo>
                    <a:pt x="0" y="23"/>
                    <a:pt x="0" y="23"/>
                    <a:pt x="0" y="23"/>
                  </a:cubicBezTo>
                  <a:cubicBezTo>
                    <a:pt x="0" y="23"/>
                    <a:pt x="0" y="23"/>
                    <a:pt x="0" y="23"/>
                  </a:cubicBezTo>
                  <a:moveTo>
                    <a:pt x="0" y="22"/>
                  </a:moveTo>
                  <a:cubicBezTo>
                    <a:pt x="0" y="22"/>
                    <a:pt x="0" y="22"/>
                    <a:pt x="0" y="22"/>
                  </a:cubicBezTo>
                  <a:cubicBezTo>
                    <a:pt x="0" y="22"/>
                    <a:pt x="0" y="22"/>
                    <a:pt x="0" y="22"/>
                  </a:cubicBezTo>
                  <a:moveTo>
                    <a:pt x="0" y="22"/>
                  </a:moveTo>
                  <a:cubicBezTo>
                    <a:pt x="0" y="22"/>
                    <a:pt x="0" y="22"/>
                    <a:pt x="0" y="22"/>
                  </a:cubicBezTo>
                  <a:cubicBezTo>
                    <a:pt x="0" y="22"/>
                    <a:pt x="0" y="22"/>
                    <a:pt x="0" y="22"/>
                  </a:cubicBezTo>
                  <a:moveTo>
                    <a:pt x="0" y="22"/>
                  </a:moveTo>
                  <a:cubicBezTo>
                    <a:pt x="0" y="22"/>
                    <a:pt x="0" y="22"/>
                    <a:pt x="0" y="22"/>
                  </a:cubicBezTo>
                  <a:cubicBezTo>
                    <a:pt x="0" y="22"/>
                    <a:pt x="0" y="22"/>
                    <a:pt x="0" y="22"/>
                  </a:cubicBezTo>
                  <a:moveTo>
                    <a:pt x="0" y="21"/>
                  </a:moveTo>
                  <a:cubicBezTo>
                    <a:pt x="0" y="21"/>
                    <a:pt x="0" y="22"/>
                    <a:pt x="0" y="22"/>
                  </a:cubicBezTo>
                  <a:cubicBezTo>
                    <a:pt x="0" y="22"/>
                    <a:pt x="0" y="21"/>
                    <a:pt x="0" y="21"/>
                  </a:cubicBezTo>
                  <a:moveTo>
                    <a:pt x="0" y="21"/>
                  </a:moveTo>
                  <a:cubicBezTo>
                    <a:pt x="0" y="21"/>
                    <a:pt x="0" y="21"/>
                    <a:pt x="0" y="21"/>
                  </a:cubicBezTo>
                  <a:cubicBezTo>
                    <a:pt x="0" y="21"/>
                    <a:pt x="0" y="21"/>
                    <a:pt x="0" y="21"/>
                  </a:cubicBezTo>
                  <a:moveTo>
                    <a:pt x="0" y="21"/>
                  </a:moveTo>
                  <a:cubicBezTo>
                    <a:pt x="0" y="21"/>
                    <a:pt x="0" y="21"/>
                    <a:pt x="0" y="21"/>
                  </a:cubicBezTo>
                  <a:cubicBezTo>
                    <a:pt x="0" y="21"/>
                    <a:pt x="0" y="21"/>
                    <a:pt x="0" y="21"/>
                  </a:cubicBezTo>
                  <a:moveTo>
                    <a:pt x="0" y="20"/>
                  </a:moveTo>
                  <a:cubicBezTo>
                    <a:pt x="0" y="21"/>
                    <a:pt x="0" y="21"/>
                    <a:pt x="0" y="21"/>
                  </a:cubicBezTo>
                  <a:cubicBezTo>
                    <a:pt x="0" y="21"/>
                    <a:pt x="0" y="21"/>
                    <a:pt x="0" y="20"/>
                  </a:cubicBezTo>
                  <a:moveTo>
                    <a:pt x="0" y="20"/>
                  </a:moveTo>
                  <a:cubicBezTo>
                    <a:pt x="0" y="20"/>
                    <a:pt x="0" y="20"/>
                    <a:pt x="0" y="20"/>
                  </a:cubicBezTo>
                  <a:cubicBezTo>
                    <a:pt x="0" y="20"/>
                    <a:pt x="0" y="20"/>
                    <a:pt x="0" y="20"/>
                  </a:cubicBezTo>
                  <a:moveTo>
                    <a:pt x="0" y="19"/>
                  </a:moveTo>
                  <a:cubicBezTo>
                    <a:pt x="0" y="19"/>
                    <a:pt x="0" y="20"/>
                    <a:pt x="0" y="20"/>
                  </a:cubicBezTo>
                  <a:cubicBezTo>
                    <a:pt x="0" y="20"/>
                    <a:pt x="0" y="19"/>
                    <a:pt x="0" y="19"/>
                  </a:cubicBezTo>
                  <a:moveTo>
                    <a:pt x="0" y="19"/>
                  </a:moveTo>
                  <a:cubicBezTo>
                    <a:pt x="0" y="19"/>
                    <a:pt x="0" y="19"/>
                    <a:pt x="0" y="19"/>
                  </a:cubicBezTo>
                  <a:cubicBezTo>
                    <a:pt x="0" y="19"/>
                    <a:pt x="0" y="19"/>
                    <a:pt x="0" y="19"/>
                  </a:cubicBezTo>
                  <a:moveTo>
                    <a:pt x="0" y="19"/>
                  </a:moveTo>
                  <a:cubicBezTo>
                    <a:pt x="0" y="19"/>
                    <a:pt x="0" y="19"/>
                    <a:pt x="0" y="19"/>
                  </a:cubicBezTo>
                  <a:cubicBezTo>
                    <a:pt x="0" y="19"/>
                    <a:pt x="0" y="19"/>
                    <a:pt x="0" y="19"/>
                  </a:cubicBezTo>
                  <a:moveTo>
                    <a:pt x="0" y="18"/>
                  </a:moveTo>
                  <a:cubicBezTo>
                    <a:pt x="0" y="18"/>
                    <a:pt x="0" y="19"/>
                    <a:pt x="0" y="19"/>
                  </a:cubicBezTo>
                  <a:cubicBezTo>
                    <a:pt x="0" y="19"/>
                    <a:pt x="0" y="18"/>
                    <a:pt x="0" y="18"/>
                  </a:cubicBezTo>
                  <a:moveTo>
                    <a:pt x="0" y="18"/>
                  </a:moveTo>
                  <a:cubicBezTo>
                    <a:pt x="0" y="18"/>
                    <a:pt x="0" y="18"/>
                    <a:pt x="0" y="18"/>
                  </a:cubicBezTo>
                  <a:cubicBezTo>
                    <a:pt x="0" y="18"/>
                    <a:pt x="0" y="18"/>
                    <a:pt x="0" y="18"/>
                  </a:cubicBezTo>
                  <a:moveTo>
                    <a:pt x="0" y="18"/>
                  </a:moveTo>
                  <a:cubicBezTo>
                    <a:pt x="0" y="18"/>
                    <a:pt x="0" y="18"/>
                    <a:pt x="0" y="18"/>
                  </a:cubicBezTo>
                  <a:cubicBezTo>
                    <a:pt x="0" y="18"/>
                    <a:pt x="0" y="18"/>
                    <a:pt x="0" y="18"/>
                  </a:cubicBezTo>
                  <a:moveTo>
                    <a:pt x="0" y="18"/>
                  </a:moveTo>
                  <a:cubicBezTo>
                    <a:pt x="0" y="18"/>
                    <a:pt x="0" y="18"/>
                    <a:pt x="0" y="18"/>
                  </a:cubicBezTo>
                  <a:cubicBezTo>
                    <a:pt x="0" y="18"/>
                    <a:pt x="0" y="18"/>
                    <a:pt x="0" y="18"/>
                  </a:cubicBezTo>
                  <a:moveTo>
                    <a:pt x="0" y="17"/>
                  </a:moveTo>
                  <a:cubicBezTo>
                    <a:pt x="0" y="17"/>
                    <a:pt x="0" y="17"/>
                    <a:pt x="0" y="18"/>
                  </a:cubicBezTo>
                  <a:cubicBezTo>
                    <a:pt x="0" y="17"/>
                    <a:pt x="0" y="17"/>
                    <a:pt x="0" y="17"/>
                  </a:cubicBezTo>
                  <a:moveTo>
                    <a:pt x="0" y="17"/>
                  </a:moveTo>
                  <a:cubicBezTo>
                    <a:pt x="0" y="17"/>
                    <a:pt x="0" y="17"/>
                    <a:pt x="0" y="17"/>
                  </a:cubicBezTo>
                  <a:cubicBezTo>
                    <a:pt x="0" y="17"/>
                    <a:pt x="0" y="17"/>
                    <a:pt x="0" y="17"/>
                  </a:cubicBezTo>
                  <a:moveTo>
                    <a:pt x="1" y="16"/>
                  </a:moveTo>
                  <a:cubicBezTo>
                    <a:pt x="1" y="16"/>
                    <a:pt x="0" y="16"/>
                    <a:pt x="0" y="17"/>
                  </a:cubicBezTo>
                  <a:cubicBezTo>
                    <a:pt x="0" y="16"/>
                    <a:pt x="1" y="16"/>
                    <a:pt x="1" y="16"/>
                  </a:cubicBezTo>
                  <a:moveTo>
                    <a:pt x="1" y="16"/>
                  </a:moveTo>
                  <a:cubicBezTo>
                    <a:pt x="1" y="16"/>
                    <a:pt x="1" y="16"/>
                    <a:pt x="1" y="16"/>
                  </a:cubicBezTo>
                  <a:cubicBezTo>
                    <a:pt x="1" y="16"/>
                    <a:pt x="1" y="16"/>
                    <a:pt x="1" y="16"/>
                  </a:cubicBezTo>
                  <a:moveTo>
                    <a:pt x="1" y="15"/>
                  </a:moveTo>
                  <a:cubicBezTo>
                    <a:pt x="1" y="16"/>
                    <a:pt x="1" y="16"/>
                    <a:pt x="1" y="16"/>
                  </a:cubicBezTo>
                  <a:cubicBezTo>
                    <a:pt x="1" y="16"/>
                    <a:pt x="1" y="16"/>
                    <a:pt x="1" y="15"/>
                  </a:cubicBezTo>
                  <a:moveTo>
                    <a:pt x="1" y="15"/>
                  </a:moveTo>
                  <a:cubicBezTo>
                    <a:pt x="1" y="15"/>
                    <a:pt x="1" y="15"/>
                    <a:pt x="1" y="15"/>
                  </a:cubicBezTo>
                  <a:cubicBezTo>
                    <a:pt x="1" y="15"/>
                    <a:pt x="1" y="15"/>
                    <a:pt x="1" y="15"/>
                  </a:cubicBezTo>
                  <a:moveTo>
                    <a:pt x="1" y="15"/>
                  </a:moveTo>
                  <a:cubicBezTo>
                    <a:pt x="1" y="15"/>
                    <a:pt x="1" y="15"/>
                    <a:pt x="1" y="15"/>
                  </a:cubicBezTo>
                  <a:cubicBezTo>
                    <a:pt x="1" y="15"/>
                    <a:pt x="1" y="15"/>
                    <a:pt x="1" y="15"/>
                  </a:cubicBezTo>
                  <a:moveTo>
                    <a:pt x="1" y="15"/>
                  </a:moveTo>
                  <a:cubicBezTo>
                    <a:pt x="1" y="15"/>
                    <a:pt x="1" y="15"/>
                    <a:pt x="1" y="15"/>
                  </a:cubicBezTo>
                  <a:cubicBezTo>
                    <a:pt x="1" y="15"/>
                    <a:pt x="1" y="15"/>
                    <a:pt x="1" y="15"/>
                  </a:cubicBezTo>
                  <a:moveTo>
                    <a:pt x="1" y="14"/>
                  </a:moveTo>
                  <a:cubicBezTo>
                    <a:pt x="1" y="14"/>
                    <a:pt x="1" y="15"/>
                    <a:pt x="1" y="15"/>
                  </a:cubicBezTo>
                  <a:cubicBezTo>
                    <a:pt x="1" y="15"/>
                    <a:pt x="1" y="14"/>
                    <a:pt x="1" y="14"/>
                  </a:cubicBezTo>
                  <a:moveTo>
                    <a:pt x="1" y="14"/>
                  </a:moveTo>
                  <a:cubicBezTo>
                    <a:pt x="1" y="14"/>
                    <a:pt x="1" y="14"/>
                    <a:pt x="1" y="14"/>
                  </a:cubicBezTo>
                  <a:cubicBezTo>
                    <a:pt x="1" y="14"/>
                    <a:pt x="1" y="14"/>
                    <a:pt x="1" y="14"/>
                  </a:cubicBezTo>
                  <a:moveTo>
                    <a:pt x="1" y="13"/>
                  </a:moveTo>
                  <a:cubicBezTo>
                    <a:pt x="1" y="14"/>
                    <a:pt x="1" y="14"/>
                    <a:pt x="1" y="14"/>
                  </a:cubicBezTo>
                  <a:cubicBezTo>
                    <a:pt x="1" y="14"/>
                    <a:pt x="1" y="14"/>
                    <a:pt x="1" y="13"/>
                  </a:cubicBezTo>
                  <a:moveTo>
                    <a:pt x="1" y="13"/>
                  </a:moveTo>
                  <a:cubicBezTo>
                    <a:pt x="1" y="13"/>
                    <a:pt x="1" y="13"/>
                    <a:pt x="1" y="13"/>
                  </a:cubicBezTo>
                  <a:cubicBezTo>
                    <a:pt x="1" y="13"/>
                    <a:pt x="1" y="13"/>
                    <a:pt x="1" y="13"/>
                  </a:cubicBezTo>
                  <a:moveTo>
                    <a:pt x="1" y="12"/>
                  </a:moveTo>
                  <a:cubicBezTo>
                    <a:pt x="1" y="13"/>
                    <a:pt x="1" y="13"/>
                    <a:pt x="1" y="13"/>
                  </a:cubicBezTo>
                  <a:cubicBezTo>
                    <a:pt x="1" y="13"/>
                    <a:pt x="1" y="13"/>
                    <a:pt x="1" y="12"/>
                  </a:cubicBezTo>
                  <a:moveTo>
                    <a:pt x="1" y="12"/>
                  </a:moveTo>
                  <a:cubicBezTo>
                    <a:pt x="1" y="12"/>
                    <a:pt x="1" y="12"/>
                    <a:pt x="1" y="12"/>
                  </a:cubicBezTo>
                  <a:cubicBezTo>
                    <a:pt x="1" y="12"/>
                    <a:pt x="1" y="12"/>
                    <a:pt x="1" y="12"/>
                  </a:cubicBezTo>
                  <a:moveTo>
                    <a:pt x="1" y="12"/>
                  </a:moveTo>
                  <a:cubicBezTo>
                    <a:pt x="1" y="12"/>
                    <a:pt x="1" y="12"/>
                    <a:pt x="1" y="12"/>
                  </a:cubicBezTo>
                  <a:cubicBezTo>
                    <a:pt x="1" y="12"/>
                    <a:pt x="1" y="12"/>
                    <a:pt x="1" y="12"/>
                  </a:cubicBezTo>
                  <a:moveTo>
                    <a:pt x="1" y="11"/>
                  </a:moveTo>
                  <a:cubicBezTo>
                    <a:pt x="1" y="12"/>
                    <a:pt x="1" y="12"/>
                    <a:pt x="1" y="12"/>
                  </a:cubicBezTo>
                  <a:cubicBezTo>
                    <a:pt x="1" y="12"/>
                    <a:pt x="1" y="12"/>
                    <a:pt x="1" y="11"/>
                  </a:cubicBezTo>
                  <a:moveTo>
                    <a:pt x="1" y="11"/>
                  </a:moveTo>
                  <a:cubicBezTo>
                    <a:pt x="1" y="11"/>
                    <a:pt x="1" y="11"/>
                    <a:pt x="1" y="11"/>
                  </a:cubicBezTo>
                  <a:cubicBezTo>
                    <a:pt x="1" y="11"/>
                    <a:pt x="1" y="11"/>
                    <a:pt x="1" y="11"/>
                  </a:cubicBezTo>
                  <a:moveTo>
                    <a:pt x="1" y="11"/>
                  </a:moveTo>
                  <a:cubicBezTo>
                    <a:pt x="1" y="11"/>
                    <a:pt x="1" y="11"/>
                    <a:pt x="1" y="11"/>
                  </a:cubicBezTo>
                  <a:cubicBezTo>
                    <a:pt x="1" y="11"/>
                    <a:pt x="1" y="11"/>
                    <a:pt x="1" y="11"/>
                  </a:cubicBezTo>
                  <a:moveTo>
                    <a:pt x="2" y="11"/>
                  </a:moveTo>
                  <a:cubicBezTo>
                    <a:pt x="2" y="11"/>
                    <a:pt x="1" y="11"/>
                    <a:pt x="1" y="11"/>
                  </a:cubicBezTo>
                  <a:cubicBezTo>
                    <a:pt x="1" y="11"/>
                    <a:pt x="2" y="11"/>
                    <a:pt x="2" y="11"/>
                  </a:cubicBezTo>
                  <a:moveTo>
                    <a:pt x="2" y="10"/>
                  </a:moveTo>
                  <a:cubicBezTo>
                    <a:pt x="2" y="10"/>
                    <a:pt x="2" y="11"/>
                    <a:pt x="2" y="11"/>
                  </a:cubicBezTo>
                  <a:cubicBezTo>
                    <a:pt x="2" y="11"/>
                    <a:pt x="2" y="10"/>
                    <a:pt x="2" y="10"/>
                  </a:cubicBezTo>
                  <a:moveTo>
                    <a:pt x="2" y="10"/>
                  </a:moveTo>
                  <a:cubicBezTo>
                    <a:pt x="2" y="10"/>
                    <a:pt x="2" y="10"/>
                    <a:pt x="2" y="10"/>
                  </a:cubicBezTo>
                  <a:cubicBezTo>
                    <a:pt x="2" y="10"/>
                    <a:pt x="2" y="10"/>
                    <a:pt x="2" y="10"/>
                  </a:cubicBezTo>
                  <a:moveTo>
                    <a:pt x="2" y="10"/>
                  </a:moveTo>
                  <a:cubicBezTo>
                    <a:pt x="2" y="10"/>
                    <a:pt x="2" y="10"/>
                    <a:pt x="2" y="10"/>
                  </a:cubicBezTo>
                  <a:cubicBezTo>
                    <a:pt x="2" y="10"/>
                    <a:pt x="2" y="10"/>
                    <a:pt x="2" y="10"/>
                  </a:cubicBezTo>
                  <a:moveTo>
                    <a:pt x="2" y="9"/>
                  </a:moveTo>
                  <a:cubicBezTo>
                    <a:pt x="2" y="10"/>
                    <a:pt x="2" y="10"/>
                    <a:pt x="2" y="10"/>
                  </a:cubicBezTo>
                  <a:cubicBezTo>
                    <a:pt x="2" y="10"/>
                    <a:pt x="2" y="10"/>
                    <a:pt x="2" y="9"/>
                  </a:cubicBezTo>
                  <a:moveTo>
                    <a:pt x="2" y="9"/>
                  </a:moveTo>
                  <a:cubicBezTo>
                    <a:pt x="2" y="9"/>
                    <a:pt x="2" y="9"/>
                    <a:pt x="2" y="9"/>
                  </a:cubicBezTo>
                  <a:cubicBezTo>
                    <a:pt x="2" y="9"/>
                    <a:pt x="2" y="9"/>
                    <a:pt x="2" y="9"/>
                  </a:cubicBezTo>
                  <a:moveTo>
                    <a:pt x="2" y="9"/>
                  </a:moveTo>
                  <a:cubicBezTo>
                    <a:pt x="2" y="9"/>
                    <a:pt x="2" y="9"/>
                    <a:pt x="2" y="9"/>
                  </a:cubicBezTo>
                  <a:cubicBezTo>
                    <a:pt x="2" y="9"/>
                    <a:pt x="2" y="9"/>
                    <a:pt x="2" y="9"/>
                  </a:cubicBezTo>
                  <a:moveTo>
                    <a:pt x="2" y="9"/>
                  </a:moveTo>
                  <a:cubicBezTo>
                    <a:pt x="2" y="9"/>
                    <a:pt x="2" y="9"/>
                    <a:pt x="2" y="9"/>
                  </a:cubicBezTo>
                  <a:cubicBezTo>
                    <a:pt x="2" y="9"/>
                    <a:pt x="2" y="9"/>
                    <a:pt x="2" y="9"/>
                  </a:cubicBezTo>
                  <a:moveTo>
                    <a:pt x="2" y="8"/>
                  </a:moveTo>
                  <a:cubicBezTo>
                    <a:pt x="2" y="8"/>
                    <a:pt x="2" y="9"/>
                    <a:pt x="2" y="9"/>
                  </a:cubicBezTo>
                  <a:cubicBezTo>
                    <a:pt x="2" y="9"/>
                    <a:pt x="2" y="8"/>
                    <a:pt x="2" y="8"/>
                  </a:cubicBezTo>
                  <a:moveTo>
                    <a:pt x="2" y="8"/>
                  </a:moveTo>
                  <a:cubicBezTo>
                    <a:pt x="2" y="8"/>
                    <a:pt x="2" y="8"/>
                    <a:pt x="2" y="8"/>
                  </a:cubicBezTo>
                  <a:cubicBezTo>
                    <a:pt x="2" y="8"/>
                    <a:pt x="2" y="8"/>
                    <a:pt x="2" y="8"/>
                  </a:cubicBezTo>
                  <a:moveTo>
                    <a:pt x="2" y="8"/>
                  </a:moveTo>
                  <a:cubicBezTo>
                    <a:pt x="2" y="8"/>
                    <a:pt x="2" y="8"/>
                    <a:pt x="2" y="8"/>
                  </a:cubicBezTo>
                  <a:cubicBezTo>
                    <a:pt x="2" y="8"/>
                    <a:pt x="2" y="8"/>
                    <a:pt x="2" y="8"/>
                  </a:cubicBezTo>
                  <a:moveTo>
                    <a:pt x="2" y="8"/>
                  </a:moveTo>
                  <a:cubicBezTo>
                    <a:pt x="2" y="8"/>
                    <a:pt x="2" y="8"/>
                    <a:pt x="2" y="8"/>
                  </a:cubicBezTo>
                  <a:cubicBezTo>
                    <a:pt x="2" y="8"/>
                    <a:pt x="2" y="8"/>
                    <a:pt x="2" y="8"/>
                  </a:cubicBezTo>
                  <a:moveTo>
                    <a:pt x="2" y="7"/>
                  </a:moveTo>
                  <a:cubicBezTo>
                    <a:pt x="2" y="7"/>
                    <a:pt x="2" y="7"/>
                    <a:pt x="2" y="7"/>
                  </a:cubicBezTo>
                  <a:cubicBezTo>
                    <a:pt x="2" y="7"/>
                    <a:pt x="2" y="7"/>
                    <a:pt x="2" y="7"/>
                  </a:cubicBezTo>
                  <a:moveTo>
                    <a:pt x="2" y="7"/>
                  </a:moveTo>
                  <a:cubicBezTo>
                    <a:pt x="2" y="7"/>
                    <a:pt x="2" y="7"/>
                    <a:pt x="2" y="7"/>
                  </a:cubicBezTo>
                  <a:cubicBezTo>
                    <a:pt x="2" y="7"/>
                    <a:pt x="2" y="7"/>
                    <a:pt x="2" y="7"/>
                  </a:cubicBezTo>
                  <a:moveTo>
                    <a:pt x="2" y="7"/>
                  </a:moveTo>
                  <a:cubicBezTo>
                    <a:pt x="2" y="7"/>
                    <a:pt x="2" y="7"/>
                    <a:pt x="2" y="7"/>
                  </a:cubicBezTo>
                  <a:cubicBezTo>
                    <a:pt x="2" y="7"/>
                    <a:pt x="2" y="7"/>
                    <a:pt x="2" y="7"/>
                  </a:cubicBezTo>
                  <a:moveTo>
                    <a:pt x="3" y="6"/>
                  </a:moveTo>
                  <a:cubicBezTo>
                    <a:pt x="3" y="6"/>
                    <a:pt x="2" y="7"/>
                    <a:pt x="2" y="7"/>
                  </a:cubicBezTo>
                  <a:cubicBezTo>
                    <a:pt x="2" y="7"/>
                    <a:pt x="3" y="6"/>
                    <a:pt x="3" y="6"/>
                  </a:cubicBezTo>
                  <a:moveTo>
                    <a:pt x="3" y="6"/>
                  </a:moveTo>
                  <a:cubicBezTo>
                    <a:pt x="3" y="6"/>
                    <a:pt x="3" y="6"/>
                    <a:pt x="3" y="6"/>
                  </a:cubicBezTo>
                  <a:cubicBezTo>
                    <a:pt x="3" y="6"/>
                    <a:pt x="3" y="6"/>
                    <a:pt x="3" y="6"/>
                  </a:cubicBezTo>
                  <a:moveTo>
                    <a:pt x="3" y="6"/>
                  </a:moveTo>
                  <a:cubicBezTo>
                    <a:pt x="3" y="6"/>
                    <a:pt x="3" y="6"/>
                    <a:pt x="3" y="6"/>
                  </a:cubicBezTo>
                  <a:cubicBezTo>
                    <a:pt x="3" y="6"/>
                    <a:pt x="3" y="6"/>
                    <a:pt x="3" y="6"/>
                  </a:cubicBezTo>
                  <a:moveTo>
                    <a:pt x="3" y="6"/>
                  </a:moveTo>
                  <a:cubicBezTo>
                    <a:pt x="3" y="6"/>
                    <a:pt x="3" y="6"/>
                    <a:pt x="3" y="6"/>
                  </a:cubicBezTo>
                  <a:cubicBezTo>
                    <a:pt x="3" y="6"/>
                    <a:pt x="3" y="6"/>
                    <a:pt x="3" y="6"/>
                  </a:cubicBezTo>
                  <a:moveTo>
                    <a:pt x="3" y="5"/>
                  </a:moveTo>
                  <a:cubicBezTo>
                    <a:pt x="3" y="5"/>
                    <a:pt x="3" y="5"/>
                    <a:pt x="3" y="5"/>
                  </a:cubicBezTo>
                  <a:cubicBezTo>
                    <a:pt x="3" y="5"/>
                    <a:pt x="3" y="5"/>
                    <a:pt x="3" y="5"/>
                  </a:cubicBezTo>
                  <a:moveTo>
                    <a:pt x="3" y="5"/>
                  </a:moveTo>
                  <a:cubicBezTo>
                    <a:pt x="3" y="5"/>
                    <a:pt x="3" y="5"/>
                    <a:pt x="3" y="5"/>
                  </a:cubicBezTo>
                  <a:cubicBezTo>
                    <a:pt x="3" y="5"/>
                    <a:pt x="3" y="5"/>
                    <a:pt x="3" y="5"/>
                  </a:cubicBezTo>
                  <a:moveTo>
                    <a:pt x="3" y="5"/>
                  </a:moveTo>
                  <a:cubicBezTo>
                    <a:pt x="3" y="5"/>
                    <a:pt x="3" y="5"/>
                    <a:pt x="3" y="5"/>
                  </a:cubicBezTo>
                  <a:cubicBezTo>
                    <a:pt x="3" y="5"/>
                    <a:pt x="3" y="5"/>
                    <a:pt x="3" y="5"/>
                  </a:cubicBezTo>
                  <a:moveTo>
                    <a:pt x="3" y="4"/>
                  </a:moveTo>
                  <a:cubicBezTo>
                    <a:pt x="3" y="5"/>
                    <a:pt x="3" y="5"/>
                    <a:pt x="3" y="5"/>
                  </a:cubicBezTo>
                  <a:cubicBezTo>
                    <a:pt x="3" y="5"/>
                    <a:pt x="3" y="5"/>
                    <a:pt x="3" y="4"/>
                  </a:cubicBezTo>
                  <a:moveTo>
                    <a:pt x="3" y="4"/>
                  </a:moveTo>
                  <a:cubicBezTo>
                    <a:pt x="3" y="4"/>
                    <a:pt x="3" y="4"/>
                    <a:pt x="3" y="4"/>
                  </a:cubicBezTo>
                  <a:cubicBezTo>
                    <a:pt x="3" y="4"/>
                    <a:pt x="3" y="4"/>
                    <a:pt x="3" y="4"/>
                  </a:cubicBezTo>
                  <a:moveTo>
                    <a:pt x="3" y="4"/>
                  </a:moveTo>
                  <a:cubicBezTo>
                    <a:pt x="3" y="4"/>
                    <a:pt x="3" y="4"/>
                    <a:pt x="3" y="4"/>
                  </a:cubicBezTo>
                  <a:cubicBezTo>
                    <a:pt x="3" y="4"/>
                    <a:pt x="3" y="4"/>
                    <a:pt x="3" y="4"/>
                  </a:cubicBezTo>
                  <a:moveTo>
                    <a:pt x="3" y="4"/>
                  </a:moveTo>
                  <a:cubicBezTo>
                    <a:pt x="3" y="4"/>
                    <a:pt x="3" y="4"/>
                    <a:pt x="3" y="4"/>
                  </a:cubicBezTo>
                  <a:cubicBezTo>
                    <a:pt x="3" y="4"/>
                    <a:pt x="3" y="4"/>
                    <a:pt x="3" y="4"/>
                  </a:cubicBezTo>
                  <a:moveTo>
                    <a:pt x="3" y="3"/>
                  </a:moveTo>
                  <a:cubicBezTo>
                    <a:pt x="3" y="3"/>
                    <a:pt x="3" y="3"/>
                    <a:pt x="3" y="4"/>
                  </a:cubicBezTo>
                  <a:cubicBezTo>
                    <a:pt x="3" y="3"/>
                    <a:pt x="3" y="3"/>
                    <a:pt x="3" y="3"/>
                  </a:cubicBezTo>
                  <a:moveTo>
                    <a:pt x="3" y="3"/>
                  </a:moveTo>
                  <a:cubicBezTo>
                    <a:pt x="3" y="3"/>
                    <a:pt x="3" y="3"/>
                    <a:pt x="3" y="3"/>
                  </a:cubicBezTo>
                  <a:cubicBezTo>
                    <a:pt x="3" y="3"/>
                    <a:pt x="3" y="3"/>
                    <a:pt x="3" y="3"/>
                  </a:cubicBezTo>
                  <a:moveTo>
                    <a:pt x="4" y="3"/>
                  </a:moveTo>
                  <a:cubicBezTo>
                    <a:pt x="4" y="3"/>
                    <a:pt x="4" y="3"/>
                    <a:pt x="3" y="3"/>
                  </a:cubicBezTo>
                  <a:cubicBezTo>
                    <a:pt x="4" y="3"/>
                    <a:pt x="4" y="3"/>
                    <a:pt x="4" y="3"/>
                  </a:cubicBezTo>
                  <a:moveTo>
                    <a:pt x="4" y="3"/>
                  </a:moveTo>
                  <a:cubicBezTo>
                    <a:pt x="4" y="3"/>
                    <a:pt x="4" y="3"/>
                    <a:pt x="4" y="3"/>
                  </a:cubicBezTo>
                  <a:cubicBezTo>
                    <a:pt x="4" y="3"/>
                    <a:pt x="4" y="3"/>
                    <a:pt x="4" y="3"/>
                  </a:cubicBezTo>
                  <a:moveTo>
                    <a:pt x="4" y="2"/>
                  </a:moveTo>
                  <a:cubicBezTo>
                    <a:pt x="4" y="2"/>
                    <a:pt x="4" y="2"/>
                    <a:pt x="4" y="2"/>
                  </a:cubicBezTo>
                  <a:cubicBezTo>
                    <a:pt x="4" y="2"/>
                    <a:pt x="4" y="2"/>
                    <a:pt x="4" y="2"/>
                  </a:cubicBezTo>
                  <a:moveTo>
                    <a:pt x="4" y="2"/>
                  </a:moveTo>
                  <a:cubicBezTo>
                    <a:pt x="4" y="2"/>
                    <a:pt x="4" y="2"/>
                    <a:pt x="4" y="2"/>
                  </a:cubicBezTo>
                  <a:cubicBezTo>
                    <a:pt x="4" y="2"/>
                    <a:pt x="4" y="2"/>
                    <a:pt x="4" y="2"/>
                  </a:cubicBezTo>
                  <a:moveTo>
                    <a:pt x="4" y="1"/>
                  </a:moveTo>
                  <a:cubicBezTo>
                    <a:pt x="4" y="1"/>
                    <a:pt x="4" y="1"/>
                    <a:pt x="4" y="1"/>
                  </a:cubicBezTo>
                  <a:cubicBezTo>
                    <a:pt x="4" y="1"/>
                    <a:pt x="4" y="1"/>
                    <a:pt x="4" y="1"/>
                  </a:cubicBezTo>
                  <a:moveTo>
                    <a:pt x="4" y="1"/>
                  </a:moveTo>
                  <a:cubicBezTo>
                    <a:pt x="4" y="1"/>
                    <a:pt x="4" y="1"/>
                    <a:pt x="4" y="1"/>
                  </a:cubicBezTo>
                  <a:cubicBezTo>
                    <a:pt x="4" y="1"/>
                    <a:pt x="4" y="1"/>
                    <a:pt x="4" y="1"/>
                  </a:cubicBezTo>
                  <a:moveTo>
                    <a:pt x="4" y="0"/>
                  </a:moveTo>
                  <a:cubicBezTo>
                    <a:pt x="4" y="0"/>
                    <a:pt x="4" y="0"/>
                    <a:pt x="4" y="0"/>
                  </a:cubicBezTo>
                  <a:cubicBezTo>
                    <a:pt x="4" y="0"/>
                    <a:pt x="4" y="0"/>
                    <a:pt x="4" y="0"/>
                  </a:cubicBezTo>
                </a:path>
              </a:pathLst>
            </a:custGeom>
            <a:solidFill>
              <a:srgbClr val="E56A0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69" name="Freeform 35"/>
            <p:cNvSpPr>
              <a:spLocks/>
            </p:cNvSpPr>
            <p:nvPr/>
          </p:nvSpPr>
          <p:spPr bwMode="auto">
            <a:xfrm>
              <a:off x="2511425" y="2494353"/>
              <a:ext cx="190500" cy="425450"/>
            </a:xfrm>
            <a:custGeom>
              <a:avLst/>
              <a:gdLst>
                <a:gd name="T0" fmla="*/ 4 w 78"/>
                <a:gd name="T1" fmla="*/ 53 h 174"/>
                <a:gd name="T2" fmla="*/ 4 w 78"/>
                <a:gd name="T3" fmla="*/ 54 h 174"/>
                <a:gd name="T4" fmla="*/ 3 w 78"/>
                <a:gd name="T5" fmla="*/ 55 h 174"/>
                <a:gd name="T6" fmla="*/ 3 w 78"/>
                <a:gd name="T7" fmla="*/ 56 h 174"/>
                <a:gd name="T8" fmla="*/ 3 w 78"/>
                <a:gd name="T9" fmla="*/ 56 h 174"/>
                <a:gd name="T10" fmla="*/ 3 w 78"/>
                <a:gd name="T11" fmla="*/ 57 h 174"/>
                <a:gd name="T12" fmla="*/ 3 w 78"/>
                <a:gd name="T13" fmla="*/ 58 h 174"/>
                <a:gd name="T14" fmla="*/ 3 w 78"/>
                <a:gd name="T15" fmla="*/ 58 h 174"/>
                <a:gd name="T16" fmla="*/ 2 w 78"/>
                <a:gd name="T17" fmla="*/ 59 h 174"/>
                <a:gd name="T18" fmla="*/ 2 w 78"/>
                <a:gd name="T19" fmla="*/ 60 h 174"/>
                <a:gd name="T20" fmla="*/ 2 w 78"/>
                <a:gd name="T21" fmla="*/ 61 h 174"/>
                <a:gd name="T22" fmla="*/ 2 w 78"/>
                <a:gd name="T23" fmla="*/ 61 h 174"/>
                <a:gd name="T24" fmla="*/ 2 w 78"/>
                <a:gd name="T25" fmla="*/ 62 h 174"/>
                <a:gd name="T26" fmla="*/ 2 w 78"/>
                <a:gd name="T27" fmla="*/ 63 h 174"/>
                <a:gd name="T28" fmla="*/ 1 w 78"/>
                <a:gd name="T29" fmla="*/ 63 h 174"/>
                <a:gd name="T30" fmla="*/ 1 w 78"/>
                <a:gd name="T31" fmla="*/ 64 h 174"/>
                <a:gd name="T32" fmla="*/ 1 w 78"/>
                <a:gd name="T33" fmla="*/ 65 h 174"/>
                <a:gd name="T34" fmla="*/ 1 w 78"/>
                <a:gd name="T35" fmla="*/ 66 h 174"/>
                <a:gd name="T36" fmla="*/ 1 w 78"/>
                <a:gd name="T37" fmla="*/ 67 h 174"/>
                <a:gd name="T38" fmla="*/ 1 w 78"/>
                <a:gd name="T39" fmla="*/ 68 h 174"/>
                <a:gd name="T40" fmla="*/ 0 w 78"/>
                <a:gd name="T41" fmla="*/ 69 h 174"/>
                <a:gd name="T42" fmla="*/ 0 w 78"/>
                <a:gd name="T43" fmla="*/ 70 h 174"/>
                <a:gd name="T44" fmla="*/ 0 w 78"/>
                <a:gd name="T45" fmla="*/ 71 h 174"/>
                <a:gd name="T46" fmla="*/ 0 w 78"/>
                <a:gd name="T47" fmla="*/ 71 h 174"/>
                <a:gd name="T48" fmla="*/ 0 w 78"/>
                <a:gd name="T49" fmla="*/ 73 h 174"/>
                <a:gd name="T50" fmla="*/ 0 w 78"/>
                <a:gd name="T51" fmla="*/ 73 h 174"/>
                <a:gd name="T52" fmla="*/ 0 w 78"/>
                <a:gd name="T53" fmla="*/ 74 h 174"/>
                <a:gd name="T54" fmla="*/ 0 w 78"/>
                <a:gd name="T55" fmla="*/ 75 h 174"/>
                <a:gd name="T56" fmla="*/ 0 w 78"/>
                <a:gd name="T57" fmla="*/ 76 h 174"/>
                <a:gd name="T58" fmla="*/ 0 w 78"/>
                <a:gd name="T59" fmla="*/ 77 h 174"/>
                <a:gd name="T60" fmla="*/ 0 w 78"/>
                <a:gd name="T61" fmla="*/ 77 h 174"/>
                <a:gd name="T62" fmla="*/ 0 w 78"/>
                <a:gd name="T63" fmla="*/ 78 h 174"/>
                <a:gd name="T64" fmla="*/ 0 w 78"/>
                <a:gd name="T65" fmla="*/ 79 h 174"/>
                <a:gd name="T66" fmla="*/ 0 w 78"/>
                <a:gd name="T67" fmla="*/ 80 h 174"/>
                <a:gd name="T68" fmla="*/ 0 w 78"/>
                <a:gd name="T69" fmla="*/ 81 h 174"/>
                <a:gd name="T70" fmla="*/ 0 w 78"/>
                <a:gd name="T71" fmla="*/ 81 h 174"/>
                <a:gd name="T72" fmla="*/ 0 w 78"/>
                <a:gd name="T73" fmla="*/ 82 h 174"/>
                <a:gd name="T74" fmla="*/ 0 w 78"/>
                <a:gd name="T75" fmla="*/ 83 h 174"/>
                <a:gd name="T76" fmla="*/ 0 w 78"/>
                <a:gd name="T77" fmla="*/ 84 h 174"/>
                <a:gd name="T78" fmla="*/ 0 w 78"/>
                <a:gd name="T79" fmla="*/ 84 h 174"/>
                <a:gd name="T80" fmla="*/ 0 w 78"/>
                <a:gd name="T81" fmla="*/ 85 h 174"/>
                <a:gd name="T82" fmla="*/ 0 w 78"/>
                <a:gd name="T83" fmla="*/ 86 h 174"/>
                <a:gd name="T84" fmla="*/ 0 w 78"/>
                <a:gd name="T85" fmla="*/ 87 h 174"/>
                <a:gd name="T86" fmla="*/ 0 w 78"/>
                <a:gd name="T87" fmla="*/ 87 h 174"/>
                <a:gd name="T88" fmla="*/ 0 w 78"/>
                <a:gd name="T89" fmla="*/ 88 h 174"/>
                <a:gd name="T90" fmla="*/ 0 w 78"/>
                <a:gd name="T91" fmla="*/ 89 h 174"/>
                <a:gd name="T92" fmla="*/ 0 w 78"/>
                <a:gd name="T93" fmla="*/ 90 h 174"/>
                <a:gd name="T94" fmla="*/ 0 w 78"/>
                <a:gd name="T95" fmla="*/ 90 h 174"/>
                <a:gd name="T96" fmla="*/ 0 w 78"/>
                <a:gd name="T97" fmla="*/ 91 h 174"/>
                <a:gd name="T98" fmla="*/ 0 w 78"/>
                <a:gd name="T99" fmla="*/ 92 h 174"/>
                <a:gd name="T100" fmla="*/ 0 w 78"/>
                <a:gd name="T101" fmla="*/ 92 h 174"/>
                <a:gd name="T102" fmla="*/ 0 w 78"/>
                <a:gd name="T103" fmla="*/ 94 h 174"/>
                <a:gd name="T104" fmla="*/ 0 w 78"/>
                <a:gd name="T105" fmla="*/ 94 h 174"/>
                <a:gd name="T106" fmla="*/ 1 w 78"/>
                <a:gd name="T107" fmla="*/ 97 h 174"/>
                <a:gd name="T108" fmla="*/ 15 w 78"/>
                <a:gd name="T109" fmla="*/ 78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78" h="174">
                  <a:moveTo>
                    <a:pt x="48" y="0"/>
                  </a:moveTo>
                  <a:cubicBezTo>
                    <a:pt x="28" y="11"/>
                    <a:pt x="12" y="30"/>
                    <a:pt x="4" y="52"/>
                  </a:cubicBezTo>
                  <a:cubicBezTo>
                    <a:pt x="4" y="52"/>
                    <a:pt x="4" y="52"/>
                    <a:pt x="4" y="52"/>
                  </a:cubicBezTo>
                  <a:cubicBezTo>
                    <a:pt x="4" y="52"/>
                    <a:pt x="4" y="52"/>
                    <a:pt x="4" y="53"/>
                  </a:cubicBezTo>
                  <a:cubicBezTo>
                    <a:pt x="4" y="53"/>
                    <a:pt x="4" y="53"/>
                    <a:pt x="4" y="53"/>
                  </a:cubicBezTo>
                  <a:cubicBezTo>
                    <a:pt x="4" y="53"/>
                    <a:pt x="4" y="53"/>
                    <a:pt x="4" y="53"/>
                  </a:cubicBezTo>
                  <a:cubicBezTo>
                    <a:pt x="4" y="53"/>
                    <a:pt x="4" y="53"/>
                    <a:pt x="4" y="53"/>
                  </a:cubicBezTo>
                  <a:cubicBezTo>
                    <a:pt x="4" y="53"/>
                    <a:pt x="4" y="54"/>
                    <a:pt x="4" y="54"/>
                  </a:cubicBezTo>
                  <a:cubicBezTo>
                    <a:pt x="4" y="54"/>
                    <a:pt x="4" y="54"/>
                    <a:pt x="4" y="54"/>
                  </a:cubicBezTo>
                  <a:cubicBezTo>
                    <a:pt x="4" y="54"/>
                    <a:pt x="4" y="54"/>
                    <a:pt x="4" y="54"/>
                  </a:cubicBezTo>
                  <a:cubicBezTo>
                    <a:pt x="4" y="54"/>
                    <a:pt x="4" y="54"/>
                    <a:pt x="4" y="54"/>
                  </a:cubicBezTo>
                  <a:cubicBezTo>
                    <a:pt x="4" y="54"/>
                    <a:pt x="4" y="54"/>
                    <a:pt x="4" y="55"/>
                  </a:cubicBezTo>
                  <a:cubicBezTo>
                    <a:pt x="4" y="55"/>
                    <a:pt x="4" y="55"/>
                    <a:pt x="4" y="55"/>
                  </a:cubicBezTo>
                  <a:cubicBezTo>
                    <a:pt x="4" y="55"/>
                    <a:pt x="4" y="55"/>
                    <a:pt x="4" y="55"/>
                  </a:cubicBezTo>
                  <a:cubicBezTo>
                    <a:pt x="4" y="55"/>
                    <a:pt x="4" y="55"/>
                    <a:pt x="3" y="55"/>
                  </a:cubicBezTo>
                  <a:cubicBezTo>
                    <a:pt x="3" y="55"/>
                    <a:pt x="3" y="55"/>
                    <a:pt x="3" y="55"/>
                  </a:cubicBezTo>
                  <a:cubicBezTo>
                    <a:pt x="3" y="55"/>
                    <a:pt x="3" y="55"/>
                    <a:pt x="3" y="55"/>
                  </a:cubicBezTo>
                  <a:cubicBezTo>
                    <a:pt x="3" y="55"/>
                    <a:pt x="3" y="55"/>
                    <a:pt x="3" y="55"/>
                  </a:cubicBezTo>
                  <a:cubicBezTo>
                    <a:pt x="3" y="55"/>
                    <a:pt x="3" y="55"/>
                    <a:pt x="3" y="56"/>
                  </a:cubicBezTo>
                  <a:cubicBezTo>
                    <a:pt x="3" y="56"/>
                    <a:pt x="3" y="56"/>
                    <a:pt x="3" y="56"/>
                  </a:cubicBezTo>
                  <a:cubicBezTo>
                    <a:pt x="3" y="56"/>
                    <a:pt x="3" y="56"/>
                    <a:pt x="3" y="56"/>
                  </a:cubicBezTo>
                  <a:cubicBezTo>
                    <a:pt x="3" y="56"/>
                    <a:pt x="3" y="56"/>
                    <a:pt x="3" y="56"/>
                  </a:cubicBezTo>
                  <a:cubicBezTo>
                    <a:pt x="3" y="56"/>
                    <a:pt x="3" y="56"/>
                    <a:pt x="3" y="56"/>
                  </a:cubicBezTo>
                  <a:cubicBezTo>
                    <a:pt x="3" y="56"/>
                    <a:pt x="3" y="56"/>
                    <a:pt x="3" y="56"/>
                  </a:cubicBezTo>
                  <a:cubicBezTo>
                    <a:pt x="3" y="56"/>
                    <a:pt x="3" y="56"/>
                    <a:pt x="3" y="56"/>
                  </a:cubicBezTo>
                  <a:cubicBezTo>
                    <a:pt x="3" y="56"/>
                    <a:pt x="3" y="56"/>
                    <a:pt x="3" y="56"/>
                  </a:cubicBezTo>
                  <a:cubicBezTo>
                    <a:pt x="3" y="57"/>
                    <a:pt x="3" y="57"/>
                    <a:pt x="3" y="57"/>
                  </a:cubicBezTo>
                  <a:cubicBezTo>
                    <a:pt x="3" y="57"/>
                    <a:pt x="3" y="57"/>
                    <a:pt x="3" y="57"/>
                  </a:cubicBezTo>
                  <a:cubicBezTo>
                    <a:pt x="3" y="57"/>
                    <a:pt x="3" y="57"/>
                    <a:pt x="3" y="57"/>
                  </a:cubicBezTo>
                  <a:cubicBezTo>
                    <a:pt x="3" y="57"/>
                    <a:pt x="3" y="57"/>
                    <a:pt x="3" y="57"/>
                  </a:cubicBezTo>
                  <a:cubicBezTo>
                    <a:pt x="3" y="57"/>
                    <a:pt x="3" y="57"/>
                    <a:pt x="3" y="57"/>
                  </a:cubicBezTo>
                  <a:cubicBezTo>
                    <a:pt x="3" y="57"/>
                    <a:pt x="3" y="57"/>
                    <a:pt x="3" y="57"/>
                  </a:cubicBezTo>
                  <a:cubicBezTo>
                    <a:pt x="3" y="57"/>
                    <a:pt x="3" y="57"/>
                    <a:pt x="3" y="57"/>
                  </a:cubicBezTo>
                  <a:cubicBezTo>
                    <a:pt x="3" y="58"/>
                    <a:pt x="3" y="58"/>
                    <a:pt x="3" y="58"/>
                  </a:cubicBezTo>
                  <a:cubicBezTo>
                    <a:pt x="3" y="58"/>
                    <a:pt x="3" y="58"/>
                    <a:pt x="3" y="58"/>
                  </a:cubicBezTo>
                  <a:cubicBezTo>
                    <a:pt x="3" y="58"/>
                    <a:pt x="3" y="58"/>
                    <a:pt x="3" y="58"/>
                  </a:cubicBezTo>
                  <a:cubicBezTo>
                    <a:pt x="3" y="58"/>
                    <a:pt x="3" y="58"/>
                    <a:pt x="3" y="58"/>
                  </a:cubicBezTo>
                  <a:cubicBezTo>
                    <a:pt x="3" y="58"/>
                    <a:pt x="3" y="58"/>
                    <a:pt x="3" y="58"/>
                  </a:cubicBezTo>
                  <a:cubicBezTo>
                    <a:pt x="3" y="58"/>
                    <a:pt x="3" y="58"/>
                    <a:pt x="3" y="58"/>
                  </a:cubicBezTo>
                  <a:cubicBezTo>
                    <a:pt x="3" y="58"/>
                    <a:pt x="3" y="58"/>
                    <a:pt x="3" y="58"/>
                  </a:cubicBezTo>
                  <a:cubicBezTo>
                    <a:pt x="3" y="58"/>
                    <a:pt x="2" y="59"/>
                    <a:pt x="2" y="59"/>
                  </a:cubicBezTo>
                  <a:cubicBezTo>
                    <a:pt x="2" y="59"/>
                    <a:pt x="2" y="59"/>
                    <a:pt x="2" y="59"/>
                  </a:cubicBezTo>
                  <a:cubicBezTo>
                    <a:pt x="2" y="59"/>
                    <a:pt x="2" y="59"/>
                    <a:pt x="2" y="59"/>
                  </a:cubicBezTo>
                  <a:cubicBezTo>
                    <a:pt x="2" y="59"/>
                    <a:pt x="2" y="59"/>
                    <a:pt x="2" y="59"/>
                  </a:cubicBezTo>
                  <a:cubicBezTo>
                    <a:pt x="2" y="59"/>
                    <a:pt x="2" y="59"/>
                    <a:pt x="2" y="59"/>
                  </a:cubicBezTo>
                  <a:cubicBezTo>
                    <a:pt x="2" y="59"/>
                    <a:pt x="2" y="59"/>
                    <a:pt x="2" y="59"/>
                  </a:cubicBezTo>
                  <a:cubicBezTo>
                    <a:pt x="2" y="59"/>
                    <a:pt x="2" y="59"/>
                    <a:pt x="2" y="59"/>
                  </a:cubicBezTo>
                  <a:cubicBezTo>
                    <a:pt x="2" y="59"/>
                    <a:pt x="2" y="59"/>
                    <a:pt x="2" y="60"/>
                  </a:cubicBezTo>
                  <a:cubicBezTo>
                    <a:pt x="2" y="60"/>
                    <a:pt x="2" y="60"/>
                    <a:pt x="2" y="60"/>
                  </a:cubicBezTo>
                  <a:cubicBezTo>
                    <a:pt x="2" y="60"/>
                    <a:pt x="2" y="60"/>
                    <a:pt x="2" y="60"/>
                  </a:cubicBezTo>
                  <a:cubicBezTo>
                    <a:pt x="2" y="60"/>
                    <a:pt x="2" y="60"/>
                    <a:pt x="2" y="60"/>
                  </a:cubicBezTo>
                  <a:cubicBezTo>
                    <a:pt x="2" y="60"/>
                    <a:pt x="2" y="60"/>
                    <a:pt x="2" y="60"/>
                  </a:cubicBezTo>
                  <a:cubicBezTo>
                    <a:pt x="2" y="60"/>
                    <a:pt x="2" y="60"/>
                    <a:pt x="2" y="60"/>
                  </a:cubicBezTo>
                  <a:cubicBezTo>
                    <a:pt x="2" y="60"/>
                    <a:pt x="2" y="60"/>
                    <a:pt x="2" y="60"/>
                  </a:cubicBezTo>
                  <a:cubicBezTo>
                    <a:pt x="2" y="60"/>
                    <a:pt x="2" y="61"/>
                    <a:pt x="2" y="61"/>
                  </a:cubicBezTo>
                  <a:cubicBezTo>
                    <a:pt x="2" y="61"/>
                    <a:pt x="2" y="61"/>
                    <a:pt x="2" y="61"/>
                  </a:cubicBezTo>
                  <a:cubicBezTo>
                    <a:pt x="2" y="61"/>
                    <a:pt x="2" y="61"/>
                    <a:pt x="2" y="61"/>
                  </a:cubicBezTo>
                  <a:cubicBezTo>
                    <a:pt x="2" y="61"/>
                    <a:pt x="2" y="61"/>
                    <a:pt x="2" y="61"/>
                  </a:cubicBezTo>
                  <a:cubicBezTo>
                    <a:pt x="2" y="61"/>
                    <a:pt x="2" y="61"/>
                    <a:pt x="2" y="61"/>
                  </a:cubicBezTo>
                  <a:cubicBezTo>
                    <a:pt x="2" y="61"/>
                    <a:pt x="2" y="61"/>
                    <a:pt x="2" y="61"/>
                  </a:cubicBezTo>
                  <a:cubicBezTo>
                    <a:pt x="2" y="61"/>
                    <a:pt x="2" y="61"/>
                    <a:pt x="2" y="61"/>
                  </a:cubicBezTo>
                  <a:cubicBezTo>
                    <a:pt x="2" y="61"/>
                    <a:pt x="2" y="61"/>
                    <a:pt x="2" y="61"/>
                  </a:cubicBezTo>
                  <a:cubicBezTo>
                    <a:pt x="2" y="62"/>
                    <a:pt x="2" y="62"/>
                    <a:pt x="2" y="62"/>
                  </a:cubicBezTo>
                  <a:cubicBezTo>
                    <a:pt x="2" y="62"/>
                    <a:pt x="2" y="62"/>
                    <a:pt x="2" y="62"/>
                  </a:cubicBezTo>
                  <a:cubicBezTo>
                    <a:pt x="2" y="62"/>
                    <a:pt x="2" y="62"/>
                    <a:pt x="2" y="62"/>
                  </a:cubicBezTo>
                  <a:cubicBezTo>
                    <a:pt x="2" y="62"/>
                    <a:pt x="2" y="62"/>
                    <a:pt x="2" y="62"/>
                  </a:cubicBezTo>
                  <a:cubicBezTo>
                    <a:pt x="2" y="62"/>
                    <a:pt x="2" y="62"/>
                    <a:pt x="2" y="62"/>
                  </a:cubicBezTo>
                  <a:cubicBezTo>
                    <a:pt x="2" y="62"/>
                    <a:pt x="2" y="62"/>
                    <a:pt x="2" y="62"/>
                  </a:cubicBezTo>
                  <a:cubicBezTo>
                    <a:pt x="2" y="62"/>
                    <a:pt x="2" y="63"/>
                    <a:pt x="2" y="63"/>
                  </a:cubicBezTo>
                  <a:cubicBezTo>
                    <a:pt x="2" y="63"/>
                    <a:pt x="2" y="63"/>
                    <a:pt x="2" y="63"/>
                  </a:cubicBezTo>
                  <a:cubicBezTo>
                    <a:pt x="2" y="63"/>
                    <a:pt x="1" y="63"/>
                    <a:pt x="1" y="63"/>
                  </a:cubicBezTo>
                  <a:cubicBezTo>
                    <a:pt x="1" y="63"/>
                    <a:pt x="1" y="63"/>
                    <a:pt x="1" y="63"/>
                  </a:cubicBezTo>
                  <a:cubicBezTo>
                    <a:pt x="1" y="63"/>
                    <a:pt x="1" y="63"/>
                    <a:pt x="1" y="63"/>
                  </a:cubicBezTo>
                  <a:cubicBezTo>
                    <a:pt x="1" y="63"/>
                    <a:pt x="1" y="63"/>
                    <a:pt x="1" y="63"/>
                  </a:cubicBezTo>
                  <a:cubicBezTo>
                    <a:pt x="1" y="63"/>
                    <a:pt x="1" y="63"/>
                    <a:pt x="1" y="63"/>
                  </a:cubicBezTo>
                  <a:cubicBezTo>
                    <a:pt x="1" y="63"/>
                    <a:pt x="1" y="63"/>
                    <a:pt x="1" y="63"/>
                  </a:cubicBezTo>
                  <a:cubicBezTo>
                    <a:pt x="1" y="64"/>
                    <a:pt x="1" y="64"/>
                    <a:pt x="1" y="64"/>
                  </a:cubicBezTo>
                  <a:cubicBezTo>
                    <a:pt x="1" y="64"/>
                    <a:pt x="1" y="64"/>
                    <a:pt x="1" y="64"/>
                  </a:cubicBezTo>
                  <a:cubicBezTo>
                    <a:pt x="1" y="64"/>
                    <a:pt x="1" y="64"/>
                    <a:pt x="1" y="64"/>
                  </a:cubicBezTo>
                  <a:cubicBezTo>
                    <a:pt x="1" y="64"/>
                    <a:pt x="1" y="64"/>
                    <a:pt x="1" y="64"/>
                  </a:cubicBezTo>
                  <a:cubicBezTo>
                    <a:pt x="1" y="64"/>
                    <a:pt x="1" y="64"/>
                    <a:pt x="1" y="64"/>
                  </a:cubicBezTo>
                  <a:cubicBezTo>
                    <a:pt x="1" y="64"/>
                    <a:pt x="1" y="64"/>
                    <a:pt x="1" y="64"/>
                  </a:cubicBezTo>
                  <a:cubicBezTo>
                    <a:pt x="1" y="65"/>
                    <a:pt x="1" y="65"/>
                    <a:pt x="1" y="65"/>
                  </a:cubicBezTo>
                  <a:cubicBezTo>
                    <a:pt x="1" y="65"/>
                    <a:pt x="1" y="65"/>
                    <a:pt x="1" y="65"/>
                  </a:cubicBezTo>
                  <a:cubicBezTo>
                    <a:pt x="1" y="65"/>
                    <a:pt x="1" y="65"/>
                    <a:pt x="1" y="65"/>
                  </a:cubicBezTo>
                  <a:cubicBezTo>
                    <a:pt x="1" y="65"/>
                    <a:pt x="1" y="65"/>
                    <a:pt x="1" y="65"/>
                  </a:cubicBezTo>
                  <a:cubicBezTo>
                    <a:pt x="1" y="66"/>
                    <a:pt x="1" y="66"/>
                    <a:pt x="1" y="66"/>
                  </a:cubicBezTo>
                  <a:cubicBezTo>
                    <a:pt x="1" y="66"/>
                    <a:pt x="1" y="66"/>
                    <a:pt x="1" y="66"/>
                  </a:cubicBezTo>
                  <a:cubicBezTo>
                    <a:pt x="1" y="66"/>
                    <a:pt x="1" y="66"/>
                    <a:pt x="1" y="66"/>
                  </a:cubicBezTo>
                  <a:cubicBezTo>
                    <a:pt x="1" y="66"/>
                    <a:pt x="1" y="66"/>
                    <a:pt x="1" y="66"/>
                  </a:cubicBezTo>
                  <a:cubicBezTo>
                    <a:pt x="1" y="66"/>
                    <a:pt x="1" y="67"/>
                    <a:pt x="1" y="67"/>
                  </a:cubicBezTo>
                  <a:cubicBezTo>
                    <a:pt x="1" y="67"/>
                    <a:pt x="1" y="67"/>
                    <a:pt x="1" y="67"/>
                  </a:cubicBezTo>
                  <a:cubicBezTo>
                    <a:pt x="1" y="67"/>
                    <a:pt x="1" y="67"/>
                    <a:pt x="1" y="67"/>
                  </a:cubicBezTo>
                  <a:cubicBezTo>
                    <a:pt x="1" y="67"/>
                    <a:pt x="1" y="67"/>
                    <a:pt x="1" y="67"/>
                  </a:cubicBezTo>
                  <a:cubicBezTo>
                    <a:pt x="1" y="67"/>
                    <a:pt x="1" y="67"/>
                    <a:pt x="1" y="67"/>
                  </a:cubicBezTo>
                  <a:cubicBezTo>
                    <a:pt x="1" y="67"/>
                    <a:pt x="1" y="67"/>
                    <a:pt x="1" y="67"/>
                  </a:cubicBezTo>
                  <a:cubicBezTo>
                    <a:pt x="1" y="67"/>
                    <a:pt x="1" y="67"/>
                    <a:pt x="1" y="67"/>
                  </a:cubicBezTo>
                  <a:cubicBezTo>
                    <a:pt x="1" y="67"/>
                    <a:pt x="1" y="67"/>
                    <a:pt x="1" y="67"/>
                  </a:cubicBezTo>
                  <a:cubicBezTo>
                    <a:pt x="1" y="68"/>
                    <a:pt x="1" y="68"/>
                    <a:pt x="1" y="68"/>
                  </a:cubicBezTo>
                  <a:cubicBezTo>
                    <a:pt x="1" y="68"/>
                    <a:pt x="1" y="68"/>
                    <a:pt x="1" y="68"/>
                  </a:cubicBezTo>
                  <a:cubicBezTo>
                    <a:pt x="1" y="68"/>
                    <a:pt x="1" y="68"/>
                    <a:pt x="1" y="68"/>
                  </a:cubicBezTo>
                  <a:cubicBezTo>
                    <a:pt x="1" y="68"/>
                    <a:pt x="1" y="68"/>
                    <a:pt x="1" y="68"/>
                  </a:cubicBezTo>
                  <a:cubicBezTo>
                    <a:pt x="1" y="68"/>
                    <a:pt x="0" y="68"/>
                    <a:pt x="0" y="69"/>
                  </a:cubicBezTo>
                  <a:cubicBezTo>
                    <a:pt x="0" y="69"/>
                    <a:pt x="0" y="69"/>
                    <a:pt x="0" y="69"/>
                  </a:cubicBezTo>
                  <a:cubicBezTo>
                    <a:pt x="0" y="69"/>
                    <a:pt x="0" y="69"/>
                    <a:pt x="0" y="69"/>
                  </a:cubicBezTo>
                  <a:cubicBezTo>
                    <a:pt x="0" y="69"/>
                    <a:pt x="0" y="69"/>
                    <a:pt x="0" y="69"/>
                  </a:cubicBezTo>
                  <a:cubicBezTo>
                    <a:pt x="0" y="69"/>
                    <a:pt x="0" y="69"/>
                    <a:pt x="0" y="70"/>
                  </a:cubicBezTo>
                  <a:cubicBezTo>
                    <a:pt x="0" y="70"/>
                    <a:pt x="0" y="70"/>
                    <a:pt x="0" y="70"/>
                  </a:cubicBezTo>
                  <a:cubicBezTo>
                    <a:pt x="0" y="70"/>
                    <a:pt x="0" y="70"/>
                    <a:pt x="0" y="70"/>
                  </a:cubicBezTo>
                  <a:cubicBezTo>
                    <a:pt x="0" y="70"/>
                    <a:pt x="0" y="70"/>
                    <a:pt x="0" y="70"/>
                  </a:cubicBezTo>
                  <a:cubicBezTo>
                    <a:pt x="0" y="70"/>
                    <a:pt x="0" y="70"/>
                    <a:pt x="0" y="70"/>
                  </a:cubicBezTo>
                  <a:cubicBezTo>
                    <a:pt x="0" y="70"/>
                    <a:pt x="0" y="70"/>
                    <a:pt x="0" y="70"/>
                  </a:cubicBezTo>
                  <a:cubicBezTo>
                    <a:pt x="0" y="70"/>
                    <a:pt x="0" y="70"/>
                    <a:pt x="0" y="70"/>
                  </a:cubicBezTo>
                  <a:cubicBezTo>
                    <a:pt x="0" y="70"/>
                    <a:pt x="0" y="70"/>
                    <a:pt x="0" y="70"/>
                  </a:cubicBezTo>
                  <a:cubicBezTo>
                    <a:pt x="0" y="70"/>
                    <a:pt x="0" y="71"/>
                    <a:pt x="0" y="71"/>
                  </a:cubicBezTo>
                  <a:cubicBezTo>
                    <a:pt x="0" y="71"/>
                    <a:pt x="0" y="71"/>
                    <a:pt x="0" y="71"/>
                  </a:cubicBezTo>
                  <a:cubicBezTo>
                    <a:pt x="0" y="71"/>
                    <a:pt x="0" y="71"/>
                    <a:pt x="0" y="71"/>
                  </a:cubicBezTo>
                  <a:cubicBezTo>
                    <a:pt x="0" y="71"/>
                    <a:pt x="0" y="71"/>
                    <a:pt x="0" y="71"/>
                  </a:cubicBezTo>
                  <a:cubicBezTo>
                    <a:pt x="0" y="71"/>
                    <a:pt x="0" y="71"/>
                    <a:pt x="0" y="71"/>
                  </a:cubicBezTo>
                  <a:cubicBezTo>
                    <a:pt x="0" y="71"/>
                    <a:pt x="0" y="71"/>
                    <a:pt x="0" y="71"/>
                  </a:cubicBezTo>
                  <a:cubicBezTo>
                    <a:pt x="0" y="71"/>
                    <a:pt x="0" y="72"/>
                    <a:pt x="0" y="72"/>
                  </a:cubicBezTo>
                  <a:cubicBezTo>
                    <a:pt x="0" y="72"/>
                    <a:pt x="0" y="72"/>
                    <a:pt x="0" y="72"/>
                  </a:cubicBezTo>
                  <a:cubicBezTo>
                    <a:pt x="0" y="72"/>
                    <a:pt x="0" y="72"/>
                    <a:pt x="0" y="72"/>
                  </a:cubicBezTo>
                  <a:cubicBezTo>
                    <a:pt x="0" y="72"/>
                    <a:pt x="0" y="72"/>
                    <a:pt x="0" y="72"/>
                  </a:cubicBezTo>
                  <a:cubicBezTo>
                    <a:pt x="0" y="73"/>
                    <a:pt x="0" y="73"/>
                    <a:pt x="0" y="73"/>
                  </a:cubicBezTo>
                  <a:cubicBezTo>
                    <a:pt x="0" y="73"/>
                    <a:pt x="0" y="73"/>
                    <a:pt x="0" y="73"/>
                  </a:cubicBezTo>
                  <a:cubicBezTo>
                    <a:pt x="0" y="73"/>
                    <a:pt x="0" y="73"/>
                    <a:pt x="0" y="73"/>
                  </a:cubicBezTo>
                  <a:cubicBezTo>
                    <a:pt x="0" y="73"/>
                    <a:pt x="0" y="73"/>
                    <a:pt x="0" y="73"/>
                  </a:cubicBezTo>
                  <a:cubicBezTo>
                    <a:pt x="0" y="73"/>
                    <a:pt x="0" y="73"/>
                    <a:pt x="0" y="73"/>
                  </a:cubicBezTo>
                  <a:cubicBezTo>
                    <a:pt x="0" y="73"/>
                    <a:pt x="0" y="73"/>
                    <a:pt x="0" y="73"/>
                  </a:cubicBezTo>
                  <a:cubicBezTo>
                    <a:pt x="0" y="73"/>
                    <a:pt x="0" y="74"/>
                    <a:pt x="0" y="74"/>
                  </a:cubicBezTo>
                  <a:cubicBezTo>
                    <a:pt x="0" y="74"/>
                    <a:pt x="0" y="74"/>
                    <a:pt x="0" y="74"/>
                  </a:cubicBezTo>
                  <a:cubicBezTo>
                    <a:pt x="0" y="74"/>
                    <a:pt x="0" y="74"/>
                    <a:pt x="0" y="74"/>
                  </a:cubicBezTo>
                  <a:cubicBezTo>
                    <a:pt x="0" y="74"/>
                    <a:pt x="0" y="74"/>
                    <a:pt x="0" y="74"/>
                  </a:cubicBezTo>
                  <a:cubicBezTo>
                    <a:pt x="0" y="74"/>
                    <a:pt x="0" y="74"/>
                    <a:pt x="0" y="74"/>
                  </a:cubicBezTo>
                  <a:cubicBezTo>
                    <a:pt x="0" y="74"/>
                    <a:pt x="0" y="74"/>
                    <a:pt x="0" y="74"/>
                  </a:cubicBezTo>
                  <a:cubicBezTo>
                    <a:pt x="0" y="74"/>
                    <a:pt x="0" y="74"/>
                    <a:pt x="0" y="74"/>
                  </a:cubicBezTo>
                  <a:cubicBezTo>
                    <a:pt x="0" y="74"/>
                    <a:pt x="0" y="75"/>
                    <a:pt x="0" y="75"/>
                  </a:cubicBezTo>
                  <a:cubicBezTo>
                    <a:pt x="0" y="75"/>
                    <a:pt x="0" y="75"/>
                    <a:pt x="0" y="75"/>
                  </a:cubicBezTo>
                  <a:cubicBezTo>
                    <a:pt x="0" y="75"/>
                    <a:pt x="0" y="75"/>
                    <a:pt x="0" y="75"/>
                  </a:cubicBezTo>
                  <a:cubicBezTo>
                    <a:pt x="0" y="75"/>
                    <a:pt x="0" y="75"/>
                    <a:pt x="0" y="75"/>
                  </a:cubicBezTo>
                  <a:cubicBezTo>
                    <a:pt x="0" y="75"/>
                    <a:pt x="0" y="75"/>
                    <a:pt x="0" y="75"/>
                  </a:cubicBezTo>
                  <a:cubicBezTo>
                    <a:pt x="0" y="75"/>
                    <a:pt x="0" y="75"/>
                    <a:pt x="0" y="76"/>
                  </a:cubicBezTo>
                  <a:cubicBezTo>
                    <a:pt x="0" y="76"/>
                    <a:pt x="0" y="76"/>
                    <a:pt x="0" y="76"/>
                  </a:cubicBezTo>
                  <a:cubicBezTo>
                    <a:pt x="0" y="76"/>
                    <a:pt x="0" y="76"/>
                    <a:pt x="0" y="76"/>
                  </a:cubicBezTo>
                  <a:cubicBezTo>
                    <a:pt x="0" y="76"/>
                    <a:pt x="0" y="76"/>
                    <a:pt x="0" y="76"/>
                  </a:cubicBezTo>
                  <a:cubicBezTo>
                    <a:pt x="0" y="76"/>
                    <a:pt x="0" y="76"/>
                    <a:pt x="0" y="76"/>
                  </a:cubicBezTo>
                  <a:cubicBezTo>
                    <a:pt x="0" y="76"/>
                    <a:pt x="0" y="76"/>
                    <a:pt x="0" y="76"/>
                  </a:cubicBezTo>
                  <a:cubicBezTo>
                    <a:pt x="0" y="76"/>
                    <a:pt x="0" y="76"/>
                    <a:pt x="0" y="77"/>
                  </a:cubicBezTo>
                  <a:cubicBezTo>
                    <a:pt x="0" y="77"/>
                    <a:pt x="0" y="77"/>
                    <a:pt x="0" y="77"/>
                  </a:cubicBezTo>
                  <a:cubicBezTo>
                    <a:pt x="0" y="77"/>
                    <a:pt x="0" y="77"/>
                    <a:pt x="0" y="77"/>
                  </a:cubicBezTo>
                  <a:cubicBezTo>
                    <a:pt x="0" y="77"/>
                    <a:pt x="0" y="77"/>
                    <a:pt x="0" y="77"/>
                  </a:cubicBezTo>
                  <a:cubicBezTo>
                    <a:pt x="0" y="77"/>
                    <a:pt x="0" y="77"/>
                    <a:pt x="0" y="77"/>
                  </a:cubicBezTo>
                  <a:cubicBezTo>
                    <a:pt x="0" y="77"/>
                    <a:pt x="0" y="77"/>
                    <a:pt x="0" y="77"/>
                  </a:cubicBezTo>
                  <a:cubicBezTo>
                    <a:pt x="0" y="77"/>
                    <a:pt x="0" y="77"/>
                    <a:pt x="0" y="77"/>
                  </a:cubicBezTo>
                  <a:cubicBezTo>
                    <a:pt x="0" y="77"/>
                    <a:pt x="0" y="77"/>
                    <a:pt x="0" y="78"/>
                  </a:cubicBezTo>
                  <a:cubicBezTo>
                    <a:pt x="0" y="78"/>
                    <a:pt x="0" y="78"/>
                    <a:pt x="0" y="78"/>
                  </a:cubicBezTo>
                  <a:cubicBezTo>
                    <a:pt x="0" y="78"/>
                    <a:pt x="0" y="78"/>
                    <a:pt x="0" y="78"/>
                  </a:cubicBezTo>
                  <a:cubicBezTo>
                    <a:pt x="0" y="78"/>
                    <a:pt x="0" y="78"/>
                    <a:pt x="0" y="78"/>
                  </a:cubicBezTo>
                  <a:cubicBezTo>
                    <a:pt x="0" y="78"/>
                    <a:pt x="0" y="78"/>
                    <a:pt x="0" y="78"/>
                  </a:cubicBezTo>
                  <a:cubicBezTo>
                    <a:pt x="0" y="78"/>
                    <a:pt x="0" y="78"/>
                    <a:pt x="0" y="78"/>
                  </a:cubicBezTo>
                  <a:cubicBezTo>
                    <a:pt x="0" y="78"/>
                    <a:pt x="0" y="78"/>
                    <a:pt x="0" y="78"/>
                  </a:cubicBezTo>
                  <a:cubicBezTo>
                    <a:pt x="0" y="79"/>
                    <a:pt x="0" y="79"/>
                    <a:pt x="0" y="79"/>
                  </a:cubicBezTo>
                  <a:cubicBezTo>
                    <a:pt x="0" y="79"/>
                    <a:pt x="0" y="79"/>
                    <a:pt x="0" y="79"/>
                  </a:cubicBezTo>
                  <a:cubicBezTo>
                    <a:pt x="0" y="79"/>
                    <a:pt x="0" y="79"/>
                    <a:pt x="0" y="79"/>
                  </a:cubicBezTo>
                  <a:cubicBezTo>
                    <a:pt x="0" y="79"/>
                    <a:pt x="0" y="79"/>
                    <a:pt x="0" y="79"/>
                  </a:cubicBezTo>
                  <a:cubicBezTo>
                    <a:pt x="0" y="79"/>
                    <a:pt x="0" y="79"/>
                    <a:pt x="0" y="80"/>
                  </a:cubicBezTo>
                  <a:cubicBezTo>
                    <a:pt x="0" y="80"/>
                    <a:pt x="0" y="80"/>
                    <a:pt x="0" y="80"/>
                  </a:cubicBezTo>
                  <a:cubicBezTo>
                    <a:pt x="0" y="80"/>
                    <a:pt x="0" y="80"/>
                    <a:pt x="0" y="80"/>
                  </a:cubicBezTo>
                  <a:cubicBezTo>
                    <a:pt x="0" y="80"/>
                    <a:pt x="0" y="80"/>
                    <a:pt x="0" y="80"/>
                  </a:cubicBezTo>
                  <a:cubicBezTo>
                    <a:pt x="0" y="80"/>
                    <a:pt x="0" y="80"/>
                    <a:pt x="0" y="80"/>
                  </a:cubicBezTo>
                  <a:cubicBezTo>
                    <a:pt x="0" y="80"/>
                    <a:pt x="0" y="80"/>
                    <a:pt x="0" y="80"/>
                  </a:cubicBezTo>
                  <a:cubicBezTo>
                    <a:pt x="0" y="80"/>
                    <a:pt x="0" y="80"/>
                    <a:pt x="0" y="80"/>
                  </a:cubicBezTo>
                  <a:cubicBezTo>
                    <a:pt x="0" y="80"/>
                    <a:pt x="0" y="80"/>
                    <a:pt x="0" y="80"/>
                  </a:cubicBezTo>
                  <a:cubicBezTo>
                    <a:pt x="0" y="81"/>
                    <a:pt x="0" y="81"/>
                    <a:pt x="0" y="81"/>
                  </a:cubicBezTo>
                  <a:cubicBezTo>
                    <a:pt x="0" y="81"/>
                    <a:pt x="0" y="81"/>
                    <a:pt x="0" y="81"/>
                  </a:cubicBezTo>
                  <a:cubicBezTo>
                    <a:pt x="0" y="81"/>
                    <a:pt x="0" y="81"/>
                    <a:pt x="0" y="81"/>
                  </a:cubicBezTo>
                  <a:cubicBezTo>
                    <a:pt x="0" y="81"/>
                    <a:pt x="0" y="81"/>
                    <a:pt x="0" y="81"/>
                  </a:cubicBezTo>
                  <a:cubicBezTo>
                    <a:pt x="0" y="81"/>
                    <a:pt x="0" y="81"/>
                    <a:pt x="0" y="81"/>
                  </a:cubicBezTo>
                  <a:cubicBezTo>
                    <a:pt x="0" y="81"/>
                    <a:pt x="0" y="81"/>
                    <a:pt x="0" y="81"/>
                  </a:cubicBezTo>
                  <a:cubicBezTo>
                    <a:pt x="0" y="81"/>
                    <a:pt x="0" y="82"/>
                    <a:pt x="0" y="82"/>
                  </a:cubicBezTo>
                  <a:cubicBezTo>
                    <a:pt x="0" y="82"/>
                    <a:pt x="0" y="82"/>
                    <a:pt x="0" y="82"/>
                  </a:cubicBezTo>
                  <a:cubicBezTo>
                    <a:pt x="0" y="82"/>
                    <a:pt x="0" y="82"/>
                    <a:pt x="0" y="82"/>
                  </a:cubicBezTo>
                  <a:cubicBezTo>
                    <a:pt x="0" y="82"/>
                    <a:pt x="0" y="82"/>
                    <a:pt x="0" y="82"/>
                  </a:cubicBezTo>
                  <a:cubicBezTo>
                    <a:pt x="0" y="82"/>
                    <a:pt x="0" y="82"/>
                    <a:pt x="0" y="82"/>
                  </a:cubicBezTo>
                  <a:cubicBezTo>
                    <a:pt x="0" y="82"/>
                    <a:pt x="0" y="82"/>
                    <a:pt x="0" y="82"/>
                  </a:cubicBezTo>
                  <a:cubicBezTo>
                    <a:pt x="0" y="82"/>
                    <a:pt x="0" y="82"/>
                    <a:pt x="0" y="83"/>
                  </a:cubicBezTo>
                  <a:cubicBezTo>
                    <a:pt x="0" y="83"/>
                    <a:pt x="0" y="83"/>
                    <a:pt x="0" y="83"/>
                  </a:cubicBezTo>
                  <a:cubicBezTo>
                    <a:pt x="0" y="83"/>
                    <a:pt x="0" y="83"/>
                    <a:pt x="0" y="83"/>
                  </a:cubicBezTo>
                  <a:cubicBezTo>
                    <a:pt x="0" y="83"/>
                    <a:pt x="0" y="83"/>
                    <a:pt x="0" y="83"/>
                  </a:cubicBezTo>
                  <a:cubicBezTo>
                    <a:pt x="0" y="83"/>
                    <a:pt x="0" y="83"/>
                    <a:pt x="0" y="83"/>
                  </a:cubicBezTo>
                  <a:cubicBezTo>
                    <a:pt x="0" y="83"/>
                    <a:pt x="0" y="83"/>
                    <a:pt x="0" y="83"/>
                  </a:cubicBezTo>
                  <a:cubicBezTo>
                    <a:pt x="0" y="83"/>
                    <a:pt x="0" y="83"/>
                    <a:pt x="0" y="83"/>
                  </a:cubicBezTo>
                  <a:cubicBezTo>
                    <a:pt x="0" y="83"/>
                    <a:pt x="0" y="83"/>
                    <a:pt x="0" y="84"/>
                  </a:cubicBezTo>
                  <a:cubicBezTo>
                    <a:pt x="0" y="84"/>
                    <a:pt x="0" y="84"/>
                    <a:pt x="0" y="84"/>
                  </a:cubicBezTo>
                  <a:cubicBezTo>
                    <a:pt x="0" y="84"/>
                    <a:pt x="0" y="84"/>
                    <a:pt x="0" y="84"/>
                  </a:cubicBezTo>
                  <a:cubicBezTo>
                    <a:pt x="0" y="84"/>
                    <a:pt x="0" y="84"/>
                    <a:pt x="0" y="84"/>
                  </a:cubicBezTo>
                  <a:cubicBezTo>
                    <a:pt x="0" y="84"/>
                    <a:pt x="0" y="84"/>
                    <a:pt x="0" y="84"/>
                  </a:cubicBezTo>
                  <a:cubicBezTo>
                    <a:pt x="0" y="84"/>
                    <a:pt x="0" y="84"/>
                    <a:pt x="0" y="84"/>
                  </a:cubicBezTo>
                  <a:cubicBezTo>
                    <a:pt x="0" y="84"/>
                    <a:pt x="0" y="84"/>
                    <a:pt x="0" y="84"/>
                  </a:cubicBezTo>
                  <a:cubicBezTo>
                    <a:pt x="0" y="84"/>
                    <a:pt x="0" y="85"/>
                    <a:pt x="0" y="85"/>
                  </a:cubicBezTo>
                  <a:cubicBezTo>
                    <a:pt x="0" y="85"/>
                    <a:pt x="0" y="85"/>
                    <a:pt x="0" y="85"/>
                  </a:cubicBezTo>
                  <a:cubicBezTo>
                    <a:pt x="0" y="85"/>
                    <a:pt x="0" y="85"/>
                    <a:pt x="0" y="85"/>
                  </a:cubicBezTo>
                  <a:cubicBezTo>
                    <a:pt x="0" y="85"/>
                    <a:pt x="0" y="85"/>
                    <a:pt x="0" y="85"/>
                  </a:cubicBezTo>
                  <a:cubicBezTo>
                    <a:pt x="0" y="85"/>
                    <a:pt x="0" y="85"/>
                    <a:pt x="0" y="85"/>
                  </a:cubicBezTo>
                  <a:cubicBezTo>
                    <a:pt x="0" y="85"/>
                    <a:pt x="0" y="85"/>
                    <a:pt x="0" y="85"/>
                  </a:cubicBezTo>
                  <a:cubicBezTo>
                    <a:pt x="0" y="85"/>
                    <a:pt x="0" y="85"/>
                    <a:pt x="0" y="86"/>
                  </a:cubicBezTo>
                  <a:cubicBezTo>
                    <a:pt x="0" y="86"/>
                    <a:pt x="0" y="86"/>
                    <a:pt x="0" y="86"/>
                  </a:cubicBezTo>
                  <a:cubicBezTo>
                    <a:pt x="0" y="86"/>
                    <a:pt x="0" y="86"/>
                    <a:pt x="0" y="86"/>
                  </a:cubicBezTo>
                  <a:cubicBezTo>
                    <a:pt x="0" y="86"/>
                    <a:pt x="0" y="86"/>
                    <a:pt x="0" y="86"/>
                  </a:cubicBezTo>
                  <a:cubicBezTo>
                    <a:pt x="0" y="86"/>
                    <a:pt x="0" y="86"/>
                    <a:pt x="0" y="86"/>
                  </a:cubicBezTo>
                  <a:cubicBezTo>
                    <a:pt x="0" y="86"/>
                    <a:pt x="0" y="86"/>
                    <a:pt x="0" y="86"/>
                  </a:cubicBezTo>
                  <a:cubicBezTo>
                    <a:pt x="0" y="86"/>
                    <a:pt x="0" y="86"/>
                    <a:pt x="0" y="86"/>
                  </a:cubicBezTo>
                  <a:cubicBezTo>
                    <a:pt x="0" y="86"/>
                    <a:pt x="0" y="86"/>
                    <a:pt x="0" y="87"/>
                  </a:cubicBezTo>
                  <a:cubicBezTo>
                    <a:pt x="0" y="87"/>
                    <a:pt x="0" y="87"/>
                    <a:pt x="0" y="87"/>
                  </a:cubicBezTo>
                  <a:cubicBezTo>
                    <a:pt x="0" y="87"/>
                    <a:pt x="0" y="87"/>
                    <a:pt x="0" y="87"/>
                  </a:cubicBezTo>
                  <a:cubicBezTo>
                    <a:pt x="0" y="87"/>
                    <a:pt x="0" y="87"/>
                    <a:pt x="0" y="87"/>
                  </a:cubicBezTo>
                  <a:cubicBezTo>
                    <a:pt x="0" y="87"/>
                    <a:pt x="0" y="87"/>
                    <a:pt x="0" y="87"/>
                  </a:cubicBezTo>
                  <a:cubicBezTo>
                    <a:pt x="0" y="87"/>
                    <a:pt x="0" y="87"/>
                    <a:pt x="0" y="87"/>
                  </a:cubicBezTo>
                  <a:cubicBezTo>
                    <a:pt x="0" y="87"/>
                    <a:pt x="0" y="87"/>
                    <a:pt x="0" y="87"/>
                  </a:cubicBezTo>
                  <a:cubicBezTo>
                    <a:pt x="0" y="87"/>
                    <a:pt x="0" y="88"/>
                    <a:pt x="0" y="88"/>
                  </a:cubicBezTo>
                  <a:cubicBezTo>
                    <a:pt x="0" y="88"/>
                    <a:pt x="0" y="88"/>
                    <a:pt x="0" y="88"/>
                  </a:cubicBezTo>
                  <a:cubicBezTo>
                    <a:pt x="0" y="88"/>
                    <a:pt x="0" y="88"/>
                    <a:pt x="0" y="88"/>
                  </a:cubicBezTo>
                  <a:cubicBezTo>
                    <a:pt x="0" y="88"/>
                    <a:pt x="0" y="88"/>
                    <a:pt x="0" y="88"/>
                  </a:cubicBezTo>
                  <a:cubicBezTo>
                    <a:pt x="0" y="88"/>
                    <a:pt x="0" y="88"/>
                    <a:pt x="0" y="88"/>
                  </a:cubicBezTo>
                  <a:cubicBezTo>
                    <a:pt x="0" y="88"/>
                    <a:pt x="0" y="88"/>
                    <a:pt x="0" y="88"/>
                  </a:cubicBezTo>
                  <a:cubicBezTo>
                    <a:pt x="0" y="88"/>
                    <a:pt x="0" y="88"/>
                    <a:pt x="0" y="88"/>
                  </a:cubicBezTo>
                  <a:cubicBezTo>
                    <a:pt x="0" y="89"/>
                    <a:pt x="0" y="89"/>
                    <a:pt x="0" y="89"/>
                  </a:cubicBezTo>
                  <a:cubicBezTo>
                    <a:pt x="0" y="89"/>
                    <a:pt x="0" y="89"/>
                    <a:pt x="0" y="89"/>
                  </a:cubicBezTo>
                  <a:cubicBezTo>
                    <a:pt x="0" y="89"/>
                    <a:pt x="0" y="89"/>
                    <a:pt x="0" y="89"/>
                  </a:cubicBezTo>
                  <a:cubicBezTo>
                    <a:pt x="0" y="89"/>
                    <a:pt x="0" y="89"/>
                    <a:pt x="0" y="89"/>
                  </a:cubicBezTo>
                  <a:cubicBezTo>
                    <a:pt x="0" y="89"/>
                    <a:pt x="0" y="89"/>
                    <a:pt x="0" y="89"/>
                  </a:cubicBezTo>
                  <a:cubicBezTo>
                    <a:pt x="0" y="89"/>
                    <a:pt x="0" y="89"/>
                    <a:pt x="0" y="89"/>
                  </a:cubicBezTo>
                  <a:cubicBezTo>
                    <a:pt x="0" y="89"/>
                    <a:pt x="0" y="89"/>
                    <a:pt x="0" y="89"/>
                  </a:cubicBezTo>
                  <a:cubicBezTo>
                    <a:pt x="0" y="90"/>
                    <a:pt x="0" y="90"/>
                    <a:pt x="0" y="90"/>
                  </a:cubicBezTo>
                  <a:cubicBezTo>
                    <a:pt x="0" y="90"/>
                    <a:pt x="0" y="90"/>
                    <a:pt x="0" y="90"/>
                  </a:cubicBezTo>
                  <a:cubicBezTo>
                    <a:pt x="0" y="90"/>
                    <a:pt x="0" y="90"/>
                    <a:pt x="0" y="90"/>
                  </a:cubicBezTo>
                  <a:cubicBezTo>
                    <a:pt x="0" y="90"/>
                    <a:pt x="0" y="90"/>
                    <a:pt x="0" y="90"/>
                  </a:cubicBezTo>
                  <a:cubicBezTo>
                    <a:pt x="0" y="90"/>
                    <a:pt x="0" y="90"/>
                    <a:pt x="0" y="90"/>
                  </a:cubicBezTo>
                  <a:cubicBezTo>
                    <a:pt x="0" y="90"/>
                    <a:pt x="0" y="90"/>
                    <a:pt x="0" y="90"/>
                  </a:cubicBezTo>
                  <a:cubicBezTo>
                    <a:pt x="0" y="91"/>
                    <a:pt x="0" y="91"/>
                    <a:pt x="0" y="91"/>
                  </a:cubicBezTo>
                  <a:cubicBezTo>
                    <a:pt x="0" y="91"/>
                    <a:pt x="0" y="91"/>
                    <a:pt x="0" y="91"/>
                  </a:cubicBezTo>
                  <a:cubicBezTo>
                    <a:pt x="0" y="91"/>
                    <a:pt x="0" y="91"/>
                    <a:pt x="0" y="91"/>
                  </a:cubicBezTo>
                  <a:cubicBezTo>
                    <a:pt x="0" y="91"/>
                    <a:pt x="0" y="91"/>
                    <a:pt x="0" y="91"/>
                  </a:cubicBezTo>
                  <a:cubicBezTo>
                    <a:pt x="0" y="91"/>
                    <a:pt x="0" y="91"/>
                    <a:pt x="0" y="91"/>
                  </a:cubicBezTo>
                  <a:cubicBezTo>
                    <a:pt x="0" y="91"/>
                    <a:pt x="0" y="91"/>
                    <a:pt x="0" y="91"/>
                  </a:cubicBezTo>
                  <a:cubicBezTo>
                    <a:pt x="0" y="91"/>
                    <a:pt x="0" y="91"/>
                    <a:pt x="0" y="91"/>
                  </a:cubicBezTo>
                  <a:cubicBezTo>
                    <a:pt x="0" y="91"/>
                    <a:pt x="0" y="92"/>
                    <a:pt x="0" y="92"/>
                  </a:cubicBezTo>
                  <a:cubicBezTo>
                    <a:pt x="0" y="92"/>
                    <a:pt x="0" y="92"/>
                    <a:pt x="0" y="92"/>
                  </a:cubicBezTo>
                  <a:cubicBezTo>
                    <a:pt x="0" y="92"/>
                    <a:pt x="0" y="92"/>
                    <a:pt x="0" y="92"/>
                  </a:cubicBezTo>
                  <a:cubicBezTo>
                    <a:pt x="0" y="92"/>
                    <a:pt x="0" y="92"/>
                    <a:pt x="0" y="92"/>
                  </a:cubicBezTo>
                  <a:cubicBezTo>
                    <a:pt x="0" y="92"/>
                    <a:pt x="0" y="92"/>
                    <a:pt x="0" y="92"/>
                  </a:cubicBezTo>
                  <a:cubicBezTo>
                    <a:pt x="0" y="92"/>
                    <a:pt x="0" y="92"/>
                    <a:pt x="0" y="92"/>
                  </a:cubicBezTo>
                  <a:cubicBezTo>
                    <a:pt x="0" y="92"/>
                    <a:pt x="0" y="92"/>
                    <a:pt x="0" y="92"/>
                  </a:cubicBezTo>
                  <a:cubicBezTo>
                    <a:pt x="0" y="92"/>
                    <a:pt x="0" y="92"/>
                    <a:pt x="0" y="92"/>
                  </a:cubicBezTo>
                  <a:cubicBezTo>
                    <a:pt x="0" y="93"/>
                    <a:pt x="0" y="93"/>
                    <a:pt x="0" y="93"/>
                  </a:cubicBezTo>
                  <a:cubicBezTo>
                    <a:pt x="0" y="93"/>
                    <a:pt x="0" y="93"/>
                    <a:pt x="0" y="93"/>
                  </a:cubicBezTo>
                  <a:cubicBezTo>
                    <a:pt x="0" y="93"/>
                    <a:pt x="0" y="93"/>
                    <a:pt x="0" y="93"/>
                  </a:cubicBezTo>
                  <a:cubicBezTo>
                    <a:pt x="0" y="93"/>
                    <a:pt x="0" y="93"/>
                    <a:pt x="0" y="93"/>
                  </a:cubicBezTo>
                  <a:cubicBezTo>
                    <a:pt x="0" y="94"/>
                    <a:pt x="0" y="94"/>
                    <a:pt x="0" y="94"/>
                  </a:cubicBezTo>
                  <a:cubicBezTo>
                    <a:pt x="0" y="94"/>
                    <a:pt x="0" y="94"/>
                    <a:pt x="0" y="94"/>
                  </a:cubicBezTo>
                  <a:cubicBezTo>
                    <a:pt x="0" y="94"/>
                    <a:pt x="0" y="94"/>
                    <a:pt x="0" y="94"/>
                  </a:cubicBezTo>
                  <a:cubicBezTo>
                    <a:pt x="0" y="94"/>
                    <a:pt x="0" y="94"/>
                    <a:pt x="0" y="94"/>
                  </a:cubicBezTo>
                  <a:cubicBezTo>
                    <a:pt x="0" y="94"/>
                    <a:pt x="0" y="94"/>
                    <a:pt x="0" y="94"/>
                  </a:cubicBezTo>
                  <a:cubicBezTo>
                    <a:pt x="0" y="94"/>
                    <a:pt x="0" y="94"/>
                    <a:pt x="0" y="94"/>
                  </a:cubicBezTo>
                  <a:cubicBezTo>
                    <a:pt x="0" y="94"/>
                    <a:pt x="0" y="94"/>
                    <a:pt x="0" y="95"/>
                  </a:cubicBezTo>
                  <a:cubicBezTo>
                    <a:pt x="0" y="95"/>
                    <a:pt x="0" y="95"/>
                    <a:pt x="0" y="95"/>
                  </a:cubicBezTo>
                  <a:cubicBezTo>
                    <a:pt x="0" y="95"/>
                    <a:pt x="0" y="95"/>
                    <a:pt x="0" y="95"/>
                  </a:cubicBezTo>
                  <a:cubicBezTo>
                    <a:pt x="0" y="95"/>
                    <a:pt x="0" y="95"/>
                    <a:pt x="0" y="95"/>
                  </a:cubicBezTo>
                  <a:cubicBezTo>
                    <a:pt x="0" y="96"/>
                    <a:pt x="1" y="96"/>
                    <a:pt x="1" y="97"/>
                  </a:cubicBezTo>
                  <a:cubicBezTo>
                    <a:pt x="1" y="97"/>
                    <a:pt x="1" y="97"/>
                    <a:pt x="1" y="97"/>
                  </a:cubicBezTo>
                  <a:cubicBezTo>
                    <a:pt x="7" y="136"/>
                    <a:pt x="38" y="168"/>
                    <a:pt x="78" y="174"/>
                  </a:cubicBezTo>
                  <a:cubicBezTo>
                    <a:pt x="66" y="169"/>
                    <a:pt x="55" y="162"/>
                    <a:pt x="46" y="152"/>
                  </a:cubicBezTo>
                  <a:cubicBezTo>
                    <a:pt x="33" y="139"/>
                    <a:pt x="24" y="124"/>
                    <a:pt x="19" y="106"/>
                  </a:cubicBezTo>
                  <a:cubicBezTo>
                    <a:pt x="18" y="97"/>
                    <a:pt x="16" y="87"/>
                    <a:pt x="15" y="78"/>
                  </a:cubicBezTo>
                  <a:cubicBezTo>
                    <a:pt x="15" y="77"/>
                    <a:pt x="15" y="77"/>
                    <a:pt x="15" y="77"/>
                  </a:cubicBezTo>
                  <a:cubicBezTo>
                    <a:pt x="15" y="58"/>
                    <a:pt x="20" y="40"/>
                    <a:pt x="30" y="23"/>
                  </a:cubicBezTo>
                  <a:cubicBezTo>
                    <a:pt x="35" y="16"/>
                    <a:pt x="41" y="9"/>
                    <a:pt x="46" y="2"/>
                  </a:cubicBezTo>
                  <a:cubicBezTo>
                    <a:pt x="47" y="1"/>
                    <a:pt x="48" y="1"/>
                    <a:pt x="48" y="0"/>
                  </a:cubicBezTo>
                </a:path>
              </a:pathLst>
            </a:custGeom>
            <a:solidFill>
              <a:srgbClr val="FFB54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70" name="Rectangle 36"/>
            <p:cNvSpPr>
              <a:spLocks noChangeArrowheads="1"/>
            </p:cNvSpPr>
            <p:nvPr/>
          </p:nvSpPr>
          <p:spPr bwMode="auto">
            <a:xfrm>
              <a:off x="2605088" y="2592778"/>
              <a:ext cx="268288" cy="153988"/>
            </a:xfrm>
            <a:prstGeom prst="rect">
              <a:avLst/>
            </a:prstGeom>
            <a:solidFill>
              <a:srgbClr val="FFD57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71" name="Rectangle 37"/>
            <p:cNvSpPr>
              <a:spLocks noChangeArrowheads="1"/>
            </p:cNvSpPr>
            <p:nvPr/>
          </p:nvSpPr>
          <p:spPr bwMode="auto">
            <a:xfrm>
              <a:off x="2662555" y="2499116"/>
              <a:ext cx="145874" cy="323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lang="en-US" altLang="en-US" sz="2100" b="1" dirty="0">
                  <a:solidFill>
                    <a:srgbClr val="FF9936"/>
                  </a:solidFill>
                  <a:latin typeface="Raleway" panose="020B0003030101060003" pitchFamily="34" charset="0"/>
                </a:rPr>
                <a:t>5</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grpSp>
      <p:sp>
        <p:nvSpPr>
          <p:cNvPr id="174" name="Freeform 40"/>
          <p:cNvSpPr>
            <a:spLocks noEditPoints="1"/>
          </p:cNvSpPr>
          <p:nvPr/>
        </p:nvSpPr>
        <p:spPr bwMode="auto">
          <a:xfrm>
            <a:off x="3244850" y="2851541"/>
            <a:ext cx="20638" cy="122238"/>
          </a:xfrm>
          <a:custGeom>
            <a:avLst/>
            <a:gdLst>
              <a:gd name="T0" fmla="*/ 8 w 8"/>
              <a:gd name="T1" fmla="*/ 50 h 50"/>
              <a:gd name="T2" fmla="*/ 8 w 8"/>
              <a:gd name="T3" fmla="*/ 50 h 50"/>
              <a:gd name="T4" fmla="*/ 8 w 8"/>
              <a:gd name="T5" fmla="*/ 50 h 50"/>
              <a:gd name="T6" fmla="*/ 8 w 8"/>
              <a:gd name="T7" fmla="*/ 50 h 50"/>
              <a:gd name="T8" fmla="*/ 0 w 8"/>
              <a:gd name="T9" fmla="*/ 11 h 50"/>
              <a:gd name="T10" fmla="*/ 0 w 8"/>
              <a:gd name="T11" fmla="*/ 11 h 50"/>
              <a:gd name="T12" fmla="*/ 0 w 8"/>
              <a:gd name="T13" fmla="*/ 11 h 50"/>
              <a:gd name="T14" fmla="*/ 0 w 8"/>
              <a:gd name="T15" fmla="*/ 11 h 50"/>
              <a:gd name="T16" fmla="*/ 0 w 8"/>
              <a:gd name="T17" fmla="*/ 11 h 50"/>
              <a:gd name="T18" fmla="*/ 0 w 8"/>
              <a:gd name="T19" fmla="*/ 11 h 50"/>
              <a:gd name="T20" fmla="*/ 0 w 8"/>
              <a:gd name="T21" fmla="*/ 10 h 50"/>
              <a:gd name="T22" fmla="*/ 0 w 8"/>
              <a:gd name="T23" fmla="*/ 10 h 50"/>
              <a:gd name="T24" fmla="*/ 0 w 8"/>
              <a:gd name="T25" fmla="*/ 10 h 50"/>
              <a:gd name="T26" fmla="*/ 0 w 8"/>
              <a:gd name="T27" fmla="*/ 10 h 50"/>
              <a:gd name="T28" fmla="*/ 0 w 8"/>
              <a:gd name="T29" fmla="*/ 9 h 50"/>
              <a:gd name="T30" fmla="*/ 0 w 8"/>
              <a:gd name="T31" fmla="*/ 9 h 50"/>
              <a:gd name="T32" fmla="*/ 0 w 8"/>
              <a:gd name="T33" fmla="*/ 9 h 50"/>
              <a:gd name="T34" fmla="*/ 0 w 8"/>
              <a:gd name="T35" fmla="*/ 9 h 50"/>
              <a:gd name="T36" fmla="*/ 0 w 8"/>
              <a:gd name="T37" fmla="*/ 9 h 50"/>
              <a:gd name="T38" fmla="*/ 0 w 8"/>
              <a:gd name="T39" fmla="*/ 9 h 50"/>
              <a:gd name="T40" fmla="*/ 0 w 8"/>
              <a:gd name="T41" fmla="*/ 8 h 50"/>
              <a:gd name="T42" fmla="*/ 0 w 8"/>
              <a:gd name="T43" fmla="*/ 8 h 50"/>
              <a:gd name="T44" fmla="*/ 0 w 8"/>
              <a:gd name="T45" fmla="*/ 8 h 50"/>
              <a:gd name="T46" fmla="*/ 0 w 8"/>
              <a:gd name="T47" fmla="*/ 7 h 50"/>
              <a:gd name="T48" fmla="*/ 0 w 8"/>
              <a:gd name="T49" fmla="*/ 7 h 50"/>
              <a:gd name="T50" fmla="*/ 0 w 8"/>
              <a:gd name="T51" fmla="*/ 7 h 50"/>
              <a:gd name="T52" fmla="*/ 0 w 8"/>
              <a:gd name="T53" fmla="*/ 7 h 50"/>
              <a:gd name="T54" fmla="*/ 0 w 8"/>
              <a:gd name="T55" fmla="*/ 7 h 50"/>
              <a:gd name="T56" fmla="*/ 0 w 8"/>
              <a:gd name="T57" fmla="*/ 7 h 50"/>
              <a:gd name="T58" fmla="*/ 0 w 8"/>
              <a:gd name="T59" fmla="*/ 6 h 50"/>
              <a:gd name="T60" fmla="*/ 0 w 8"/>
              <a:gd name="T61" fmla="*/ 6 h 50"/>
              <a:gd name="T62" fmla="*/ 0 w 8"/>
              <a:gd name="T63" fmla="*/ 6 h 50"/>
              <a:gd name="T64" fmla="*/ 0 w 8"/>
              <a:gd name="T65" fmla="*/ 6 h 50"/>
              <a:gd name="T66" fmla="*/ 0 w 8"/>
              <a:gd name="T67" fmla="*/ 6 h 50"/>
              <a:gd name="T68" fmla="*/ 0 w 8"/>
              <a:gd name="T69" fmla="*/ 6 h 50"/>
              <a:gd name="T70" fmla="*/ 0 w 8"/>
              <a:gd name="T71" fmla="*/ 5 h 50"/>
              <a:gd name="T72" fmla="*/ 0 w 8"/>
              <a:gd name="T73" fmla="*/ 5 h 50"/>
              <a:gd name="T74" fmla="*/ 0 w 8"/>
              <a:gd name="T75" fmla="*/ 5 h 50"/>
              <a:gd name="T76" fmla="*/ 0 w 8"/>
              <a:gd name="T77" fmla="*/ 5 h 50"/>
              <a:gd name="T78" fmla="*/ 0 w 8"/>
              <a:gd name="T79" fmla="*/ 5 h 50"/>
              <a:gd name="T80" fmla="*/ 0 w 8"/>
              <a:gd name="T81" fmla="*/ 4 h 50"/>
              <a:gd name="T82" fmla="*/ 0 w 8"/>
              <a:gd name="T83" fmla="*/ 4 h 50"/>
              <a:gd name="T84" fmla="*/ 0 w 8"/>
              <a:gd name="T85" fmla="*/ 4 h 50"/>
              <a:gd name="T86" fmla="*/ 0 w 8"/>
              <a:gd name="T87" fmla="*/ 4 h 50"/>
              <a:gd name="T88" fmla="*/ 0 w 8"/>
              <a:gd name="T89" fmla="*/ 3 h 50"/>
              <a:gd name="T90" fmla="*/ 0 w 8"/>
              <a:gd name="T91" fmla="*/ 3 h 50"/>
              <a:gd name="T92" fmla="*/ 0 w 8"/>
              <a:gd name="T93" fmla="*/ 3 h 50"/>
              <a:gd name="T94" fmla="*/ 0 w 8"/>
              <a:gd name="T95" fmla="*/ 3 h 50"/>
              <a:gd name="T96" fmla="*/ 0 w 8"/>
              <a:gd name="T97" fmla="*/ 3 h 50"/>
              <a:gd name="T98" fmla="*/ 0 w 8"/>
              <a:gd name="T99" fmla="*/ 3 h 50"/>
              <a:gd name="T100" fmla="*/ 0 w 8"/>
              <a:gd name="T101" fmla="*/ 2 h 50"/>
              <a:gd name="T102" fmla="*/ 0 w 8"/>
              <a:gd name="T103" fmla="*/ 2 h 50"/>
              <a:gd name="T104" fmla="*/ 0 w 8"/>
              <a:gd name="T105" fmla="*/ 2 h 50"/>
              <a:gd name="T106" fmla="*/ 0 w 8"/>
              <a:gd name="T107" fmla="*/ 2 h 50"/>
              <a:gd name="T108" fmla="*/ 0 w 8"/>
              <a:gd name="T109" fmla="*/ 2 h 50"/>
              <a:gd name="T110" fmla="*/ 0 w 8"/>
              <a:gd name="T111" fmla="*/ 1 h 50"/>
              <a:gd name="T112" fmla="*/ 0 w 8"/>
              <a:gd name="T113" fmla="*/ 0 h 50"/>
              <a:gd name="T114" fmla="*/ 0 w 8"/>
              <a:gd name="T115" fmla="*/ 0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8" h="50">
                <a:moveTo>
                  <a:pt x="8" y="50"/>
                </a:moveTo>
                <a:cubicBezTo>
                  <a:pt x="8" y="50"/>
                  <a:pt x="8" y="50"/>
                  <a:pt x="8" y="50"/>
                </a:cubicBezTo>
                <a:cubicBezTo>
                  <a:pt x="8" y="50"/>
                  <a:pt x="8" y="50"/>
                  <a:pt x="8" y="50"/>
                </a:cubicBezTo>
                <a:moveTo>
                  <a:pt x="8" y="50"/>
                </a:moveTo>
                <a:cubicBezTo>
                  <a:pt x="8" y="50"/>
                  <a:pt x="8" y="50"/>
                  <a:pt x="8" y="50"/>
                </a:cubicBezTo>
                <a:cubicBezTo>
                  <a:pt x="8" y="50"/>
                  <a:pt x="8" y="50"/>
                  <a:pt x="8" y="50"/>
                </a:cubicBezTo>
                <a:moveTo>
                  <a:pt x="8" y="49"/>
                </a:moveTo>
                <a:cubicBezTo>
                  <a:pt x="8" y="50"/>
                  <a:pt x="8" y="50"/>
                  <a:pt x="8" y="50"/>
                </a:cubicBezTo>
                <a:cubicBezTo>
                  <a:pt x="8" y="50"/>
                  <a:pt x="8" y="50"/>
                  <a:pt x="8" y="49"/>
                </a:cubicBezTo>
                <a:moveTo>
                  <a:pt x="0" y="11"/>
                </a:moveTo>
                <a:cubicBezTo>
                  <a:pt x="0" y="25"/>
                  <a:pt x="2" y="38"/>
                  <a:pt x="8" y="49"/>
                </a:cubicBezTo>
                <a:cubicBezTo>
                  <a:pt x="2" y="38"/>
                  <a:pt x="0" y="25"/>
                  <a:pt x="0" y="11"/>
                </a:cubicBezTo>
                <a:moveTo>
                  <a:pt x="0" y="11"/>
                </a:moveTo>
                <a:cubicBezTo>
                  <a:pt x="0" y="11"/>
                  <a:pt x="0" y="11"/>
                  <a:pt x="0" y="11"/>
                </a:cubicBezTo>
                <a:cubicBezTo>
                  <a:pt x="0" y="11"/>
                  <a:pt x="0" y="11"/>
                  <a:pt x="0" y="11"/>
                </a:cubicBezTo>
                <a:moveTo>
                  <a:pt x="0" y="11"/>
                </a:moveTo>
                <a:cubicBezTo>
                  <a:pt x="0" y="11"/>
                  <a:pt x="0" y="11"/>
                  <a:pt x="0" y="11"/>
                </a:cubicBezTo>
                <a:cubicBezTo>
                  <a:pt x="0" y="11"/>
                  <a:pt x="0" y="11"/>
                  <a:pt x="0" y="11"/>
                </a:cubicBezTo>
                <a:moveTo>
                  <a:pt x="0" y="10"/>
                </a:moveTo>
                <a:cubicBezTo>
                  <a:pt x="0" y="11"/>
                  <a:pt x="0" y="11"/>
                  <a:pt x="0" y="11"/>
                </a:cubicBezTo>
                <a:cubicBezTo>
                  <a:pt x="0" y="11"/>
                  <a:pt x="0" y="11"/>
                  <a:pt x="0" y="10"/>
                </a:cubicBezTo>
                <a:moveTo>
                  <a:pt x="0" y="10"/>
                </a:moveTo>
                <a:cubicBezTo>
                  <a:pt x="0" y="10"/>
                  <a:pt x="0" y="10"/>
                  <a:pt x="0" y="10"/>
                </a:cubicBezTo>
                <a:cubicBezTo>
                  <a:pt x="0" y="10"/>
                  <a:pt x="0" y="10"/>
                  <a:pt x="0" y="10"/>
                </a:cubicBezTo>
                <a:cubicBezTo>
                  <a:pt x="0" y="10"/>
                  <a:pt x="0" y="10"/>
                  <a:pt x="0" y="10"/>
                </a:cubicBezTo>
                <a:cubicBezTo>
                  <a:pt x="0" y="10"/>
                  <a:pt x="0" y="10"/>
                  <a:pt x="0" y="10"/>
                </a:cubicBezTo>
                <a:moveTo>
                  <a:pt x="0" y="10"/>
                </a:moveTo>
                <a:cubicBezTo>
                  <a:pt x="0" y="10"/>
                  <a:pt x="0" y="10"/>
                  <a:pt x="0" y="10"/>
                </a:cubicBezTo>
                <a:cubicBezTo>
                  <a:pt x="0" y="10"/>
                  <a:pt x="0" y="10"/>
                  <a:pt x="0" y="10"/>
                </a:cubicBezTo>
                <a:moveTo>
                  <a:pt x="0" y="9"/>
                </a:moveTo>
                <a:cubicBezTo>
                  <a:pt x="0" y="9"/>
                  <a:pt x="0" y="9"/>
                  <a:pt x="0" y="9"/>
                </a:cubicBezTo>
                <a:cubicBezTo>
                  <a:pt x="0" y="9"/>
                  <a:pt x="0" y="9"/>
                  <a:pt x="0" y="9"/>
                </a:cubicBezTo>
                <a:moveTo>
                  <a:pt x="0" y="9"/>
                </a:moveTo>
                <a:cubicBezTo>
                  <a:pt x="0" y="9"/>
                  <a:pt x="0" y="9"/>
                  <a:pt x="0" y="9"/>
                </a:cubicBezTo>
                <a:cubicBezTo>
                  <a:pt x="0" y="9"/>
                  <a:pt x="0" y="9"/>
                  <a:pt x="0" y="9"/>
                </a:cubicBezTo>
                <a:moveTo>
                  <a:pt x="0" y="9"/>
                </a:moveTo>
                <a:cubicBezTo>
                  <a:pt x="0" y="9"/>
                  <a:pt x="0" y="9"/>
                  <a:pt x="0" y="9"/>
                </a:cubicBezTo>
                <a:cubicBezTo>
                  <a:pt x="0" y="9"/>
                  <a:pt x="0" y="9"/>
                  <a:pt x="0" y="9"/>
                </a:cubicBezTo>
                <a:moveTo>
                  <a:pt x="0" y="8"/>
                </a:moveTo>
                <a:cubicBezTo>
                  <a:pt x="0" y="8"/>
                  <a:pt x="0" y="8"/>
                  <a:pt x="0" y="9"/>
                </a:cubicBezTo>
                <a:cubicBezTo>
                  <a:pt x="0" y="8"/>
                  <a:pt x="0" y="8"/>
                  <a:pt x="0" y="8"/>
                </a:cubicBezTo>
                <a:moveTo>
                  <a:pt x="0" y="8"/>
                </a:moveTo>
                <a:cubicBezTo>
                  <a:pt x="0" y="8"/>
                  <a:pt x="0" y="8"/>
                  <a:pt x="0" y="8"/>
                </a:cubicBezTo>
                <a:cubicBezTo>
                  <a:pt x="0" y="8"/>
                  <a:pt x="0" y="8"/>
                  <a:pt x="0" y="8"/>
                </a:cubicBezTo>
                <a:moveTo>
                  <a:pt x="0" y="8"/>
                </a:moveTo>
                <a:cubicBezTo>
                  <a:pt x="0" y="8"/>
                  <a:pt x="0" y="8"/>
                  <a:pt x="0" y="8"/>
                </a:cubicBezTo>
                <a:cubicBezTo>
                  <a:pt x="0" y="8"/>
                  <a:pt x="0" y="8"/>
                  <a:pt x="0" y="8"/>
                </a:cubicBezTo>
                <a:moveTo>
                  <a:pt x="0" y="7"/>
                </a:moveTo>
                <a:cubicBezTo>
                  <a:pt x="0" y="8"/>
                  <a:pt x="0" y="8"/>
                  <a:pt x="0" y="8"/>
                </a:cubicBezTo>
                <a:cubicBezTo>
                  <a:pt x="0" y="8"/>
                  <a:pt x="0" y="8"/>
                  <a:pt x="0" y="7"/>
                </a:cubicBezTo>
                <a:moveTo>
                  <a:pt x="0" y="7"/>
                </a:moveTo>
                <a:cubicBezTo>
                  <a:pt x="0" y="7"/>
                  <a:pt x="0" y="7"/>
                  <a:pt x="0" y="7"/>
                </a:cubicBezTo>
                <a:cubicBezTo>
                  <a:pt x="0" y="7"/>
                  <a:pt x="0" y="7"/>
                  <a:pt x="0" y="7"/>
                </a:cubicBezTo>
                <a:moveTo>
                  <a:pt x="0" y="7"/>
                </a:moveTo>
                <a:cubicBezTo>
                  <a:pt x="0" y="7"/>
                  <a:pt x="0" y="7"/>
                  <a:pt x="0" y="7"/>
                </a:cubicBezTo>
                <a:cubicBezTo>
                  <a:pt x="0" y="7"/>
                  <a:pt x="0" y="7"/>
                  <a:pt x="0" y="7"/>
                </a:cubicBezTo>
                <a:moveTo>
                  <a:pt x="0" y="7"/>
                </a:moveTo>
                <a:cubicBezTo>
                  <a:pt x="0" y="7"/>
                  <a:pt x="0" y="7"/>
                  <a:pt x="0" y="7"/>
                </a:cubicBezTo>
                <a:cubicBezTo>
                  <a:pt x="0" y="7"/>
                  <a:pt x="0" y="7"/>
                  <a:pt x="0" y="7"/>
                </a:cubicBezTo>
                <a:moveTo>
                  <a:pt x="0" y="6"/>
                </a:moveTo>
                <a:cubicBezTo>
                  <a:pt x="0" y="6"/>
                  <a:pt x="0" y="6"/>
                  <a:pt x="0" y="6"/>
                </a:cubicBezTo>
                <a:cubicBezTo>
                  <a:pt x="0" y="6"/>
                  <a:pt x="0" y="6"/>
                  <a:pt x="0" y="6"/>
                </a:cubicBezTo>
                <a:moveTo>
                  <a:pt x="0" y="6"/>
                </a:moveTo>
                <a:cubicBezTo>
                  <a:pt x="0" y="6"/>
                  <a:pt x="0" y="6"/>
                  <a:pt x="0" y="6"/>
                </a:cubicBezTo>
                <a:cubicBezTo>
                  <a:pt x="0" y="6"/>
                  <a:pt x="0" y="6"/>
                  <a:pt x="0" y="6"/>
                </a:cubicBezTo>
                <a:moveTo>
                  <a:pt x="0" y="6"/>
                </a:moveTo>
                <a:cubicBezTo>
                  <a:pt x="0" y="6"/>
                  <a:pt x="0" y="6"/>
                  <a:pt x="0" y="6"/>
                </a:cubicBezTo>
                <a:cubicBezTo>
                  <a:pt x="0" y="6"/>
                  <a:pt x="0" y="6"/>
                  <a:pt x="0" y="6"/>
                </a:cubicBezTo>
                <a:moveTo>
                  <a:pt x="0" y="5"/>
                </a:moveTo>
                <a:cubicBezTo>
                  <a:pt x="0" y="5"/>
                  <a:pt x="0" y="6"/>
                  <a:pt x="0" y="6"/>
                </a:cubicBezTo>
                <a:cubicBezTo>
                  <a:pt x="0" y="6"/>
                  <a:pt x="0" y="5"/>
                  <a:pt x="0" y="5"/>
                </a:cubicBezTo>
                <a:moveTo>
                  <a:pt x="0" y="5"/>
                </a:moveTo>
                <a:cubicBezTo>
                  <a:pt x="0" y="5"/>
                  <a:pt x="0" y="5"/>
                  <a:pt x="0" y="5"/>
                </a:cubicBezTo>
                <a:cubicBezTo>
                  <a:pt x="0" y="5"/>
                  <a:pt x="0" y="5"/>
                  <a:pt x="0" y="5"/>
                </a:cubicBezTo>
                <a:moveTo>
                  <a:pt x="0" y="5"/>
                </a:moveTo>
                <a:cubicBezTo>
                  <a:pt x="0" y="5"/>
                  <a:pt x="0" y="5"/>
                  <a:pt x="0" y="5"/>
                </a:cubicBezTo>
                <a:cubicBezTo>
                  <a:pt x="0" y="5"/>
                  <a:pt x="0" y="5"/>
                  <a:pt x="0" y="5"/>
                </a:cubicBezTo>
                <a:moveTo>
                  <a:pt x="0" y="5"/>
                </a:moveTo>
                <a:cubicBezTo>
                  <a:pt x="0" y="5"/>
                  <a:pt x="0" y="5"/>
                  <a:pt x="0" y="5"/>
                </a:cubicBezTo>
                <a:cubicBezTo>
                  <a:pt x="0" y="5"/>
                  <a:pt x="0" y="5"/>
                  <a:pt x="0" y="5"/>
                </a:cubicBezTo>
                <a:moveTo>
                  <a:pt x="0" y="4"/>
                </a:moveTo>
                <a:cubicBezTo>
                  <a:pt x="0" y="4"/>
                  <a:pt x="0" y="4"/>
                  <a:pt x="0" y="4"/>
                </a:cubicBezTo>
                <a:cubicBezTo>
                  <a:pt x="0" y="4"/>
                  <a:pt x="0" y="4"/>
                  <a:pt x="0" y="4"/>
                </a:cubicBezTo>
                <a:moveTo>
                  <a:pt x="0" y="4"/>
                </a:moveTo>
                <a:cubicBezTo>
                  <a:pt x="0" y="4"/>
                  <a:pt x="0" y="4"/>
                  <a:pt x="0" y="4"/>
                </a:cubicBezTo>
                <a:cubicBezTo>
                  <a:pt x="0" y="4"/>
                  <a:pt x="0" y="4"/>
                  <a:pt x="0" y="4"/>
                </a:cubicBezTo>
                <a:moveTo>
                  <a:pt x="0" y="4"/>
                </a:moveTo>
                <a:cubicBezTo>
                  <a:pt x="0" y="4"/>
                  <a:pt x="0" y="4"/>
                  <a:pt x="0" y="4"/>
                </a:cubicBezTo>
                <a:cubicBezTo>
                  <a:pt x="0" y="4"/>
                  <a:pt x="0" y="4"/>
                  <a:pt x="0" y="4"/>
                </a:cubicBezTo>
                <a:moveTo>
                  <a:pt x="0" y="3"/>
                </a:moveTo>
                <a:cubicBezTo>
                  <a:pt x="0" y="3"/>
                  <a:pt x="0" y="3"/>
                  <a:pt x="0" y="4"/>
                </a:cubicBezTo>
                <a:cubicBezTo>
                  <a:pt x="0" y="3"/>
                  <a:pt x="0" y="3"/>
                  <a:pt x="0" y="3"/>
                </a:cubicBezTo>
                <a:moveTo>
                  <a:pt x="0" y="3"/>
                </a:moveTo>
                <a:cubicBezTo>
                  <a:pt x="0" y="3"/>
                  <a:pt x="0" y="3"/>
                  <a:pt x="0" y="3"/>
                </a:cubicBezTo>
                <a:cubicBezTo>
                  <a:pt x="0" y="3"/>
                  <a:pt x="0" y="3"/>
                  <a:pt x="0" y="3"/>
                </a:cubicBezTo>
                <a:moveTo>
                  <a:pt x="0" y="3"/>
                </a:moveTo>
                <a:cubicBezTo>
                  <a:pt x="0" y="3"/>
                  <a:pt x="0" y="3"/>
                  <a:pt x="0" y="3"/>
                </a:cubicBezTo>
                <a:cubicBezTo>
                  <a:pt x="0" y="3"/>
                  <a:pt x="0" y="3"/>
                  <a:pt x="0" y="3"/>
                </a:cubicBezTo>
                <a:moveTo>
                  <a:pt x="0" y="2"/>
                </a:moveTo>
                <a:cubicBezTo>
                  <a:pt x="0" y="3"/>
                  <a:pt x="0" y="3"/>
                  <a:pt x="0" y="3"/>
                </a:cubicBezTo>
                <a:cubicBezTo>
                  <a:pt x="0" y="3"/>
                  <a:pt x="0" y="3"/>
                  <a:pt x="0" y="2"/>
                </a:cubicBezTo>
                <a:moveTo>
                  <a:pt x="0" y="2"/>
                </a:moveTo>
                <a:cubicBezTo>
                  <a:pt x="0" y="2"/>
                  <a:pt x="0" y="2"/>
                  <a:pt x="0" y="2"/>
                </a:cubicBezTo>
                <a:cubicBezTo>
                  <a:pt x="0" y="2"/>
                  <a:pt x="0" y="2"/>
                  <a:pt x="0" y="2"/>
                </a:cubicBezTo>
                <a:moveTo>
                  <a:pt x="0" y="2"/>
                </a:moveTo>
                <a:cubicBezTo>
                  <a:pt x="0" y="2"/>
                  <a:pt x="0" y="2"/>
                  <a:pt x="0" y="2"/>
                </a:cubicBezTo>
                <a:cubicBezTo>
                  <a:pt x="0" y="2"/>
                  <a:pt x="0" y="2"/>
                  <a:pt x="0" y="2"/>
                </a:cubicBezTo>
                <a:moveTo>
                  <a:pt x="0" y="2"/>
                </a:moveTo>
                <a:cubicBezTo>
                  <a:pt x="0" y="2"/>
                  <a:pt x="0" y="2"/>
                  <a:pt x="0" y="2"/>
                </a:cubicBezTo>
                <a:cubicBezTo>
                  <a:pt x="0" y="2"/>
                  <a:pt x="0" y="2"/>
                  <a:pt x="0" y="2"/>
                </a:cubicBezTo>
                <a:moveTo>
                  <a:pt x="0" y="1"/>
                </a:moveTo>
                <a:cubicBezTo>
                  <a:pt x="0" y="1"/>
                  <a:pt x="0" y="1"/>
                  <a:pt x="0" y="1"/>
                </a:cubicBezTo>
                <a:cubicBezTo>
                  <a:pt x="0" y="1"/>
                  <a:pt x="0" y="1"/>
                  <a:pt x="0" y="1"/>
                </a:cubicBezTo>
                <a:moveTo>
                  <a:pt x="0" y="0"/>
                </a:moveTo>
                <a:cubicBezTo>
                  <a:pt x="0" y="0"/>
                  <a:pt x="0" y="0"/>
                  <a:pt x="0" y="0"/>
                </a:cubicBezTo>
                <a:cubicBezTo>
                  <a:pt x="0" y="0"/>
                  <a:pt x="0" y="0"/>
                  <a:pt x="0" y="0"/>
                </a:cubicBezTo>
              </a:path>
            </a:pathLst>
          </a:custGeom>
          <a:solidFill>
            <a:srgbClr val="E56A0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80" name="Freeform 46"/>
          <p:cNvSpPr>
            <a:spLocks noEditPoints="1"/>
          </p:cNvSpPr>
          <p:nvPr/>
        </p:nvSpPr>
        <p:spPr bwMode="auto">
          <a:xfrm>
            <a:off x="3786188" y="3272228"/>
            <a:ext cx="46038" cy="188913"/>
          </a:xfrm>
          <a:custGeom>
            <a:avLst/>
            <a:gdLst>
              <a:gd name="T0" fmla="*/ 3 w 19"/>
              <a:gd name="T1" fmla="*/ 76 h 77"/>
              <a:gd name="T2" fmla="*/ 3 w 19"/>
              <a:gd name="T3" fmla="*/ 76 h 77"/>
              <a:gd name="T4" fmla="*/ 3 w 19"/>
              <a:gd name="T5" fmla="*/ 76 h 77"/>
              <a:gd name="T6" fmla="*/ 3 w 19"/>
              <a:gd name="T7" fmla="*/ 75 h 77"/>
              <a:gd name="T8" fmla="*/ 3 w 19"/>
              <a:gd name="T9" fmla="*/ 75 h 77"/>
              <a:gd name="T10" fmla="*/ 3 w 19"/>
              <a:gd name="T11" fmla="*/ 75 h 77"/>
              <a:gd name="T12" fmla="*/ 3 w 19"/>
              <a:gd name="T13" fmla="*/ 74 h 77"/>
              <a:gd name="T14" fmla="*/ 3 w 19"/>
              <a:gd name="T15" fmla="*/ 74 h 77"/>
              <a:gd name="T16" fmla="*/ 3 w 19"/>
              <a:gd name="T17" fmla="*/ 74 h 77"/>
              <a:gd name="T18" fmla="*/ 2 w 19"/>
              <a:gd name="T19" fmla="*/ 73 h 77"/>
              <a:gd name="T20" fmla="*/ 2 w 19"/>
              <a:gd name="T21" fmla="*/ 73 h 77"/>
              <a:gd name="T22" fmla="*/ 2 w 19"/>
              <a:gd name="T23" fmla="*/ 72 h 77"/>
              <a:gd name="T24" fmla="*/ 2 w 19"/>
              <a:gd name="T25" fmla="*/ 72 h 77"/>
              <a:gd name="T26" fmla="*/ 2 w 19"/>
              <a:gd name="T27" fmla="*/ 71 h 77"/>
              <a:gd name="T28" fmla="*/ 2 w 19"/>
              <a:gd name="T29" fmla="*/ 71 h 77"/>
              <a:gd name="T30" fmla="*/ 2 w 19"/>
              <a:gd name="T31" fmla="*/ 71 h 77"/>
              <a:gd name="T32" fmla="*/ 2 w 19"/>
              <a:gd name="T33" fmla="*/ 70 h 77"/>
              <a:gd name="T34" fmla="*/ 2 w 19"/>
              <a:gd name="T35" fmla="*/ 70 h 77"/>
              <a:gd name="T36" fmla="*/ 2 w 19"/>
              <a:gd name="T37" fmla="*/ 69 h 77"/>
              <a:gd name="T38" fmla="*/ 2 w 19"/>
              <a:gd name="T39" fmla="*/ 69 h 77"/>
              <a:gd name="T40" fmla="*/ 2 w 19"/>
              <a:gd name="T41" fmla="*/ 69 h 77"/>
              <a:gd name="T42" fmla="*/ 2 w 19"/>
              <a:gd name="T43" fmla="*/ 68 h 77"/>
              <a:gd name="T44" fmla="*/ 2 w 19"/>
              <a:gd name="T45" fmla="*/ 68 h 77"/>
              <a:gd name="T46" fmla="*/ 2 w 19"/>
              <a:gd name="T47" fmla="*/ 68 h 77"/>
              <a:gd name="T48" fmla="*/ 1 w 19"/>
              <a:gd name="T49" fmla="*/ 67 h 77"/>
              <a:gd name="T50" fmla="*/ 1 w 19"/>
              <a:gd name="T51" fmla="*/ 67 h 77"/>
              <a:gd name="T52" fmla="*/ 1 w 19"/>
              <a:gd name="T53" fmla="*/ 67 h 77"/>
              <a:gd name="T54" fmla="*/ 1 w 19"/>
              <a:gd name="T55" fmla="*/ 66 h 77"/>
              <a:gd name="T56" fmla="*/ 1 w 19"/>
              <a:gd name="T57" fmla="*/ 66 h 77"/>
              <a:gd name="T58" fmla="*/ 1 w 19"/>
              <a:gd name="T59" fmla="*/ 65 h 77"/>
              <a:gd name="T60" fmla="*/ 1 w 19"/>
              <a:gd name="T61" fmla="*/ 65 h 77"/>
              <a:gd name="T62" fmla="*/ 1 w 19"/>
              <a:gd name="T63" fmla="*/ 65 h 77"/>
              <a:gd name="T64" fmla="*/ 1 w 19"/>
              <a:gd name="T65" fmla="*/ 64 h 77"/>
              <a:gd name="T66" fmla="*/ 1 w 19"/>
              <a:gd name="T67" fmla="*/ 64 h 77"/>
              <a:gd name="T68" fmla="*/ 1 w 19"/>
              <a:gd name="T69" fmla="*/ 64 h 77"/>
              <a:gd name="T70" fmla="*/ 1 w 19"/>
              <a:gd name="T71" fmla="*/ 63 h 77"/>
              <a:gd name="T72" fmla="*/ 1 w 19"/>
              <a:gd name="T73" fmla="*/ 63 h 77"/>
              <a:gd name="T74" fmla="*/ 1 w 19"/>
              <a:gd name="T75" fmla="*/ 62 h 77"/>
              <a:gd name="T76" fmla="*/ 1 w 19"/>
              <a:gd name="T77" fmla="*/ 62 h 77"/>
              <a:gd name="T78" fmla="*/ 1 w 19"/>
              <a:gd name="T79" fmla="*/ 61 h 77"/>
              <a:gd name="T80" fmla="*/ 1 w 19"/>
              <a:gd name="T81" fmla="*/ 61 h 77"/>
              <a:gd name="T82" fmla="*/ 1 w 19"/>
              <a:gd name="T83" fmla="*/ 61 h 77"/>
              <a:gd name="T84" fmla="*/ 1 w 19"/>
              <a:gd name="T85" fmla="*/ 60 h 77"/>
              <a:gd name="T86" fmla="*/ 1 w 19"/>
              <a:gd name="T87" fmla="*/ 60 h 77"/>
              <a:gd name="T88" fmla="*/ 1 w 19"/>
              <a:gd name="T89" fmla="*/ 60 h 77"/>
              <a:gd name="T90" fmla="*/ 18 w 19"/>
              <a:gd name="T91" fmla="*/ 0 h 77"/>
              <a:gd name="T92" fmla="*/ 18 w 19"/>
              <a:gd name="T93" fmla="*/ 0 h 77"/>
              <a:gd name="T94" fmla="*/ 19 w 19"/>
              <a:gd name="T95" fmla="*/ 0 h 77"/>
              <a:gd name="T96" fmla="*/ 19 w 19"/>
              <a:gd name="T97" fmla="*/ 0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9" h="77">
                <a:moveTo>
                  <a:pt x="3" y="77"/>
                </a:moveTo>
                <a:cubicBezTo>
                  <a:pt x="3" y="77"/>
                  <a:pt x="3" y="77"/>
                  <a:pt x="3" y="77"/>
                </a:cubicBezTo>
                <a:cubicBezTo>
                  <a:pt x="3" y="77"/>
                  <a:pt x="3" y="77"/>
                  <a:pt x="3" y="77"/>
                </a:cubicBezTo>
                <a:moveTo>
                  <a:pt x="3" y="76"/>
                </a:moveTo>
                <a:cubicBezTo>
                  <a:pt x="3" y="76"/>
                  <a:pt x="3" y="76"/>
                  <a:pt x="3" y="76"/>
                </a:cubicBezTo>
                <a:cubicBezTo>
                  <a:pt x="3" y="76"/>
                  <a:pt x="3" y="76"/>
                  <a:pt x="3" y="76"/>
                </a:cubicBezTo>
                <a:moveTo>
                  <a:pt x="3" y="76"/>
                </a:moveTo>
                <a:cubicBezTo>
                  <a:pt x="3" y="76"/>
                  <a:pt x="3" y="76"/>
                  <a:pt x="3" y="76"/>
                </a:cubicBezTo>
                <a:cubicBezTo>
                  <a:pt x="3" y="76"/>
                  <a:pt x="3" y="76"/>
                  <a:pt x="3" y="76"/>
                </a:cubicBezTo>
                <a:moveTo>
                  <a:pt x="3" y="76"/>
                </a:moveTo>
                <a:cubicBezTo>
                  <a:pt x="3" y="76"/>
                  <a:pt x="3" y="76"/>
                  <a:pt x="3" y="76"/>
                </a:cubicBezTo>
                <a:cubicBezTo>
                  <a:pt x="3" y="76"/>
                  <a:pt x="3" y="76"/>
                  <a:pt x="3" y="76"/>
                </a:cubicBezTo>
                <a:moveTo>
                  <a:pt x="3" y="76"/>
                </a:moveTo>
                <a:cubicBezTo>
                  <a:pt x="3" y="76"/>
                  <a:pt x="3" y="76"/>
                  <a:pt x="3" y="76"/>
                </a:cubicBezTo>
                <a:cubicBezTo>
                  <a:pt x="3" y="76"/>
                  <a:pt x="3" y="76"/>
                  <a:pt x="3" y="76"/>
                </a:cubicBezTo>
                <a:moveTo>
                  <a:pt x="3" y="75"/>
                </a:moveTo>
                <a:cubicBezTo>
                  <a:pt x="3" y="75"/>
                  <a:pt x="3" y="75"/>
                  <a:pt x="3" y="75"/>
                </a:cubicBezTo>
                <a:cubicBezTo>
                  <a:pt x="3" y="75"/>
                  <a:pt x="3" y="75"/>
                  <a:pt x="3" y="75"/>
                </a:cubicBezTo>
                <a:moveTo>
                  <a:pt x="3" y="75"/>
                </a:moveTo>
                <a:cubicBezTo>
                  <a:pt x="3" y="75"/>
                  <a:pt x="3" y="75"/>
                  <a:pt x="3" y="75"/>
                </a:cubicBezTo>
                <a:cubicBezTo>
                  <a:pt x="3" y="75"/>
                  <a:pt x="3" y="75"/>
                  <a:pt x="3" y="75"/>
                </a:cubicBezTo>
                <a:moveTo>
                  <a:pt x="3" y="75"/>
                </a:moveTo>
                <a:cubicBezTo>
                  <a:pt x="3" y="75"/>
                  <a:pt x="3" y="75"/>
                  <a:pt x="3" y="75"/>
                </a:cubicBezTo>
                <a:cubicBezTo>
                  <a:pt x="3" y="75"/>
                  <a:pt x="3" y="75"/>
                  <a:pt x="3" y="75"/>
                </a:cubicBezTo>
                <a:moveTo>
                  <a:pt x="3" y="74"/>
                </a:moveTo>
                <a:cubicBezTo>
                  <a:pt x="3" y="74"/>
                  <a:pt x="3" y="75"/>
                  <a:pt x="3" y="75"/>
                </a:cubicBezTo>
                <a:cubicBezTo>
                  <a:pt x="3" y="75"/>
                  <a:pt x="3" y="74"/>
                  <a:pt x="3" y="74"/>
                </a:cubicBezTo>
                <a:moveTo>
                  <a:pt x="3" y="74"/>
                </a:moveTo>
                <a:cubicBezTo>
                  <a:pt x="3" y="74"/>
                  <a:pt x="3" y="74"/>
                  <a:pt x="3" y="74"/>
                </a:cubicBezTo>
                <a:cubicBezTo>
                  <a:pt x="3" y="74"/>
                  <a:pt x="3" y="74"/>
                  <a:pt x="3" y="74"/>
                </a:cubicBezTo>
                <a:moveTo>
                  <a:pt x="3" y="74"/>
                </a:moveTo>
                <a:cubicBezTo>
                  <a:pt x="3" y="74"/>
                  <a:pt x="3" y="74"/>
                  <a:pt x="3" y="74"/>
                </a:cubicBezTo>
                <a:cubicBezTo>
                  <a:pt x="3" y="74"/>
                  <a:pt x="3" y="74"/>
                  <a:pt x="3" y="74"/>
                </a:cubicBezTo>
                <a:moveTo>
                  <a:pt x="3" y="74"/>
                </a:moveTo>
                <a:cubicBezTo>
                  <a:pt x="3" y="74"/>
                  <a:pt x="3" y="74"/>
                  <a:pt x="3" y="74"/>
                </a:cubicBezTo>
                <a:cubicBezTo>
                  <a:pt x="3" y="74"/>
                  <a:pt x="3" y="74"/>
                  <a:pt x="3" y="74"/>
                </a:cubicBezTo>
                <a:moveTo>
                  <a:pt x="2" y="73"/>
                </a:moveTo>
                <a:cubicBezTo>
                  <a:pt x="2" y="73"/>
                  <a:pt x="2" y="73"/>
                  <a:pt x="2" y="73"/>
                </a:cubicBezTo>
                <a:cubicBezTo>
                  <a:pt x="2" y="73"/>
                  <a:pt x="2" y="73"/>
                  <a:pt x="2" y="73"/>
                </a:cubicBezTo>
                <a:moveTo>
                  <a:pt x="2" y="73"/>
                </a:moveTo>
                <a:cubicBezTo>
                  <a:pt x="2" y="73"/>
                  <a:pt x="2" y="73"/>
                  <a:pt x="2" y="73"/>
                </a:cubicBezTo>
                <a:cubicBezTo>
                  <a:pt x="2" y="73"/>
                  <a:pt x="2" y="73"/>
                  <a:pt x="2" y="73"/>
                </a:cubicBezTo>
                <a:moveTo>
                  <a:pt x="2" y="72"/>
                </a:moveTo>
                <a:cubicBezTo>
                  <a:pt x="2" y="72"/>
                  <a:pt x="2" y="72"/>
                  <a:pt x="2" y="73"/>
                </a:cubicBezTo>
                <a:cubicBezTo>
                  <a:pt x="2" y="72"/>
                  <a:pt x="2" y="72"/>
                  <a:pt x="2" y="72"/>
                </a:cubicBezTo>
                <a:moveTo>
                  <a:pt x="2" y="72"/>
                </a:moveTo>
                <a:cubicBezTo>
                  <a:pt x="2" y="72"/>
                  <a:pt x="2" y="72"/>
                  <a:pt x="2" y="72"/>
                </a:cubicBezTo>
                <a:cubicBezTo>
                  <a:pt x="2" y="72"/>
                  <a:pt x="2" y="72"/>
                  <a:pt x="2" y="72"/>
                </a:cubicBezTo>
                <a:moveTo>
                  <a:pt x="2" y="72"/>
                </a:moveTo>
                <a:cubicBezTo>
                  <a:pt x="2" y="72"/>
                  <a:pt x="2" y="72"/>
                  <a:pt x="2" y="72"/>
                </a:cubicBezTo>
                <a:cubicBezTo>
                  <a:pt x="2" y="72"/>
                  <a:pt x="2" y="72"/>
                  <a:pt x="2" y="72"/>
                </a:cubicBezTo>
                <a:moveTo>
                  <a:pt x="2" y="72"/>
                </a:moveTo>
                <a:cubicBezTo>
                  <a:pt x="2" y="72"/>
                  <a:pt x="2" y="72"/>
                  <a:pt x="2" y="72"/>
                </a:cubicBezTo>
                <a:cubicBezTo>
                  <a:pt x="2" y="72"/>
                  <a:pt x="2" y="72"/>
                  <a:pt x="2" y="72"/>
                </a:cubicBezTo>
                <a:moveTo>
                  <a:pt x="2" y="71"/>
                </a:moveTo>
                <a:cubicBezTo>
                  <a:pt x="2" y="71"/>
                  <a:pt x="2" y="71"/>
                  <a:pt x="2" y="71"/>
                </a:cubicBezTo>
                <a:cubicBezTo>
                  <a:pt x="2" y="71"/>
                  <a:pt x="2" y="71"/>
                  <a:pt x="2" y="71"/>
                </a:cubicBezTo>
                <a:moveTo>
                  <a:pt x="2" y="71"/>
                </a:moveTo>
                <a:cubicBezTo>
                  <a:pt x="2" y="71"/>
                  <a:pt x="2" y="71"/>
                  <a:pt x="2" y="71"/>
                </a:cubicBezTo>
                <a:cubicBezTo>
                  <a:pt x="2" y="71"/>
                  <a:pt x="2" y="71"/>
                  <a:pt x="2" y="71"/>
                </a:cubicBezTo>
                <a:moveTo>
                  <a:pt x="2" y="71"/>
                </a:moveTo>
                <a:cubicBezTo>
                  <a:pt x="2" y="71"/>
                  <a:pt x="2" y="71"/>
                  <a:pt x="2" y="71"/>
                </a:cubicBezTo>
                <a:cubicBezTo>
                  <a:pt x="2" y="71"/>
                  <a:pt x="2" y="71"/>
                  <a:pt x="2" y="71"/>
                </a:cubicBezTo>
                <a:moveTo>
                  <a:pt x="2" y="71"/>
                </a:moveTo>
                <a:cubicBezTo>
                  <a:pt x="2" y="71"/>
                  <a:pt x="2" y="71"/>
                  <a:pt x="2" y="71"/>
                </a:cubicBezTo>
                <a:cubicBezTo>
                  <a:pt x="2" y="71"/>
                  <a:pt x="2" y="71"/>
                  <a:pt x="2" y="71"/>
                </a:cubicBezTo>
                <a:moveTo>
                  <a:pt x="2" y="70"/>
                </a:moveTo>
                <a:cubicBezTo>
                  <a:pt x="2" y="70"/>
                  <a:pt x="2" y="70"/>
                  <a:pt x="2" y="70"/>
                </a:cubicBezTo>
                <a:cubicBezTo>
                  <a:pt x="2" y="70"/>
                  <a:pt x="2" y="70"/>
                  <a:pt x="2" y="70"/>
                </a:cubicBezTo>
                <a:moveTo>
                  <a:pt x="2" y="70"/>
                </a:moveTo>
                <a:cubicBezTo>
                  <a:pt x="2" y="70"/>
                  <a:pt x="2" y="70"/>
                  <a:pt x="2" y="70"/>
                </a:cubicBezTo>
                <a:cubicBezTo>
                  <a:pt x="2" y="70"/>
                  <a:pt x="2" y="70"/>
                  <a:pt x="2" y="70"/>
                </a:cubicBezTo>
                <a:moveTo>
                  <a:pt x="2" y="70"/>
                </a:moveTo>
                <a:cubicBezTo>
                  <a:pt x="2" y="70"/>
                  <a:pt x="2" y="70"/>
                  <a:pt x="2" y="70"/>
                </a:cubicBezTo>
                <a:cubicBezTo>
                  <a:pt x="2" y="70"/>
                  <a:pt x="2" y="70"/>
                  <a:pt x="2" y="70"/>
                </a:cubicBezTo>
                <a:moveTo>
                  <a:pt x="2" y="69"/>
                </a:moveTo>
                <a:cubicBezTo>
                  <a:pt x="2" y="69"/>
                  <a:pt x="2" y="70"/>
                  <a:pt x="2" y="70"/>
                </a:cubicBezTo>
                <a:cubicBezTo>
                  <a:pt x="2" y="70"/>
                  <a:pt x="2" y="69"/>
                  <a:pt x="2" y="69"/>
                </a:cubicBezTo>
                <a:moveTo>
                  <a:pt x="2" y="69"/>
                </a:moveTo>
                <a:cubicBezTo>
                  <a:pt x="2" y="69"/>
                  <a:pt x="2" y="69"/>
                  <a:pt x="2" y="69"/>
                </a:cubicBezTo>
                <a:cubicBezTo>
                  <a:pt x="2" y="69"/>
                  <a:pt x="2" y="69"/>
                  <a:pt x="2" y="69"/>
                </a:cubicBezTo>
                <a:moveTo>
                  <a:pt x="2" y="69"/>
                </a:moveTo>
                <a:cubicBezTo>
                  <a:pt x="2" y="69"/>
                  <a:pt x="2" y="69"/>
                  <a:pt x="2" y="69"/>
                </a:cubicBezTo>
                <a:cubicBezTo>
                  <a:pt x="2" y="69"/>
                  <a:pt x="2" y="69"/>
                  <a:pt x="2" y="69"/>
                </a:cubicBezTo>
                <a:moveTo>
                  <a:pt x="2" y="68"/>
                </a:moveTo>
                <a:cubicBezTo>
                  <a:pt x="2" y="69"/>
                  <a:pt x="2" y="69"/>
                  <a:pt x="2" y="69"/>
                </a:cubicBezTo>
                <a:cubicBezTo>
                  <a:pt x="2" y="69"/>
                  <a:pt x="2" y="69"/>
                  <a:pt x="2" y="68"/>
                </a:cubicBezTo>
                <a:moveTo>
                  <a:pt x="2" y="68"/>
                </a:moveTo>
                <a:cubicBezTo>
                  <a:pt x="2" y="68"/>
                  <a:pt x="2" y="68"/>
                  <a:pt x="2" y="68"/>
                </a:cubicBezTo>
                <a:cubicBezTo>
                  <a:pt x="2" y="68"/>
                  <a:pt x="2" y="68"/>
                  <a:pt x="2" y="68"/>
                </a:cubicBezTo>
                <a:moveTo>
                  <a:pt x="2" y="68"/>
                </a:moveTo>
                <a:cubicBezTo>
                  <a:pt x="2" y="68"/>
                  <a:pt x="2" y="68"/>
                  <a:pt x="2" y="68"/>
                </a:cubicBezTo>
                <a:cubicBezTo>
                  <a:pt x="2" y="68"/>
                  <a:pt x="2" y="68"/>
                  <a:pt x="2" y="68"/>
                </a:cubicBezTo>
                <a:moveTo>
                  <a:pt x="2" y="68"/>
                </a:moveTo>
                <a:cubicBezTo>
                  <a:pt x="2" y="68"/>
                  <a:pt x="2" y="68"/>
                  <a:pt x="2" y="68"/>
                </a:cubicBezTo>
                <a:cubicBezTo>
                  <a:pt x="2" y="68"/>
                  <a:pt x="2" y="68"/>
                  <a:pt x="2" y="68"/>
                </a:cubicBezTo>
                <a:moveTo>
                  <a:pt x="1" y="67"/>
                </a:moveTo>
                <a:cubicBezTo>
                  <a:pt x="1" y="67"/>
                  <a:pt x="1" y="67"/>
                  <a:pt x="1" y="68"/>
                </a:cubicBezTo>
                <a:cubicBezTo>
                  <a:pt x="1" y="67"/>
                  <a:pt x="1" y="67"/>
                  <a:pt x="1" y="67"/>
                </a:cubicBezTo>
                <a:moveTo>
                  <a:pt x="1" y="67"/>
                </a:moveTo>
                <a:cubicBezTo>
                  <a:pt x="1" y="67"/>
                  <a:pt x="1" y="67"/>
                  <a:pt x="1" y="67"/>
                </a:cubicBezTo>
                <a:cubicBezTo>
                  <a:pt x="1" y="67"/>
                  <a:pt x="1" y="67"/>
                  <a:pt x="1" y="67"/>
                </a:cubicBezTo>
                <a:moveTo>
                  <a:pt x="1" y="67"/>
                </a:moveTo>
                <a:cubicBezTo>
                  <a:pt x="1" y="67"/>
                  <a:pt x="1" y="67"/>
                  <a:pt x="1" y="67"/>
                </a:cubicBezTo>
                <a:cubicBezTo>
                  <a:pt x="1" y="67"/>
                  <a:pt x="1" y="67"/>
                  <a:pt x="1" y="67"/>
                </a:cubicBezTo>
                <a:moveTo>
                  <a:pt x="1" y="67"/>
                </a:moveTo>
                <a:cubicBezTo>
                  <a:pt x="1" y="67"/>
                  <a:pt x="1" y="67"/>
                  <a:pt x="1" y="67"/>
                </a:cubicBezTo>
                <a:cubicBezTo>
                  <a:pt x="1" y="67"/>
                  <a:pt x="1" y="67"/>
                  <a:pt x="1" y="67"/>
                </a:cubicBezTo>
                <a:moveTo>
                  <a:pt x="1" y="66"/>
                </a:moveTo>
                <a:cubicBezTo>
                  <a:pt x="1" y="66"/>
                  <a:pt x="1" y="66"/>
                  <a:pt x="1" y="66"/>
                </a:cubicBezTo>
                <a:cubicBezTo>
                  <a:pt x="1" y="66"/>
                  <a:pt x="1" y="66"/>
                  <a:pt x="1" y="66"/>
                </a:cubicBezTo>
                <a:moveTo>
                  <a:pt x="1" y="66"/>
                </a:moveTo>
                <a:cubicBezTo>
                  <a:pt x="1" y="66"/>
                  <a:pt x="1" y="66"/>
                  <a:pt x="1" y="66"/>
                </a:cubicBezTo>
                <a:cubicBezTo>
                  <a:pt x="1" y="66"/>
                  <a:pt x="1" y="66"/>
                  <a:pt x="1" y="66"/>
                </a:cubicBezTo>
                <a:moveTo>
                  <a:pt x="1" y="66"/>
                </a:moveTo>
                <a:cubicBezTo>
                  <a:pt x="1" y="66"/>
                  <a:pt x="1" y="66"/>
                  <a:pt x="1" y="66"/>
                </a:cubicBezTo>
                <a:cubicBezTo>
                  <a:pt x="1" y="66"/>
                  <a:pt x="1" y="66"/>
                  <a:pt x="1" y="66"/>
                </a:cubicBezTo>
                <a:moveTo>
                  <a:pt x="1" y="65"/>
                </a:moveTo>
                <a:cubicBezTo>
                  <a:pt x="1" y="65"/>
                  <a:pt x="1" y="66"/>
                  <a:pt x="1" y="66"/>
                </a:cubicBezTo>
                <a:cubicBezTo>
                  <a:pt x="1" y="66"/>
                  <a:pt x="1" y="65"/>
                  <a:pt x="1" y="65"/>
                </a:cubicBezTo>
                <a:moveTo>
                  <a:pt x="1" y="65"/>
                </a:moveTo>
                <a:cubicBezTo>
                  <a:pt x="1" y="65"/>
                  <a:pt x="1" y="65"/>
                  <a:pt x="1" y="65"/>
                </a:cubicBezTo>
                <a:cubicBezTo>
                  <a:pt x="1" y="65"/>
                  <a:pt x="1" y="65"/>
                  <a:pt x="1" y="65"/>
                </a:cubicBezTo>
                <a:moveTo>
                  <a:pt x="1" y="65"/>
                </a:moveTo>
                <a:cubicBezTo>
                  <a:pt x="1" y="65"/>
                  <a:pt x="1" y="65"/>
                  <a:pt x="1" y="65"/>
                </a:cubicBezTo>
                <a:cubicBezTo>
                  <a:pt x="1" y="65"/>
                  <a:pt x="1" y="65"/>
                  <a:pt x="1" y="65"/>
                </a:cubicBezTo>
                <a:moveTo>
                  <a:pt x="1" y="64"/>
                </a:moveTo>
                <a:cubicBezTo>
                  <a:pt x="1" y="65"/>
                  <a:pt x="1" y="65"/>
                  <a:pt x="1" y="65"/>
                </a:cubicBezTo>
                <a:cubicBezTo>
                  <a:pt x="1" y="65"/>
                  <a:pt x="1" y="65"/>
                  <a:pt x="1" y="64"/>
                </a:cubicBezTo>
                <a:moveTo>
                  <a:pt x="1" y="64"/>
                </a:moveTo>
                <a:cubicBezTo>
                  <a:pt x="1" y="64"/>
                  <a:pt x="1" y="64"/>
                  <a:pt x="1" y="64"/>
                </a:cubicBezTo>
                <a:cubicBezTo>
                  <a:pt x="1" y="64"/>
                  <a:pt x="1" y="64"/>
                  <a:pt x="1" y="64"/>
                </a:cubicBezTo>
                <a:moveTo>
                  <a:pt x="1" y="64"/>
                </a:moveTo>
                <a:cubicBezTo>
                  <a:pt x="1" y="64"/>
                  <a:pt x="1" y="64"/>
                  <a:pt x="1" y="64"/>
                </a:cubicBezTo>
                <a:cubicBezTo>
                  <a:pt x="1" y="64"/>
                  <a:pt x="1" y="64"/>
                  <a:pt x="1" y="64"/>
                </a:cubicBezTo>
                <a:moveTo>
                  <a:pt x="1" y="64"/>
                </a:moveTo>
                <a:cubicBezTo>
                  <a:pt x="1" y="64"/>
                  <a:pt x="1" y="64"/>
                  <a:pt x="1" y="64"/>
                </a:cubicBezTo>
                <a:cubicBezTo>
                  <a:pt x="1" y="64"/>
                  <a:pt x="1" y="64"/>
                  <a:pt x="1" y="64"/>
                </a:cubicBezTo>
                <a:moveTo>
                  <a:pt x="1" y="63"/>
                </a:moveTo>
                <a:cubicBezTo>
                  <a:pt x="1" y="63"/>
                  <a:pt x="1" y="63"/>
                  <a:pt x="1" y="64"/>
                </a:cubicBezTo>
                <a:cubicBezTo>
                  <a:pt x="1" y="63"/>
                  <a:pt x="1" y="63"/>
                  <a:pt x="1" y="63"/>
                </a:cubicBezTo>
                <a:moveTo>
                  <a:pt x="1" y="63"/>
                </a:moveTo>
                <a:cubicBezTo>
                  <a:pt x="1" y="63"/>
                  <a:pt x="1" y="63"/>
                  <a:pt x="1" y="63"/>
                </a:cubicBezTo>
                <a:cubicBezTo>
                  <a:pt x="1" y="63"/>
                  <a:pt x="1" y="63"/>
                  <a:pt x="1" y="63"/>
                </a:cubicBezTo>
                <a:moveTo>
                  <a:pt x="1" y="63"/>
                </a:moveTo>
                <a:cubicBezTo>
                  <a:pt x="1" y="63"/>
                  <a:pt x="1" y="63"/>
                  <a:pt x="1" y="63"/>
                </a:cubicBezTo>
                <a:cubicBezTo>
                  <a:pt x="1" y="63"/>
                  <a:pt x="1" y="63"/>
                  <a:pt x="1" y="63"/>
                </a:cubicBezTo>
                <a:moveTo>
                  <a:pt x="1" y="63"/>
                </a:moveTo>
                <a:cubicBezTo>
                  <a:pt x="1" y="63"/>
                  <a:pt x="1" y="63"/>
                  <a:pt x="1" y="63"/>
                </a:cubicBezTo>
                <a:cubicBezTo>
                  <a:pt x="1" y="63"/>
                  <a:pt x="1" y="63"/>
                  <a:pt x="1" y="63"/>
                </a:cubicBezTo>
                <a:moveTo>
                  <a:pt x="1" y="62"/>
                </a:moveTo>
                <a:cubicBezTo>
                  <a:pt x="1" y="62"/>
                  <a:pt x="1" y="62"/>
                  <a:pt x="1" y="62"/>
                </a:cubicBezTo>
                <a:cubicBezTo>
                  <a:pt x="1" y="62"/>
                  <a:pt x="1" y="62"/>
                  <a:pt x="1" y="62"/>
                </a:cubicBezTo>
                <a:moveTo>
                  <a:pt x="1" y="62"/>
                </a:moveTo>
                <a:cubicBezTo>
                  <a:pt x="1" y="62"/>
                  <a:pt x="1" y="62"/>
                  <a:pt x="1" y="62"/>
                </a:cubicBezTo>
                <a:cubicBezTo>
                  <a:pt x="1" y="62"/>
                  <a:pt x="1" y="62"/>
                  <a:pt x="1" y="62"/>
                </a:cubicBezTo>
                <a:moveTo>
                  <a:pt x="1" y="62"/>
                </a:moveTo>
                <a:cubicBezTo>
                  <a:pt x="1" y="62"/>
                  <a:pt x="1" y="62"/>
                  <a:pt x="1" y="62"/>
                </a:cubicBezTo>
                <a:cubicBezTo>
                  <a:pt x="1" y="62"/>
                  <a:pt x="1" y="62"/>
                  <a:pt x="1" y="62"/>
                </a:cubicBezTo>
                <a:moveTo>
                  <a:pt x="1" y="61"/>
                </a:moveTo>
                <a:cubicBezTo>
                  <a:pt x="1" y="61"/>
                  <a:pt x="1" y="62"/>
                  <a:pt x="1" y="62"/>
                </a:cubicBezTo>
                <a:cubicBezTo>
                  <a:pt x="1" y="62"/>
                  <a:pt x="1" y="61"/>
                  <a:pt x="1" y="61"/>
                </a:cubicBezTo>
                <a:moveTo>
                  <a:pt x="1" y="61"/>
                </a:moveTo>
                <a:cubicBezTo>
                  <a:pt x="1" y="61"/>
                  <a:pt x="1" y="61"/>
                  <a:pt x="1" y="61"/>
                </a:cubicBezTo>
                <a:cubicBezTo>
                  <a:pt x="1" y="61"/>
                  <a:pt x="1" y="61"/>
                  <a:pt x="1" y="61"/>
                </a:cubicBezTo>
                <a:moveTo>
                  <a:pt x="1" y="61"/>
                </a:moveTo>
                <a:cubicBezTo>
                  <a:pt x="1" y="61"/>
                  <a:pt x="1" y="61"/>
                  <a:pt x="1" y="61"/>
                </a:cubicBezTo>
                <a:cubicBezTo>
                  <a:pt x="1" y="61"/>
                  <a:pt x="1" y="61"/>
                  <a:pt x="1" y="61"/>
                </a:cubicBezTo>
                <a:moveTo>
                  <a:pt x="1" y="60"/>
                </a:moveTo>
                <a:cubicBezTo>
                  <a:pt x="1" y="61"/>
                  <a:pt x="1" y="61"/>
                  <a:pt x="1" y="61"/>
                </a:cubicBezTo>
                <a:cubicBezTo>
                  <a:pt x="1" y="61"/>
                  <a:pt x="1" y="61"/>
                  <a:pt x="1" y="60"/>
                </a:cubicBezTo>
                <a:moveTo>
                  <a:pt x="1" y="60"/>
                </a:moveTo>
                <a:cubicBezTo>
                  <a:pt x="1" y="60"/>
                  <a:pt x="1" y="60"/>
                  <a:pt x="1" y="60"/>
                </a:cubicBezTo>
                <a:cubicBezTo>
                  <a:pt x="1" y="60"/>
                  <a:pt x="1" y="60"/>
                  <a:pt x="1" y="60"/>
                </a:cubicBezTo>
                <a:moveTo>
                  <a:pt x="1" y="60"/>
                </a:moveTo>
                <a:cubicBezTo>
                  <a:pt x="1" y="60"/>
                  <a:pt x="1" y="60"/>
                  <a:pt x="1" y="60"/>
                </a:cubicBezTo>
                <a:cubicBezTo>
                  <a:pt x="1" y="60"/>
                  <a:pt x="1" y="60"/>
                  <a:pt x="1" y="60"/>
                </a:cubicBezTo>
                <a:moveTo>
                  <a:pt x="1" y="60"/>
                </a:moveTo>
                <a:cubicBezTo>
                  <a:pt x="1" y="60"/>
                  <a:pt x="1" y="60"/>
                  <a:pt x="1" y="60"/>
                </a:cubicBezTo>
                <a:cubicBezTo>
                  <a:pt x="1" y="60"/>
                  <a:pt x="1" y="60"/>
                  <a:pt x="1" y="60"/>
                </a:cubicBezTo>
                <a:moveTo>
                  <a:pt x="18" y="1"/>
                </a:moveTo>
                <a:cubicBezTo>
                  <a:pt x="6" y="17"/>
                  <a:pt x="0" y="38"/>
                  <a:pt x="1" y="60"/>
                </a:cubicBezTo>
                <a:cubicBezTo>
                  <a:pt x="0" y="38"/>
                  <a:pt x="6" y="17"/>
                  <a:pt x="18" y="1"/>
                </a:cubicBezTo>
                <a:moveTo>
                  <a:pt x="18" y="0"/>
                </a:moveTo>
                <a:cubicBezTo>
                  <a:pt x="18" y="0"/>
                  <a:pt x="18" y="0"/>
                  <a:pt x="18" y="1"/>
                </a:cubicBezTo>
                <a:cubicBezTo>
                  <a:pt x="18" y="0"/>
                  <a:pt x="18" y="0"/>
                  <a:pt x="18" y="0"/>
                </a:cubicBezTo>
                <a:moveTo>
                  <a:pt x="19" y="0"/>
                </a:moveTo>
                <a:cubicBezTo>
                  <a:pt x="18" y="0"/>
                  <a:pt x="18" y="0"/>
                  <a:pt x="18" y="0"/>
                </a:cubicBezTo>
                <a:cubicBezTo>
                  <a:pt x="18" y="0"/>
                  <a:pt x="18" y="0"/>
                  <a:pt x="19" y="0"/>
                </a:cubicBezTo>
                <a:moveTo>
                  <a:pt x="19" y="0"/>
                </a:moveTo>
                <a:cubicBezTo>
                  <a:pt x="19" y="0"/>
                  <a:pt x="19" y="0"/>
                  <a:pt x="19" y="0"/>
                </a:cubicBezTo>
                <a:cubicBezTo>
                  <a:pt x="19" y="0"/>
                  <a:pt x="19" y="0"/>
                  <a:pt x="19" y="0"/>
                </a:cubicBezTo>
                <a:moveTo>
                  <a:pt x="19" y="0"/>
                </a:moveTo>
                <a:cubicBezTo>
                  <a:pt x="19" y="0"/>
                  <a:pt x="19" y="0"/>
                  <a:pt x="19" y="0"/>
                </a:cubicBezTo>
                <a:cubicBezTo>
                  <a:pt x="19" y="0"/>
                  <a:pt x="19" y="0"/>
                  <a:pt x="19" y="0"/>
                </a:cubicBezTo>
                <a:moveTo>
                  <a:pt x="19" y="0"/>
                </a:moveTo>
                <a:cubicBezTo>
                  <a:pt x="19" y="0"/>
                  <a:pt x="19" y="0"/>
                  <a:pt x="19" y="0"/>
                </a:cubicBezTo>
                <a:cubicBezTo>
                  <a:pt x="19" y="0"/>
                  <a:pt x="19" y="0"/>
                  <a:pt x="19" y="0"/>
                </a:cubicBezTo>
              </a:path>
            </a:pathLst>
          </a:custGeom>
          <a:solidFill>
            <a:srgbClr val="E56A0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grpSp>
        <p:nvGrpSpPr>
          <p:cNvPr id="5" name="Group 4">
            <a:extLst>
              <a:ext uri="{FF2B5EF4-FFF2-40B4-BE49-F238E27FC236}">
                <a16:creationId xmlns:a16="http://schemas.microsoft.com/office/drawing/2014/main" id="{FAFBB084-0936-4099-AE98-E909E5283190}"/>
              </a:ext>
            </a:extLst>
          </p:cNvPr>
          <p:cNvGrpSpPr/>
          <p:nvPr/>
        </p:nvGrpSpPr>
        <p:grpSpPr>
          <a:xfrm>
            <a:off x="3951475" y="3437374"/>
            <a:ext cx="585788" cy="700042"/>
            <a:chOff x="3951475" y="3437374"/>
            <a:chExt cx="585788" cy="700042"/>
          </a:xfrm>
        </p:grpSpPr>
        <p:sp>
          <p:nvSpPr>
            <p:cNvPr id="178" name="Freeform 44"/>
            <p:cNvSpPr>
              <a:spLocks/>
            </p:cNvSpPr>
            <p:nvPr/>
          </p:nvSpPr>
          <p:spPr bwMode="auto">
            <a:xfrm>
              <a:off x="3951475" y="3437374"/>
              <a:ext cx="585788" cy="587375"/>
            </a:xfrm>
            <a:custGeom>
              <a:avLst/>
              <a:gdLst>
                <a:gd name="T0" fmla="*/ 127 w 240"/>
                <a:gd name="T1" fmla="*/ 236 h 240"/>
                <a:gd name="T2" fmla="*/ 236 w 240"/>
                <a:gd name="T3" fmla="*/ 113 h 240"/>
                <a:gd name="T4" fmla="*/ 113 w 240"/>
                <a:gd name="T5" fmla="*/ 4 h 240"/>
                <a:gd name="T6" fmla="*/ 4 w 240"/>
                <a:gd name="T7" fmla="*/ 127 h 240"/>
                <a:gd name="T8" fmla="*/ 127 w 240"/>
                <a:gd name="T9" fmla="*/ 236 h 240"/>
              </a:gdLst>
              <a:ahLst/>
              <a:cxnLst>
                <a:cxn ang="0">
                  <a:pos x="T0" y="T1"/>
                </a:cxn>
                <a:cxn ang="0">
                  <a:pos x="T2" y="T3"/>
                </a:cxn>
                <a:cxn ang="0">
                  <a:pos x="T4" y="T5"/>
                </a:cxn>
                <a:cxn ang="0">
                  <a:pos x="T6" y="T7"/>
                </a:cxn>
                <a:cxn ang="0">
                  <a:pos x="T8" y="T9"/>
                </a:cxn>
              </a:cxnLst>
              <a:rect l="0" t="0" r="r" b="b"/>
              <a:pathLst>
                <a:path w="240" h="240">
                  <a:moveTo>
                    <a:pt x="127" y="236"/>
                  </a:moveTo>
                  <a:cubicBezTo>
                    <a:pt x="191" y="232"/>
                    <a:pt x="240" y="177"/>
                    <a:pt x="236" y="113"/>
                  </a:cubicBezTo>
                  <a:cubicBezTo>
                    <a:pt x="232" y="49"/>
                    <a:pt x="177" y="0"/>
                    <a:pt x="113" y="4"/>
                  </a:cubicBezTo>
                  <a:cubicBezTo>
                    <a:pt x="49" y="8"/>
                    <a:pt x="0" y="63"/>
                    <a:pt x="4" y="127"/>
                  </a:cubicBezTo>
                  <a:cubicBezTo>
                    <a:pt x="8" y="191"/>
                    <a:pt x="63" y="240"/>
                    <a:pt x="127" y="236"/>
                  </a:cubicBezTo>
                </a:path>
              </a:pathLst>
            </a:custGeom>
            <a:solidFill>
              <a:srgbClr val="F2A01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79" name="Freeform 45"/>
            <p:cNvSpPr>
              <a:spLocks/>
            </p:cNvSpPr>
            <p:nvPr/>
          </p:nvSpPr>
          <p:spPr bwMode="auto">
            <a:xfrm>
              <a:off x="4010212" y="3492937"/>
              <a:ext cx="471488" cy="473075"/>
            </a:xfrm>
            <a:custGeom>
              <a:avLst/>
              <a:gdLst>
                <a:gd name="T0" fmla="*/ 102 w 193"/>
                <a:gd name="T1" fmla="*/ 190 h 193"/>
                <a:gd name="T2" fmla="*/ 189 w 193"/>
                <a:gd name="T3" fmla="*/ 91 h 193"/>
                <a:gd name="T4" fmla="*/ 90 w 193"/>
                <a:gd name="T5" fmla="*/ 4 h 193"/>
                <a:gd name="T6" fmla="*/ 3 w 193"/>
                <a:gd name="T7" fmla="*/ 103 h 193"/>
                <a:gd name="T8" fmla="*/ 102 w 193"/>
                <a:gd name="T9" fmla="*/ 190 h 193"/>
              </a:gdLst>
              <a:ahLst/>
              <a:cxnLst>
                <a:cxn ang="0">
                  <a:pos x="T0" y="T1"/>
                </a:cxn>
                <a:cxn ang="0">
                  <a:pos x="T2" y="T3"/>
                </a:cxn>
                <a:cxn ang="0">
                  <a:pos x="T4" y="T5"/>
                </a:cxn>
                <a:cxn ang="0">
                  <a:pos x="T6" y="T7"/>
                </a:cxn>
                <a:cxn ang="0">
                  <a:pos x="T8" y="T9"/>
                </a:cxn>
              </a:cxnLst>
              <a:rect l="0" t="0" r="r" b="b"/>
              <a:pathLst>
                <a:path w="193" h="193">
                  <a:moveTo>
                    <a:pt x="102" y="190"/>
                  </a:moveTo>
                  <a:cubicBezTo>
                    <a:pt x="153" y="187"/>
                    <a:pt x="193" y="143"/>
                    <a:pt x="189" y="91"/>
                  </a:cubicBezTo>
                  <a:cubicBezTo>
                    <a:pt x="186" y="40"/>
                    <a:pt x="142" y="0"/>
                    <a:pt x="90" y="4"/>
                  </a:cubicBezTo>
                  <a:cubicBezTo>
                    <a:pt x="39" y="7"/>
                    <a:pt x="0" y="51"/>
                    <a:pt x="3" y="103"/>
                  </a:cubicBezTo>
                  <a:cubicBezTo>
                    <a:pt x="6" y="154"/>
                    <a:pt x="50" y="193"/>
                    <a:pt x="102" y="190"/>
                  </a:cubicBezTo>
                </a:path>
              </a:pathLst>
            </a:custGeom>
            <a:solidFill>
              <a:srgbClr val="FFD57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81" name="Freeform 47"/>
            <p:cNvSpPr>
              <a:spLocks/>
            </p:cNvSpPr>
            <p:nvPr/>
          </p:nvSpPr>
          <p:spPr bwMode="auto">
            <a:xfrm>
              <a:off x="4014975" y="3537387"/>
              <a:ext cx="207963" cy="420688"/>
            </a:xfrm>
            <a:custGeom>
              <a:avLst/>
              <a:gdLst>
                <a:gd name="T0" fmla="*/ 19 w 85"/>
                <a:gd name="T1" fmla="*/ 24 h 172"/>
                <a:gd name="T2" fmla="*/ 19 w 85"/>
                <a:gd name="T3" fmla="*/ 24 h 172"/>
                <a:gd name="T4" fmla="*/ 18 w 85"/>
                <a:gd name="T5" fmla="*/ 24 h 172"/>
                <a:gd name="T6" fmla="*/ 18 w 85"/>
                <a:gd name="T7" fmla="*/ 25 h 172"/>
                <a:gd name="T8" fmla="*/ 1 w 85"/>
                <a:gd name="T9" fmla="*/ 84 h 172"/>
                <a:gd name="T10" fmla="*/ 1 w 85"/>
                <a:gd name="T11" fmla="*/ 84 h 172"/>
                <a:gd name="T12" fmla="*/ 1 w 85"/>
                <a:gd name="T13" fmla="*/ 85 h 172"/>
                <a:gd name="T14" fmla="*/ 1 w 85"/>
                <a:gd name="T15" fmla="*/ 85 h 172"/>
                <a:gd name="T16" fmla="*/ 1 w 85"/>
                <a:gd name="T17" fmla="*/ 85 h 172"/>
                <a:gd name="T18" fmla="*/ 1 w 85"/>
                <a:gd name="T19" fmla="*/ 86 h 172"/>
                <a:gd name="T20" fmla="*/ 1 w 85"/>
                <a:gd name="T21" fmla="*/ 86 h 172"/>
                <a:gd name="T22" fmla="*/ 1 w 85"/>
                <a:gd name="T23" fmla="*/ 87 h 172"/>
                <a:gd name="T24" fmla="*/ 1 w 85"/>
                <a:gd name="T25" fmla="*/ 87 h 172"/>
                <a:gd name="T26" fmla="*/ 1 w 85"/>
                <a:gd name="T27" fmla="*/ 88 h 172"/>
                <a:gd name="T28" fmla="*/ 1 w 85"/>
                <a:gd name="T29" fmla="*/ 88 h 172"/>
                <a:gd name="T30" fmla="*/ 1 w 85"/>
                <a:gd name="T31" fmla="*/ 88 h 172"/>
                <a:gd name="T32" fmla="*/ 1 w 85"/>
                <a:gd name="T33" fmla="*/ 89 h 172"/>
                <a:gd name="T34" fmla="*/ 1 w 85"/>
                <a:gd name="T35" fmla="*/ 89 h 172"/>
                <a:gd name="T36" fmla="*/ 1 w 85"/>
                <a:gd name="T37" fmla="*/ 90 h 172"/>
                <a:gd name="T38" fmla="*/ 1 w 85"/>
                <a:gd name="T39" fmla="*/ 90 h 172"/>
                <a:gd name="T40" fmla="*/ 1 w 85"/>
                <a:gd name="T41" fmla="*/ 91 h 172"/>
                <a:gd name="T42" fmla="*/ 1 w 85"/>
                <a:gd name="T43" fmla="*/ 91 h 172"/>
                <a:gd name="T44" fmla="*/ 1 w 85"/>
                <a:gd name="T45" fmla="*/ 91 h 172"/>
                <a:gd name="T46" fmla="*/ 2 w 85"/>
                <a:gd name="T47" fmla="*/ 92 h 172"/>
                <a:gd name="T48" fmla="*/ 2 w 85"/>
                <a:gd name="T49" fmla="*/ 92 h 172"/>
                <a:gd name="T50" fmla="*/ 2 w 85"/>
                <a:gd name="T51" fmla="*/ 93 h 172"/>
                <a:gd name="T52" fmla="*/ 2 w 85"/>
                <a:gd name="T53" fmla="*/ 93 h 172"/>
                <a:gd name="T54" fmla="*/ 2 w 85"/>
                <a:gd name="T55" fmla="*/ 94 h 172"/>
                <a:gd name="T56" fmla="*/ 2 w 85"/>
                <a:gd name="T57" fmla="*/ 94 h 172"/>
                <a:gd name="T58" fmla="*/ 2 w 85"/>
                <a:gd name="T59" fmla="*/ 94 h 172"/>
                <a:gd name="T60" fmla="*/ 2 w 85"/>
                <a:gd name="T61" fmla="*/ 95 h 172"/>
                <a:gd name="T62" fmla="*/ 2 w 85"/>
                <a:gd name="T63" fmla="*/ 95 h 172"/>
                <a:gd name="T64" fmla="*/ 2 w 85"/>
                <a:gd name="T65" fmla="*/ 96 h 172"/>
                <a:gd name="T66" fmla="*/ 2 w 85"/>
                <a:gd name="T67" fmla="*/ 96 h 172"/>
                <a:gd name="T68" fmla="*/ 2 w 85"/>
                <a:gd name="T69" fmla="*/ 96 h 172"/>
                <a:gd name="T70" fmla="*/ 2 w 85"/>
                <a:gd name="T71" fmla="*/ 97 h 172"/>
                <a:gd name="T72" fmla="*/ 3 w 85"/>
                <a:gd name="T73" fmla="*/ 98 h 172"/>
                <a:gd name="T74" fmla="*/ 3 w 85"/>
                <a:gd name="T75" fmla="*/ 98 h 172"/>
                <a:gd name="T76" fmla="*/ 3 w 85"/>
                <a:gd name="T77" fmla="*/ 98 h 172"/>
                <a:gd name="T78" fmla="*/ 3 w 85"/>
                <a:gd name="T79" fmla="*/ 99 h 172"/>
                <a:gd name="T80" fmla="*/ 3 w 85"/>
                <a:gd name="T81" fmla="*/ 99 h 172"/>
                <a:gd name="T82" fmla="*/ 3 w 85"/>
                <a:gd name="T83" fmla="*/ 100 h 172"/>
                <a:gd name="T84" fmla="*/ 3 w 85"/>
                <a:gd name="T85" fmla="*/ 100 h 172"/>
                <a:gd name="T86" fmla="*/ 3 w 85"/>
                <a:gd name="T87" fmla="*/ 100 h 172"/>
                <a:gd name="T88" fmla="*/ 85 w 85"/>
                <a:gd name="T89" fmla="*/ 172 h 172"/>
                <a:gd name="T90" fmla="*/ 16 w 85"/>
                <a:gd name="T91" fmla="*/ 80 h 172"/>
                <a:gd name="T92" fmla="*/ 42 w 85"/>
                <a:gd name="T93" fmla="*/ 2 h 1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85" h="172">
                  <a:moveTo>
                    <a:pt x="45" y="0"/>
                  </a:moveTo>
                  <a:cubicBezTo>
                    <a:pt x="35" y="6"/>
                    <a:pt x="26" y="14"/>
                    <a:pt x="19" y="24"/>
                  </a:cubicBezTo>
                  <a:cubicBezTo>
                    <a:pt x="19" y="24"/>
                    <a:pt x="19" y="24"/>
                    <a:pt x="19" y="24"/>
                  </a:cubicBezTo>
                  <a:cubicBezTo>
                    <a:pt x="19" y="24"/>
                    <a:pt x="19" y="24"/>
                    <a:pt x="19" y="24"/>
                  </a:cubicBezTo>
                  <a:cubicBezTo>
                    <a:pt x="19" y="24"/>
                    <a:pt x="19" y="24"/>
                    <a:pt x="19" y="24"/>
                  </a:cubicBezTo>
                  <a:cubicBezTo>
                    <a:pt x="19" y="24"/>
                    <a:pt x="19" y="24"/>
                    <a:pt x="19" y="24"/>
                  </a:cubicBezTo>
                  <a:cubicBezTo>
                    <a:pt x="19" y="24"/>
                    <a:pt x="19" y="24"/>
                    <a:pt x="19" y="24"/>
                  </a:cubicBezTo>
                  <a:cubicBezTo>
                    <a:pt x="19" y="24"/>
                    <a:pt x="19" y="24"/>
                    <a:pt x="19" y="24"/>
                  </a:cubicBezTo>
                  <a:cubicBezTo>
                    <a:pt x="18" y="24"/>
                    <a:pt x="18" y="24"/>
                    <a:pt x="18" y="24"/>
                  </a:cubicBezTo>
                  <a:cubicBezTo>
                    <a:pt x="18" y="24"/>
                    <a:pt x="18" y="24"/>
                    <a:pt x="18" y="24"/>
                  </a:cubicBezTo>
                  <a:cubicBezTo>
                    <a:pt x="18" y="24"/>
                    <a:pt x="18" y="24"/>
                    <a:pt x="18" y="25"/>
                  </a:cubicBezTo>
                  <a:cubicBezTo>
                    <a:pt x="18" y="25"/>
                    <a:pt x="18" y="25"/>
                    <a:pt x="18" y="25"/>
                  </a:cubicBezTo>
                  <a:cubicBezTo>
                    <a:pt x="6" y="41"/>
                    <a:pt x="0" y="62"/>
                    <a:pt x="1" y="84"/>
                  </a:cubicBezTo>
                  <a:cubicBezTo>
                    <a:pt x="1" y="84"/>
                    <a:pt x="1" y="84"/>
                    <a:pt x="1" y="84"/>
                  </a:cubicBezTo>
                  <a:cubicBezTo>
                    <a:pt x="1" y="84"/>
                    <a:pt x="1" y="84"/>
                    <a:pt x="1" y="84"/>
                  </a:cubicBezTo>
                  <a:cubicBezTo>
                    <a:pt x="1" y="84"/>
                    <a:pt x="1" y="84"/>
                    <a:pt x="1" y="84"/>
                  </a:cubicBezTo>
                  <a:cubicBezTo>
                    <a:pt x="1" y="84"/>
                    <a:pt x="1" y="84"/>
                    <a:pt x="1" y="84"/>
                  </a:cubicBezTo>
                  <a:cubicBezTo>
                    <a:pt x="1" y="84"/>
                    <a:pt x="1" y="84"/>
                    <a:pt x="1" y="84"/>
                  </a:cubicBezTo>
                  <a:cubicBezTo>
                    <a:pt x="1" y="84"/>
                    <a:pt x="1" y="84"/>
                    <a:pt x="1" y="84"/>
                  </a:cubicBezTo>
                  <a:cubicBezTo>
                    <a:pt x="1" y="84"/>
                    <a:pt x="1" y="84"/>
                    <a:pt x="1" y="84"/>
                  </a:cubicBezTo>
                  <a:cubicBezTo>
                    <a:pt x="1" y="85"/>
                    <a:pt x="1" y="85"/>
                    <a:pt x="1" y="85"/>
                  </a:cubicBezTo>
                  <a:cubicBezTo>
                    <a:pt x="1" y="85"/>
                    <a:pt x="1" y="85"/>
                    <a:pt x="1" y="85"/>
                  </a:cubicBezTo>
                  <a:cubicBezTo>
                    <a:pt x="1" y="85"/>
                    <a:pt x="1" y="85"/>
                    <a:pt x="1" y="85"/>
                  </a:cubicBezTo>
                  <a:cubicBezTo>
                    <a:pt x="1" y="85"/>
                    <a:pt x="1" y="85"/>
                    <a:pt x="1" y="85"/>
                  </a:cubicBezTo>
                  <a:cubicBezTo>
                    <a:pt x="1" y="85"/>
                    <a:pt x="1" y="85"/>
                    <a:pt x="1" y="85"/>
                  </a:cubicBezTo>
                  <a:cubicBezTo>
                    <a:pt x="1" y="85"/>
                    <a:pt x="1" y="85"/>
                    <a:pt x="1" y="85"/>
                  </a:cubicBezTo>
                  <a:cubicBezTo>
                    <a:pt x="1" y="85"/>
                    <a:pt x="1" y="85"/>
                    <a:pt x="1" y="85"/>
                  </a:cubicBezTo>
                  <a:cubicBezTo>
                    <a:pt x="1" y="85"/>
                    <a:pt x="1" y="86"/>
                    <a:pt x="1" y="86"/>
                  </a:cubicBezTo>
                  <a:cubicBezTo>
                    <a:pt x="1" y="86"/>
                    <a:pt x="1" y="86"/>
                    <a:pt x="1" y="86"/>
                  </a:cubicBezTo>
                  <a:cubicBezTo>
                    <a:pt x="1" y="86"/>
                    <a:pt x="1" y="86"/>
                    <a:pt x="1" y="86"/>
                  </a:cubicBezTo>
                  <a:cubicBezTo>
                    <a:pt x="1" y="86"/>
                    <a:pt x="1" y="86"/>
                    <a:pt x="1" y="86"/>
                  </a:cubicBezTo>
                  <a:cubicBezTo>
                    <a:pt x="1" y="86"/>
                    <a:pt x="1" y="86"/>
                    <a:pt x="1" y="86"/>
                  </a:cubicBezTo>
                  <a:cubicBezTo>
                    <a:pt x="1" y="86"/>
                    <a:pt x="1" y="86"/>
                    <a:pt x="1" y="86"/>
                  </a:cubicBezTo>
                  <a:cubicBezTo>
                    <a:pt x="1" y="86"/>
                    <a:pt x="1" y="86"/>
                    <a:pt x="1" y="86"/>
                  </a:cubicBezTo>
                  <a:cubicBezTo>
                    <a:pt x="1" y="86"/>
                    <a:pt x="1" y="86"/>
                    <a:pt x="1" y="87"/>
                  </a:cubicBezTo>
                  <a:cubicBezTo>
                    <a:pt x="1" y="87"/>
                    <a:pt x="1" y="87"/>
                    <a:pt x="1" y="87"/>
                  </a:cubicBezTo>
                  <a:cubicBezTo>
                    <a:pt x="1" y="87"/>
                    <a:pt x="1" y="87"/>
                    <a:pt x="1" y="87"/>
                  </a:cubicBezTo>
                  <a:cubicBezTo>
                    <a:pt x="1" y="87"/>
                    <a:pt x="1" y="87"/>
                    <a:pt x="1" y="87"/>
                  </a:cubicBezTo>
                  <a:cubicBezTo>
                    <a:pt x="1" y="87"/>
                    <a:pt x="1" y="87"/>
                    <a:pt x="1" y="87"/>
                  </a:cubicBezTo>
                  <a:cubicBezTo>
                    <a:pt x="1" y="87"/>
                    <a:pt x="1" y="87"/>
                    <a:pt x="1" y="87"/>
                  </a:cubicBezTo>
                  <a:cubicBezTo>
                    <a:pt x="1" y="87"/>
                    <a:pt x="1" y="87"/>
                    <a:pt x="1" y="87"/>
                  </a:cubicBezTo>
                  <a:cubicBezTo>
                    <a:pt x="1" y="87"/>
                    <a:pt x="1" y="87"/>
                    <a:pt x="1" y="88"/>
                  </a:cubicBezTo>
                  <a:cubicBezTo>
                    <a:pt x="1" y="88"/>
                    <a:pt x="1" y="88"/>
                    <a:pt x="1" y="88"/>
                  </a:cubicBezTo>
                  <a:cubicBezTo>
                    <a:pt x="1" y="88"/>
                    <a:pt x="1" y="88"/>
                    <a:pt x="1" y="88"/>
                  </a:cubicBezTo>
                  <a:cubicBezTo>
                    <a:pt x="1" y="88"/>
                    <a:pt x="1" y="88"/>
                    <a:pt x="1" y="88"/>
                  </a:cubicBezTo>
                  <a:cubicBezTo>
                    <a:pt x="1" y="88"/>
                    <a:pt x="1" y="88"/>
                    <a:pt x="1" y="88"/>
                  </a:cubicBezTo>
                  <a:cubicBezTo>
                    <a:pt x="1" y="88"/>
                    <a:pt x="1" y="88"/>
                    <a:pt x="1" y="88"/>
                  </a:cubicBezTo>
                  <a:cubicBezTo>
                    <a:pt x="1" y="88"/>
                    <a:pt x="1" y="88"/>
                    <a:pt x="1" y="88"/>
                  </a:cubicBezTo>
                  <a:cubicBezTo>
                    <a:pt x="1" y="88"/>
                    <a:pt x="1" y="88"/>
                    <a:pt x="1" y="88"/>
                  </a:cubicBezTo>
                  <a:cubicBezTo>
                    <a:pt x="1" y="89"/>
                    <a:pt x="1" y="89"/>
                    <a:pt x="1" y="89"/>
                  </a:cubicBezTo>
                  <a:cubicBezTo>
                    <a:pt x="1" y="89"/>
                    <a:pt x="1" y="89"/>
                    <a:pt x="1" y="89"/>
                  </a:cubicBezTo>
                  <a:cubicBezTo>
                    <a:pt x="1" y="89"/>
                    <a:pt x="1" y="89"/>
                    <a:pt x="1" y="89"/>
                  </a:cubicBezTo>
                  <a:cubicBezTo>
                    <a:pt x="1" y="89"/>
                    <a:pt x="1" y="89"/>
                    <a:pt x="1" y="89"/>
                  </a:cubicBezTo>
                  <a:cubicBezTo>
                    <a:pt x="1" y="89"/>
                    <a:pt x="1" y="89"/>
                    <a:pt x="1" y="89"/>
                  </a:cubicBezTo>
                  <a:cubicBezTo>
                    <a:pt x="1" y="89"/>
                    <a:pt x="1" y="89"/>
                    <a:pt x="1" y="89"/>
                  </a:cubicBezTo>
                  <a:cubicBezTo>
                    <a:pt x="1" y="89"/>
                    <a:pt x="1" y="90"/>
                    <a:pt x="1" y="90"/>
                  </a:cubicBezTo>
                  <a:cubicBezTo>
                    <a:pt x="1" y="90"/>
                    <a:pt x="1" y="90"/>
                    <a:pt x="1" y="90"/>
                  </a:cubicBezTo>
                  <a:cubicBezTo>
                    <a:pt x="1" y="90"/>
                    <a:pt x="1" y="90"/>
                    <a:pt x="1" y="90"/>
                  </a:cubicBezTo>
                  <a:cubicBezTo>
                    <a:pt x="1" y="90"/>
                    <a:pt x="1" y="90"/>
                    <a:pt x="1" y="90"/>
                  </a:cubicBezTo>
                  <a:cubicBezTo>
                    <a:pt x="1" y="90"/>
                    <a:pt x="1" y="90"/>
                    <a:pt x="1" y="90"/>
                  </a:cubicBezTo>
                  <a:cubicBezTo>
                    <a:pt x="1" y="90"/>
                    <a:pt x="1" y="90"/>
                    <a:pt x="1" y="90"/>
                  </a:cubicBezTo>
                  <a:cubicBezTo>
                    <a:pt x="1" y="90"/>
                    <a:pt x="1" y="90"/>
                    <a:pt x="1" y="90"/>
                  </a:cubicBezTo>
                  <a:cubicBezTo>
                    <a:pt x="1" y="90"/>
                    <a:pt x="1" y="91"/>
                    <a:pt x="1" y="91"/>
                  </a:cubicBezTo>
                  <a:cubicBezTo>
                    <a:pt x="1" y="91"/>
                    <a:pt x="1" y="91"/>
                    <a:pt x="1" y="91"/>
                  </a:cubicBezTo>
                  <a:cubicBezTo>
                    <a:pt x="1" y="91"/>
                    <a:pt x="1" y="91"/>
                    <a:pt x="1" y="91"/>
                  </a:cubicBezTo>
                  <a:cubicBezTo>
                    <a:pt x="1" y="91"/>
                    <a:pt x="1" y="91"/>
                    <a:pt x="1" y="91"/>
                  </a:cubicBezTo>
                  <a:cubicBezTo>
                    <a:pt x="1" y="91"/>
                    <a:pt x="1" y="91"/>
                    <a:pt x="1" y="91"/>
                  </a:cubicBezTo>
                  <a:cubicBezTo>
                    <a:pt x="1" y="91"/>
                    <a:pt x="1" y="91"/>
                    <a:pt x="1" y="91"/>
                  </a:cubicBezTo>
                  <a:cubicBezTo>
                    <a:pt x="1" y="91"/>
                    <a:pt x="1" y="91"/>
                    <a:pt x="1" y="91"/>
                  </a:cubicBezTo>
                  <a:cubicBezTo>
                    <a:pt x="1" y="91"/>
                    <a:pt x="1" y="91"/>
                    <a:pt x="1" y="92"/>
                  </a:cubicBezTo>
                  <a:cubicBezTo>
                    <a:pt x="1" y="92"/>
                    <a:pt x="2" y="92"/>
                    <a:pt x="2" y="92"/>
                  </a:cubicBezTo>
                  <a:cubicBezTo>
                    <a:pt x="2" y="92"/>
                    <a:pt x="2" y="92"/>
                    <a:pt x="2" y="92"/>
                  </a:cubicBezTo>
                  <a:cubicBezTo>
                    <a:pt x="2" y="92"/>
                    <a:pt x="2" y="92"/>
                    <a:pt x="2" y="92"/>
                  </a:cubicBezTo>
                  <a:cubicBezTo>
                    <a:pt x="2" y="92"/>
                    <a:pt x="2" y="92"/>
                    <a:pt x="2" y="92"/>
                  </a:cubicBezTo>
                  <a:cubicBezTo>
                    <a:pt x="2" y="92"/>
                    <a:pt x="2" y="92"/>
                    <a:pt x="2" y="92"/>
                  </a:cubicBezTo>
                  <a:cubicBezTo>
                    <a:pt x="2" y="92"/>
                    <a:pt x="2" y="92"/>
                    <a:pt x="2" y="92"/>
                  </a:cubicBezTo>
                  <a:cubicBezTo>
                    <a:pt x="2" y="92"/>
                    <a:pt x="2" y="92"/>
                    <a:pt x="2" y="92"/>
                  </a:cubicBezTo>
                  <a:cubicBezTo>
                    <a:pt x="2" y="93"/>
                    <a:pt x="2" y="93"/>
                    <a:pt x="2" y="93"/>
                  </a:cubicBezTo>
                  <a:cubicBezTo>
                    <a:pt x="2" y="93"/>
                    <a:pt x="2" y="93"/>
                    <a:pt x="2" y="93"/>
                  </a:cubicBezTo>
                  <a:cubicBezTo>
                    <a:pt x="2" y="93"/>
                    <a:pt x="2" y="93"/>
                    <a:pt x="2" y="93"/>
                  </a:cubicBezTo>
                  <a:cubicBezTo>
                    <a:pt x="2" y="93"/>
                    <a:pt x="2" y="93"/>
                    <a:pt x="2" y="93"/>
                  </a:cubicBezTo>
                  <a:cubicBezTo>
                    <a:pt x="2" y="93"/>
                    <a:pt x="2" y="93"/>
                    <a:pt x="2" y="93"/>
                  </a:cubicBezTo>
                  <a:cubicBezTo>
                    <a:pt x="2" y="93"/>
                    <a:pt x="2" y="93"/>
                    <a:pt x="2" y="93"/>
                  </a:cubicBezTo>
                  <a:cubicBezTo>
                    <a:pt x="2" y="93"/>
                    <a:pt x="2" y="94"/>
                    <a:pt x="2" y="94"/>
                  </a:cubicBezTo>
                  <a:cubicBezTo>
                    <a:pt x="2" y="94"/>
                    <a:pt x="2" y="94"/>
                    <a:pt x="2" y="94"/>
                  </a:cubicBezTo>
                  <a:cubicBezTo>
                    <a:pt x="2" y="94"/>
                    <a:pt x="2" y="94"/>
                    <a:pt x="2" y="94"/>
                  </a:cubicBezTo>
                  <a:cubicBezTo>
                    <a:pt x="2" y="94"/>
                    <a:pt x="2" y="94"/>
                    <a:pt x="2" y="94"/>
                  </a:cubicBezTo>
                  <a:cubicBezTo>
                    <a:pt x="2" y="94"/>
                    <a:pt x="2" y="94"/>
                    <a:pt x="2" y="94"/>
                  </a:cubicBezTo>
                  <a:cubicBezTo>
                    <a:pt x="2" y="94"/>
                    <a:pt x="2" y="94"/>
                    <a:pt x="2" y="94"/>
                  </a:cubicBezTo>
                  <a:cubicBezTo>
                    <a:pt x="2" y="94"/>
                    <a:pt x="2" y="94"/>
                    <a:pt x="2" y="94"/>
                  </a:cubicBezTo>
                  <a:cubicBezTo>
                    <a:pt x="2" y="94"/>
                    <a:pt x="2" y="94"/>
                    <a:pt x="2" y="95"/>
                  </a:cubicBezTo>
                  <a:cubicBezTo>
                    <a:pt x="2" y="95"/>
                    <a:pt x="2" y="95"/>
                    <a:pt x="2" y="95"/>
                  </a:cubicBezTo>
                  <a:cubicBezTo>
                    <a:pt x="2" y="95"/>
                    <a:pt x="2" y="95"/>
                    <a:pt x="2" y="95"/>
                  </a:cubicBezTo>
                  <a:cubicBezTo>
                    <a:pt x="2" y="95"/>
                    <a:pt x="2" y="95"/>
                    <a:pt x="2" y="95"/>
                  </a:cubicBezTo>
                  <a:cubicBezTo>
                    <a:pt x="2" y="95"/>
                    <a:pt x="2" y="95"/>
                    <a:pt x="2" y="95"/>
                  </a:cubicBezTo>
                  <a:cubicBezTo>
                    <a:pt x="2" y="95"/>
                    <a:pt x="2" y="95"/>
                    <a:pt x="2" y="95"/>
                  </a:cubicBezTo>
                  <a:cubicBezTo>
                    <a:pt x="2" y="95"/>
                    <a:pt x="2" y="95"/>
                    <a:pt x="2" y="95"/>
                  </a:cubicBezTo>
                  <a:cubicBezTo>
                    <a:pt x="2" y="95"/>
                    <a:pt x="2" y="95"/>
                    <a:pt x="2" y="95"/>
                  </a:cubicBezTo>
                  <a:cubicBezTo>
                    <a:pt x="2" y="96"/>
                    <a:pt x="2" y="96"/>
                    <a:pt x="2" y="96"/>
                  </a:cubicBezTo>
                  <a:cubicBezTo>
                    <a:pt x="2" y="96"/>
                    <a:pt x="2" y="96"/>
                    <a:pt x="2" y="96"/>
                  </a:cubicBezTo>
                  <a:cubicBezTo>
                    <a:pt x="2" y="96"/>
                    <a:pt x="2" y="96"/>
                    <a:pt x="2" y="96"/>
                  </a:cubicBezTo>
                  <a:cubicBezTo>
                    <a:pt x="2" y="96"/>
                    <a:pt x="2" y="96"/>
                    <a:pt x="2" y="96"/>
                  </a:cubicBezTo>
                  <a:cubicBezTo>
                    <a:pt x="2" y="96"/>
                    <a:pt x="2" y="96"/>
                    <a:pt x="2" y="96"/>
                  </a:cubicBezTo>
                  <a:cubicBezTo>
                    <a:pt x="2" y="96"/>
                    <a:pt x="2" y="96"/>
                    <a:pt x="2" y="96"/>
                  </a:cubicBezTo>
                  <a:cubicBezTo>
                    <a:pt x="2" y="96"/>
                    <a:pt x="2" y="96"/>
                    <a:pt x="2" y="96"/>
                  </a:cubicBezTo>
                  <a:cubicBezTo>
                    <a:pt x="2" y="96"/>
                    <a:pt x="2" y="96"/>
                    <a:pt x="2" y="97"/>
                  </a:cubicBezTo>
                  <a:cubicBezTo>
                    <a:pt x="2" y="97"/>
                    <a:pt x="2" y="97"/>
                    <a:pt x="2" y="97"/>
                  </a:cubicBezTo>
                  <a:cubicBezTo>
                    <a:pt x="2" y="97"/>
                    <a:pt x="2" y="97"/>
                    <a:pt x="2" y="97"/>
                  </a:cubicBezTo>
                  <a:cubicBezTo>
                    <a:pt x="2" y="97"/>
                    <a:pt x="2" y="97"/>
                    <a:pt x="2" y="97"/>
                  </a:cubicBezTo>
                  <a:cubicBezTo>
                    <a:pt x="2" y="97"/>
                    <a:pt x="2" y="97"/>
                    <a:pt x="2" y="97"/>
                  </a:cubicBezTo>
                  <a:cubicBezTo>
                    <a:pt x="2" y="97"/>
                    <a:pt x="2" y="97"/>
                    <a:pt x="3" y="98"/>
                  </a:cubicBezTo>
                  <a:cubicBezTo>
                    <a:pt x="3" y="98"/>
                    <a:pt x="3" y="98"/>
                    <a:pt x="3" y="98"/>
                  </a:cubicBezTo>
                  <a:cubicBezTo>
                    <a:pt x="3" y="98"/>
                    <a:pt x="3" y="98"/>
                    <a:pt x="3" y="98"/>
                  </a:cubicBezTo>
                  <a:cubicBezTo>
                    <a:pt x="3" y="98"/>
                    <a:pt x="3" y="98"/>
                    <a:pt x="3" y="98"/>
                  </a:cubicBezTo>
                  <a:cubicBezTo>
                    <a:pt x="3" y="98"/>
                    <a:pt x="3" y="98"/>
                    <a:pt x="3" y="98"/>
                  </a:cubicBezTo>
                  <a:cubicBezTo>
                    <a:pt x="3" y="98"/>
                    <a:pt x="3" y="98"/>
                    <a:pt x="3" y="98"/>
                  </a:cubicBezTo>
                  <a:cubicBezTo>
                    <a:pt x="3" y="98"/>
                    <a:pt x="3" y="98"/>
                    <a:pt x="3" y="98"/>
                  </a:cubicBezTo>
                  <a:cubicBezTo>
                    <a:pt x="3" y="98"/>
                    <a:pt x="3" y="99"/>
                    <a:pt x="3" y="99"/>
                  </a:cubicBezTo>
                  <a:cubicBezTo>
                    <a:pt x="3" y="99"/>
                    <a:pt x="3" y="99"/>
                    <a:pt x="3" y="99"/>
                  </a:cubicBezTo>
                  <a:cubicBezTo>
                    <a:pt x="3" y="99"/>
                    <a:pt x="3" y="99"/>
                    <a:pt x="3" y="99"/>
                  </a:cubicBezTo>
                  <a:cubicBezTo>
                    <a:pt x="3" y="99"/>
                    <a:pt x="3" y="99"/>
                    <a:pt x="3" y="99"/>
                  </a:cubicBezTo>
                  <a:cubicBezTo>
                    <a:pt x="3" y="99"/>
                    <a:pt x="3" y="99"/>
                    <a:pt x="3" y="99"/>
                  </a:cubicBezTo>
                  <a:cubicBezTo>
                    <a:pt x="3" y="99"/>
                    <a:pt x="3" y="99"/>
                    <a:pt x="3" y="99"/>
                  </a:cubicBezTo>
                  <a:cubicBezTo>
                    <a:pt x="3" y="99"/>
                    <a:pt x="3" y="99"/>
                    <a:pt x="3" y="99"/>
                  </a:cubicBezTo>
                  <a:cubicBezTo>
                    <a:pt x="3" y="99"/>
                    <a:pt x="3" y="99"/>
                    <a:pt x="3" y="100"/>
                  </a:cubicBezTo>
                  <a:cubicBezTo>
                    <a:pt x="3" y="100"/>
                    <a:pt x="3" y="100"/>
                    <a:pt x="3" y="100"/>
                  </a:cubicBezTo>
                  <a:cubicBezTo>
                    <a:pt x="3" y="100"/>
                    <a:pt x="3" y="100"/>
                    <a:pt x="3" y="100"/>
                  </a:cubicBezTo>
                  <a:cubicBezTo>
                    <a:pt x="3" y="100"/>
                    <a:pt x="3" y="100"/>
                    <a:pt x="3" y="100"/>
                  </a:cubicBezTo>
                  <a:cubicBezTo>
                    <a:pt x="3" y="100"/>
                    <a:pt x="3" y="100"/>
                    <a:pt x="3" y="100"/>
                  </a:cubicBezTo>
                  <a:cubicBezTo>
                    <a:pt x="3" y="100"/>
                    <a:pt x="3" y="100"/>
                    <a:pt x="3" y="100"/>
                  </a:cubicBezTo>
                  <a:cubicBezTo>
                    <a:pt x="3" y="100"/>
                    <a:pt x="3" y="100"/>
                    <a:pt x="3" y="100"/>
                  </a:cubicBezTo>
                  <a:cubicBezTo>
                    <a:pt x="3" y="100"/>
                    <a:pt x="3" y="100"/>
                    <a:pt x="3" y="100"/>
                  </a:cubicBezTo>
                  <a:cubicBezTo>
                    <a:pt x="3" y="100"/>
                    <a:pt x="3" y="100"/>
                    <a:pt x="3" y="101"/>
                  </a:cubicBezTo>
                  <a:cubicBezTo>
                    <a:pt x="3" y="101"/>
                    <a:pt x="3" y="101"/>
                    <a:pt x="3" y="101"/>
                  </a:cubicBezTo>
                  <a:cubicBezTo>
                    <a:pt x="12" y="139"/>
                    <a:pt x="45" y="168"/>
                    <a:pt x="85" y="172"/>
                  </a:cubicBezTo>
                  <a:cubicBezTo>
                    <a:pt x="73" y="168"/>
                    <a:pt x="61" y="161"/>
                    <a:pt x="52" y="152"/>
                  </a:cubicBezTo>
                  <a:cubicBezTo>
                    <a:pt x="38" y="140"/>
                    <a:pt x="28" y="125"/>
                    <a:pt x="22" y="107"/>
                  </a:cubicBezTo>
                  <a:cubicBezTo>
                    <a:pt x="20" y="98"/>
                    <a:pt x="18" y="89"/>
                    <a:pt x="16" y="80"/>
                  </a:cubicBezTo>
                  <a:cubicBezTo>
                    <a:pt x="16" y="79"/>
                    <a:pt x="16" y="79"/>
                    <a:pt x="16" y="79"/>
                  </a:cubicBezTo>
                  <a:cubicBezTo>
                    <a:pt x="15" y="60"/>
                    <a:pt x="19" y="42"/>
                    <a:pt x="27" y="24"/>
                  </a:cubicBezTo>
                  <a:cubicBezTo>
                    <a:pt x="32" y="17"/>
                    <a:pt x="37" y="10"/>
                    <a:pt x="42" y="2"/>
                  </a:cubicBezTo>
                  <a:cubicBezTo>
                    <a:pt x="43" y="1"/>
                    <a:pt x="44" y="1"/>
                    <a:pt x="45" y="0"/>
                  </a:cubicBezTo>
                </a:path>
              </a:pathLst>
            </a:custGeom>
            <a:solidFill>
              <a:srgbClr val="FFB54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82" name="Rectangle 48"/>
            <p:cNvSpPr>
              <a:spLocks noChangeArrowheads="1"/>
            </p:cNvSpPr>
            <p:nvPr/>
          </p:nvSpPr>
          <p:spPr bwMode="auto">
            <a:xfrm>
              <a:off x="4170550" y="3623112"/>
              <a:ext cx="142875" cy="161925"/>
            </a:xfrm>
            <a:prstGeom prst="rect">
              <a:avLst/>
            </a:prstGeom>
            <a:solidFill>
              <a:srgbClr val="FFD57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83" name="Rectangle 49"/>
            <p:cNvSpPr>
              <a:spLocks noChangeArrowheads="1"/>
            </p:cNvSpPr>
            <p:nvPr/>
          </p:nvSpPr>
          <p:spPr bwMode="auto">
            <a:xfrm>
              <a:off x="4193410" y="3540562"/>
              <a:ext cx="113814" cy="323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100" b="1" i="0" u="none" strike="noStrike" cap="none" normalizeH="0" baseline="0" dirty="0">
                  <a:ln>
                    <a:noFill/>
                  </a:ln>
                  <a:solidFill>
                    <a:srgbClr val="FF9936"/>
                  </a:solidFill>
                  <a:effectLst/>
                  <a:latin typeface="Raleway" panose="020B0003030101060003" pitchFamily="34" charset="0"/>
                </a:rPr>
                <a:t>1</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186" name="Freeform 52"/>
            <p:cNvSpPr>
              <a:spLocks noEditPoints="1"/>
            </p:cNvSpPr>
            <p:nvPr/>
          </p:nvSpPr>
          <p:spPr bwMode="auto">
            <a:xfrm>
              <a:off x="3994150" y="3978666"/>
              <a:ext cx="60325" cy="158750"/>
            </a:xfrm>
            <a:custGeom>
              <a:avLst/>
              <a:gdLst>
                <a:gd name="T0" fmla="*/ 0 w 25"/>
                <a:gd name="T1" fmla="*/ 65 h 65"/>
                <a:gd name="T2" fmla="*/ 0 w 25"/>
                <a:gd name="T3" fmla="*/ 65 h 65"/>
                <a:gd name="T4" fmla="*/ 0 w 25"/>
                <a:gd name="T5" fmla="*/ 65 h 65"/>
                <a:gd name="T6" fmla="*/ 0 w 25"/>
                <a:gd name="T7" fmla="*/ 65 h 65"/>
                <a:gd name="T8" fmla="*/ 0 w 25"/>
                <a:gd name="T9" fmla="*/ 65 h 65"/>
                <a:gd name="T10" fmla="*/ 0 w 25"/>
                <a:gd name="T11" fmla="*/ 65 h 65"/>
                <a:gd name="T12" fmla="*/ 0 w 25"/>
                <a:gd name="T13" fmla="*/ 64 h 65"/>
                <a:gd name="T14" fmla="*/ 0 w 25"/>
                <a:gd name="T15" fmla="*/ 64 h 65"/>
                <a:gd name="T16" fmla="*/ 0 w 25"/>
                <a:gd name="T17" fmla="*/ 64 h 65"/>
                <a:gd name="T18" fmla="*/ 0 w 25"/>
                <a:gd name="T19" fmla="*/ 64 h 65"/>
                <a:gd name="T20" fmla="*/ 0 w 25"/>
                <a:gd name="T21" fmla="*/ 64 h 65"/>
                <a:gd name="T22" fmla="*/ 0 w 25"/>
                <a:gd name="T23" fmla="*/ 64 h 65"/>
                <a:gd name="T24" fmla="*/ 0 w 25"/>
                <a:gd name="T25" fmla="*/ 64 h 65"/>
                <a:gd name="T26" fmla="*/ 0 w 25"/>
                <a:gd name="T27" fmla="*/ 64 h 65"/>
                <a:gd name="T28" fmla="*/ 0 w 25"/>
                <a:gd name="T29" fmla="*/ 64 h 65"/>
                <a:gd name="T30" fmla="*/ 0 w 25"/>
                <a:gd name="T31" fmla="*/ 63 h 65"/>
                <a:gd name="T32" fmla="*/ 0 w 25"/>
                <a:gd name="T33" fmla="*/ 64 h 65"/>
                <a:gd name="T34" fmla="*/ 0 w 25"/>
                <a:gd name="T35" fmla="*/ 64 h 65"/>
                <a:gd name="T36" fmla="*/ 0 w 25"/>
                <a:gd name="T37" fmla="*/ 63 h 65"/>
                <a:gd name="T38" fmla="*/ 25 w 25"/>
                <a:gd name="T39" fmla="*/ 0 h 65"/>
                <a:gd name="T40" fmla="*/ 0 w 25"/>
                <a:gd name="T41" fmla="*/ 63 h 65"/>
                <a:gd name="T42" fmla="*/ 25 w 25"/>
                <a:gd name="T43" fmla="*/ 0 h 65"/>
                <a:gd name="T44" fmla="*/ 25 w 25"/>
                <a:gd name="T45" fmla="*/ 0 h 65"/>
                <a:gd name="T46" fmla="*/ 25 w 25"/>
                <a:gd name="T47" fmla="*/ 0 h 65"/>
                <a:gd name="T48" fmla="*/ 25 w 25"/>
                <a:gd name="T49" fmla="*/ 0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5" h="65">
                  <a:moveTo>
                    <a:pt x="0" y="65"/>
                  </a:moveTo>
                  <a:cubicBezTo>
                    <a:pt x="0" y="65"/>
                    <a:pt x="0" y="65"/>
                    <a:pt x="0" y="65"/>
                  </a:cubicBezTo>
                  <a:cubicBezTo>
                    <a:pt x="0" y="65"/>
                    <a:pt x="0" y="65"/>
                    <a:pt x="0" y="65"/>
                  </a:cubicBezTo>
                  <a:moveTo>
                    <a:pt x="0" y="65"/>
                  </a:moveTo>
                  <a:cubicBezTo>
                    <a:pt x="0" y="65"/>
                    <a:pt x="0" y="65"/>
                    <a:pt x="0" y="65"/>
                  </a:cubicBezTo>
                  <a:cubicBezTo>
                    <a:pt x="0" y="65"/>
                    <a:pt x="0" y="65"/>
                    <a:pt x="0" y="65"/>
                  </a:cubicBezTo>
                  <a:moveTo>
                    <a:pt x="0" y="64"/>
                  </a:moveTo>
                  <a:cubicBezTo>
                    <a:pt x="0" y="64"/>
                    <a:pt x="0" y="64"/>
                    <a:pt x="0" y="64"/>
                  </a:cubicBezTo>
                  <a:cubicBezTo>
                    <a:pt x="0" y="64"/>
                    <a:pt x="0" y="64"/>
                    <a:pt x="0" y="64"/>
                  </a:cubicBezTo>
                  <a:moveTo>
                    <a:pt x="0" y="64"/>
                  </a:moveTo>
                  <a:cubicBezTo>
                    <a:pt x="0" y="64"/>
                    <a:pt x="0" y="64"/>
                    <a:pt x="0" y="64"/>
                  </a:cubicBezTo>
                  <a:cubicBezTo>
                    <a:pt x="0" y="64"/>
                    <a:pt x="0" y="64"/>
                    <a:pt x="0" y="64"/>
                  </a:cubicBezTo>
                  <a:moveTo>
                    <a:pt x="0" y="64"/>
                  </a:moveTo>
                  <a:cubicBezTo>
                    <a:pt x="0" y="64"/>
                    <a:pt x="0" y="64"/>
                    <a:pt x="0" y="64"/>
                  </a:cubicBezTo>
                  <a:cubicBezTo>
                    <a:pt x="0" y="64"/>
                    <a:pt x="0" y="64"/>
                    <a:pt x="0" y="64"/>
                  </a:cubicBezTo>
                  <a:moveTo>
                    <a:pt x="0" y="63"/>
                  </a:moveTo>
                  <a:cubicBezTo>
                    <a:pt x="0" y="63"/>
                    <a:pt x="0" y="64"/>
                    <a:pt x="0" y="64"/>
                  </a:cubicBezTo>
                  <a:cubicBezTo>
                    <a:pt x="0" y="64"/>
                    <a:pt x="0" y="64"/>
                    <a:pt x="0" y="64"/>
                  </a:cubicBezTo>
                  <a:cubicBezTo>
                    <a:pt x="0" y="64"/>
                    <a:pt x="0" y="63"/>
                    <a:pt x="0" y="63"/>
                  </a:cubicBezTo>
                  <a:moveTo>
                    <a:pt x="25" y="0"/>
                  </a:moveTo>
                  <a:cubicBezTo>
                    <a:pt x="10" y="17"/>
                    <a:pt x="0" y="39"/>
                    <a:pt x="0" y="63"/>
                  </a:cubicBezTo>
                  <a:cubicBezTo>
                    <a:pt x="0" y="39"/>
                    <a:pt x="10" y="17"/>
                    <a:pt x="25" y="0"/>
                  </a:cubicBezTo>
                  <a:moveTo>
                    <a:pt x="25" y="0"/>
                  </a:moveTo>
                  <a:cubicBezTo>
                    <a:pt x="25" y="0"/>
                    <a:pt x="25" y="0"/>
                    <a:pt x="25" y="0"/>
                  </a:cubicBezTo>
                  <a:cubicBezTo>
                    <a:pt x="25" y="0"/>
                    <a:pt x="25" y="0"/>
                    <a:pt x="25" y="0"/>
                  </a:cubicBezTo>
                </a:path>
              </a:pathLst>
            </a:custGeom>
            <a:solidFill>
              <a:srgbClr val="E56A0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grpSp>
      <p:sp>
        <p:nvSpPr>
          <p:cNvPr id="192" name="Freeform 58"/>
          <p:cNvSpPr>
            <a:spLocks noEditPoints="1"/>
          </p:cNvSpPr>
          <p:nvPr/>
        </p:nvSpPr>
        <p:spPr bwMode="auto">
          <a:xfrm>
            <a:off x="3810000" y="4732728"/>
            <a:ext cx="44450" cy="222250"/>
          </a:xfrm>
          <a:custGeom>
            <a:avLst/>
            <a:gdLst>
              <a:gd name="T0" fmla="*/ 7 w 18"/>
              <a:gd name="T1" fmla="*/ 91 h 91"/>
              <a:gd name="T2" fmla="*/ 7 w 18"/>
              <a:gd name="T3" fmla="*/ 91 h 91"/>
              <a:gd name="T4" fmla="*/ 7 w 18"/>
              <a:gd name="T5" fmla="*/ 91 h 91"/>
              <a:gd name="T6" fmla="*/ 7 w 18"/>
              <a:gd name="T7" fmla="*/ 91 h 91"/>
              <a:gd name="T8" fmla="*/ 7 w 18"/>
              <a:gd name="T9" fmla="*/ 91 h 91"/>
              <a:gd name="T10" fmla="*/ 7 w 18"/>
              <a:gd name="T11" fmla="*/ 91 h 91"/>
              <a:gd name="T12" fmla="*/ 7 w 18"/>
              <a:gd name="T13" fmla="*/ 91 h 91"/>
              <a:gd name="T14" fmla="*/ 7 w 18"/>
              <a:gd name="T15" fmla="*/ 91 h 91"/>
              <a:gd name="T16" fmla="*/ 7 w 18"/>
              <a:gd name="T17" fmla="*/ 91 h 91"/>
              <a:gd name="T18" fmla="*/ 7 w 18"/>
              <a:gd name="T19" fmla="*/ 91 h 91"/>
              <a:gd name="T20" fmla="*/ 7 w 18"/>
              <a:gd name="T21" fmla="*/ 91 h 91"/>
              <a:gd name="T22" fmla="*/ 7 w 18"/>
              <a:gd name="T23" fmla="*/ 91 h 91"/>
              <a:gd name="T24" fmla="*/ 6 w 18"/>
              <a:gd name="T25" fmla="*/ 90 h 91"/>
              <a:gd name="T26" fmla="*/ 7 w 18"/>
              <a:gd name="T27" fmla="*/ 91 h 91"/>
              <a:gd name="T28" fmla="*/ 6 w 18"/>
              <a:gd name="T29" fmla="*/ 90 h 91"/>
              <a:gd name="T30" fmla="*/ 0 w 18"/>
              <a:gd name="T31" fmla="*/ 57 h 91"/>
              <a:gd name="T32" fmla="*/ 6 w 18"/>
              <a:gd name="T33" fmla="*/ 90 h 91"/>
              <a:gd name="T34" fmla="*/ 0 w 18"/>
              <a:gd name="T35" fmla="*/ 57 h 91"/>
              <a:gd name="T36" fmla="*/ 0 w 18"/>
              <a:gd name="T37" fmla="*/ 57 h 91"/>
              <a:gd name="T38" fmla="*/ 0 w 18"/>
              <a:gd name="T39" fmla="*/ 57 h 91"/>
              <a:gd name="T40" fmla="*/ 0 w 18"/>
              <a:gd name="T41" fmla="*/ 57 h 91"/>
              <a:gd name="T42" fmla="*/ 0 w 18"/>
              <a:gd name="T43" fmla="*/ 57 h 91"/>
              <a:gd name="T44" fmla="*/ 0 w 18"/>
              <a:gd name="T45" fmla="*/ 57 h 91"/>
              <a:gd name="T46" fmla="*/ 0 w 18"/>
              <a:gd name="T47" fmla="*/ 57 h 91"/>
              <a:gd name="T48" fmla="*/ 0 w 18"/>
              <a:gd name="T49" fmla="*/ 56 h 91"/>
              <a:gd name="T50" fmla="*/ 0 w 18"/>
              <a:gd name="T51" fmla="*/ 57 h 91"/>
              <a:gd name="T52" fmla="*/ 0 w 18"/>
              <a:gd name="T53" fmla="*/ 56 h 91"/>
              <a:gd name="T54" fmla="*/ 0 w 18"/>
              <a:gd name="T55" fmla="*/ 56 h 91"/>
              <a:gd name="T56" fmla="*/ 0 w 18"/>
              <a:gd name="T57" fmla="*/ 56 h 91"/>
              <a:gd name="T58" fmla="*/ 0 w 18"/>
              <a:gd name="T59" fmla="*/ 56 h 91"/>
              <a:gd name="T60" fmla="*/ 0 w 18"/>
              <a:gd name="T61" fmla="*/ 56 h 91"/>
              <a:gd name="T62" fmla="*/ 0 w 18"/>
              <a:gd name="T63" fmla="*/ 56 h 91"/>
              <a:gd name="T64" fmla="*/ 0 w 18"/>
              <a:gd name="T65" fmla="*/ 56 h 91"/>
              <a:gd name="T66" fmla="*/ 0 w 18"/>
              <a:gd name="T67" fmla="*/ 56 h 91"/>
              <a:gd name="T68" fmla="*/ 0 w 18"/>
              <a:gd name="T69" fmla="*/ 56 h 91"/>
              <a:gd name="T70" fmla="*/ 0 w 18"/>
              <a:gd name="T71" fmla="*/ 56 h 91"/>
              <a:gd name="T72" fmla="*/ 0 w 18"/>
              <a:gd name="T73" fmla="*/ 55 h 91"/>
              <a:gd name="T74" fmla="*/ 0 w 18"/>
              <a:gd name="T75" fmla="*/ 56 h 91"/>
              <a:gd name="T76" fmla="*/ 0 w 18"/>
              <a:gd name="T77" fmla="*/ 56 h 91"/>
              <a:gd name="T78" fmla="*/ 0 w 18"/>
              <a:gd name="T79" fmla="*/ 55 h 91"/>
              <a:gd name="T80" fmla="*/ 18 w 18"/>
              <a:gd name="T81" fmla="*/ 0 h 91"/>
              <a:gd name="T82" fmla="*/ 0 w 18"/>
              <a:gd name="T83" fmla="*/ 55 h 91"/>
              <a:gd name="T84" fmla="*/ 18 w 18"/>
              <a:gd name="T85" fmla="*/ 0 h 91"/>
              <a:gd name="T86" fmla="*/ 18 w 18"/>
              <a:gd name="T87" fmla="*/ 0 h 91"/>
              <a:gd name="T88" fmla="*/ 18 w 18"/>
              <a:gd name="T89" fmla="*/ 0 h 91"/>
              <a:gd name="T90" fmla="*/ 18 w 18"/>
              <a:gd name="T91" fmla="*/ 0 h 91"/>
              <a:gd name="T92" fmla="*/ 18 w 18"/>
              <a:gd name="T93" fmla="*/ 0 h 91"/>
              <a:gd name="T94" fmla="*/ 18 w 18"/>
              <a:gd name="T95" fmla="*/ 0 h 91"/>
              <a:gd name="T96" fmla="*/ 18 w 18"/>
              <a:gd name="T97" fmla="*/ 0 h 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8" h="91">
                <a:moveTo>
                  <a:pt x="7" y="91"/>
                </a:moveTo>
                <a:cubicBezTo>
                  <a:pt x="7" y="91"/>
                  <a:pt x="7" y="91"/>
                  <a:pt x="7" y="91"/>
                </a:cubicBezTo>
                <a:cubicBezTo>
                  <a:pt x="7" y="91"/>
                  <a:pt x="7" y="91"/>
                  <a:pt x="7" y="91"/>
                </a:cubicBezTo>
                <a:moveTo>
                  <a:pt x="7" y="91"/>
                </a:moveTo>
                <a:cubicBezTo>
                  <a:pt x="7" y="91"/>
                  <a:pt x="7" y="91"/>
                  <a:pt x="7" y="91"/>
                </a:cubicBezTo>
                <a:cubicBezTo>
                  <a:pt x="7" y="91"/>
                  <a:pt x="7" y="91"/>
                  <a:pt x="7" y="91"/>
                </a:cubicBezTo>
                <a:moveTo>
                  <a:pt x="7" y="91"/>
                </a:moveTo>
                <a:cubicBezTo>
                  <a:pt x="7" y="91"/>
                  <a:pt x="7" y="91"/>
                  <a:pt x="7" y="91"/>
                </a:cubicBezTo>
                <a:cubicBezTo>
                  <a:pt x="7" y="91"/>
                  <a:pt x="7" y="91"/>
                  <a:pt x="7" y="91"/>
                </a:cubicBezTo>
                <a:moveTo>
                  <a:pt x="7" y="91"/>
                </a:moveTo>
                <a:cubicBezTo>
                  <a:pt x="7" y="91"/>
                  <a:pt x="7" y="91"/>
                  <a:pt x="7" y="91"/>
                </a:cubicBezTo>
                <a:cubicBezTo>
                  <a:pt x="7" y="91"/>
                  <a:pt x="7" y="91"/>
                  <a:pt x="7" y="91"/>
                </a:cubicBezTo>
                <a:moveTo>
                  <a:pt x="6" y="90"/>
                </a:moveTo>
                <a:cubicBezTo>
                  <a:pt x="6" y="90"/>
                  <a:pt x="6" y="90"/>
                  <a:pt x="7" y="91"/>
                </a:cubicBezTo>
                <a:cubicBezTo>
                  <a:pt x="6" y="90"/>
                  <a:pt x="6" y="90"/>
                  <a:pt x="6" y="90"/>
                </a:cubicBezTo>
                <a:moveTo>
                  <a:pt x="0" y="57"/>
                </a:moveTo>
                <a:cubicBezTo>
                  <a:pt x="0" y="69"/>
                  <a:pt x="2" y="80"/>
                  <a:pt x="6" y="90"/>
                </a:cubicBezTo>
                <a:cubicBezTo>
                  <a:pt x="2" y="80"/>
                  <a:pt x="0" y="69"/>
                  <a:pt x="0" y="57"/>
                </a:cubicBezTo>
                <a:moveTo>
                  <a:pt x="0" y="57"/>
                </a:moveTo>
                <a:cubicBezTo>
                  <a:pt x="0" y="57"/>
                  <a:pt x="0" y="57"/>
                  <a:pt x="0" y="57"/>
                </a:cubicBezTo>
                <a:cubicBezTo>
                  <a:pt x="0" y="57"/>
                  <a:pt x="0" y="57"/>
                  <a:pt x="0" y="57"/>
                </a:cubicBezTo>
                <a:moveTo>
                  <a:pt x="0" y="57"/>
                </a:moveTo>
                <a:cubicBezTo>
                  <a:pt x="0" y="57"/>
                  <a:pt x="0" y="57"/>
                  <a:pt x="0" y="57"/>
                </a:cubicBezTo>
                <a:cubicBezTo>
                  <a:pt x="0" y="57"/>
                  <a:pt x="0" y="57"/>
                  <a:pt x="0" y="57"/>
                </a:cubicBezTo>
                <a:moveTo>
                  <a:pt x="0" y="56"/>
                </a:moveTo>
                <a:cubicBezTo>
                  <a:pt x="0" y="57"/>
                  <a:pt x="0" y="57"/>
                  <a:pt x="0" y="57"/>
                </a:cubicBezTo>
                <a:cubicBezTo>
                  <a:pt x="0" y="57"/>
                  <a:pt x="0" y="57"/>
                  <a:pt x="0" y="56"/>
                </a:cubicBezTo>
                <a:moveTo>
                  <a:pt x="0" y="56"/>
                </a:moveTo>
                <a:cubicBezTo>
                  <a:pt x="0" y="56"/>
                  <a:pt x="0" y="56"/>
                  <a:pt x="0" y="56"/>
                </a:cubicBezTo>
                <a:cubicBezTo>
                  <a:pt x="0" y="56"/>
                  <a:pt x="0" y="56"/>
                  <a:pt x="0" y="56"/>
                </a:cubicBezTo>
                <a:moveTo>
                  <a:pt x="0" y="56"/>
                </a:moveTo>
                <a:cubicBezTo>
                  <a:pt x="0" y="56"/>
                  <a:pt x="0" y="56"/>
                  <a:pt x="0" y="56"/>
                </a:cubicBezTo>
                <a:cubicBezTo>
                  <a:pt x="0" y="56"/>
                  <a:pt x="0" y="56"/>
                  <a:pt x="0" y="56"/>
                </a:cubicBezTo>
                <a:moveTo>
                  <a:pt x="0" y="56"/>
                </a:moveTo>
                <a:cubicBezTo>
                  <a:pt x="0" y="56"/>
                  <a:pt x="0" y="56"/>
                  <a:pt x="0" y="56"/>
                </a:cubicBezTo>
                <a:cubicBezTo>
                  <a:pt x="0" y="56"/>
                  <a:pt x="0" y="56"/>
                  <a:pt x="0" y="56"/>
                </a:cubicBezTo>
                <a:moveTo>
                  <a:pt x="0" y="55"/>
                </a:moveTo>
                <a:cubicBezTo>
                  <a:pt x="0" y="55"/>
                  <a:pt x="0" y="55"/>
                  <a:pt x="0" y="56"/>
                </a:cubicBezTo>
                <a:cubicBezTo>
                  <a:pt x="0" y="56"/>
                  <a:pt x="0" y="56"/>
                  <a:pt x="0" y="56"/>
                </a:cubicBezTo>
                <a:cubicBezTo>
                  <a:pt x="0" y="55"/>
                  <a:pt x="0" y="55"/>
                  <a:pt x="0" y="55"/>
                </a:cubicBezTo>
                <a:moveTo>
                  <a:pt x="18" y="0"/>
                </a:moveTo>
                <a:cubicBezTo>
                  <a:pt x="7" y="15"/>
                  <a:pt x="0" y="35"/>
                  <a:pt x="0" y="55"/>
                </a:cubicBezTo>
                <a:cubicBezTo>
                  <a:pt x="0" y="35"/>
                  <a:pt x="7" y="15"/>
                  <a:pt x="18" y="0"/>
                </a:cubicBezTo>
                <a:moveTo>
                  <a:pt x="18" y="0"/>
                </a:moveTo>
                <a:cubicBezTo>
                  <a:pt x="18" y="0"/>
                  <a:pt x="18" y="0"/>
                  <a:pt x="18" y="0"/>
                </a:cubicBezTo>
                <a:cubicBezTo>
                  <a:pt x="18" y="0"/>
                  <a:pt x="18" y="0"/>
                  <a:pt x="18" y="0"/>
                </a:cubicBezTo>
                <a:moveTo>
                  <a:pt x="18" y="0"/>
                </a:moveTo>
                <a:cubicBezTo>
                  <a:pt x="18" y="0"/>
                  <a:pt x="18" y="0"/>
                  <a:pt x="18" y="0"/>
                </a:cubicBezTo>
                <a:cubicBezTo>
                  <a:pt x="18" y="0"/>
                  <a:pt x="18" y="0"/>
                  <a:pt x="18" y="0"/>
                </a:cubicBezTo>
              </a:path>
            </a:pathLst>
          </a:custGeom>
          <a:solidFill>
            <a:srgbClr val="E56A0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grpSp>
        <p:nvGrpSpPr>
          <p:cNvPr id="6" name="Group 5">
            <a:extLst>
              <a:ext uri="{FF2B5EF4-FFF2-40B4-BE49-F238E27FC236}">
                <a16:creationId xmlns:a16="http://schemas.microsoft.com/office/drawing/2014/main" id="{9904C281-CCA8-4FD4-A293-FE67ED6D76E0}"/>
              </a:ext>
            </a:extLst>
          </p:cNvPr>
          <p:cNvGrpSpPr/>
          <p:nvPr/>
        </p:nvGrpSpPr>
        <p:grpSpPr>
          <a:xfrm>
            <a:off x="3281363" y="5157861"/>
            <a:ext cx="629286" cy="577850"/>
            <a:chOff x="3281363" y="5157861"/>
            <a:chExt cx="629286" cy="577850"/>
          </a:xfrm>
        </p:grpSpPr>
        <p:sp>
          <p:nvSpPr>
            <p:cNvPr id="196" name="Freeform 62"/>
            <p:cNvSpPr>
              <a:spLocks/>
            </p:cNvSpPr>
            <p:nvPr/>
          </p:nvSpPr>
          <p:spPr bwMode="auto">
            <a:xfrm>
              <a:off x="3332799" y="5157861"/>
              <a:ext cx="577850" cy="577850"/>
            </a:xfrm>
            <a:custGeom>
              <a:avLst/>
              <a:gdLst>
                <a:gd name="T0" fmla="*/ 122 w 236"/>
                <a:gd name="T1" fmla="*/ 234 h 236"/>
                <a:gd name="T2" fmla="*/ 234 w 236"/>
                <a:gd name="T3" fmla="*/ 114 h 236"/>
                <a:gd name="T4" fmla="*/ 114 w 236"/>
                <a:gd name="T5" fmla="*/ 2 h 236"/>
                <a:gd name="T6" fmla="*/ 2 w 236"/>
                <a:gd name="T7" fmla="*/ 122 h 236"/>
                <a:gd name="T8" fmla="*/ 122 w 236"/>
                <a:gd name="T9" fmla="*/ 234 h 236"/>
              </a:gdLst>
              <a:ahLst/>
              <a:cxnLst>
                <a:cxn ang="0">
                  <a:pos x="T0" y="T1"/>
                </a:cxn>
                <a:cxn ang="0">
                  <a:pos x="T2" y="T3"/>
                </a:cxn>
                <a:cxn ang="0">
                  <a:pos x="T4" y="T5"/>
                </a:cxn>
                <a:cxn ang="0">
                  <a:pos x="T6" y="T7"/>
                </a:cxn>
                <a:cxn ang="0">
                  <a:pos x="T8" y="T9"/>
                </a:cxn>
              </a:cxnLst>
              <a:rect l="0" t="0" r="r" b="b"/>
              <a:pathLst>
                <a:path w="236" h="236">
                  <a:moveTo>
                    <a:pt x="122" y="234"/>
                  </a:moveTo>
                  <a:cubicBezTo>
                    <a:pt x="186" y="231"/>
                    <a:pt x="236" y="178"/>
                    <a:pt x="234" y="114"/>
                  </a:cubicBezTo>
                  <a:cubicBezTo>
                    <a:pt x="232" y="50"/>
                    <a:pt x="178" y="0"/>
                    <a:pt x="114" y="2"/>
                  </a:cubicBezTo>
                  <a:cubicBezTo>
                    <a:pt x="50" y="4"/>
                    <a:pt x="0" y="58"/>
                    <a:pt x="2" y="122"/>
                  </a:cubicBezTo>
                  <a:cubicBezTo>
                    <a:pt x="4" y="186"/>
                    <a:pt x="58" y="236"/>
                    <a:pt x="122" y="234"/>
                  </a:cubicBezTo>
                </a:path>
              </a:pathLst>
            </a:custGeom>
            <a:solidFill>
              <a:srgbClr val="F2A01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97" name="Freeform 63"/>
            <p:cNvSpPr>
              <a:spLocks/>
            </p:cNvSpPr>
            <p:nvPr/>
          </p:nvSpPr>
          <p:spPr bwMode="auto">
            <a:xfrm>
              <a:off x="3389949" y="5215011"/>
              <a:ext cx="465138" cy="463550"/>
            </a:xfrm>
            <a:custGeom>
              <a:avLst/>
              <a:gdLst>
                <a:gd name="T0" fmla="*/ 98 w 190"/>
                <a:gd name="T1" fmla="*/ 188 h 190"/>
                <a:gd name="T2" fmla="*/ 188 w 190"/>
                <a:gd name="T3" fmla="*/ 91 h 190"/>
                <a:gd name="T4" fmla="*/ 92 w 190"/>
                <a:gd name="T5" fmla="*/ 1 h 190"/>
                <a:gd name="T6" fmla="*/ 1 w 190"/>
                <a:gd name="T7" fmla="*/ 98 h 190"/>
                <a:gd name="T8" fmla="*/ 98 w 190"/>
                <a:gd name="T9" fmla="*/ 188 h 190"/>
              </a:gdLst>
              <a:ahLst/>
              <a:cxnLst>
                <a:cxn ang="0">
                  <a:pos x="T0" y="T1"/>
                </a:cxn>
                <a:cxn ang="0">
                  <a:pos x="T2" y="T3"/>
                </a:cxn>
                <a:cxn ang="0">
                  <a:pos x="T4" y="T5"/>
                </a:cxn>
                <a:cxn ang="0">
                  <a:pos x="T6" y="T7"/>
                </a:cxn>
                <a:cxn ang="0">
                  <a:pos x="T8" y="T9"/>
                </a:cxn>
              </a:cxnLst>
              <a:rect l="0" t="0" r="r" b="b"/>
              <a:pathLst>
                <a:path w="190" h="190">
                  <a:moveTo>
                    <a:pt x="98" y="188"/>
                  </a:moveTo>
                  <a:cubicBezTo>
                    <a:pt x="150" y="186"/>
                    <a:pt x="190" y="143"/>
                    <a:pt x="188" y="91"/>
                  </a:cubicBezTo>
                  <a:cubicBezTo>
                    <a:pt x="186" y="40"/>
                    <a:pt x="143" y="0"/>
                    <a:pt x="92" y="1"/>
                  </a:cubicBezTo>
                  <a:cubicBezTo>
                    <a:pt x="40" y="3"/>
                    <a:pt x="0" y="47"/>
                    <a:pt x="1" y="98"/>
                  </a:cubicBezTo>
                  <a:cubicBezTo>
                    <a:pt x="3" y="149"/>
                    <a:pt x="47" y="190"/>
                    <a:pt x="98" y="188"/>
                  </a:cubicBezTo>
                </a:path>
              </a:pathLst>
            </a:custGeom>
            <a:solidFill>
              <a:srgbClr val="FFD57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98" name="Freeform 64"/>
            <p:cNvSpPr>
              <a:spLocks noEditPoints="1"/>
            </p:cNvSpPr>
            <p:nvPr/>
          </p:nvSpPr>
          <p:spPr bwMode="auto">
            <a:xfrm>
              <a:off x="3281363" y="5326453"/>
              <a:ext cx="17463" cy="168275"/>
            </a:xfrm>
            <a:custGeom>
              <a:avLst/>
              <a:gdLst>
                <a:gd name="T0" fmla="*/ 7 w 7"/>
                <a:gd name="T1" fmla="*/ 69 h 69"/>
                <a:gd name="T2" fmla="*/ 7 w 7"/>
                <a:gd name="T3" fmla="*/ 69 h 69"/>
                <a:gd name="T4" fmla="*/ 7 w 7"/>
                <a:gd name="T5" fmla="*/ 69 h 69"/>
                <a:gd name="T6" fmla="*/ 7 w 7"/>
                <a:gd name="T7" fmla="*/ 68 h 69"/>
                <a:gd name="T8" fmla="*/ 6 w 7"/>
                <a:gd name="T9" fmla="*/ 67 h 69"/>
                <a:gd name="T10" fmla="*/ 6 w 7"/>
                <a:gd name="T11" fmla="*/ 66 h 69"/>
                <a:gd name="T12" fmla="*/ 6 w 7"/>
                <a:gd name="T13" fmla="*/ 66 h 69"/>
                <a:gd name="T14" fmla="*/ 6 w 7"/>
                <a:gd name="T15" fmla="*/ 66 h 69"/>
                <a:gd name="T16" fmla="*/ 6 w 7"/>
                <a:gd name="T17" fmla="*/ 66 h 69"/>
                <a:gd name="T18" fmla="*/ 5 w 7"/>
                <a:gd name="T19" fmla="*/ 65 h 69"/>
                <a:gd name="T20" fmla="*/ 5 w 7"/>
                <a:gd name="T21" fmla="*/ 65 h 69"/>
                <a:gd name="T22" fmla="*/ 5 w 7"/>
                <a:gd name="T23" fmla="*/ 65 h 69"/>
                <a:gd name="T24" fmla="*/ 5 w 7"/>
                <a:gd name="T25" fmla="*/ 64 h 69"/>
                <a:gd name="T26" fmla="*/ 5 w 7"/>
                <a:gd name="T27" fmla="*/ 64 h 69"/>
                <a:gd name="T28" fmla="*/ 5 w 7"/>
                <a:gd name="T29" fmla="*/ 63 h 69"/>
                <a:gd name="T30" fmla="*/ 5 w 7"/>
                <a:gd name="T31" fmla="*/ 63 h 69"/>
                <a:gd name="T32" fmla="*/ 5 w 7"/>
                <a:gd name="T33" fmla="*/ 63 h 69"/>
                <a:gd name="T34" fmla="*/ 5 w 7"/>
                <a:gd name="T35" fmla="*/ 62 h 69"/>
                <a:gd name="T36" fmla="*/ 4 w 7"/>
                <a:gd name="T37" fmla="*/ 62 h 69"/>
                <a:gd name="T38" fmla="*/ 4 w 7"/>
                <a:gd name="T39" fmla="*/ 62 h 69"/>
                <a:gd name="T40" fmla="*/ 4 w 7"/>
                <a:gd name="T41" fmla="*/ 61 h 69"/>
                <a:gd name="T42" fmla="*/ 4 w 7"/>
                <a:gd name="T43" fmla="*/ 60 h 69"/>
                <a:gd name="T44" fmla="*/ 4 w 7"/>
                <a:gd name="T45" fmla="*/ 60 h 69"/>
                <a:gd name="T46" fmla="*/ 4 w 7"/>
                <a:gd name="T47" fmla="*/ 60 h 69"/>
                <a:gd name="T48" fmla="*/ 4 w 7"/>
                <a:gd name="T49" fmla="*/ 60 h 69"/>
                <a:gd name="T50" fmla="*/ 4 w 7"/>
                <a:gd name="T51" fmla="*/ 59 h 69"/>
                <a:gd name="T52" fmla="*/ 4 w 7"/>
                <a:gd name="T53" fmla="*/ 59 h 69"/>
                <a:gd name="T54" fmla="*/ 3 w 7"/>
                <a:gd name="T55" fmla="*/ 59 h 69"/>
                <a:gd name="T56" fmla="*/ 3 w 7"/>
                <a:gd name="T57" fmla="*/ 57 h 69"/>
                <a:gd name="T58" fmla="*/ 3 w 7"/>
                <a:gd name="T59" fmla="*/ 57 h 69"/>
                <a:gd name="T60" fmla="*/ 3 w 7"/>
                <a:gd name="T61" fmla="*/ 56 h 69"/>
                <a:gd name="T62" fmla="*/ 3 w 7"/>
                <a:gd name="T63" fmla="*/ 56 h 69"/>
                <a:gd name="T64" fmla="*/ 3 w 7"/>
                <a:gd name="T65" fmla="*/ 56 h 69"/>
                <a:gd name="T66" fmla="*/ 0 w 7"/>
                <a:gd name="T67" fmla="*/ 40 h 69"/>
                <a:gd name="T68" fmla="*/ 0 w 7"/>
                <a:gd name="T69" fmla="*/ 40 h 69"/>
                <a:gd name="T70" fmla="*/ 0 w 7"/>
                <a:gd name="T71" fmla="*/ 40 h 69"/>
                <a:gd name="T72" fmla="*/ 0 w 7"/>
                <a:gd name="T73" fmla="*/ 40 h 69"/>
                <a:gd name="T74" fmla="*/ 0 w 7"/>
                <a:gd name="T75" fmla="*/ 39 h 69"/>
                <a:gd name="T76" fmla="*/ 0 w 7"/>
                <a:gd name="T77" fmla="*/ 39 h 69"/>
                <a:gd name="T78" fmla="*/ 0 w 7"/>
                <a:gd name="T79" fmla="*/ 39 h 69"/>
                <a:gd name="T80" fmla="*/ 0 w 7"/>
                <a:gd name="T81" fmla="*/ 38 h 69"/>
                <a:gd name="T82" fmla="*/ 0 w 7"/>
                <a:gd name="T83" fmla="*/ 38 h 69"/>
                <a:gd name="T84" fmla="*/ 0 w 7"/>
                <a:gd name="T85" fmla="*/ 38 h 69"/>
                <a:gd name="T86" fmla="*/ 7 w 7"/>
                <a:gd name="T87" fmla="*/ 0 h 69"/>
                <a:gd name="T88" fmla="*/ 7 w 7"/>
                <a:gd name="T89" fmla="*/ 0 h 69"/>
                <a:gd name="T90" fmla="*/ 7 w 7"/>
                <a:gd name="T91" fmla="*/ 0 h 69"/>
                <a:gd name="T92" fmla="*/ 7 w 7"/>
                <a:gd name="T93" fmla="*/ 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7" h="69">
                  <a:moveTo>
                    <a:pt x="7" y="69"/>
                  </a:moveTo>
                  <a:cubicBezTo>
                    <a:pt x="7" y="69"/>
                    <a:pt x="7" y="69"/>
                    <a:pt x="7" y="69"/>
                  </a:cubicBezTo>
                  <a:cubicBezTo>
                    <a:pt x="7" y="69"/>
                    <a:pt x="7" y="69"/>
                    <a:pt x="7" y="69"/>
                  </a:cubicBezTo>
                  <a:moveTo>
                    <a:pt x="7" y="69"/>
                  </a:moveTo>
                  <a:cubicBezTo>
                    <a:pt x="7" y="69"/>
                    <a:pt x="7" y="69"/>
                    <a:pt x="7" y="69"/>
                  </a:cubicBezTo>
                  <a:cubicBezTo>
                    <a:pt x="7" y="69"/>
                    <a:pt x="7" y="69"/>
                    <a:pt x="7" y="69"/>
                  </a:cubicBezTo>
                  <a:moveTo>
                    <a:pt x="7" y="69"/>
                  </a:moveTo>
                  <a:cubicBezTo>
                    <a:pt x="7" y="69"/>
                    <a:pt x="7" y="69"/>
                    <a:pt x="7" y="69"/>
                  </a:cubicBezTo>
                  <a:cubicBezTo>
                    <a:pt x="7" y="69"/>
                    <a:pt x="7" y="69"/>
                    <a:pt x="7" y="69"/>
                  </a:cubicBezTo>
                  <a:moveTo>
                    <a:pt x="7" y="68"/>
                  </a:moveTo>
                  <a:cubicBezTo>
                    <a:pt x="7" y="68"/>
                    <a:pt x="7" y="68"/>
                    <a:pt x="7" y="68"/>
                  </a:cubicBezTo>
                  <a:cubicBezTo>
                    <a:pt x="7" y="68"/>
                    <a:pt x="7" y="68"/>
                    <a:pt x="7" y="68"/>
                  </a:cubicBezTo>
                  <a:moveTo>
                    <a:pt x="6" y="67"/>
                  </a:moveTo>
                  <a:cubicBezTo>
                    <a:pt x="6" y="67"/>
                    <a:pt x="6" y="67"/>
                    <a:pt x="6" y="67"/>
                  </a:cubicBezTo>
                  <a:cubicBezTo>
                    <a:pt x="6" y="67"/>
                    <a:pt x="6" y="67"/>
                    <a:pt x="6" y="67"/>
                  </a:cubicBezTo>
                  <a:moveTo>
                    <a:pt x="6" y="66"/>
                  </a:moveTo>
                  <a:cubicBezTo>
                    <a:pt x="6" y="66"/>
                    <a:pt x="6" y="66"/>
                    <a:pt x="6" y="66"/>
                  </a:cubicBezTo>
                  <a:cubicBezTo>
                    <a:pt x="6" y="66"/>
                    <a:pt x="6" y="66"/>
                    <a:pt x="6" y="66"/>
                  </a:cubicBezTo>
                  <a:moveTo>
                    <a:pt x="6" y="66"/>
                  </a:moveTo>
                  <a:cubicBezTo>
                    <a:pt x="6" y="66"/>
                    <a:pt x="6" y="66"/>
                    <a:pt x="6" y="66"/>
                  </a:cubicBezTo>
                  <a:cubicBezTo>
                    <a:pt x="6" y="66"/>
                    <a:pt x="6" y="66"/>
                    <a:pt x="6" y="66"/>
                  </a:cubicBezTo>
                  <a:moveTo>
                    <a:pt x="6" y="66"/>
                  </a:moveTo>
                  <a:cubicBezTo>
                    <a:pt x="6" y="66"/>
                    <a:pt x="6" y="66"/>
                    <a:pt x="6" y="66"/>
                  </a:cubicBezTo>
                  <a:cubicBezTo>
                    <a:pt x="6" y="66"/>
                    <a:pt x="6" y="66"/>
                    <a:pt x="6" y="66"/>
                  </a:cubicBezTo>
                  <a:moveTo>
                    <a:pt x="6" y="66"/>
                  </a:moveTo>
                  <a:cubicBezTo>
                    <a:pt x="6" y="66"/>
                    <a:pt x="6" y="66"/>
                    <a:pt x="6" y="66"/>
                  </a:cubicBezTo>
                  <a:cubicBezTo>
                    <a:pt x="6" y="66"/>
                    <a:pt x="6" y="66"/>
                    <a:pt x="6" y="66"/>
                  </a:cubicBezTo>
                  <a:moveTo>
                    <a:pt x="5" y="65"/>
                  </a:moveTo>
                  <a:cubicBezTo>
                    <a:pt x="5" y="65"/>
                    <a:pt x="6" y="65"/>
                    <a:pt x="6" y="66"/>
                  </a:cubicBezTo>
                  <a:cubicBezTo>
                    <a:pt x="6" y="65"/>
                    <a:pt x="5" y="65"/>
                    <a:pt x="5" y="65"/>
                  </a:cubicBezTo>
                  <a:moveTo>
                    <a:pt x="5" y="65"/>
                  </a:moveTo>
                  <a:cubicBezTo>
                    <a:pt x="5" y="65"/>
                    <a:pt x="5" y="65"/>
                    <a:pt x="5" y="65"/>
                  </a:cubicBezTo>
                  <a:cubicBezTo>
                    <a:pt x="5" y="65"/>
                    <a:pt x="5" y="65"/>
                    <a:pt x="5" y="65"/>
                  </a:cubicBezTo>
                  <a:moveTo>
                    <a:pt x="5" y="65"/>
                  </a:moveTo>
                  <a:cubicBezTo>
                    <a:pt x="5" y="65"/>
                    <a:pt x="5" y="65"/>
                    <a:pt x="5" y="65"/>
                  </a:cubicBezTo>
                  <a:cubicBezTo>
                    <a:pt x="5" y="65"/>
                    <a:pt x="5" y="65"/>
                    <a:pt x="5" y="65"/>
                  </a:cubicBezTo>
                  <a:moveTo>
                    <a:pt x="5" y="64"/>
                  </a:moveTo>
                  <a:cubicBezTo>
                    <a:pt x="5" y="64"/>
                    <a:pt x="5" y="64"/>
                    <a:pt x="5" y="64"/>
                  </a:cubicBezTo>
                  <a:cubicBezTo>
                    <a:pt x="5" y="64"/>
                    <a:pt x="5" y="64"/>
                    <a:pt x="5" y="64"/>
                  </a:cubicBezTo>
                  <a:moveTo>
                    <a:pt x="5" y="64"/>
                  </a:moveTo>
                  <a:cubicBezTo>
                    <a:pt x="5" y="64"/>
                    <a:pt x="5" y="64"/>
                    <a:pt x="5" y="64"/>
                  </a:cubicBezTo>
                  <a:cubicBezTo>
                    <a:pt x="5" y="64"/>
                    <a:pt x="5" y="64"/>
                    <a:pt x="5" y="64"/>
                  </a:cubicBezTo>
                  <a:moveTo>
                    <a:pt x="5" y="63"/>
                  </a:moveTo>
                  <a:cubicBezTo>
                    <a:pt x="5" y="63"/>
                    <a:pt x="5" y="63"/>
                    <a:pt x="5" y="63"/>
                  </a:cubicBezTo>
                  <a:cubicBezTo>
                    <a:pt x="5" y="63"/>
                    <a:pt x="5" y="63"/>
                    <a:pt x="5" y="63"/>
                  </a:cubicBezTo>
                  <a:moveTo>
                    <a:pt x="5" y="63"/>
                  </a:moveTo>
                  <a:cubicBezTo>
                    <a:pt x="5" y="63"/>
                    <a:pt x="5" y="63"/>
                    <a:pt x="5" y="63"/>
                  </a:cubicBezTo>
                  <a:cubicBezTo>
                    <a:pt x="5" y="63"/>
                    <a:pt x="5" y="63"/>
                    <a:pt x="5" y="63"/>
                  </a:cubicBezTo>
                  <a:moveTo>
                    <a:pt x="5" y="63"/>
                  </a:moveTo>
                  <a:cubicBezTo>
                    <a:pt x="5" y="63"/>
                    <a:pt x="5" y="63"/>
                    <a:pt x="5" y="63"/>
                  </a:cubicBezTo>
                  <a:cubicBezTo>
                    <a:pt x="5" y="63"/>
                    <a:pt x="5" y="63"/>
                    <a:pt x="5" y="63"/>
                  </a:cubicBezTo>
                  <a:moveTo>
                    <a:pt x="5" y="62"/>
                  </a:moveTo>
                  <a:cubicBezTo>
                    <a:pt x="5" y="63"/>
                    <a:pt x="5" y="63"/>
                    <a:pt x="5" y="63"/>
                  </a:cubicBezTo>
                  <a:cubicBezTo>
                    <a:pt x="5" y="63"/>
                    <a:pt x="5" y="63"/>
                    <a:pt x="5" y="62"/>
                  </a:cubicBezTo>
                  <a:moveTo>
                    <a:pt x="4" y="62"/>
                  </a:moveTo>
                  <a:cubicBezTo>
                    <a:pt x="4" y="62"/>
                    <a:pt x="4" y="62"/>
                    <a:pt x="4" y="62"/>
                  </a:cubicBezTo>
                  <a:cubicBezTo>
                    <a:pt x="4" y="62"/>
                    <a:pt x="4" y="62"/>
                    <a:pt x="4" y="62"/>
                  </a:cubicBezTo>
                  <a:moveTo>
                    <a:pt x="4" y="62"/>
                  </a:moveTo>
                  <a:cubicBezTo>
                    <a:pt x="4" y="62"/>
                    <a:pt x="4" y="62"/>
                    <a:pt x="4" y="62"/>
                  </a:cubicBezTo>
                  <a:cubicBezTo>
                    <a:pt x="4" y="62"/>
                    <a:pt x="4" y="62"/>
                    <a:pt x="4" y="62"/>
                  </a:cubicBezTo>
                  <a:moveTo>
                    <a:pt x="4" y="61"/>
                  </a:moveTo>
                  <a:cubicBezTo>
                    <a:pt x="4" y="61"/>
                    <a:pt x="4" y="61"/>
                    <a:pt x="4" y="61"/>
                  </a:cubicBezTo>
                  <a:cubicBezTo>
                    <a:pt x="4" y="61"/>
                    <a:pt x="4" y="61"/>
                    <a:pt x="4" y="61"/>
                  </a:cubicBezTo>
                  <a:moveTo>
                    <a:pt x="4" y="60"/>
                  </a:moveTo>
                  <a:cubicBezTo>
                    <a:pt x="4" y="60"/>
                    <a:pt x="4" y="60"/>
                    <a:pt x="4" y="60"/>
                  </a:cubicBezTo>
                  <a:cubicBezTo>
                    <a:pt x="4" y="60"/>
                    <a:pt x="4" y="60"/>
                    <a:pt x="4" y="60"/>
                  </a:cubicBezTo>
                  <a:moveTo>
                    <a:pt x="4" y="60"/>
                  </a:moveTo>
                  <a:cubicBezTo>
                    <a:pt x="4" y="60"/>
                    <a:pt x="4" y="60"/>
                    <a:pt x="4" y="60"/>
                  </a:cubicBezTo>
                  <a:cubicBezTo>
                    <a:pt x="4" y="60"/>
                    <a:pt x="4" y="60"/>
                    <a:pt x="4" y="60"/>
                  </a:cubicBezTo>
                  <a:moveTo>
                    <a:pt x="4" y="60"/>
                  </a:moveTo>
                  <a:cubicBezTo>
                    <a:pt x="4" y="60"/>
                    <a:pt x="4" y="60"/>
                    <a:pt x="4" y="60"/>
                  </a:cubicBezTo>
                  <a:cubicBezTo>
                    <a:pt x="4" y="60"/>
                    <a:pt x="4" y="60"/>
                    <a:pt x="4" y="60"/>
                  </a:cubicBezTo>
                  <a:moveTo>
                    <a:pt x="4" y="60"/>
                  </a:moveTo>
                  <a:cubicBezTo>
                    <a:pt x="4" y="60"/>
                    <a:pt x="4" y="60"/>
                    <a:pt x="4" y="60"/>
                  </a:cubicBezTo>
                  <a:cubicBezTo>
                    <a:pt x="4" y="60"/>
                    <a:pt x="4" y="60"/>
                    <a:pt x="4" y="60"/>
                  </a:cubicBezTo>
                  <a:moveTo>
                    <a:pt x="4" y="59"/>
                  </a:moveTo>
                  <a:cubicBezTo>
                    <a:pt x="4" y="59"/>
                    <a:pt x="4" y="59"/>
                    <a:pt x="4" y="59"/>
                  </a:cubicBezTo>
                  <a:cubicBezTo>
                    <a:pt x="4" y="59"/>
                    <a:pt x="4" y="59"/>
                    <a:pt x="4" y="59"/>
                  </a:cubicBezTo>
                  <a:moveTo>
                    <a:pt x="4" y="59"/>
                  </a:moveTo>
                  <a:cubicBezTo>
                    <a:pt x="4" y="59"/>
                    <a:pt x="4" y="59"/>
                    <a:pt x="4" y="59"/>
                  </a:cubicBezTo>
                  <a:cubicBezTo>
                    <a:pt x="4" y="59"/>
                    <a:pt x="4" y="59"/>
                    <a:pt x="4" y="59"/>
                  </a:cubicBezTo>
                  <a:moveTo>
                    <a:pt x="3" y="59"/>
                  </a:moveTo>
                  <a:cubicBezTo>
                    <a:pt x="3" y="59"/>
                    <a:pt x="3" y="59"/>
                    <a:pt x="3" y="59"/>
                  </a:cubicBezTo>
                  <a:cubicBezTo>
                    <a:pt x="3" y="59"/>
                    <a:pt x="3" y="59"/>
                    <a:pt x="3" y="59"/>
                  </a:cubicBezTo>
                  <a:moveTo>
                    <a:pt x="3" y="57"/>
                  </a:moveTo>
                  <a:cubicBezTo>
                    <a:pt x="3" y="57"/>
                    <a:pt x="3" y="57"/>
                    <a:pt x="3" y="57"/>
                  </a:cubicBezTo>
                  <a:cubicBezTo>
                    <a:pt x="3" y="57"/>
                    <a:pt x="3" y="57"/>
                    <a:pt x="3" y="57"/>
                  </a:cubicBezTo>
                  <a:moveTo>
                    <a:pt x="3" y="57"/>
                  </a:moveTo>
                  <a:cubicBezTo>
                    <a:pt x="3" y="57"/>
                    <a:pt x="3" y="57"/>
                    <a:pt x="3" y="57"/>
                  </a:cubicBezTo>
                  <a:cubicBezTo>
                    <a:pt x="3" y="57"/>
                    <a:pt x="3" y="57"/>
                    <a:pt x="3" y="57"/>
                  </a:cubicBezTo>
                  <a:moveTo>
                    <a:pt x="3" y="56"/>
                  </a:moveTo>
                  <a:cubicBezTo>
                    <a:pt x="3" y="56"/>
                    <a:pt x="3" y="57"/>
                    <a:pt x="3" y="57"/>
                  </a:cubicBezTo>
                  <a:cubicBezTo>
                    <a:pt x="3" y="57"/>
                    <a:pt x="3" y="56"/>
                    <a:pt x="3" y="56"/>
                  </a:cubicBezTo>
                  <a:moveTo>
                    <a:pt x="3" y="56"/>
                  </a:moveTo>
                  <a:cubicBezTo>
                    <a:pt x="3" y="56"/>
                    <a:pt x="3" y="56"/>
                    <a:pt x="3" y="56"/>
                  </a:cubicBezTo>
                  <a:cubicBezTo>
                    <a:pt x="3" y="56"/>
                    <a:pt x="3" y="56"/>
                    <a:pt x="3" y="56"/>
                  </a:cubicBezTo>
                  <a:moveTo>
                    <a:pt x="3" y="56"/>
                  </a:moveTo>
                  <a:cubicBezTo>
                    <a:pt x="3" y="56"/>
                    <a:pt x="3" y="56"/>
                    <a:pt x="3" y="56"/>
                  </a:cubicBezTo>
                  <a:cubicBezTo>
                    <a:pt x="3" y="56"/>
                    <a:pt x="3" y="56"/>
                    <a:pt x="3" y="56"/>
                  </a:cubicBezTo>
                  <a:moveTo>
                    <a:pt x="0" y="40"/>
                  </a:moveTo>
                  <a:cubicBezTo>
                    <a:pt x="0" y="40"/>
                    <a:pt x="0" y="40"/>
                    <a:pt x="0" y="40"/>
                  </a:cubicBezTo>
                  <a:cubicBezTo>
                    <a:pt x="0" y="40"/>
                    <a:pt x="0" y="40"/>
                    <a:pt x="0" y="40"/>
                  </a:cubicBezTo>
                  <a:moveTo>
                    <a:pt x="0" y="40"/>
                  </a:moveTo>
                  <a:cubicBezTo>
                    <a:pt x="0" y="40"/>
                    <a:pt x="0" y="40"/>
                    <a:pt x="0" y="40"/>
                  </a:cubicBezTo>
                  <a:cubicBezTo>
                    <a:pt x="0" y="40"/>
                    <a:pt x="0" y="40"/>
                    <a:pt x="0" y="40"/>
                  </a:cubicBezTo>
                  <a:moveTo>
                    <a:pt x="0" y="40"/>
                  </a:moveTo>
                  <a:cubicBezTo>
                    <a:pt x="0" y="40"/>
                    <a:pt x="0" y="40"/>
                    <a:pt x="0" y="40"/>
                  </a:cubicBezTo>
                  <a:cubicBezTo>
                    <a:pt x="0" y="40"/>
                    <a:pt x="0" y="40"/>
                    <a:pt x="0" y="40"/>
                  </a:cubicBezTo>
                  <a:moveTo>
                    <a:pt x="0" y="40"/>
                  </a:moveTo>
                  <a:cubicBezTo>
                    <a:pt x="0" y="40"/>
                    <a:pt x="0" y="40"/>
                    <a:pt x="0" y="40"/>
                  </a:cubicBezTo>
                  <a:cubicBezTo>
                    <a:pt x="0" y="40"/>
                    <a:pt x="0" y="40"/>
                    <a:pt x="0" y="40"/>
                  </a:cubicBezTo>
                  <a:moveTo>
                    <a:pt x="0" y="39"/>
                  </a:moveTo>
                  <a:cubicBezTo>
                    <a:pt x="0" y="39"/>
                    <a:pt x="0" y="39"/>
                    <a:pt x="0" y="39"/>
                  </a:cubicBezTo>
                  <a:cubicBezTo>
                    <a:pt x="0" y="39"/>
                    <a:pt x="0" y="39"/>
                    <a:pt x="0" y="39"/>
                  </a:cubicBezTo>
                  <a:moveTo>
                    <a:pt x="0" y="39"/>
                  </a:moveTo>
                  <a:cubicBezTo>
                    <a:pt x="0" y="39"/>
                    <a:pt x="0" y="39"/>
                    <a:pt x="0" y="39"/>
                  </a:cubicBezTo>
                  <a:cubicBezTo>
                    <a:pt x="0" y="39"/>
                    <a:pt x="0" y="39"/>
                    <a:pt x="0" y="39"/>
                  </a:cubicBezTo>
                  <a:moveTo>
                    <a:pt x="0" y="39"/>
                  </a:moveTo>
                  <a:cubicBezTo>
                    <a:pt x="0" y="39"/>
                    <a:pt x="0" y="39"/>
                    <a:pt x="0" y="39"/>
                  </a:cubicBezTo>
                  <a:cubicBezTo>
                    <a:pt x="0" y="39"/>
                    <a:pt x="0" y="39"/>
                    <a:pt x="0" y="39"/>
                  </a:cubicBezTo>
                  <a:moveTo>
                    <a:pt x="0" y="38"/>
                  </a:moveTo>
                  <a:cubicBezTo>
                    <a:pt x="0" y="38"/>
                    <a:pt x="0" y="39"/>
                    <a:pt x="0" y="39"/>
                  </a:cubicBezTo>
                  <a:cubicBezTo>
                    <a:pt x="0" y="39"/>
                    <a:pt x="0" y="38"/>
                    <a:pt x="0" y="38"/>
                  </a:cubicBezTo>
                  <a:moveTo>
                    <a:pt x="0" y="38"/>
                  </a:moveTo>
                  <a:cubicBezTo>
                    <a:pt x="0" y="38"/>
                    <a:pt x="0" y="38"/>
                    <a:pt x="0" y="38"/>
                  </a:cubicBezTo>
                  <a:cubicBezTo>
                    <a:pt x="0" y="38"/>
                    <a:pt x="0" y="38"/>
                    <a:pt x="0" y="38"/>
                  </a:cubicBezTo>
                  <a:moveTo>
                    <a:pt x="0" y="38"/>
                  </a:moveTo>
                  <a:cubicBezTo>
                    <a:pt x="0" y="38"/>
                    <a:pt x="0" y="38"/>
                    <a:pt x="0" y="38"/>
                  </a:cubicBezTo>
                  <a:cubicBezTo>
                    <a:pt x="0" y="38"/>
                    <a:pt x="0" y="38"/>
                    <a:pt x="0" y="38"/>
                  </a:cubicBezTo>
                  <a:moveTo>
                    <a:pt x="7" y="0"/>
                  </a:moveTo>
                  <a:cubicBezTo>
                    <a:pt x="2" y="12"/>
                    <a:pt x="0" y="24"/>
                    <a:pt x="0" y="38"/>
                  </a:cubicBezTo>
                  <a:cubicBezTo>
                    <a:pt x="0" y="24"/>
                    <a:pt x="2" y="12"/>
                    <a:pt x="7" y="0"/>
                  </a:cubicBezTo>
                  <a:moveTo>
                    <a:pt x="7" y="0"/>
                  </a:moveTo>
                  <a:cubicBezTo>
                    <a:pt x="7" y="0"/>
                    <a:pt x="7" y="0"/>
                    <a:pt x="7" y="0"/>
                  </a:cubicBezTo>
                  <a:cubicBezTo>
                    <a:pt x="7" y="0"/>
                    <a:pt x="7" y="0"/>
                    <a:pt x="7" y="0"/>
                  </a:cubicBezTo>
                  <a:moveTo>
                    <a:pt x="7" y="0"/>
                  </a:moveTo>
                  <a:cubicBezTo>
                    <a:pt x="7" y="0"/>
                    <a:pt x="7" y="0"/>
                    <a:pt x="7" y="0"/>
                  </a:cubicBezTo>
                  <a:cubicBezTo>
                    <a:pt x="7" y="0"/>
                    <a:pt x="7" y="0"/>
                    <a:pt x="7" y="0"/>
                  </a:cubicBezTo>
                  <a:moveTo>
                    <a:pt x="7" y="0"/>
                  </a:moveTo>
                  <a:cubicBezTo>
                    <a:pt x="7" y="0"/>
                    <a:pt x="7" y="0"/>
                    <a:pt x="7" y="0"/>
                  </a:cubicBezTo>
                  <a:cubicBezTo>
                    <a:pt x="7" y="0"/>
                    <a:pt x="7" y="0"/>
                    <a:pt x="7" y="0"/>
                  </a:cubicBezTo>
                </a:path>
              </a:pathLst>
            </a:custGeom>
            <a:solidFill>
              <a:srgbClr val="E56A0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99" name="Freeform 65"/>
            <p:cNvSpPr>
              <a:spLocks/>
            </p:cNvSpPr>
            <p:nvPr/>
          </p:nvSpPr>
          <p:spPr bwMode="auto">
            <a:xfrm>
              <a:off x="3391537" y="5248349"/>
              <a:ext cx="201613" cy="425450"/>
            </a:xfrm>
            <a:custGeom>
              <a:avLst/>
              <a:gdLst>
                <a:gd name="T0" fmla="*/ 7 w 82"/>
                <a:gd name="T1" fmla="*/ 46 h 174"/>
                <a:gd name="T2" fmla="*/ 7 w 82"/>
                <a:gd name="T3" fmla="*/ 46 h 174"/>
                <a:gd name="T4" fmla="*/ 7 w 82"/>
                <a:gd name="T5" fmla="*/ 46 h 174"/>
                <a:gd name="T6" fmla="*/ 7 w 82"/>
                <a:gd name="T7" fmla="*/ 46 h 174"/>
                <a:gd name="T8" fmla="*/ 0 w 82"/>
                <a:gd name="T9" fmla="*/ 84 h 174"/>
                <a:gd name="T10" fmla="*/ 0 w 82"/>
                <a:gd name="T11" fmla="*/ 84 h 174"/>
                <a:gd name="T12" fmla="*/ 0 w 82"/>
                <a:gd name="T13" fmla="*/ 84 h 174"/>
                <a:gd name="T14" fmla="*/ 0 w 82"/>
                <a:gd name="T15" fmla="*/ 85 h 174"/>
                <a:gd name="T16" fmla="*/ 0 w 82"/>
                <a:gd name="T17" fmla="*/ 85 h 174"/>
                <a:gd name="T18" fmla="*/ 0 w 82"/>
                <a:gd name="T19" fmla="*/ 85 h 174"/>
                <a:gd name="T20" fmla="*/ 0 w 82"/>
                <a:gd name="T21" fmla="*/ 85 h 174"/>
                <a:gd name="T22" fmla="*/ 0 w 82"/>
                <a:gd name="T23" fmla="*/ 86 h 174"/>
                <a:gd name="T24" fmla="*/ 0 w 82"/>
                <a:gd name="T25" fmla="*/ 86 h 174"/>
                <a:gd name="T26" fmla="*/ 0 w 82"/>
                <a:gd name="T27" fmla="*/ 86 h 174"/>
                <a:gd name="T28" fmla="*/ 0 w 82"/>
                <a:gd name="T29" fmla="*/ 86 h 174"/>
                <a:gd name="T30" fmla="*/ 3 w 82"/>
                <a:gd name="T31" fmla="*/ 102 h 174"/>
                <a:gd name="T32" fmla="*/ 3 w 82"/>
                <a:gd name="T33" fmla="*/ 102 h 174"/>
                <a:gd name="T34" fmla="*/ 3 w 82"/>
                <a:gd name="T35" fmla="*/ 103 h 174"/>
                <a:gd name="T36" fmla="*/ 3 w 82"/>
                <a:gd name="T37" fmla="*/ 103 h 174"/>
                <a:gd name="T38" fmla="*/ 3 w 82"/>
                <a:gd name="T39" fmla="*/ 103 h 174"/>
                <a:gd name="T40" fmla="*/ 3 w 82"/>
                <a:gd name="T41" fmla="*/ 105 h 174"/>
                <a:gd name="T42" fmla="*/ 4 w 82"/>
                <a:gd name="T43" fmla="*/ 105 h 174"/>
                <a:gd name="T44" fmla="*/ 4 w 82"/>
                <a:gd name="T45" fmla="*/ 105 h 174"/>
                <a:gd name="T46" fmla="*/ 4 w 82"/>
                <a:gd name="T47" fmla="*/ 106 h 174"/>
                <a:gd name="T48" fmla="*/ 4 w 82"/>
                <a:gd name="T49" fmla="*/ 106 h 174"/>
                <a:gd name="T50" fmla="*/ 4 w 82"/>
                <a:gd name="T51" fmla="*/ 106 h 174"/>
                <a:gd name="T52" fmla="*/ 4 w 82"/>
                <a:gd name="T53" fmla="*/ 106 h 174"/>
                <a:gd name="T54" fmla="*/ 4 w 82"/>
                <a:gd name="T55" fmla="*/ 107 h 174"/>
                <a:gd name="T56" fmla="*/ 4 w 82"/>
                <a:gd name="T57" fmla="*/ 108 h 174"/>
                <a:gd name="T58" fmla="*/ 4 w 82"/>
                <a:gd name="T59" fmla="*/ 108 h 174"/>
                <a:gd name="T60" fmla="*/ 5 w 82"/>
                <a:gd name="T61" fmla="*/ 109 h 174"/>
                <a:gd name="T62" fmla="*/ 5 w 82"/>
                <a:gd name="T63" fmla="*/ 109 h 174"/>
                <a:gd name="T64" fmla="*/ 5 w 82"/>
                <a:gd name="T65" fmla="*/ 109 h 174"/>
                <a:gd name="T66" fmla="*/ 5 w 82"/>
                <a:gd name="T67" fmla="*/ 109 h 174"/>
                <a:gd name="T68" fmla="*/ 5 w 82"/>
                <a:gd name="T69" fmla="*/ 110 h 174"/>
                <a:gd name="T70" fmla="*/ 5 w 82"/>
                <a:gd name="T71" fmla="*/ 110 h 174"/>
                <a:gd name="T72" fmla="*/ 5 w 82"/>
                <a:gd name="T73" fmla="*/ 111 h 174"/>
                <a:gd name="T74" fmla="*/ 5 w 82"/>
                <a:gd name="T75" fmla="*/ 111 h 174"/>
                <a:gd name="T76" fmla="*/ 6 w 82"/>
                <a:gd name="T77" fmla="*/ 112 h 174"/>
                <a:gd name="T78" fmla="*/ 6 w 82"/>
                <a:gd name="T79" fmla="*/ 112 h 174"/>
                <a:gd name="T80" fmla="*/ 6 w 82"/>
                <a:gd name="T81" fmla="*/ 112 h 174"/>
                <a:gd name="T82" fmla="*/ 6 w 82"/>
                <a:gd name="T83" fmla="*/ 112 h 174"/>
                <a:gd name="T84" fmla="*/ 6 w 82"/>
                <a:gd name="T85" fmla="*/ 112 h 174"/>
                <a:gd name="T86" fmla="*/ 6 w 82"/>
                <a:gd name="T87" fmla="*/ 113 h 174"/>
                <a:gd name="T88" fmla="*/ 7 w 82"/>
                <a:gd name="T89" fmla="*/ 114 h 174"/>
                <a:gd name="T90" fmla="*/ 7 w 82"/>
                <a:gd name="T91" fmla="*/ 115 h 174"/>
                <a:gd name="T92" fmla="*/ 7 w 82"/>
                <a:gd name="T93" fmla="*/ 115 h 174"/>
                <a:gd name="T94" fmla="*/ 7 w 82"/>
                <a:gd name="T95" fmla="*/ 115 h 174"/>
                <a:gd name="T96" fmla="*/ 49 w 82"/>
                <a:gd name="T97" fmla="*/ 153 h 174"/>
                <a:gd name="T98" fmla="*/ 16 w 82"/>
                <a:gd name="T99" fmla="*/ 79 h 174"/>
                <a:gd name="T100" fmla="*/ 28 w 82"/>
                <a:gd name="T101" fmla="*/ 25 h 174"/>
                <a:gd name="T102" fmla="*/ 46 w 82"/>
                <a:gd name="T103" fmla="*/ 0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82" h="174">
                  <a:moveTo>
                    <a:pt x="46" y="0"/>
                  </a:moveTo>
                  <a:cubicBezTo>
                    <a:pt x="29" y="11"/>
                    <a:pt x="15" y="27"/>
                    <a:pt x="7" y="46"/>
                  </a:cubicBezTo>
                  <a:cubicBezTo>
                    <a:pt x="7" y="46"/>
                    <a:pt x="7" y="46"/>
                    <a:pt x="7" y="46"/>
                  </a:cubicBezTo>
                  <a:cubicBezTo>
                    <a:pt x="7" y="46"/>
                    <a:pt x="7" y="46"/>
                    <a:pt x="7" y="46"/>
                  </a:cubicBezTo>
                  <a:cubicBezTo>
                    <a:pt x="7" y="46"/>
                    <a:pt x="7" y="46"/>
                    <a:pt x="7" y="46"/>
                  </a:cubicBezTo>
                  <a:cubicBezTo>
                    <a:pt x="7" y="46"/>
                    <a:pt x="7" y="46"/>
                    <a:pt x="7" y="46"/>
                  </a:cubicBezTo>
                  <a:cubicBezTo>
                    <a:pt x="7" y="46"/>
                    <a:pt x="7" y="46"/>
                    <a:pt x="7" y="46"/>
                  </a:cubicBezTo>
                  <a:cubicBezTo>
                    <a:pt x="7" y="46"/>
                    <a:pt x="7" y="46"/>
                    <a:pt x="7" y="46"/>
                  </a:cubicBezTo>
                  <a:cubicBezTo>
                    <a:pt x="2" y="58"/>
                    <a:pt x="0" y="70"/>
                    <a:pt x="0" y="84"/>
                  </a:cubicBezTo>
                  <a:cubicBezTo>
                    <a:pt x="0" y="84"/>
                    <a:pt x="0" y="84"/>
                    <a:pt x="0" y="84"/>
                  </a:cubicBezTo>
                  <a:cubicBezTo>
                    <a:pt x="0" y="84"/>
                    <a:pt x="0" y="84"/>
                    <a:pt x="0" y="84"/>
                  </a:cubicBezTo>
                  <a:cubicBezTo>
                    <a:pt x="0" y="84"/>
                    <a:pt x="0" y="84"/>
                    <a:pt x="0" y="84"/>
                  </a:cubicBezTo>
                  <a:cubicBezTo>
                    <a:pt x="0" y="84"/>
                    <a:pt x="0" y="84"/>
                    <a:pt x="0" y="84"/>
                  </a:cubicBezTo>
                  <a:cubicBezTo>
                    <a:pt x="0" y="84"/>
                    <a:pt x="0" y="84"/>
                    <a:pt x="0" y="84"/>
                  </a:cubicBezTo>
                  <a:cubicBezTo>
                    <a:pt x="0" y="84"/>
                    <a:pt x="0" y="84"/>
                    <a:pt x="0" y="84"/>
                  </a:cubicBezTo>
                  <a:cubicBezTo>
                    <a:pt x="0" y="84"/>
                    <a:pt x="0" y="85"/>
                    <a:pt x="0" y="85"/>
                  </a:cubicBezTo>
                  <a:cubicBezTo>
                    <a:pt x="0" y="85"/>
                    <a:pt x="0" y="85"/>
                    <a:pt x="0" y="85"/>
                  </a:cubicBezTo>
                  <a:cubicBezTo>
                    <a:pt x="0" y="85"/>
                    <a:pt x="0" y="85"/>
                    <a:pt x="0" y="85"/>
                  </a:cubicBezTo>
                  <a:cubicBezTo>
                    <a:pt x="0" y="85"/>
                    <a:pt x="0" y="85"/>
                    <a:pt x="0" y="85"/>
                  </a:cubicBezTo>
                  <a:cubicBezTo>
                    <a:pt x="0" y="85"/>
                    <a:pt x="0" y="85"/>
                    <a:pt x="0" y="85"/>
                  </a:cubicBezTo>
                  <a:cubicBezTo>
                    <a:pt x="0" y="85"/>
                    <a:pt x="0" y="85"/>
                    <a:pt x="0" y="85"/>
                  </a:cubicBezTo>
                  <a:cubicBezTo>
                    <a:pt x="0" y="85"/>
                    <a:pt x="0" y="85"/>
                    <a:pt x="0" y="85"/>
                  </a:cubicBezTo>
                  <a:cubicBezTo>
                    <a:pt x="0" y="85"/>
                    <a:pt x="0" y="86"/>
                    <a:pt x="0" y="86"/>
                  </a:cubicBezTo>
                  <a:cubicBezTo>
                    <a:pt x="0" y="86"/>
                    <a:pt x="0" y="86"/>
                    <a:pt x="0" y="86"/>
                  </a:cubicBezTo>
                  <a:cubicBezTo>
                    <a:pt x="0" y="86"/>
                    <a:pt x="0" y="86"/>
                    <a:pt x="0" y="86"/>
                  </a:cubicBezTo>
                  <a:cubicBezTo>
                    <a:pt x="0" y="86"/>
                    <a:pt x="0" y="86"/>
                    <a:pt x="0" y="86"/>
                  </a:cubicBezTo>
                  <a:cubicBezTo>
                    <a:pt x="0" y="86"/>
                    <a:pt x="0" y="86"/>
                    <a:pt x="0" y="86"/>
                  </a:cubicBezTo>
                  <a:cubicBezTo>
                    <a:pt x="0" y="86"/>
                    <a:pt x="0" y="86"/>
                    <a:pt x="0" y="86"/>
                  </a:cubicBezTo>
                  <a:cubicBezTo>
                    <a:pt x="0" y="86"/>
                    <a:pt x="0" y="86"/>
                    <a:pt x="0" y="86"/>
                  </a:cubicBezTo>
                  <a:cubicBezTo>
                    <a:pt x="0" y="86"/>
                    <a:pt x="0" y="86"/>
                    <a:pt x="0" y="86"/>
                  </a:cubicBezTo>
                  <a:cubicBezTo>
                    <a:pt x="1" y="92"/>
                    <a:pt x="2" y="97"/>
                    <a:pt x="3" y="102"/>
                  </a:cubicBezTo>
                  <a:cubicBezTo>
                    <a:pt x="3" y="102"/>
                    <a:pt x="3" y="102"/>
                    <a:pt x="3" y="102"/>
                  </a:cubicBezTo>
                  <a:cubicBezTo>
                    <a:pt x="3" y="102"/>
                    <a:pt x="3" y="102"/>
                    <a:pt x="3" y="102"/>
                  </a:cubicBezTo>
                  <a:cubicBezTo>
                    <a:pt x="3" y="102"/>
                    <a:pt x="3" y="102"/>
                    <a:pt x="3" y="102"/>
                  </a:cubicBezTo>
                  <a:cubicBezTo>
                    <a:pt x="3" y="102"/>
                    <a:pt x="3" y="102"/>
                    <a:pt x="3" y="102"/>
                  </a:cubicBezTo>
                  <a:cubicBezTo>
                    <a:pt x="3" y="102"/>
                    <a:pt x="3" y="103"/>
                    <a:pt x="3" y="103"/>
                  </a:cubicBezTo>
                  <a:cubicBezTo>
                    <a:pt x="3" y="103"/>
                    <a:pt x="3" y="103"/>
                    <a:pt x="3" y="103"/>
                  </a:cubicBezTo>
                  <a:cubicBezTo>
                    <a:pt x="3" y="103"/>
                    <a:pt x="3" y="103"/>
                    <a:pt x="3" y="103"/>
                  </a:cubicBezTo>
                  <a:cubicBezTo>
                    <a:pt x="3" y="103"/>
                    <a:pt x="3" y="103"/>
                    <a:pt x="3" y="103"/>
                  </a:cubicBezTo>
                  <a:cubicBezTo>
                    <a:pt x="3" y="103"/>
                    <a:pt x="3" y="103"/>
                    <a:pt x="3" y="103"/>
                  </a:cubicBezTo>
                  <a:cubicBezTo>
                    <a:pt x="3" y="104"/>
                    <a:pt x="3" y="104"/>
                    <a:pt x="3" y="105"/>
                  </a:cubicBezTo>
                  <a:cubicBezTo>
                    <a:pt x="3" y="105"/>
                    <a:pt x="3" y="105"/>
                    <a:pt x="3" y="105"/>
                  </a:cubicBezTo>
                  <a:cubicBezTo>
                    <a:pt x="3" y="105"/>
                    <a:pt x="3" y="105"/>
                    <a:pt x="4" y="105"/>
                  </a:cubicBezTo>
                  <a:cubicBezTo>
                    <a:pt x="4" y="105"/>
                    <a:pt x="4" y="105"/>
                    <a:pt x="4" y="105"/>
                  </a:cubicBezTo>
                  <a:cubicBezTo>
                    <a:pt x="4" y="105"/>
                    <a:pt x="4" y="105"/>
                    <a:pt x="4" y="105"/>
                  </a:cubicBezTo>
                  <a:cubicBezTo>
                    <a:pt x="4" y="105"/>
                    <a:pt x="4" y="105"/>
                    <a:pt x="4" y="105"/>
                  </a:cubicBezTo>
                  <a:cubicBezTo>
                    <a:pt x="4" y="105"/>
                    <a:pt x="4" y="105"/>
                    <a:pt x="4" y="106"/>
                  </a:cubicBezTo>
                  <a:cubicBezTo>
                    <a:pt x="4" y="106"/>
                    <a:pt x="4" y="106"/>
                    <a:pt x="4" y="106"/>
                  </a:cubicBezTo>
                  <a:cubicBezTo>
                    <a:pt x="4" y="106"/>
                    <a:pt x="4" y="106"/>
                    <a:pt x="4" y="106"/>
                  </a:cubicBezTo>
                  <a:cubicBezTo>
                    <a:pt x="4" y="106"/>
                    <a:pt x="4" y="106"/>
                    <a:pt x="4" y="106"/>
                  </a:cubicBezTo>
                  <a:cubicBezTo>
                    <a:pt x="4" y="106"/>
                    <a:pt x="4" y="106"/>
                    <a:pt x="4" y="106"/>
                  </a:cubicBezTo>
                  <a:cubicBezTo>
                    <a:pt x="4" y="106"/>
                    <a:pt x="4" y="106"/>
                    <a:pt x="4" y="106"/>
                  </a:cubicBezTo>
                  <a:cubicBezTo>
                    <a:pt x="4" y="106"/>
                    <a:pt x="4" y="106"/>
                    <a:pt x="4" y="106"/>
                  </a:cubicBezTo>
                  <a:cubicBezTo>
                    <a:pt x="4" y="106"/>
                    <a:pt x="4" y="106"/>
                    <a:pt x="4" y="106"/>
                  </a:cubicBezTo>
                  <a:cubicBezTo>
                    <a:pt x="4" y="106"/>
                    <a:pt x="4" y="106"/>
                    <a:pt x="4" y="107"/>
                  </a:cubicBezTo>
                  <a:cubicBezTo>
                    <a:pt x="4" y="107"/>
                    <a:pt x="4" y="107"/>
                    <a:pt x="4" y="107"/>
                  </a:cubicBezTo>
                  <a:cubicBezTo>
                    <a:pt x="4" y="107"/>
                    <a:pt x="4" y="108"/>
                    <a:pt x="4" y="108"/>
                  </a:cubicBezTo>
                  <a:cubicBezTo>
                    <a:pt x="4" y="108"/>
                    <a:pt x="4" y="108"/>
                    <a:pt x="4" y="108"/>
                  </a:cubicBezTo>
                  <a:cubicBezTo>
                    <a:pt x="4" y="108"/>
                    <a:pt x="4" y="108"/>
                    <a:pt x="4" y="108"/>
                  </a:cubicBezTo>
                  <a:cubicBezTo>
                    <a:pt x="4" y="108"/>
                    <a:pt x="4" y="108"/>
                    <a:pt x="4" y="108"/>
                  </a:cubicBezTo>
                  <a:cubicBezTo>
                    <a:pt x="4" y="108"/>
                    <a:pt x="4" y="108"/>
                    <a:pt x="5" y="108"/>
                  </a:cubicBezTo>
                  <a:cubicBezTo>
                    <a:pt x="5" y="109"/>
                    <a:pt x="5" y="109"/>
                    <a:pt x="5" y="109"/>
                  </a:cubicBezTo>
                  <a:cubicBezTo>
                    <a:pt x="5" y="109"/>
                    <a:pt x="5" y="109"/>
                    <a:pt x="5" y="109"/>
                  </a:cubicBezTo>
                  <a:cubicBezTo>
                    <a:pt x="5" y="109"/>
                    <a:pt x="5" y="109"/>
                    <a:pt x="5" y="109"/>
                  </a:cubicBezTo>
                  <a:cubicBezTo>
                    <a:pt x="5" y="109"/>
                    <a:pt x="5" y="109"/>
                    <a:pt x="5" y="109"/>
                  </a:cubicBezTo>
                  <a:cubicBezTo>
                    <a:pt x="5" y="109"/>
                    <a:pt x="5" y="109"/>
                    <a:pt x="5" y="109"/>
                  </a:cubicBezTo>
                  <a:cubicBezTo>
                    <a:pt x="5" y="109"/>
                    <a:pt x="5" y="109"/>
                    <a:pt x="5" y="109"/>
                  </a:cubicBezTo>
                  <a:cubicBezTo>
                    <a:pt x="5" y="109"/>
                    <a:pt x="5" y="109"/>
                    <a:pt x="5" y="109"/>
                  </a:cubicBezTo>
                  <a:cubicBezTo>
                    <a:pt x="5" y="109"/>
                    <a:pt x="5" y="109"/>
                    <a:pt x="5" y="110"/>
                  </a:cubicBezTo>
                  <a:cubicBezTo>
                    <a:pt x="5" y="110"/>
                    <a:pt x="5" y="110"/>
                    <a:pt x="5" y="110"/>
                  </a:cubicBezTo>
                  <a:cubicBezTo>
                    <a:pt x="5" y="110"/>
                    <a:pt x="5" y="110"/>
                    <a:pt x="5" y="110"/>
                  </a:cubicBezTo>
                  <a:cubicBezTo>
                    <a:pt x="5" y="110"/>
                    <a:pt x="5" y="110"/>
                    <a:pt x="5" y="110"/>
                  </a:cubicBezTo>
                  <a:cubicBezTo>
                    <a:pt x="5" y="110"/>
                    <a:pt x="5" y="111"/>
                    <a:pt x="5" y="111"/>
                  </a:cubicBezTo>
                  <a:cubicBezTo>
                    <a:pt x="5" y="111"/>
                    <a:pt x="5" y="111"/>
                    <a:pt x="5" y="111"/>
                  </a:cubicBezTo>
                  <a:cubicBezTo>
                    <a:pt x="5" y="111"/>
                    <a:pt x="5" y="111"/>
                    <a:pt x="5" y="111"/>
                  </a:cubicBezTo>
                  <a:cubicBezTo>
                    <a:pt x="5" y="111"/>
                    <a:pt x="5" y="111"/>
                    <a:pt x="5" y="111"/>
                  </a:cubicBezTo>
                  <a:cubicBezTo>
                    <a:pt x="5" y="111"/>
                    <a:pt x="5" y="111"/>
                    <a:pt x="5" y="111"/>
                  </a:cubicBezTo>
                  <a:cubicBezTo>
                    <a:pt x="5" y="111"/>
                    <a:pt x="6" y="111"/>
                    <a:pt x="6" y="112"/>
                  </a:cubicBezTo>
                  <a:cubicBezTo>
                    <a:pt x="6" y="112"/>
                    <a:pt x="6" y="112"/>
                    <a:pt x="6" y="112"/>
                  </a:cubicBezTo>
                  <a:cubicBezTo>
                    <a:pt x="6" y="112"/>
                    <a:pt x="6" y="112"/>
                    <a:pt x="6" y="112"/>
                  </a:cubicBezTo>
                  <a:cubicBezTo>
                    <a:pt x="6" y="112"/>
                    <a:pt x="6" y="112"/>
                    <a:pt x="6" y="112"/>
                  </a:cubicBezTo>
                  <a:cubicBezTo>
                    <a:pt x="6" y="112"/>
                    <a:pt x="6" y="112"/>
                    <a:pt x="6" y="112"/>
                  </a:cubicBezTo>
                  <a:cubicBezTo>
                    <a:pt x="6" y="112"/>
                    <a:pt x="6" y="112"/>
                    <a:pt x="6" y="112"/>
                  </a:cubicBezTo>
                  <a:cubicBezTo>
                    <a:pt x="6" y="112"/>
                    <a:pt x="6" y="112"/>
                    <a:pt x="6" y="112"/>
                  </a:cubicBezTo>
                  <a:cubicBezTo>
                    <a:pt x="6" y="112"/>
                    <a:pt x="6" y="112"/>
                    <a:pt x="6" y="112"/>
                  </a:cubicBezTo>
                  <a:cubicBezTo>
                    <a:pt x="6" y="112"/>
                    <a:pt x="6" y="112"/>
                    <a:pt x="6" y="112"/>
                  </a:cubicBezTo>
                  <a:cubicBezTo>
                    <a:pt x="6" y="113"/>
                    <a:pt x="6" y="113"/>
                    <a:pt x="6" y="113"/>
                  </a:cubicBezTo>
                  <a:cubicBezTo>
                    <a:pt x="6" y="113"/>
                    <a:pt x="6" y="113"/>
                    <a:pt x="6" y="113"/>
                  </a:cubicBezTo>
                  <a:cubicBezTo>
                    <a:pt x="6" y="113"/>
                    <a:pt x="6" y="114"/>
                    <a:pt x="7" y="114"/>
                  </a:cubicBezTo>
                  <a:cubicBezTo>
                    <a:pt x="7" y="114"/>
                    <a:pt x="7" y="114"/>
                    <a:pt x="7" y="114"/>
                  </a:cubicBezTo>
                  <a:cubicBezTo>
                    <a:pt x="7" y="114"/>
                    <a:pt x="7" y="115"/>
                    <a:pt x="7" y="115"/>
                  </a:cubicBezTo>
                  <a:cubicBezTo>
                    <a:pt x="7" y="115"/>
                    <a:pt x="7" y="115"/>
                    <a:pt x="7" y="115"/>
                  </a:cubicBezTo>
                  <a:cubicBezTo>
                    <a:pt x="7" y="115"/>
                    <a:pt x="7" y="115"/>
                    <a:pt x="7" y="115"/>
                  </a:cubicBezTo>
                  <a:cubicBezTo>
                    <a:pt x="7" y="115"/>
                    <a:pt x="7" y="115"/>
                    <a:pt x="7" y="115"/>
                  </a:cubicBezTo>
                  <a:cubicBezTo>
                    <a:pt x="7" y="115"/>
                    <a:pt x="7" y="115"/>
                    <a:pt x="7" y="115"/>
                  </a:cubicBezTo>
                  <a:cubicBezTo>
                    <a:pt x="7" y="115"/>
                    <a:pt x="7" y="115"/>
                    <a:pt x="7" y="115"/>
                  </a:cubicBezTo>
                  <a:cubicBezTo>
                    <a:pt x="19" y="146"/>
                    <a:pt x="48" y="169"/>
                    <a:pt x="82" y="174"/>
                  </a:cubicBezTo>
                  <a:cubicBezTo>
                    <a:pt x="70" y="169"/>
                    <a:pt x="59" y="162"/>
                    <a:pt x="49" y="153"/>
                  </a:cubicBezTo>
                  <a:cubicBezTo>
                    <a:pt x="36" y="140"/>
                    <a:pt x="26" y="125"/>
                    <a:pt x="21" y="107"/>
                  </a:cubicBezTo>
                  <a:cubicBezTo>
                    <a:pt x="19" y="98"/>
                    <a:pt x="17" y="89"/>
                    <a:pt x="16" y="79"/>
                  </a:cubicBezTo>
                  <a:cubicBezTo>
                    <a:pt x="16" y="78"/>
                    <a:pt x="16" y="78"/>
                    <a:pt x="16" y="78"/>
                  </a:cubicBezTo>
                  <a:cubicBezTo>
                    <a:pt x="15" y="59"/>
                    <a:pt x="19" y="41"/>
                    <a:pt x="28" y="25"/>
                  </a:cubicBezTo>
                  <a:cubicBezTo>
                    <a:pt x="34" y="17"/>
                    <a:pt x="39" y="10"/>
                    <a:pt x="44" y="3"/>
                  </a:cubicBezTo>
                  <a:cubicBezTo>
                    <a:pt x="45" y="2"/>
                    <a:pt x="46" y="1"/>
                    <a:pt x="46" y="0"/>
                  </a:cubicBezTo>
                </a:path>
              </a:pathLst>
            </a:custGeom>
            <a:solidFill>
              <a:srgbClr val="FFB54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00" name="Rectangle 66"/>
            <p:cNvSpPr>
              <a:spLocks noChangeArrowheads="1"/>
            </p:cNvSpPr>
            <p:nvPr/>
          </p:nvSpPr>
          <p:spPr bwMode="auto">
            <a:xfrm>
              <a:off x="3551874" y="5343599"/>
              <a:ext cx="138113" cy="196850"/>
            </a:xfrm>
            <a:prstGeom prst="rect">
              <a:avLst/>
            </a:prstGeom>
            <a:solidFill>
              <a:srgbClr val="FFD57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01" name="Rectangle 67"/>
            <p:cNvSpPr>
              <a:spLocks noChangeArrowheads="1"/>
            </p:cNvSpPr>
            <p:nvPr/>
          </p:nvSpPr>
          <p:spPr bwMode="auto">
            <a:xfrm>
              <a:off x="3557907" y="5254699"/>
              <a:ext cx="141064" cy="323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lang="en-US" altLang="en-US" sz="2100" b="1" dirty="0">
                  <a:solidFill>
                    <a:srgbClr val="FF9936"/>
                  </a:solidFill>
                  <a:latin typeface="Raleway" panose="020B0003030101060003" pitchFamily="34" charset="0"/>
                </a:rPr>
                <a:t>2</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grpSp>
      <p:sp>
        <p:nvSpPr>
          <p:cNvPr id="204" name="Freeform 70"/>
          <p:cNvSpPr>
            <a:spLocks noEditPoints="1"/>
          </p:cNvSpPr>
          <p:nvPr/>
        </p:nvSpPr>
        <p:spPr bwMode="auto">
          <a:xfrm>
            <a:off x="1763713" y="2859478"/>
            <a:ext cx="1588" cy="55563"/>
          </a:xfrm>
          <a:custGeom>
            <a:avLst/>
            <a:gdLst>
              <a:gd name="T0" fmla="*/ 1 w 1"/>
              <a:gd name="T1" fmla="*/ 23 h 23"/>
              <a:gd name="T2" fmla="*/ 1 w 1"/>
              <a:gd name="T3" fmla="*/ 22 h 23"/>
              <a:gd name="T4" fmla="*/ 1 w 1"/>
              <a:gd name="T5" fmla="*/ 22 h 23"/>
              <a:gd name="T6" fmla="*/ 1 w 1"/>
              <a:gd name="T7" fmla="*/ 21 h 23"/>
              <a:gd name="T8" fmla="*/ 1 w 1"/>
              <a:gd name="T9" fmla="*/ 20 h 23"/>
              <a:gd name="T10" fmla="*/ 1 w 1"/>
              <a:gd name="T11" fmla="*/ 20 h 23"/>
              <a:gd name="T12" fmla="*/ 0 w 1"/>
              <a:gd name="T13" fmla="*/ 20 h 23"/>
              <a:gd name="T14" fmla="*/ 0 w 1"/>
              <a:gd name="T15" fmla="*/ 19 h 23"/>
              <a:gd name="T16" fmla="*/ 0 w 1"/>
              <a:gd name="T17" fmla="*/ 19 h 23"/>
              <a:gd name="T18" fmla="*/ 0 w 1"/>
              <a:gd name="T19" fmla="*/ 18 h 23"/>
              <a:gd name="T20" fmla="*/ 0 w 1"/>
              <a:gd name="T21" fmla="*/ 18 h 23"/>
              <a:gd name="T22" fmla="*/ 0 w 1"/>
              <a:gd name="T23" fmla="*/ 18 h 23"/>
              <a:gd name="T24" fmla="*/ 0 w 1"/>
              <a:gd name="T25" fmla="*/ 17 h 23"/>
              <a:gd name="T26" fmla="*/ 0 w 1"/>
              <a:gd name="T27" fmla="*/ 17 h 23"/>
              <a:gd name="T28" fmla="*/ 0 w 1"/>
              <a:gd name="T29" fmla="*/ 17 h 23"/>
              <a:gd name="T30" fmla="*/ 0 w 1"/>
              <a:gd name="T31" fmla="*/ 16 h 23"/>
              <a:gd name="T32" fmla="*/ 0 w 1"/>
              <a:gd name="T33" fmla="*/ 16 h 23"/>
              <a:gd name="T34" fmla="*/ 0 w 1"/>
              <a:gd name="T35" fmla="*/ 15 h 23"/>
              <a:gd name="T36" fmla="*/ 0 w 1"/>
              <a:gd name="T37" fmla="*/ 15 h 23"/>
              <a:gd name="T38" fmla="*/ 0 w 1"/>
              <a:gd name="T39" fmla="*/ 15 h 23"/>
              <a:gd name="T40" fmla="*/ 0 w 1"/>
              <a:gd name="T41" fmla="*/ 14 h 23"/>
              <a:gd name="T42" fmla="*/ 0 w 1"/>
              <a:gd name="T43" fmla="*/ 14 h 23"/>
              <a:gd name="T44" fmla="*/ 0 w 1"/>
              <a:gd name="T45" fmla="*/ 13 h 23"/>
              <a:gd name="T46" fmla="*/ 0 w 1"/>
              <a:gd name="T47" fmla="*/ 13 h 23"/>
              <a:gd name="T48" fmla="*/ 0 w 1"/>
              <a:gd name="T49" fmla="*/ 12 h 23"/>
              <a:gd name="T50" fmla="*/ 0 w 1"/>
              <a:gd name="T51" fmla="*/ 12 h 23"/>
              <a:gd name="T52" fmla="*/ 0 w 1"/>
              <a:gd name="T53" fmla="*/ 12 h 23"/>
              <a:gd name="T54" fmla="*/ 0 w 1"/>
              <a:gd name="T55" fmla="*/ 11 h 23"/>
              <a:gd name="T56" fmla="*/ 0 w 1"/>
              <a:gd name="T57" fmla="*/ 11 h 23"/>
              <a:gd name="T58" fmla="*/ 0 w 1"/>
              <a:gd name="T59" fmla="*/ 11 h 23"/>
              <a:gd name="T60" fmla="*/ 0 w 1"/>
              <a:gd name="T61" fmla="*/ 10 h 23"/>
              <a:gd name="T62" fmla="*/ 0 w 1"/>
              <a:gd name="T63" fmla="*/ 10 h 23"/>
              <a:gd name="T64" fmla="*/ 0 w 1"/>
              <a:gd name="T65" fmla="*/ 9 h 23"/>
              <a:gd name="T66" fmla="*/ 0 w 1"/>
              <a:gd name="T67" fmla="*/ 9 h 23"/>
              <a:gd name="T68" fmla="*/ 0 w 1"/>
              <a:gd name="T69" fmla="*/ 9 h 23"/>
              <a:gd name="T70" fmla="*/ 0 w 1"/>
              <a:gd name="T71" fmla="*/ 8 h 23"/>
              <a:gd name="T72" fmla="*/ 0 w 1"/>
              <a:gd name="T73" fmla="*/ 8 h 23"/>
              <a:gd name="T74" fmla="*/ 0 w 1"/>
              <a:gd name="T75" fmla="*/ 8 h 23"/>
              <a:gd name="T76" fmla="*/ 0 w 1"/>
              <a:gd name="T77" fmla="*/ 7 h 23"/>
              <a:gd name="T78" fmla="*/ 0 w 1"/>
              <a:gd name="T79" fmla="*/ 6 h 23"/>
              <a:gd name="T80" fmla="*/ 0 w 1"/>
              <a:gd name="T81" fmla="*/ 6 h 23"/>
              <a:gd name="T82" fmla="*/ 0 w 1"/>
              <a:gd name="T83" fmla="*/ 6 h 23"/>
              <a:gd name="T84" fmla="*/ 0 w 1"/>
              <a:gd name="T85" fmla="*/ 5 h 23"/>
              <a:gd name="T86" fmla="*/ 0 w 1"/>
              <a:gd name="T87" fmla="*/ 5 h 23"/>
              <a:gd name="T88" fmla="*/ 0 w 1"/>
              <a:gd name="T89" fmla="*/ 5 h 23"/>
              <a:gd name="T90" fmla="*/ 0 w 1"/>
              <a:gd name="T91" fmla="*/ 4 h 23"/>
              <a:gd name="T92" fmla="*/ 0 w 1"/>
              <a:gd name="T93" fmla="*/ 4 h 23"/>
              <a:gd name="T94" fmla="*/ 0 w 1"/>
              <a:gd name="T95" fmla="*/ 3 h 23"/>
              <a:gd name="T96" fmla="*/ 0 w 1"/>
              <a:gd name="T97" fmla="*/ 3 h 23"/>
              <a:gd name="T98" fmla="*/ 0 w 1"/>
              <a:gd name="T99" fmla="*/ 3 h 23"/>
              <a:gd name="T100" fmla="*/ 0 w 1"/>
              <a:gd name="T101" fmla="*/ 2 h 23"/>
              <a:gd name="T102" fmla="*/ 0 w 1"/>
              <a:gd name="T103" fmla="*/ 1 h 23"/>
              <a:gd name="T104" fmla="*/ 0 w 1"/>
              <a:gd name="T105" fmla="*/ 1 h 23"/>
              <a:gd name="T106" fmla="*/ 0 w 1"/>
              <a:gd name="T107" fmla="*/ 1 h 23"/>
              <a:gd name="T108" fmla="*/ 0 w 1"/>
              <a:gd name="T109" fmla="*/ 0 h 23"/>
              <a:gd name="T110" fmla="*/ 0 w 1"/>
              <a:gd name="T111"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 h="23">
                <a:moveTo>
                  <a:pt x="1" y="23"/>
                </a:moveTo>
                <a:cubicBezTo>
                  <a:pt x="1" y="23"/>
                  <a:pt x="1" y="23"/>
                  <a:pt x="1" y="23"/>
                </a:cubicBezTo>
                <a:cubicBezTo>
                  <a:pt x="1" y="23"/>
                  <a:pt x="1" y="23"/>
                  <a:pt x="1" y="23"/>
                </a:cubicBezTo>
                <a:moveTo>
                  <a:pt x="1" y="23"/>
                </a:moveTo>
                <a:cubicBezTo>
                  <a:pt x="1" y="23"/>
                  <a:pt x="1" y="23"/>
                  <a:pt x="1" y="23"/>
                </a:cubicBezTo>
                <a:cubicBezTo>
                  <a:pt x="1" y="23"/>
                  <a:pt x="1" y="23"/>
                  <a:pt x="1" y="23"/>
                </a:cubicBezTo>
                <a:moveTo>
                  <a:pt x="1" y="22"/>
                </a:moveTo>
                <a:cubicBezTo>
                  <a:pt x="1" y="22"/>
                  <a:pt x="1" y="22"/>
                  <a:pt x="1" y="22"/>
                </a:cubicBezTo>
                <a:cubicBezTo>
                  <a:pt x="1" y="22"/>
                  <a:pt x="1" y="22"/>
                  <a:pt x="1" y="22"/>
                </a:cubicBezTo>
                <a:moveTo>
                  <a:pt x="1" y="22"/>
                </a:moveTo>
                <a:cubicBezTo>
                  <a:pt x="1" y="22"/>
                  <a:pt x="1" y="22"/>
                  <a:pt x="1" y="22"/>
                </a:cubicBezTo>
                <a:cubicBezTo>
                  <a:pt x="1" y="22"/>
                  <a:pt x="1" y="22"/>
                  <a:pt x="1" y="22"/>
                </a:cubicBezTo>
                <a:moveTo>
                  <a:pt x="1" y="21"/>
                </a:moveTo>
                <a:cubicBezTo>
                  <a:pt x="1" y="21"/>
                  <a:pt x="1" y="21"/>
                  <a:pt x="1" y="21"/>
                </a:cubicBezTo>
                <a:cubicBezTo>
                  <a:pt x="1" y="21"/>
                  <a:pt x="1" y="21"/>
                  <a:pt x="1" y="21"/>
                </a:cubicBezTo>
                <a:moveTo>
                  <a:pt x="1" y="21"/>
                </a:moveTo>
                <a:cubicBezTo>
                  <a:pt x="1" y="21"/>
                  <a:pt x="1" y="21"/>
                  <a:pt x="1" y="21"/>
                </a:cubicBezTo>
                <a:cubicBezTo>
                  <a:pt x="1" y="21"/>
                  <a:pt x="1" y="21"/>
                  <a:pt x="1" y="21"/>
                </a:cubicBezTo>
                <a:moveTo>
                  <a:pt x="1" y="20"/>
                </a:moveTo>
                <a:cubicBezTo>
                  <a:pt x="1" y="20"/>
                  <a:pt x="1" y="20"/>
                  <a:pt x="1" y="20"/>
                </a:cubicBezTo>
                <a:cubicBezTo>
                  <a:pt x="1" y="20"/>
                  <a:pt x="1" y="20"/>
                  <a:pt x="1" y="20"/>
                </a:cubicBezTo>
                <a:moveTo>
                  <a:pt x="1" y="20"/>
                </a:moveTo>
                <a:cubicBezTo>
                  <a:pt x="1" y="20"/>
                  <a:pt x="1" y="20"/>
                  <a:pt x="1" y="20"/>
                </a:cubicBezTo>
                <a:cubicBezTo>
                  <a:pt x="1" y="20"/>
                  <a:pt x="1" y="20"/>
                  <a:pt x="1" y="20"/>
                </a:cubicBezTo>
                <a:moveTo>
                  <a:pt x="1" y="20"/>
                </a:moveTo>
                <a:cubicBezTo>
                  <a:pt x="1" y="20"/>
                  <a:pt x="1" y="20"/>
                  <a:pt x="1" y="20"/>
                </a:cubicBezTo>
                <a:cubicBezTo>
                  <a:pt x="1" y="20"/>
                  <a:pt x="1" y="20"/>
                  <a:pt x="1" y="20"/>
                </a:cubicBezTo>
                <a:moveTo>
                  <a:pt x="0" y="20"/>
                </a:moveTo>
                <a:cubicBezTo>
                  <a:pt x="0" y="20"/>
                  <a:pt x="0" y="20"/>
                  <a:pt x="0" y="20"/>
                </a:cubicBezTo>
                <a:cubicBezTo>
                  <a:pt x="0" y="20"/>
                  <a:pt x="0" y="20"/>
                  <a:pt x="0" y="20"/>
                </a:cubicBezTo>
                <a:moveTo>
                  <a:pt x="0" y="19"/>
                </a:moveTo>
                <a:cubicBezTo>
                  <a:pt x="0" y="19"/>
                  <a:pt x="0" y="19"/>
                  <a:pt x="0" y="19"/>
                </a:cubicBezTo>
                <a:cubicBezTo>
                  <a:pt x="0" y="19"/>
                  <a:pt x="0" y="19"/>
                  <a:pt x="0" y="19"/>
                </a:cubicBezTo>
                <a:moveTo>
                  <a:pt x="0" y="19"/>
                </a:moveTo>
                <a:cubicBezTo>
                  <a:pt x="0" y="19"/>
                  <a:pt x="0" y="19"/>
                  <a:pt x="0" y="19"/>
                </a:cubicBezTo>
                <a:cubicBezTo>
                  <a:pt x="0" y="19"/>
                  <a:pt x="0" y="19"/>
                  <a:pt x="0" y="19"/>
                </a:cubicBezTo>
                <a:moveTo>
                  <a:pt x="0" y="19"/>
                </a:moveTo>
                <a:cubicBezTo>
                  <a:pt x="0" y="19"/>
                  <a:pt x="0" y="19"/>
                  <a:pt x="0" y="19"/>
                </a:cubicBezTo>
                <a:cubicBezTo>
                  <a:pt x="0" y="19"/>
                  <a:pt x="0" y="19"/>
                  <a:pt x="0" y="19"/>
                </a:cubicBezTo>
                <a:moveTo>
                  <a:pt x="0" y="18"/>
                </a:moveTo>
                <a:cubicBezTo>
                  <a:pt x="0" y="18"/>
                  <a:pt x="0" y="18"/>
                  <a:pt x="0" y="18"/>
                </a:cubicBezTo>
                <a:cubicBezTo>
                  <a:pt x="0" y="18"/>
                  <a:pt x="0" y="18"/>
                  <a:pt x="0" y="18"/>
                </a:cubicBezTo>
                <a:moveTo>
                  <a:pt x="0" y="18"/>
                </a:moveTo>
                <a:cubicBezTo>
                  <a:pt x="0" y="18"/>
                  <a:pt x="0" y="18"/>
                  <a:pt x="0" y="18"/>
                </a:cubicBezTo>
                <a:cubicBezTo>
                  <a:pt x="0" y="18"/>
                  <a:pt x="0" y="18"/>
                  <a:pt x="0" y="18"/>
                </a:cubicBezTo>
                <a:moveTo>
                  <a:pt x="0" y="18"/>
                </a:moveTo>
                <a:cubicBezTo>
                  <a:pt x="0" y="18"/>
                  <a:pt x="0" y="18"/>
                  <a:pt x="0" y="18"/>
                </a:cubicBezTo>
                <a:cubicBezTo>
                  <a:pt x="0" y="18"/>
                  <a:pt x="0" y="18"/>
                  <a:pt x="0" y="18"/>
                </a:cubicBezTo>
                <a:moveTo>
                  <a:pt x="0" y="17"/>
                </a:moveTo>
                <a:cubicBezTo>
                  <a:pt x="0" y="17"/>
                  <a:pt x="0" y="18"/>
                  <a:pt x="0" y="18"/>
                </a:cubicBezTo>
                <a:cubicBezTo>
                  <a:pt x="0" y="18"/>
                  <a:pt x="0" y="17"/>
                  <a:pt x="0" y="17"/>
                </a:cubicBezTo>
                <a:moveTo>
                  <a:pt x="0" y="17"/>
                </a:moveTo>
                <a:cubicBezTo>
                  <a:pt x="0" y="17"/>
                  <a:pt x="0" y="17"/>
                  <a:pt x="0" y="17"/>
                </a:cubicBezTo>
                <a:cubicBezTo>
                  <a:pt x="0" y="17"/>
                  <a:pt x="0" y="17"/>
                  <a:pt x="0" y="17"/>
                </a:cubicBezTo>
                <a:moveTo>
                  <a:pt x="0" y="17"/>
                </a:moveTo>
                <a:cubicBezTo>
                  <a:pt x="0" y="17"/>
                  <a:pt x="0" y="17"/>
                  <a:pt x="0" y="17"/>
                </a:cubicBezTo>
                <a:cubicBezTo>
                  <a:pt x="0" y="17"/>
                  <a:pt x="0" y="17"/>
                  <a:pt x="0" y="17"/>
                </a:cubicBezTo>
                <a:moveTo>
                  <a:pt x="0" y="17"/>
                </a:moveTo>
                <a:cubicBezTo>
                  <a:pt x="0" y="17"/>
                  <a:pt x="0" y="17"/>
                  <a:pt x="0" y="17"/>
                </a:cubicBezTo>
                <a:cubicBezTo>
                  <a:pt x="0" y="17"/>
                  <a:pt x="0" y="17"/>
                  <a:pt x="0" y="17"/>
                </a:cubicBezTo>
                <a:moveTo>
                  <a:pt x="0" y="16"/>
                </a:moveTo>
                <a:cubicBezTo>
                  <a:pt x="0" y="16"/>
                  <a:pt x="0" y="16"/>
                  <a:pt x="0" y="16"/>
                </a:cubicBezTo>
                <a:cubicBezTo>
                  <a:pt x="0" y="16"/>
                  <a:pt x="0" y="16"/>
                  <a:pt x="0" y="16"/>
                </a:cubicBezTo>
                <a:moveTo>
                  <a:pt x="0" y="16"/>
                </a:moveTo>
                <a:cubicBezTo>
                  <a:pt x="0" y="16"/>
                  <a:pt x="0" y="16"/>
                  <a:pt x="0" y="16"/>
                </a:cubicBezTo>
                <a:cubicBezTo>
                  <a:pt x="0" y="16"/>
                  <a:pt x="0" y="16"/>
                  <a:pt x="0" y="16"/>
                </a:cubicBezTo>
                <a:moveTo>
                  <a:pt x="0" y="16"/>
                </a:moveTo>
                <a:cubicBezTo>
                  <a:pt x="0" y="16"/>
                  <a:pt x="0" y="16"/>
                  <a:pt x="0" y="16"/>
                </a:cubicBezTo>
                <a:cubicBezTo>
                  <a:pt x="0" y="16"/>
                  <a:pt x="0" y="16"/>
                  <a:pt x="0" y="16"/>
                </a:cubicBezTo>
                <a:moveTo>
                  <a:pt x="0" y="15"/>
                </a:moveTo>
                <a:cubicBezTo>
                  <a:pt x="0" y="15"/>
                  <a:pt x="0" y="15"/>
                  <a:pt x="0" y="16"/>
                </a:cubicBezTo>
                <a:cubicBezTo>
                  <a:pt x="0" y="15"/>
                  <a:pt x="0" y="15"/>
                  <a:pt x="0" y="15"/>
                </a:cubicBezTo>
                <a:moveTo>
                  <a:pt x="0" y="15"/>
                </a:moveTo>
                <a:cubicBezTo>
                  <a:pt x="0" y="15"/>
                  <a:pt x="0" y="15"/>
                  <a:pt x="0" y="15"/>
                </a:cubicBezTo>
                <a:cubicBezTo>
                  <a:pt x="0" y="15"/>
                  <a:pt x="0" y="15"/>
                  <a:pt x="0" y="15"/>
                </a:cubicBezTo>
                <a:moveTo>
                  <a:pt x="0" y="15"/>
                </a:moveTo>
                <a:cubicBezTo>
                  <a:pt x="0" y="15"/>
                  <a:pt x="0" y="15"/>
                  <a:pt x="0" y="15"/>
                </a:cubicBezTo>
                <a:cubicBezTo>
                  <a:pt x="0" y="15"/>
                  <a:pt x="0" y="15"/>
                  <a:pt x="0" y="15"/>
                </a:cubicBezTo>
                <a:moveTo>
                  <a:pt x="0" y="14"/>
                </a:moveTo>
                <a:cubicBezTo>
                  <a:pt x="0" y="15"/>
                  <a:pt x="0" y="15"/>
                  <a:pt x="0" y="15"/>
                </a:cubicBezTo>
                <a:cubicBezTo>
                  <a:pt x="0" y="15"/>
                  <a:pt x="0" y="15"/>
                  <a:pt x="0" y="14"/>
                </a:cubicBezTo>
                <a:moveTo>
                  <a:pt x="0" y="14"/>
                </a:moveTo>
                <a:cubicBezTo>
                  <a:pt x="0" y="14"/>
                  <a:pt x="0" y="14"/>
                  <a:pt x="0" y="14"/>
                </a:cubicBezTo>
                <a:cubicBezTo>
                  <a:pt x="0" y="14"/>
                  <a:pt x="0" y="14"/>
                  <a:pt x="0" y="14"/>
                </a:cubicBezTo>
                <a:moveTo>
                  <a:pt x="0" y="14"/>
                </a:moveTo>
                <a:cubicBezTo>
                  <a:pt x="0" y="14"/>
                  <a:pt x="0" y="14"/>
                  <a:pt x="0" y="14"/>
                </a:cubicBezTo>
                <a:cubicBezTo>
                  <a:pt x="0" y="14"/>
                  <a:pt x="0" y="14"/>
                  <a:pt x="0" y="14"/>
                </a:cubicBezTo>
                <a:moveTo>
                  <a:pt x="0" y="14"/>
                </a:moveTo>
                <a:cubicBezTo>
                  <a:pt x="0" y="14"/>
                  <a:pt x="0" y="14"/>
                  <a:pt x="0" y="14"/>
                </a:cubicBezTo>
                <a:cubicBezTo>
                  <a:pt x="0" y="14"/>
                  <a:pt x="0" y="14"/>
                  <a:pt x="0" y="14"/>
                </a:cubicBezTo>
                <a:moveTo>
                  <a:pt x="0" y="13"/>
                </a:moveTo>
                <a:cubicBezTo>
                  <a:pt x="0" y="13"/>
                  <a:pt x="0" y="13"/>
                  <a:pt x="0" y="13"/>
                </a:cubicBezTo>
                <a:cubicBezTo>
                  <a:pt x="0" y="13"/>
                  <a:pt x="0" y="13"/>
                  <a:pt x="0" y="13"/>
                </a:cubicBezTo>
                <a:moveTo>
                  <a:pt x="0" y="13"/>
                </a:moveTo>
                <a:cubicBezTo>
                  <a:pt x="0" y="13"/>
                  <a:pt x="0" y="13"/>
                  <a:pt x="0" y="13"/>
                </a:cubicBezTo>
                <a:cubicBezTo>
                  <a:pt x="0" y="13"/>
                  <a:pt x="0" y="13"/>
                  <a:pt x="0" y="13"/>
                </a:cubicBezTo>
                <a:moveTo>
                  <a:pt x="0" y="13"/>
                </a:moveTo>
                <a:cubicBezTo>
                  <a:pt x="0" y="13"/>
                  <a:pt x="0" y="13"/>
                  <a:pt x="0" y="13"/>
                </a:cubicBezTo>
                <a:cubicBezTo>
                  <a:pt x="0" y="13"/>
                  <a:pt x="0" y="13"/>
                  <a:pt x="0" y="13"/>
                </a:cubicBezTo>
                <a:moveTo>
                  <a:pt x="0" y="12"/>
                </a:moveTo>
                <a:cubicBezTo>
                  <a:pt x="0" y="12"/>
                  <a:pt x="0" y="13"/>
                  <a:pt x="0" y="13"/>
                </a:cubicBezTo>
                <a:cubicBezTo>
                  <a:pt x="0" y="13"/>
                  <a:pt x="0" y="12"/>
                  <a:pt x="0" y="12"/>
                </a:cubicBezTo>
                <a:moveTo>
                  <a:pt x="0" y="12"/>
                </a:moveTo>
                <a:cubicBezTo>
                  <a:pt x="0" y="12"/>
                  <a:pt x="0" y="12"/>
                  <a:pt x="0" y="12"/>
                </a:cubicBezTo>
                <a:cubicBezTo>
                  <a:pt x="0" y="12"/>
                  <a:pt x="0" y="12"/>
                  <a:pt x="0" y="12"/>
                </a:cubicBezTo>
                <a:moveTo>
                  <a:pt x="0" y="12"/>
                </a:moveTo>
                <a:cubicBezTo>
                  <a:pt x="0" y="12"/>
                  <a:pt x="0" y="12"/>
                  <a:pt x="0" y="12"/>
                </a:cubicBezTo>
                <a:cubicBezTo>
                  <a:pt x="0" y="12"/>
                  <a:pt x="0" y="12"/>
                  <a:pt x="0" y="12"/>
                </a:cubicBezTo>
                <a:moveTo>
                  <a:pt x="0" y="11"/>
                </a:moveTo>
                <a:cubicBezTo>
                  <a:pt x="0" y="12"/>
                  <a:pt x="0" y="12"/>
                  <a:pt x="0" y="12"/>
                </a:cubicBezTo>
                <a:cubicBezTo>
                  <a:pt x="0" y="12"/>
                  <a:pt x="0" y="12"/>
                  <a:pt x="0" y="11"/>
                </a:cubicBezTo>
                <a:moveTo>
                  <a:pt x="0" y="11"/>
                </a:moveTo>
                <a:cubicBezTo>
                  <a:pt x="0" y="11"/>
                  <a:pt x="0" y="11"/>
                  <a:pt x="0" y="11"/>
                </a:cubicBezTo>
                <a:cubicBezTo>
                  <a:pt x="0" y="11"/>
                  <a:pt x="0" y="11"/>
                  <a:pt x="0" y="11"/>
                </a:cubicBezTo>
                <a:moveTo>
                  <a:pt x="0" y="11"/>
                </a:moveTo>
                <a:cubicBezTo>
                  <a:pt x="0" y="11"/>
                  <a:pt x="0" y="11"/>
                  <a:pt x="0" y="11"/>
                </a:cubicBezTo>
                <a:cubicBezTo>
                  <a:pt x="0" y="11"/>
                  <a:pt x="0" y="11"/>
                  <a:pt x="0" y="11"/>
                </a:cubicBezTo>
                <a:moveTo>
                  <a:pt x="0" y="11"/>
                </a:moveTo>
                <a:cubicBezTo>
                  <a:pt x="0" y="11"/>
                  <a:pt x="0" y="11"/>
                  <a:pt x="0" y="11"/>
                </a:cubicBezTo>
                <a:cubicBezTo>
                  <a:pt x="0" y="11"/>
                  <a:pt x="0" y="11"/>
                  <a:pt x="0" y="11"/>
                </a:cubicBezTo>
                <a:moveTo>
                  <a:pt x="0" y="10"/>
                </a:moveTo>
                <a:cubicBezTo>
                  <a:pt x="0" y="10"/>
                  <a:pt x="0" y="10"/>
                  <a:pt x="0" y="11"/>
                </a:cubicBezTo>
                <a:cubicBezTo>
                  <a:pt x="0" y="10"/>
                  <a:pt x="0" y="10"/>
                  <a:pt x="0" y="10"/>
                </a:cubicBezTo>
                <a:moveTo>
                  <a:pt x="0" y="10"/>
                </a:moveTo>
                <a:cubicBezTo>
                  <a:pt x="0" y="10"/>
                  <a:pt x="0" y="10"/>
                  <a:pt x="0" y="10"/>
                </a:cubicBezTo>
                <a:cubicBezTo>
                  <a:pt x="0" y="10"/>
                  <a:pt x="0" y="10"/>
                  <a:pt x="0" y="10"/>
                </a:cubicBezTo>
                <a:moveTo>
                  <a:pt x="0" y="10"/>
                </a:moveTo>
                <a:cubicBezTo>
                  <a:pt x="0" y="10"/>
                  <a:pt x="0" y="10"/>
                  <a:pt x="0" y="10"/>
                </a:cubicBezTo>
                <a:cubicBezTo>
                  <a:pt x="0" y="10"/>
                  <a:pt x="0" y="10"/>
                  <a:pt x="0" y="10"/>
                </a:cubicBezTo>
                <a:moveTo>
                  <a:pt x="0" y="9"/>
                </a:moveTo>
                <a:cubicBezTo>
                  <a:pt x="0" y="9"/>
                  <a:pt x="0" y="10"/>
                  <a:pt x="0" y="10"/>
                </a:cubicBezTo>
                <a:cubicBezTo>
                  <a:pt x="0" y="10"/>
                  <a:pt x="0" y="9"/>
                  <a:pt x="0" y="9"/>
                </a:cubicBezTo>
                <a:moveTo>
                  <a:pt x="0" y="9"/>
                </a:moveTo>
                <a:cubicBezTo>
                  <a:pt x="0" y="9"/>
                  <a:pt x="0" y="9"/>
                  <a:pt x="0" y="9"/>
                </a:cubicBezTo>
                <a:cubicBezTo>
                  <a:pt x="0" y="9"/>
                  <a:pt x="0" y="9"/>
                  <a:pt x="0" y="9"/>
                </a:cubicBezTo>
                <a:moveTo>
                  <a:pt x="0" y="9"/>
                </a:moveTo>
                <a:cubicBezTo>
                  <a:pt x="0" y="9"/>
                  <a:pt x="0" y="9"/>
                  <a:pt x="0" y="9"/>
                </a:cubicBezTo>
                <a:cubicBezTo>
                  <a:pt x="0" y="9"/>
                  <a:pt x="0" y="9"/>
                  <a:pt x="0" y="9"/>
                </a:cubicBezTo>
                <a:moveTo>
                  <a:pt x="0" y="9"/>
                </a:moveTo>
                <a:cubicBezTo>
                  <a:pt x="0" y="9"/>
                  <a:pt x="0" y="9"/>
                  <a:pt x="0" y="9"/>
                </a:cubicBezTo>
                <a:cubicBezTo>
                  <a:pt x="0" y="9"/>
                  <a:pt x="0" y="9"/>
                  <a:pt x="0" y="9"/>
                </a:cubicBezTo>
                <a:moveTo>
                  <a:pt x="0" y="8"/>
                </a:moveTo>
                <a:cubicBezTo>
                  <a:pt x="0" y="8"/>
                  <a:pt x="0" y="8"/>
                  <a:pt x="0" y="8"/>
                </a:cubicBezTo>
                <a:cubicBezTo>
                  <a:pt x="0" y="8"/>
                  <a:pt x="0" y="8"/>
                  <a:pt x="0" y="8"/>
                </a:cubicBezTo>
                <a:moveTo>
                  <a:pt x="0" y="8"/>
                </a:moveTo>
                <a:cubicBezTo>
                  <a:pt x="0" y="8"/>
                  <a:pt x="0" y="8"/>
                  <a:pt x="0" y="8"/>
                </a:cubicBezTo>
                <a:cubicBezTo>
                  <a:pt x="0" y="8"/>
                  <a:pt x="0" y="8"/>
                  <a:pt x="0" y="8"/>
                </a:cubicBezTo>
                <a:moveTo>
                  <a:pt x="0" y="8"/>
                </a:moveTo>
                <a:cubicBezTo>
                  <a:pt x="0" y="8"/>
                  <a:pt x="0" y="8"/>
                  <a:pt x="0" y="8"/>
                </a:cubicBezTo>
                <a:cubicBezTo>
                  <a:pt x="0" y="8"/>
                  <a:pt x="0" y="8"/>
                  <a:pt x="0" y="8"/>
                </a:cubicBezTo>
                <a:moveTo>
                  <a:pt x="0" y="7"/>
                </a:moveTo>
                <a:cubicBezTo>
                  <a:pt x="0" y="7"/>
                  <a:pt x="0" y="7"/>
                  <a:pt x="0" y="8"/>
                </a:cubicBezTo>
                <a:cubicBezTo>
                  <a:pt x="0" y="7"/>
                  <a:pt x="0" y="7"/>
                  <a:pt x="0" y="7"/>
                </a:cubicBezTo>
                <a:moveTo>
                  <a:pt x="0" y="7"/>
                </a:moveTo>
                <a:cubicBezTo>
                  <a:pt x="0" y="7"/>
                  <a:pt x="0" y="7"/>
                  <a:pt x="0" y="7"/>
                </a:cubicBezTo>
                <a:cubicBezTo>
                  <a:pt x="0" y="7"/>
                  <a:pt x="0" y="7"/>
                  <a:pt x="0" y="7"/>
                </a:cubicBezTo>
                <a:moveTo>
                  <a:pt x="0" y="7"/>
                </a:moveTo>
                <a:cubicBezTo>
                  <a:pt x="0" y="7"/>
                  <a:pt x="0" y="7"/>
                  <a:pt x="0" y="7"/>
                </a:cubicBezTo>
                <a:cubicBezTo>
                  <a:pt x="0" y="7"/>
                  <a:pt x="0" y="7"/>
                  <a:pt x="0" y="7"/>
                </a:cubicBezTo>
                <a:moveTo>
                  <a:pt x="0" y="6"/>
                </a:moveTo>
                <a:cubicBezTo>
                  <a:pt x="0" y="6"/>
                  <a:pt x="0" y="6"/>
                  <a:pt x="0" y="7"/>
                </a:cubicBezTo>
                <a:cubicBezTo>
                  <a:pt x="0" y="6"/>
                  <a:pt x="0" y="6"/>
                  <a:pt x="0" y="6"/>
                </a:cubicBezTo>
                <a:moveTo>
                  <a:pt x="0" y="6"/>
                </a:moveTo>
                <a:cubicBezTo>
                  <a:pt x="0" y="6"/>
                  <a:pt x="0" y="6"/>
                  <a:pt x="0" y="6"/>
                </a:cubicBezTo>
                <a:cubicBezTo>
                  <a:pt x="0" y="6"/>
                  <a:pt x="0" y="6"/>
                  <a:pt x="0" y="6"/>
                </a:cubicBezTo>
                <a:moveTo>
                  <a:pt x="0" y="6"/>
                </a:moveTo>
                <a:cubicBezTo>
                  <a:pt x="0" y="6"/>
                  <a:pt x="0" y="6"/>
                  <a:pt x="0" y="6"/>
                </a:cubicBezTo>
                <a:cubicBezTo>
                  <a:pt x="0" y="6"/>
                  <a:pt x="0" y="6"/>
                  <a:pt x="0" y="6"/>
                </a:cubicBezTo>
                <a:moveTo>
                  <a:pt x="0" y="6"/>
                </a:moveTo>
                <a:cubicBezTo>
                  <a:pt x="0" y="6"/>
                  <a:pt x="0" y="6"/>
                  <a:pt x="0" y="6"/>
                </a:cubicBezTo>
                <a:cubicBezTo>
                  <a:pt x="0" y="6"/>
                  <a:pt x="0" y="6"/>
                  <a:pt x="0" y="6"/>
                </a:cubicBezTo>
                <a:moveTo>
                  <a:pt x="0" y="5"/>
                </a:moveTo>
                <a:cubicBezTo>
                  <a:pt x="0" y="5"/>
                  <a:pt x="0" y="5"/>
                  <a:pt x="0" y="5"/>
                </a:cubicBezTo>
                <a:cubicBezTo>
                  <a:pt x="0" y="5"/>
                  <a:pt x="0" y="5"/>
                  <a:pt x="0" y="5"/>
                </a:cubicBezTo>
                <a:moveTo>
                  <a:pt x="0" y="5"/>
                </a:moveTo>
                <a:cubicBezTo>
                  <a:pt x="0" y="5"/>
                  <a:pt x="0" y="5"/>
                  <a:pt x="0" y="5"/>
                </a:cubicBezTo>
                <a:cubicBezTo>
                  <a:pt x="0" y="5"/>
                  <a:pt x="0" y="5"/>
                  <a:pt x="0" y="5"/>
                </a:cubicBezTo>
                <a:moveTo>
                  <a:pt x="0" y="5"/>
                </a:moveTo>
                <a:cubicBezTo>
                  <a:pt x="0" y="5"/>
                  <a:pt x="0" y="5"/>
                  <a:pt x="0" y="5"/>
                </a:cubicBezTo>
                <a:cubicBezTo>
                  <a:pt x="0" y="5"/>
                  <a:pt x="0" y="5"/>
                  <a:pt x="0" y="5"/>
                </a:cubicBezTo>
                <a:moveTo>
                  <a:pt x="0" y="4"/>
                </a:moveTo>
                <a:cubicBezTo>
                  <a:pt x="0" y="4"/>
                  <a:pt x="0" y="4"/>
                  <a:pt x="0" y="4"/>
                </a:cubicBezTo>
                <a:cubicBezTo>
                  <a:pt x="0" y="4"/>
                  <a:pt x="0" y="4"/>
                  <a:pt x="0" y="4"/>
                </a:cubicBezTo>
                <a:moveTo>
                  <a:pt x="0" y="4"/>
                </a:moveTo>
                <a:cubicBezTo>
                  <a:pt x="0" y="4"/>
                  <a:pt x="0" y="4"/>
                  <a:pt x="0" y="4"/>
                </a:cubicBezTo>
                <a:cubicBezTo>
                  <a:pt x="0" y="4"/>
                  <a:pt x="0" y="4"/>
                  <a:pt x="0" y="4"/>
                </a:cubicBezTo>
                <a:moveTo>
                  <a:pt x="0" y="4"/>
                </a:moveTo>
                <a:cubicBezTo>
                  <a:pt x="0" y="4"/>
                  <a:pt x="0" y="4"/>
                  <a:pt x="0" y="4"/>
                </a:cubicBezTo>
                <a:cubicBezTo>
                  <a:pt x="0" y="4"/>
                  <a:pt x="0" y="4"/>
                  <a:pt x="0" y="4"/>
                </a:cubicBezTo>
                <a:moveTo>
                  <a:pt x="0" y="3"/>
                </a:moveTo>
                <a:cubicBezTo>
                  <a:pt x="0" y="3"/>
                  <a:pt x="0" y="4"/>
                  <a:pt x="0" y="4"/>
                </a:cubicBezTo>
                <a:cubicBezTo>
                  <a:pt x="0" y="4"/>
                  <a:pt x="0" y="3"/>
                  <a:pt x="0" y="3"/>
                </a:cubicBezTo>
                <a:moveTo>
                  <a:pt x="0" y="3"/>
                </a:moveTo>
                <a:cubicBezTo>
                  <a:pt x="0" y="3"/>
                  <a:pt x="0" y="3"/>
                  <a:pt x="0" y="3"/>
                </a:cubicBezTo>
                <a:cubicBezTo>
                  <a:pt x="0" y="3"/>
                  <a:pt x="0" y="3"/>
                  <a:pt x="0" y="3"/>
                </a:cubicBezTo>
                <a:moveTo>
                  <a:pt x="0" y="3"/>
                </a:moveTo>
                <a:cubicBezTo>
                  <a:pt x="0" y="3"/>
                  <a:pt x="0" y="3"/>
                  <a:pt x="0" y="3"/>
                </a:cubicBezTo>
                <a:cubicBezTo>
                  <a:pt x="0" y="3"/>
                  <a:pt x="0" y="3"/>
                  <a:pt x="0" y="3"/>
                </a:cubicBezTo>
                <a:moveTo>
                  <a:pt x="0" y="3"/>
                </a:moveTo>
                <a:cubicBezTo>
                  <a:pt x="0" y="3"/>
                  <a:pt x="0" y="3"/>
                  <a:pt x="0" y="3"/>
                </a:cubicBezTo>
                <a:cubicBezTo>
                  <a:pt x="0" y="3"/>
                  <a:pt x="0" y="3"/>
                  <a:pt x="0" y="3"/>
                </a:cubicBezTo>
                <a:moveTo>
                  <a:pt x="0" y="2"/>
                </a:moveTo>
                <a:cubicBezTo>
                  <a:pt x="0" y="2"/>
                  <a:pt x="0" y="2"/>
                  <a:pt x="0" y="2"/>
                </a:cubicBezTo>
                <a:cubicBezTo>
                  <a:pt x="0" y="2"/>
                  <a:pt x="0" y="2"/>
                  <a:pt x="0" y="2"/>
                </a:cubicBezTo>
                <a:moveTo>
                  <a:pt x="0" y="2"/>
                </a:moveTo>
                <a:cubicBezTo>
                  <a:pt x="0" y="2"/>
                  <a:pt x="0" y="2"/>
                  <a:pt x="0" y="2"/>
                </a:cubicBezTo>
                <a:cubicBezTo>
                  <a:pt x="0" y="2"/>
                  <a:pt x="0" y="2"/>
                  <a:pt x="0" y="2"/>
                </a:cubicBezTo>
                <a:moveTo>
                  <a:pt x="0" y="1"/>
                </a:moveTo>
                <a:cubicBezTo>
                  <a:pt x="0" y="1"/>
                  <a:pt x="0" y="1"/>
                  <a:pt x="0" y="1"/>
                </a:cubicBezTo>
                <a:cubicBezTo>
                  <a:pt x="0" y="1"/>
                  <a:pt x="0" y="1"/>
                  <a:pt x="0" y="1"/>
                </a:cubicBezTo>
                <a:moveTo>
                  <a:pt x="0" y="1"/>
                </a:moveTo>
                <a:cubicBezTo>
                  <a:pt x="0" y="1"/>
                  <a:pt x="0" y="1"/>
                  <a:pt x="0" y="1"/>
                </a:cubicBezTo>
                <a:cubicBezTo>
                  <a:pt x="0" y="1"/>
                  <a:pt x="0" y="1"/>
                  <a:pt x="0" y="1"/>
                </a:cubicBezTo>
                <a:moveTo>
                  <a:pt x="0" y="1"/>
                </a:moveTo>
                <a:cubicBezTo>
                  <a:pt x="0" y="1"/>
                  <a:pt x="0" y="1"/>
                  <a:pt x="0" y="1"/>
                </a:cubicBezTo>
                <a:cubicBezTo>
                  <a:pt x="0" y="1"/>
                  <a:pt x="0" y="1"/>
                  <a:pt x="0" y="1"/>
                </a:cubicBezTo>
                <a:moveTo>
                  <a:pt x="0" y="1"/>
                </a:moveTo>
                <a:cubicBezTo>
                  <a:pt x="0" y="1"/>
                  <a:pt x="0" y="1"/>
                  <a:pt x="0" y="1"/>
                </a:cubicBezTo>
                <a:cubicBezTo>
                  <a:pt x="0" y="1"/>
                  <a:pt x="0" y="1"/>
                  <a:pt x="0" y="1"/>
                </a:cubicBezTo>
                <a:moveTo>
                  <a:pt x="0" y="0"/>
                </a:moveTo>
                <a:cubicBezTo>
                  <a:pt x="0" y="0"/>
                  <a:pt x="0" y="0"/>
                  <a:pt x="0" y="0"/>
                </a:cubicBezTo>
                <a:cubicBezTo>
                  <a:pt x="0" y="0"/>
                  <a:pt x="0" y="0"/>
                  <a:pt x="0" y="0"/>
                </a:cubicBezTo>
                <a:moveTo>
                  <a:pt x="0" y="0"/>
                </a:moveTo>
                <a:cubicBezTo>
                  <a:pt x="0" y="0"/>
                  <a:pt x="0" y="0"/>
                  <a:pt x="0" y="0"/>
                </a:cubicBezTo>
                <a:cubicBezTo>
                  <a:pt x="0" y="0"/>
                  <a:pt x="0" y="0"/>
                  <a:pt x="0" y="0"/>
                </a:cubicBezTo>
              </a:path>
            </a:pathLst>
          </a:custGeom>
          <a:solidFill>
            <a:srgbClr val="E56A0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12" name="Freeform 78"/>
          <p:cNvSpPr>
            <a:spLocks noEditPoints="1"/>
          </p:cNvSpPr>
          <p:nvPr/>
        </p:nvSpPr>
        <p:spPr bwMode="auto">
          <a:xfrm>
            <a:off x="1012825" y="4132653"/>
            <a:ext cx="44450" cy="134938"/>
          </a:xfrm>
          <a:custGeom>
            <a:avLst/>
            <a:gdLst>
              <a:gd name="T0" fmla="*/ 18 w 18"/>
              <a:gd name="T1" fmla="*/ 55 h 55"/>
              <a:gd name="T2" fmla="*/ 18 w 18"/>
              <a:gd name="T3" fmla="*/ 55 h 55"/>
              <a:gd name="T4" fmla="*/ 18 w 18"/>
              <a:gd name="T5" fmla="*/ 55 h 55"/>
              <a:gd name="T6" fmla="*/ 18 w 18"/>
              <a:gd name="T7" fmla="*/ 55 h 55"/>
              <a:gd name="T8" fmla="*/ 18 w 18"/>
              <a:gd name="T9" fmla="*/ 55 h 55"/>
              <a:gd name="T10" fmla="*/ 18 w 18"/>
              <a:gd name="T11" fmla="*/ 55 h 55"/>
              <a:gd name="T12" fmla="*/ 17 w 18"/>
              <a:gd name="T13" fmla="*/ 55 h 55"/>
              <a:gd name="T14" fmla="*/ 18 w 18"/>
              <a:gd name="T15" fmla="*/ 55 h 55"/>
              <a:gd name="T16" fmla="*/ 17 w 18"/>
              <a:gd name="T17" fmla="*/ 55 h 55"/>
              <a:gd name="T18" fmla="*/ 0 w 18"/>
              <a:gd name="T19" fmla="*/ 1 h 55"/>
              <a:gd name="T20" fmla="*/ 17 w 18"/>
              <a:gd name="T21" fmla="*/ 55 h 55"/>
              <a:gd name="T22" fmla="*/ 0 w 18"/>
              <a:gd name="T23" fmla="*/ 1 h 55"/>
              <a:gd name="T24" fmla="*/ 0 w 18"/>
              <a:gd name="T25" fmla="*/ 1 h 55"/>
              <a:gd name="T26" fmla="*/ 0 w 18"/>
              <a:gd name="T27" fmla="*/ 1 h 55"/>
              <a:gd name="T28" fmla="*/ 0 w 18"/>
              <a:gd name="T29" fmla="*/ 1 h 55"/>
              <a:gd name="T30" fmla="*/ 0 w 18"/>
              <a:gd name="T31" fmla="*/ 1 h 55"/>
              <a:gd name="T32" fmla="*/ 0 w 18"/>
              <a:gd name="T33" fmla="*/ 1 h 55"/>
              <a:gd name="T34" fmla="*/ 0 w 18"/>
              <a:gd name="T35" fmla="*/ 1 h 55"/>
              <a:gd name="T36" fmla="*/ 0 w 18"/>
              <a:gd name="T37" fmla="*/ 0 h 55"/>
              <a:gd name="T38" fmla="*/ 0 w 18"/>
              <a:gd name="T39" fmla="*/ 1 h 55"/>
              <a:gd name="T40" fmla="*/ 0 w 18"/>
              <a:gd name="T41" fmla="*/ 1 h 55"/>
              <a:gd name="T42" fmla="*/ 0 w 18"/>
              <a:gd name="T43" fmla="*/ 0 h 55"/>
              <a:gd name="T44" fmla="*/ 0 w 18"/>
              <a:gd name="T45" fmla="*/ 0 h 55"/>
              <a:gd name="T46" fmla="*/ 0 w 18"/>
              <a:gd name="T47" fmla="*/ 0 h 55"/>
              <a:gd name="T48" fmla="*/ 0 w 18"/>
              <a:gd name="T49" fmla="*/ 0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8" h="55">
                <a:moveTo>
                  <a:pt x="18" y="55"/>
                </a:moveTo>
                <a:cubicBezTo>
                  <a:pt x="18" y="55"/>
                  <a:pt x="18" y="55"/>
                  <a:pt x="18" y="55"/>
                </a:cubicBezTo>
                <a:cubicBezTo>
                  <a:pt x="18" y="55"/>
                  <a:pt x="18" y="55"/>
                  <a:pt x="18" y="55"/>
                </a:cubicBezTo>
                <a:moveTo>
                  <a:pt x="18" y="55"/>
                </a:moveTo>
                <a:cubicBezTo>
                  <a:pt x="18" y="55"/>
                  <a:pt x="18" y="55"/>
                  <a:pt x="18" y="55"/>
                </a:cubicBezTo>
                <a:cubicBezTo>
                  <a:pt x="18" y="55"/>
                  <a:pt x="18" y="55"/>
                  <a:pt x="18" y="55"/>
                </a:cubicBezTo>
                <a:moveTo>
                  <a:pt x="17" y="55"/>
                </a:moveTo>
                <a:cubicBezTo>
                  <a:pt x="17" y="55"/>
                  <a:pt x="18" y="55"/>
                  <a:pt x="18" y="55"/>
                </a:cubicBezTo>
                <a:cubicBezTo>
                  <a:pt x="18" y="55"/>
                  <a:pt x="17" y="55"/>
                  <a:pt x="17" y="55"/>
                </a:cubicBezTo>
                <a:moveTo>
                  <a:pt x="0" y="1"/>
                </a:moveTo>
                <a:cubicBezTo>
                  <a:pt x="0" y="21"/>
                  <a:pt x="7" y="40"/>
                  <a:pt x="17" y="55"/>
                </a:cubicBezTo>
                <a:cubicBezTo>
                  <a:pt x="7" y="40"/>
                  <a:pt x="0" y="21"/>
                  <a:pt x="0" y="1"/>
                </a:cubicBezTo>
                <a:moveTo>
                  <a:pt x="0" y="1"/>
                </a:moveTo>
                <a:cubicBezTo>
                  <a:pt x="0" y="1"/>
                  <a:pt x="0" y="1"/>
                  <a:pt x="0" y="1"/>
                </a:cubicBezTo>
                <a:cubicBezTo>
                  <a:pt x="0" y="1"/>
                  <a:pt x="0" y="1"/>
                  <a:pt x="0" y="1"/>
                </a:cubicBezTo>
                <a:moveTo>
                  <a:pt x="0" y="1"/>
                </a:moveTo>
                <a:cubicBezTo>
                  <a:pt x="0" y="1"/>
                  <a:pt x="0" y="1"/>
                  <a:pt x="0" y="1"/>
                </a:cubicBezTo>
                <a:cubicBezTo>
                  <a:pt x="0" y="1"/>
                  <a:pt x="0" y="1"/>
                  <a:pt x="0" y="1"/>
                </a:cubicBezTo>
                <a:moveTo>
                  <a:pt x="0" y="0"/>
                </a:moveTo>
                <a:cubicBezTo>
                  <a:pt x="0" y="0"/>
                  <a:pt x="0" y="0"/>
                  <a:pt x="0" y="1"/>
                </a:cubicBezTo>
                <a:cubicBezTo>
                  <a:pt x="0" y="1"/>
                  <a:pt x="0" y="1"/>
                  <a:pt x="0" y="1"/>
                </a:cubicBezTo>
                <a:cubicBezTo>
                  <a:pt x="0" y="0"/>
                  <a:pt x="0" y="0"/>
                  <a:pt x="0" y="0"/>
                </a:cubicBezTo>
                <a:moveTo>
                  <a:pt x="0" y="0"/>
                </a:moveTo>
                <a:cubicBezTo>
                  <a:pt x="0" y="0"/>
                  <a:pt x="0" y="0"/>
                  <a:pt x="0" y="0"/>
                </a:cubicBezTo>
                <a:cubicBezTo>
                  <a:pt x="0" y="0"/>
                  <a:pt x="0" y="0"/>
                  <a:pt x="0" y="0"/>
                </a:cubicBezTo>
              </a:path>
            </a:pathLst>
          </a:custGeom>
          <a:solidFill>
            <a:srgbClr val="E56A0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16" name="Freeform 82"/>
          <p:cNvSpPr>
            <a:spLocks noEditPoints="1"/>
          </p:cNvSpPr>
          <p:nvPr/>
        </p:nvSpPr>
        <p:spPr bwMode="auto">
          <a:xfrm>
            <a:off x="1217613" y="4827978"/>
            <a:ext cx="17463" cy="123825"/>
          </a:xfrm>
          <a:custGeom>
            <a:avLst/>
            <a:gdLst>
              <a:gd name="T0" fmla="*/ 7 w 7"/>
              <a:gd name="T1" fmla="*/ 51 h 51"/>
              <a:gd name="T2" fmla="*/ 7 w 7"/>
              <a:gd name="T3" fmla="*/ 50 h 51"/>
              <a:gd name="T4" fmla="*/ 7 w 7"/>
              <a:gd name="T5" fmla="*/ 50 h 51"/>
              <a:gd name="T6" fmla="*/ 7 w 7"/>
              <a:gd name="T7" fmla="*/ 50 h 51"/>
              <a:gd name="T8" fmla="*/ 7 w 7"/>
              <a:gd name="T9" fmla="*/ 49 h 51"/>
              <a:gd name="T10" fmla="*/ 0 w 7"/>
              <a:gd name="T11" fmla="*/ 16 h 51"/>
              <a:gd name="T12" fmla="*/ 0 w 7"/>
              <a:gd name="T13" fmla="*/ 16 h 51"/>
              <a:gd name="T14" fmla="*/ 0 w 7"/>
              <a:gd name="T15" fmla="*/ 16 h 51"/>
              <a:gd name="T16" fmla="*/ 0 w 7"/>
              <a:gd name="T17" fmla="*/ 16 h 51"/>
              <a:gd name="T18" fmla="*/ 0 w 7"/>
              <a:gd name="T19" fmla="*/ 15 h 51"/>
              <a:gd name="T20" fmla="*/ 0 w 7"/>
              <a:gd name="T21" fmla="*/ 15 h 51"/>
              <a:gd name="T22" fmla="*/ 0 w 7"/>
              <a:gd name="T23" fmla="*/ 15 h 51"/>
              <a:gd name="T24" fmla="*/ 0 w 7"/>
              <a:gd name="T25" fmla="*/ 14 h 51"/>
              <a:gd name="T26" fmla="*/ 0 w 7"/>
              <a:gd name="T27" fmla="*/ 14 h 51"/>
              <a:gd name="T28" fmla="*/ 0 w 7"/>
              <a:gd name="T29" fmla="*/ 14 h 51"/>
              <a:gd name="T30" fmla="*/ 0 w 7"/>
              <a:gd name="T31" fmla="*/ 14 h 51"/>
              <a:gd name="T32" fmla="*/ 0 w 7"/>
              <a:gd name="T33" fmla="*/ 13 h 51"/>
              <a:gd name="T34" fmla="*/ 0 w 7"/>
              <a:gd name="T35" fmla="*/ 13 h 51"/>
              <a:gd name="T36" fmla="*/ 0 w 7"/>
              <a:gd name="T37" fmla="*/ 13 h 51"/>
              <a:gd name="T38" fmla="*/ 0 w 7"/>
              <a:gd name="T39" fmla="*/ 12 h 51"/>
              <a:gd name="T40" fmla="*/ 0 w 7"/>
              <a:gd name="T41" fmla="*/ 12 h 51"/>
              <a:gd name="T42" fmla="*/ 0 w 7"/>
              <a:gd name="T43" fmla="*/ 12 h 51"/>
              <a:gd name="T44" fmla="*/ 0 w 7"/>
              <a:gd name="T45" fmla="*/ 12 h 51"/>
              <a:gd name="T46" fmla="*/ 0 w 7"/>
              <a:gd name="T47" fmla="*/ 11 h 51"/>
              <a:gd name="T48" fmla="*/ 0 w 7"/>
              <a:gd name="T49" fmla="*/ 11 h 51"/>
              <a:gd name="T50" fmla="*/ 0 w 7"/>
              <a:gd name="T51" fmla="*/ 11 h 51"/>
              <a:gd name="T52" fmla="*/ 0 w 7"/>
              <a:gd name="T53" fmla="*/ 10 h 51"/>
              <a:gd name="T54" fmla="*/ 0 w 7"/>
              <a:gd name="T55" fmla="*/ 10 h 51"/>
              <a:gd name="T56" fmla="*/ 0 w 7"/>
              <a:gd name="T57" fmla="*/ 10 h 51"/>
              <a:gd name="T58" fmla="*/ 0 w 7"/>
              <a:gd name="T59" fmla="*/ 9 h 51"/>
              <a:gd name="T60" fmla="*/ 0 w 7"/>
              <a:gd name="T61" fmla="*/ 9 h 51"/>
              <a:gd name="T62" fmla="*/ 0 w 7"/>
              <a:gd name="T63" fmla="*/ 9 h 51"/>
              <a:gd name="T64" fmla="*/ 0 w 7"/>
              <a:gd name="T65" fmla="*/ 9 h 51"/>
              <a:gd name="T66" fmla="*/ 0 w 7"/>
              <a:gd name="T67" fmla="*/ 8 h 51"/>
              <a:gd name="T68" fmla="*/ 0 w 7"/>
              <a:gd name="T69" fmla="*/ 8 h 51"/>
              <a:gd name="T70" fmla="*/ 0 w 7"/>
              <a:gd name="T71" fmla="*/ 8 h 51"/>
              <a:gd name="T72" fmla="*/ 0 w 7"/>
              <a:gd name="T73" fmla="*/ 7 h 51"/>
              <a:gd name="T74" fmla="*/ 0 w 7"/>
              <a:gd name="T75" fmla="*/ 7 h 51"/>
              <a:gd name="T76" fmla="*/ 0 w 7"/>
              <a:gd name="T77" fmla="*/ 7 h 51"/>
              <a:gd name="T78" fmla="*/ 0 w 7"/>
              <a:gd name="T79" fmla="*/ 6 h 51"/>
              <a:gd name="T80" fmla="*/ 0 w 7"/>
              <a:gd name="T81" fmla="*/ 6 h 51"/>
              <a:gd name="T82" fmla="*/ 0 w 7"/>
              <a:gd name="T83" fmla="*/ 6 h 51"/>
              <a:gd name="T84" fmla="*/ 0 w 7"/>
              <a:gd name="T85" fmla="*/ 6 h 51"/>
              <a:gd name="T86" fmla="*/ 0 w 7"/>
              <a:gd name="T87" fmla="*/ 5 h 51"/>
              <a:gd name="T88" fmla="*/ 1 w 7"/>
              <a:gd name="T89" fmla="*/ 5 h 51"/>
              <a:gd name="T90" fmla="*/ 1 w 7"/>
              <a:gd name="T91" fmla="*/ 5 h 51"/>
              <a:gd name="T92" fmla="*/ 1 w 7"/>
              <a:gd name="T93" fmla="*/ 4 h 51"/>
              <a:gd name="T94" fmla="*/ 1 w 7"/>
              <a:gd name="T95" fmla="*/ 4 h 51"/>
              <a:gd name="T96" fmla="*/ 1 w 7"/>
              <a:gd name="T97" fmla="*/ 3 h 51"/>
              <a:gd name="T98" fmla="*/ 1 w 7"/>
              <a:gd name="T99" fmla="*/ 3 h 51"/>
              <a:gd name="T100" fmla="*/ 1 w 7"/>
              <a:gd name="T101" fmla="*/ 3 h 51"/>
              <a:gd name="T102" fmla="*/ 1 w 7"/>
              <a:gd name="T103" fmla="*/ 3 h 51"/>
              <a:gd name="T104" fmla="*/ 1 w 7"/>
              <a:gd name="T105" fmla="*/ 2 h 51"/>
              <a:gd name="T106" fmla="*/ 1 w 7"/>
              <a:gd name="T107" fmla="*/ 1 h 51"/>
              <a:gd name="T108" fmla="*/ 1 w 7"/>
              <a:gd name="T109" fmla="*/ 1 h 51"/>
              <a:gd name="T110" fmla="*/ 1 w 7"/>
              <a:gd name="T111" fmla="*/ 1 h 51"/>
              <a:gd name="T112" fmla="*/ 1 w 7"/>
              <a:gd name="T113" fmla="*/ 0 h 51"/>
              <a:gd name="T114" fmla="*/ 1 w 7"/>
              <a:gd name="T115" fmla="*/ 0 h 51"/>
              <a:gd name="T116" fmla="*/ 1 w 7"/>
              <a:gd name="T117" fmla="*/ 0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7" h="51">
                <a:moveTo>
                  <a:pt x="7" y="51"/>
                </a:moveTo>
                <a:cubicBezTo>
                  <a:pt x="7" y="51"/>
                  <a:pt x="7" y="51"/>
                  <a:pt x="7" y="51"/>
                </a:cubicBezTo>
                <a:cubicBezTo>
                  <a:pt x="7" y="51"/>
                  <a:pt x="7" y="51"/>
                  <a:pt x="7" y="51"/>
                </a:cubicBezTo>
                <a:moveTo>
                  <a:pt x="7" y="50"/>
                </a:moveTo>
                <a:cubicBezTo>
                  <a:pt x="7" y="50"/>
                  <a:pt x="7" y="50"/>
                  <a:pt x="7" y="50"/>
                </a:cubicBezTo>
                <a:cubicBezTo>
                  <a:pt x="7" y="50"/>
                  <a:pt x="7" y="50"/>
                  <a:pt x="7" y="50"/>
                </a:cubicBezTo>
                <a:moveTo>
                  <a:pt x="7" y="50"/>
                </a:moveTo>
                <a:cubicBezTo>
                  <a:pt x="7" y="50"/>
                  <a:pt x="7" y="50"/>
                  <a:pt x="7" y="50"/>
                </a:cubicBezTo>
                <a:cubicBezTo>
                  <a:pt x="7" y="50"/>
                  <a:pt x="7" y="50"/>
                  <a:pt x="7" y="50"/>
                </a:cubicBezTo>
                <a:moveTo>
                  <a:pt x="7" y="50"/>
                </a:moveTo>
                <a:cubicBezTo>
                  <a:pt x="7" y="50"/>
                  <a:pt x="7" y="50"/>
                  <a:pt x="7" y="50"/>
                </a:cubicBezTo>
                <a:cubicBezTo>
                  <a:pt x="7" y="50"/>
                  <a:pt x="7" y="50"/>
                  <a:pt x="7" y="50"/>
                </a:cubicBezTo>
                <a:moveTo>
                  <a:pt x="7" y="49"/>
                </a:moveTo>
                <a:cubicBezTo>
                  <a:pt x="7" y="49"/>
                  <a:pt x="7" y="50"/>
                  <a:pt x="7" y="50"/>
                </a:cubicBezTo>
                <a:cubicBezTo>
                  <a:pt x="7" y="50"/>
                  <a:pt x="7" y="49"/>
                  <a:pt x="7" y="49"/>
                </a:cubicBezTo>
                <a:moveTo>
                  <a:pt x="0" y="16"/>
                </a:moveTo>
                <a:cubicBezTo>
                  <a:pt x="0" y="28"/>
                  <a:pt x="2" y="39"/>
                  <a:pt x="6" y="49"/>
                </a:cubicBezTo>
                <a:cubicBezTo>
                  <a:pt x="2" y="39"/>
                  <a:pt x="0" y="28"/>
                  <a:pt x="0" y="16"/>
                </a:cubicBezTo>
                <a:moveTo>
                  <a:pt x="0" y="16"/>
                </a:moveTo>
                <a:cubicBezTo>
                  <a:pt x="0" y="16"/>
                  <a:pt x="0" y="16"/>
                  <a:pt x="0" y="16"/>
                </a:cubicBezTo>
                <a:cubicBezTo>
                  <a:pt x="0" y="16"/>
                  <a:pt x="0" y="16"/>
                  <a:pt x="0" y="16"/>
                </a:cubicBezTo>
                <a:moveTo>
                  <a:pt x="0" y="16"/>
                </a:moveTo>
                <a:cubicBezTo>
                  <a:pt x="0" y="16"/>
                  <a:pt x="0" y="16"/>
                  <a:pt x="0" y="16"/>
                </a:cubicBezTo>
                <a:cubicBezTo>
                  <a:pt x="0" y="16"/>
                  <a:pt x="0" y="16"/>
                  <a:pt x="0" y="16"/>
                </a:cubicBezTo>
                <a:moveTo>
                  <a:pt x="0" y="16"/>
                </a:moveTo>
                <a:cubicBezTo>
                  <a:pt x="0" y="16"/>
                  <a:pt x="0" y="16"/>
                  <a:pt x="0" y="16"/>
                </a:cubicBezTo>
                <a:cubicBezTo>
                  <a:pt x="0" y="16"/>
                  <a:pt x="0" y="16"/>
                  <a:pt x="0" y="16"/>
                </a:cubicBezTo>
                <a:moveTo>
                  <a:pt x="0" y="15"/>
                </a:moveTo>
                <a:cubicBezTo>
                  <a:pt x="0" y="15"/>
                  <a:pt x="0" y="15"/>
                  <a:pt x="0" y="15"/>
                </a:cubicBezTo>
                <a:cubicBezTo>
                  <a:pt x="0" y="15"/>
                  <a:pt x="0" y="15"/>
                  <a:pt x="0" y="15"/>
                </a:cubicBezTo>
                <a:moveTo>
                  <a:pt x="0" y="15"/>
                </a:moveTo>
                <a:cubicBezTo>
                  <a:pt x="0" y="15"/>
                  <a:pt x="0" y="15"/>
                  <a:pt x="0" y="15"/>
                </a:cubicBezTo>
                <a:cubicBezTo>
                  <a:pt x="0" y="15"/>
                  <a:pt x="0" y="15"/>
                  <a:pt x="0" y="15"/>
                </a:cubicBezTo>
                <a:cubicBezTo>
                  <a:pt x="0" y="15"/>
                  <a:pt x="0" y="15"/>
                  <a:pt x="0" y="15"/>
                </a:cubicBezTo>
                <a:moveTo>
                  <a:pt x="0" y="15"/>
                </a:moveTo>
                <a:cubicBezTo>
                  <a:pt x="0" y="15"/>
                  <a:pt x="0" y="15"/>
                  <a:pt x="0" y="15"/>
                </a:cubicBezTo>
                <a:cubicBezTo>
                  <a:pt x="0" y="15"/>
                  <a:pt x="0" y="15"/>
                  <a:pt x="0" y="15"/>
                </a:cubicBezTo>
                <a:moveTo>
                  <a:pt x="0" y="14"/>
                </a:moveTo>
                <a:cubicBezTo>
                  <a:pt x="0" y="14"/>
                  <a:pt x="0" y="14"/>
                  <a:pt x="0" y="14"/>
                </a:cubicBezTo>
                <a:cubicBezTo>
                  <a:pt x="0" y="14"/>
                  <a:pt x="0" y="14"/>
                  <a:pt x="0" y="14"/>
                </a:cubicBezTo>
                <a:moveTo>
                  <a:pt x="0" y="14"/>
                </a:moveTo>
                <a:cubicBezTo>
                  <a:pt x="0" y="14"/>
                  <a:pt x="0" y="14"/>
                  <a:pt x="0" y="14"/>
                </a:cubicBezTo>
                <a:cubicBezTo>
                  <a:pt x="0" y="14"/>
                  <a:pt x="0" y="14"/>
                  <a:pt x="0" y="14"/>
                </a:cubicBezTo>
                <a:moveTo>
                  <a:pt x="0" y="14"/>
                </a:moveTo>
                <a:cubicBezTo>
                  <a:pt x="0" y="14"/>
                  <a:pt x="0" y="14"/>
                  <a:pt x="0" y="14"/>
                </a:cubicBezTo>
                <a:cubicBezTo>
                  <a:pt x="0" y="14"/>
                  <a:pt x="0" y="14"/>
                  <a:pt x="0" y="14"/>
                </a:cubicBezTo>
                <a:moveTo>
                  <a:pt x="0" y="13"/>
                </a:moveTo>
                <a:cubicBezTo>
                  <a:pt x="0" y="14"/>
                  <a:pt x="0" y="14"/>
                  <a:pt x="0" y="14"/>
                </a:cubicBezTo>
                <a:cubicBezTo>
                  <a:pt x="0" y="14"/>
                  <a:pt x="0" y="14"/>
                  <a:pt x="0" y="13"/>
                </a:cubicBezTo>
                <a:moveTo>
                  <a:pt x="0" y="13"/>
                </a:moveTo>
                <a:cubicBezTo>
                  <a:pt x="0" y="13"/>
                  <a:pt x="0" y="13"/>
                  <a:pt x="0" y="13"/>
                </a:cubicBezTo>
                <a:cubicBezTo>
                  <a:pt x="0" y="13"/>
                  <a:pt x="0" y="13"/>
                  <a:pt x="0" y="13"/>
                </a:cubicBezTo>
                <a:moveTo>
                  <a:pt x="0" y="13"/>
                </a:moveTo>
                <a:cubicBezTo>
                  <a:pt x="0" y="13"/>
                  <a:pt x="0" y="13"/>
                  <a:pt x="0" y="13"/>
                </a:cubicBezTo>
                <a:cubicBezTo>
                  <a:pt x="0" y="13"/>
                  <a:pt x="0" y="13"/>
                  <a:pt x="0" y="13"/>
                </a:cubicBezTo>
                <a:moveTo>
                  <a:pt x="0" y="13"/>
                </a:moveTo>
                <a:cubicBezTo>
                  <a:pt x="0" y="13"/>
                  <a:pt x="0" y="13"/>
                  <a:pt x="0" y="13"/>
                </a:cubicBezTo>
                <a:cubicBezTo>
                  <a:pt x="0" y="13"/>
                  <a:pt x="0" y="13"/>
                  <a:pt x="0" y="13"/>
                </a:cubicBezTo>
                <a:moveTo>
                  <a:pt x="0" y="12"/>
                </a:moveTo>
                <a:cubicBezTo>
                  <a:pt x="0" y="12"/>
                  <a:pt x="0" y="12"/>
                  <a:pt x="0" y="12"/>
                </a:cubicBezTo>
                <a:cubicBezTo>
                  <a:pt x="0" y="12"/>
                  <a:pt x="0" y="12"/>
                  <a:pt x="0" y="12"/>
                </a:cubicBezTo>
                <a:moveTo>
                  <a:pt x="0" y="12"/>
                </a:moveTo>
                <a:cubicBezTo>
                  <a:pt x="0" y="12"/>
                  <a:pt x="0" y="12"/>
                  <a:pt x="0" y="12"/>
                </a:cubicBezTo>
                <a:cubicBezTo>
                  <a:pt x="0" y="12"/>
                  <a:pt x="0" y="12"/>
                  <a:pt x="0" y="12"/>
                </a:cubicBezTo>
                <a:moveTo>
                  <a:pt x="0" y="12"/>
                </a:moveTo>
                <a:cubicBezTo>
                  <a:pt x="0" y="12"/>
                  <a:pt x="0" y="12"/>
                  <a:pt x="0" y="12"/>
                </a:cubicBezTo>
                <a:cubicBezTo>
                  <a:pt x="0" y="12"/>
                  <a:pt x="0" y="12"/>
                  <a:pt x="0" y="12"/>
                </a:cubicBezTo>
                <a:moveTo>
                  <a:pt x="0" y="11"/>
                </a:moveTo>
                <a:cubicBezTo>
                  <a:pt x="0" y="11"/>
                  <a:pt x="0" y="11"/>
                  <a:pt x="0" y="12"/>
                </a:cubicBezTo>
                <a:cubicBezTo>
                  <a:pt x="0" y="11"/>
                  <a:pt x="0" y="11"/>
                  <a:pt x="0" y="11"/>
                </a:cubicBezTo>
                <a:moveTo>
                  <a:pt x="0" y="11"/>
                </a:moveTo>
                <a:cubicBezTo>
                  <a:pt x="0" y="11"/>
                  <a:pt x="0" y="11"/>
                  <a:pt x="0" y="11"/>
                </a:cubicBezTo>
                <a:cubicBezTo>
                  <a:pt x="0" y="11"/>
                  <a:pt x="0" y="11"/>
                  <a:pt x="0" y="11"/>
                </a:cubicBezTo>
                <a:moveTo>
                  <a:pt x="0" y="11"/>
                </a:moveTo>
                <a:cubicBezTo>
                  <a:pt x="0" y="11"/>
                  <a:pt x="0" y="11"/>
                  <a:pt x="0" y="11"/>
                </a:cubicBezTo>
                <a:cubicBezTo>
                  <a:pt x="0" y="11"/>
                  <a:pt x="0" y="11"/>
                  <a:pt x="0" y="11"/>
                </a:cubicBezTo>
                <a:moveTo>
                  <a:pt x="0" y="10"/>
                </a:moveTo>
                <a:cubicBezTo>
                  <a:pt x="0" y="11"/>
                  <a:pt x="0" y="11"/>
                  <a:pt x="0" y="11"/>
                </a:cubicBezTo>
                <a:cubicBezTo>
                  <a:pt x="0" y="11"/>
                  <a:pt x="0" y="11"/>
                  <a:pt x="0" y="10"/>
                </a:cubicBezTo>
                <a:moveTo>
                  <a:pt x="0" y="10"/>
                </a:moveTo>
                <a:cubicBezTo>
                  <a:pt x="0" y="10"/>
                  <a:pt x="0" y="10"/>
                  <a:pt x="0" y="10"/>
                </a:cubicBezTo>
                <a:cubicBezTo>
                  <a:pt x="0" y="10"/>
                  <a:pt x="0" y="10"/>
                  <a:pt x="0" y="10"/>
                </a:cubicBezTo>
                <a:moveTo>
                  <a:pt x="0" y="10"/>
                </a:moveTo>
                <a:cubicBezTo>
                  <a:pt x="0" y="10"/>
                  <a:pt x="0" y="10"/>
                  <a:pt x="0" y="10"/>
                </a:cubicBezTo>
                <a:cubicBezTo>
                  <a:pt x="0" y="10"/>
                  <a:pt x="0" y="10"/>
                  <a:pt x="0" y="10"/>
                </a:cubicBezTo>
                <a:moveTo>
                  <a:pt x="0" y="10"/>
                </a:moveTo>
                <a:cubicBezTo>
                  <a:pt x="0" y="10"/>
                  <a:pt x="0" y="10"/>
                  <a:pt x="0" y="10"/>
                </a:cubicBezTo>
                <a:cubicBezTo>
                  <a:pt x="0" y="10"/>
                  <a:pt x="0" y="10"/>
                  <a:pt x="0" y="10"/>
                </a:cubicBezTo>
                <a:moveTo>
                  <a:pt x="0" y="9"/>
                </a:moveTo>
                <a:cubicBezTo>
                  <a:pt x="0" y="9"/>
                  <a:pt x="0" y="9"/>
                  <a:pt x="0" y="9"/>
                </a:cubicBezTo>
                <a:cubicBezTo>
                  <a:pt x="0" y="9"/>
                  <a:pt x="0" y="9"/>
                  <a:pt x="0" y="9"/>
                </a:cubicBezTo>
                <a:moveTo>
                  <a:pt x="0" y="9"/>
                </a:moveTo>
                <a:cubicBezTo>
                  <a:pt x="0" y="9"/>
                  <a:pt x="0" y="9"/>
                  <a:pt x="0" y="9"/>
                </a:cubicBezTo>
                <a:cubicBezTo>
                  <a:pt x="0" y="9"/>
                  <a:pt x="0" y="9"/>
                  <a:pt x="0" y="9"/>
                </a:cubicBezTo>
                <a:moveTo>
                  <a:pt x="0" y="9"/>
                </a:moveTo>
                <a:cubicBezTo>
                  <a:pt x="0" y="9"/>
                  <a:pt x="0" y="9"/>
                  <a:pt x="0" y="9"/>
                </a:cubicBezTo>
                <a:cubicBezTo>
                  <a:pt x="0" y="9"/>
                  <a:pt x="0" y="9"/>
                  <a:pt x="0" y="9"/>
                </a:cubicBezTo>
                <a:moveTo>
                  <a:pt x="0" y="8"/>
                </a:moveTo>
                <a:cubicBezTo>
                  <a:pt x="0" y="8"/>
                  <a:pt x="0" y="8"/>
                  <a:pt x="0" y="9"/>
                </a:cubicBezTo>
                <a:cubicBezTo>
                  <a:pt x="0" y="8"/>
                  <a:pt x="0" y="8"/>
                  <a:pt x="0" y="8"/>
                </a:cubicBezTo>
                <a:moveTo>
                  <a:pt x="0" y="8"/>
                </a:moveTo>
                <a:cubicBezTo>
                  <a:pt x="0" y="8"/>
                  <a:pt x="0" y="8"/>
                  <a:pt x="0" y="8"/>
                </a:cubicBezTo>
                <a:cubicBezTo>
                  <a:pt x="0" y="8"/>
                  <a:pt x="0" y="8"/>
                  <a:pt x="0" y="8"/>
                </a:cubicBezTo>
                <a:moveTo>
                  <a:pt x="0" y="8"/>
                </a:moveTo>
                <a:cubicBezTo>
                  <a:pt x="0" y="8"/>
                  <a:pt x="0" y="8"/>
                  <a:pt x="0" y="8"/>
                </a:cubicBezTo>
                <a:cubicBezTo>
                  <a:pt x="0" y="8"/>
                  <a:pt x="0" y="8"/>
                  <a:pt x="0" y="8"/>
                </a:cubicBezTo>
                <a:moveTo>
                  <a:pt x="0" y="8"/>
                </a:moveTo>
                <a:cubicBezTo>
                  <a:pt x="0" y="8"/>
                  <a:pt x="0" y="8"/>
                  <a:pt x="0" y="8"/>
                </a:cubicBezTo>
                <a:cubicBezTo>
                  <a:pt x="0" y="8"/>
                  <a:pt x="0" y="8"/>
                  <a:pt x="0" y="8"/>
                </a:cubicBezTo>
                <a:moveTo>
                  <a:pt x="0" y="7"/>
                </a:moveTo>
                <a:cubicBezTo>
                  <a:pt x="0" y="7"/>
                  <a:pt x="0" y="7"/>
                  <a:pt x="0" y="7"/>
                </a:cubicBezTo>
                <a:cubicBezTo>
                  <a:pt x="0" y="7"/>
                  <a:pt x="0" y="7"/>
                  <a:pt x="0" y="7"/>
                </a:cubicBezTo>
                <a:moveTo>
                  <a:pt x="0" y="7"/>
                </a:moveTo>
                <a:cubicBezTo>
                  <a:pt x="0" y="7"/>
                  <a:pt x="0" y="7"/>
                  <a:pt x="0" y="7"/>
                </a:cubicBezTo>
                <a:cubicBezTo>
                  <a:pt x="0" y="7"/>
                  <a:pt x="0" y="7"/>
                  <a:pt x="0" y="7"/>
                </a:cubicBezTo>
                <a:moveTo>
                  <a:pt x="0" y="7"/>
                </a:moveTo>
                <a:cubicBezTo>
                  <a:pt x="0" y="7"/>
                  <a:pt x="0" y="7"/>
                  <a:pt x="0" y="7"/>
                </a:cubicBezTo>
                <a:cubicBezTo>
                  <a:pt x="0" y="7"/>
                  <a:pt x="0" y="7"/>
                  <a:pt x="0" y="7"/>
                </a:cubicBezTo>
                <a:moveTo>
                  <a:pt x="0" y="6"/>
                </a:moveTo>
                <a:cubicBezTo>
                  <a:pt x="0" y="6"/>
                  <a:pt x="0" y="6"/>
                  <a:pt x="0" y="6"/>
                </a:cubicBezTo>
                <a:cubicBezTo>
                  <a:pt x="0" y="6"/>
                  <a:pt x="0" y="6"/>
                  <a:pt x="0" y="6"/>
                </a:cubicBezTo>
                <a:moveTo>
                  <a:pt x="0" y="6"/>
                </a:moveTo>
                <a:cubicBezTo>
                  <a:pt x="0" y="6"/>
                  <a:pt x="0" y="6"/>
                  <a:pt x="0" y="6"/>
                </a:cubicBezTo>
                <a:cubicBezTo>
                  <a:pt x="0" y="6"/>
                  <a:pt x="0" y="6"/>
                  <a:pt x="0" y="6"/>
                </a:cubicBezTo>
                <a:moveTo>
                  <a:pt x="0" y="6"/>
                </a:moveTo>
                <a:cubicBezTo>
                  <a:pt x="0" y="6"/>
                  <a:pt x="0" y="6"/>
                  <a:pt x="0" y="6"/>
                </a:cubicBezTo>
                <a:cubicBezTo>
                  <a:pt x="0" y="6"/>
                  <a:pt x="0" y="6"/>
                  <a:pt x="0" y="6"/>
                </a:cubicBezTo>
                <a:moveTo>
                  <a:pt x="0" y="5"/>
                </a:moveTo>
                <a:cubicBezTo>
                  <a:pt x="0" y="5"/>
                  <a:pt x="0" y="6"/>
                  <a:pt x="0" y="6"/>
                </a:cubicBezTo>
                <a:cubicBezTo>
                  <a:pt x="0" y="6"/>
                  <a:pt x="0" y="5"/>
                  <a:pt x="0" y="5"/>
                </a:cubicBezTo>
                <a:moveTo>
                  <a:pt x="0" y="5"/>
                </a:moveTo>
                <a:cubicBezTo>
                  <a:pt x="0" y="5"/>
                  <a:pt x="0" y="5"/>
                  <a:pt x="0" y="5"/>
                </a:cubicBezTo>
                <a:cubicBezTo>
                  <a:pt x="0" y="5"/>
                  <a:pt x="0" y="5"/>
                  <a:pt x="0" y="5"/>
                </a:cubicBezTo>
                <a:moveTo>
                  <a:pt x="1" y="5"/>
                </a:moveTo>
                <a:cubicBezTo>
                  <a:pt x="1" y="5"/>
                  <a:pt x="1" y="5"/>
                  <a:pt x="1" y="5"/>
                </a:cubicBezTo>
                <a:cubicBezTo>
                  <a:pt x="1" y="5"/>
                  <a:pt x="1" y="5"/>
                  <a:pt x="1" y="5"/>
                </a:cubicBezTo>
                <a:moveTo>
                  <a:pt x="1" y="5"/>
                </a:moveTo>
                <a:cubicBezTo>
                  <a:pt x="1" y="5"/>
                  <a:pt x="1" y="5"/>
                  <a:pt x="1" y="5"/>
                </a:cubicBezTo>
                <a:cubicBezTo>
                  <a:pt x="1" y="5"/>
                  <a:pt x="1" y="5"/>
                  <a:pt x="1" y="5"/>
                </a:cubicBezTo>
                <a:moveTo>
                  <a:pt x="1" y="4"/>
                </a:moveTo>
                <a:cubicBezTo>
                  <a:pt x="1" y="4"/>
                  <a:pt x="1" y="4"/>
                  <a:pt x="1" y="4"/>
                </a:cubicBezTo>
                <a:cubicBezTo>
                  <a:pt x="1" y="4"/>
                  <a:pt x="1" y="4"/>
                  <a:pt x="1" y="4"/>
                </a:cubicBezTo>
                <a:moveTo>
                  <a:pt x="1" y="4"/>
                </a:moveTo>
                <a:cubicBezTo>
                  <a:pt x="1" y="4"/>
                  <a:pt x="1" y="4"/>
                  <a:pt x="1" y="4"/>
                </a:cubicBezTo>
                <a:cubicBezTo>
                  <a:pt x="1" y="4"/>
                  <a:pt x="1" y="4"/>
                  <a:pt x="1" y="4"/>
                </a:cubicBezTo>
                <a:moveTo>
                  <a:pt x="1" y="3"/>
                </a:moveTo>
                <a:cubicBezTo>
                  <a:pt x="1" y="3"/>
                  <a:pt x="1" y="3"/>
                  <a:pt x="1" y="3"/>
                </a:cubicBezTo>
                <a:cubicBezTo>
                  <a:pt x="1" y="3"/>
                  <a:pt x="1" y="3"/>
                  <a:pt x="1" y="3"/>
                </a:cubicBezTo>
                <a:moveTo>
                  <a:pt x="1" y="3"/>
                </a:moveTo>
                <a:cubicBezTo>
                  <a:pt x="1" y="3"/>
                  <a:pt x="1" y="3"/>
                  <a:pt x="1" y="3"/>
                </a:cubicBezTo>
                <a:cubicBezTo>
                  <a:pt x="1" y="3"/>
                  <a:pt x="1" y="3"/>
                  <a:pt x="1" y="3"/>
                </a:cubicBezTo>
                <a:moveTo>
                  <a:pt x="1" y="3"/>
                </a:moveTo>
                <a:cubicBezTo>
                  <a:pt x="1" y="3"/>
                  <a:pt x="1" y="3"/>
                  <a:pt x="1" y="3"/>
                </a:cubicBezTo>
                <a:cubicBezTo>
                  <a:pt x="1" y="3"/>
                  <a:pt x="1" y="3"/>
                  <a:pt x="1" y="3"/>
                </a:cubicBezTo>
                <a:moveTo>
                  <a:pt x="1" y="3"/>
                </a:moveTo>
                <a:cubicBezTo>
                  <a:pt x="1" y="3"/>
                  <a:pt x="1" y="3"/>
                  <a:pt x="1" y="3"/>
                </a:cubicBezTo>
                <a:cubicBezTo>
                  <a:pt x="1" y="3"/>
                  <a:pt x="1" y="3"/>
                  <a:pt x="1" y="3"/>
                </a:cubicBezTo>
                <a:moveTo>
                  <a:pt x="1" y="2"/>
                </a:moveTo>
                <a:cubicBezTo>
                  <a:pt x="1" y="2"/>
                  <a:pt x="1" y="2"/>
                  <a:pt x="1" y="2"/>
                </a:cubicBezTo>
                <a:cubicBezTo>
                  <a:pt x="1" y="2"/>
                  <a:pt x="1" y="2"/>
                  <a:pt x="1" y="2"/>
                </a:cubicBezTo>
                <a:moveTo>
                  <a:pt x="1" y="1"/>
                </a:moveTo>
                <a:cubicBezTo>
                  <a:pt x="1" y="1"/>
                  <a:pt x="1" y="1"/>
                  <a:pt x="1" y="1"/>
                </a:cubicBezTo>
                <a:cubicBezTo>
                  <a:pt x="1" y="1"/>
                  <a:pt x="1" y="1"/>
                  <a:pt x="1" y="1"/>
                </a:cubicBezTo>
                <a:moveTo>
                  <a:pt x="1" y="1"/>
                </a:moveTo>
                <a:cubicBezTo>
                  <a:pt x="1" y="1"/>
                  <a:pt x="1" y="1"/>
                  <a:pt x="1" y="1"/>
                </a:cubicBezTo>
                <a:cubicBezTo>
                  <a:pt x="1" y="1"/>
                  <a:pt x="1" y="1"/>
                  <a:pt x="1" y="1"/>
                </a:cubicBezTo>
                <a:moveTo>
                  <a:pt x="1" y="1"/>
                </a:moveTo>
                <a:cubicBezTo>
                  <a:pt x="1" y="1"/>
                  <a:pt x="1" y="1"/>
                  <a:pt x="1" y="1"/>
                </a:cubicBezTo>
                <a:cubicBezTo>
                  <a:pt x="1" y="1"/>
                  <a:pt x="1" y="1"/>
                  <a:pt x="1" y="1"/>
                </a:cubicBezTo>
                <a:moveTo>
                  <a:pt x="1" y="0"/>
                </a:moveTo>
                <a:cubicBezTo>
                  <a:pt x="1" y="0"/>
                  <a:pt x="1" y="0"/>
                  <a:pt x="1" y="0"/>
                </a:cubicBezTo>
                <a:cubicBezTo>
                  <a:pt x="1" y="0"/>
                  <a:pt x="1" y="0"/>
                  <a:pt x="1" y="0"/>
                </a:cubicBezTo>
                <a:moveTo>
                  <a:pt x="1" y="0"/>
                </a:moveTo>
                <a:cubicBezTo>
                  <a:pt x="1" y="0"/>
                  <a:pt x="1" y="0"/>
                  <a:pt x="1" y="0"/>
                </a:cubicBezTo>
                <a:cubicBezTo>
                  <a:pt x="1" y="0"/>
                  <a:pt x="1" y="0"/>
                  <a:pt x="1" y="0"/>
                </a:cubicBezTo>
                <a:moveTo>
                  <a:pt x="1" y="0"/>
                </a:moveTo>
                <a:cubicBezTo>
                  <a:pt x="1" y="0"/>
                  <a:pt x="1" y="0"/>
                  <a:pt x="1" y="0"/>
                </a:cubicBezTo>
                <a:cubicBezTo>
                  <a:pt x="1" y="0"/>
                  <a:pt x="1" y="0"/>
                  <a:pt x="1" y="0"/>
                </a:cubicBezTo>
              </a:path>
            </a:pathLst>
          </a:custGeom>
          <a:solidFill>
            <a:srgbClr val="E56A0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24" name="Freeform 90"/>
          <p:cNvSpPr>
            <a:spLocks noEditPoints="1"/>
          </p:cNvSpPr>
          <p:nvPr/>
        </p:nvSpPr>
        <p:spPr bwMode="auto">
          <a:xfrm>
            <a:off x="2555875" y="5548703"/>
            <a:ext cx="9525" cy="127000"/>
          </a:xfrm>
          <a:custGeom>
            <a:avLst/>
            <a:gdLst>
              <a:gd name="T0" fmla="*/ 3 w 4"/>
              <a:gd name="T1" fmla="*/ 52 h 52"/>
              <a:gd name="T2" fmla="*/ 3 w 4"/>
              <a:gd name="T3" fmla="*/ 52 h 52"/>
              <a:gd name="T4" fmla="*/ 3 w 4"/>
              <a:gd name="T5" fmla="*/ 52 h 52"/>
              <a:gd name="T6" fmla="*/ 3 w 4"/>
              <a:gd name="T7" fmla="*/ 51 h 52"/>
              <a:gd name="T8" fmla="*/ 2 w 4"/>
              <a:gd name="T9" fmla="*/ 51 h 52"/>
              <a:gd name="T10" fmla="*/ 2 w 4"/>
              <a:gd name="T11" fmla="*/ 51 h 52"/>
              <a:gd name="T12" fmla="*/ 2 w 4"/>
              <a:gd name="T13" fmla="*/ 51 h 52"/>
              <a:gd name="T14" fmla="*/ 2 w 4"/>
              <a:gd name="T15" fmla="*/ 50 h 52"/>
              <a:gd name="T16" fmla="*/ 2 w 4"/>
              <a:gd name="T17" fmla="*/ 50 h 52"/>
              <a:gd name="T18" fmla="*/ 2 w 4"/>
              <a:gd name="T19" fmla="*/ 50 h 52"/>
              <a:gd name="T20" fmla="*/ 2 w 4"/>
              <a:gd name="T21" fmla="*/ 49 h 52"/>
              <a:gd name="T22" fmla="*/ 2 w 4"/>
              <a:gd name="T23" fmla="*/ 49 h 52"/>
              <a:gd name="T24" fmla="*/ 2 w 4"/>
              <a:gd name="T25" fmla="*/ 49 h 52"/>
              <a:gd name="T26" fmla="*/ 2 w 4"/>
              <a:gd name="T27" fmla="*/ 49 h 52"/>
              <a:gd name="T28" fmla="*/ 2 w 4"/>
              <a:gd name="T29" fmla="*/ 49 h 52"/>
              <a:gd name="T30" fmla="*/ 2 w 4"/>
              <a:gd name="T31" fmla="*/ 49 h 52"/>
              <a:gd name="T32" fmla="*/ 2 w 4"/>
              <a:gd name="T33" fmla="*/ 48 h 52"/>
              <a:gd name="T34" fmla="*/ 2 w 4"/>
              <a:gd name="T35" fmla="*/ 48 h 52"/>
              <a:gd name="T36" fmla="*/ 2 w 4"/>
              <a:gd name="T37" fmla="*/ 48 h 52"/>
              <a:gd name="T38" fmla="*/ 0 w 4"/>
              <a:gd name="T39" fmla="*/ 35 h 52"/>
              <a:gd name="T40" fmla="*/ 0 w 4"/>
              <a:gd name="T41" fmla="*/ 35 h 52"/>
              <a:gd name="T42" fmla="*/ 0 w 4"/>
              <a:gd name="T43" fmla="*/ 35 h 52"/>
              <a:gd name="T44" fmla="*/ 0 w 4"/>
              <a:gd name="T45" fmla="*/ 33 h 52"/>
              <a:gd name="T46" fmla="*/ 0 w 4"/>
              <a:gd name="T47" fmla="*/ 33 h 52"/>
              <a:gd name="T48" fmla="*/ 0 w 4"/>
              <a:gd name="T49" fmla="*/ 33 h 52"/>
              <a:gd name="T50" fmla="*/ 0 w 4"/>
              <a:gd name="T51" fmla="*/ 32 h 52"/>
              <a:gd name="T52" fmla="*/ 0 w 4"/>
              <a:gd name="T53" fmla="*/ 32 h 52"/>
              <a:gd name="T54" fmla="*/ 0 w 4"/>
              <a:gd name="T55" fmla="*/ 32 h 52"/>
              <a:gd name="T56" fmla="*/ 0 w 4"/>
              <a:gd name="T57" fmla="*/ 32 h 52"/>
              <a:gd name="T58" fmla="*/ 0 w 4"/>
              <a:gd name="T59" fmla="*/ 32 h 52"/>
              <a:gd name="T60" fmla="*/ 0 w 4"/>
              <a:gd name="T61" fmla="*/ 32 h 52"/>
              <a:gd name="T62" fmla="*/ 0 w 4"/>
              <a:gd name="T63" fmla="*/ 31 h 52"/>
              <a:gd name="T64" fmla="*/ 0 w 4"/>
              <a:gd name="T65" fmla="*/ 31 h 52"/>
              <a:gd name="T66" fmla="*/ 0 w 4"/>
              <a:gd name="T67" fmla="*/ 30 h 52"/>
              <a:gd name="T68" fmla="*/ 0 w 4"/>
              <a:gd name="T69" fmla="*/ 30 h 52"/>
              <a:gd name="T70" fmla="*/ 0 w 4"/>
              <a:gd name="T71" fmla="*/ 30 h 52"/>
              <a:gd name="T72" fmla="*/ 0 w 4"/>
              <a:gd name="T73" fmla="*/ 30 h 52"/>
              <a:gd name="T74" fmla="*/ 0 w 4"/>
              <a:gd name="T75" fmla="*/ 29 h 52"/>
              <a:gd name="T76" fmla="*/ 0 w 4"/>
              <a:gd name="T77" fmla="*/ 29 h 52"/>
              <a:gd name="T78" fmla="*/ 0 w 4"/>
              <a:gd name="T79" fmla="*/ 29 h 52"/>
              <a:gd name="T80" fmla="*/ 0 w 4"/>
              <a:gd name="T81" fmla="*/ 29 h 52"/>
              <a:gd name="T82" fmla="*/ 0 w 4"/>
              <a:gd name="T83" fmla="*/ 29 h 52"/>
              <a:gd name="T84" fmla="*/ 0 w 4"/>
              <a:gd name="T85" fmla="*/ 29 h 52"/>
              <a:gd name="T86" fmla="*/ 0 w 4"/>
              <a:gd name="T87" fmla="*/ 28 h 52"/>
              <a:gd name="T88" fmla="*/ 0 w 4"/>
              <a:gd name="T89" fmla="*/ 28 h 52"/>
              <a:gd name="T90" fmla="*/ 4 w 4"/>
              <a:gd name="T91" fmla="*/ 1 h 52"/>
              <a:gd name="T92" fmla="*/ 4 w 4"/>
              <a:gd name="T93" fmla="*/ 1 h 52"/>
              <a:gd name="T94" fmla="*/ 4 w 4"/>
              <a:gd name="T95" fmla="*/ 1 h 52"/>
              <a:gd name="T96" fmla="*/ 4 w 4"/>
              <a:gd name="T97" fmla="*/ 1 h 52"/>
              <a:gd name="T98" fmla="*/ 4 w 4"/>
              <a:gd name="T99" fmla="*/ 1 h 52"/>
              <a:gd name="T100" fmla="*/ 4 w 4"/>
              <a:gd name="T101" fmla="*/ 1 h 52"/>
              <a:gd name="T102" fmla="*/ 4 w 4"/>
              <a:gd name="T103" fmla="*/ 0 h 52"/>
              <a:gd name="T104" fmla="*/ 4 w 4"/>
              <a:gd name="T105" fmla="*/ 0 h 52"/>
              <a:gd name="T106" fmla="*/ 4 w 4"/>
              <a:gd name="T107" fmla="*/ 0 h 52"/>
              <a:gd name="T108" fmla="*/ 4 w 4"/>
              <a:gd name="T109" fmla="*/ 0 h 52"/>
              <a:gd name="T110" fmla="*/ 4 w 4"/>
              <a:gd name="T111" fmla="*/ 0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4" h="52">
                <a:moveTo>
                  <a:pt x="3" y="52"/>
                </a:moveTo>
                <a:cubicBezTo>
                  <a:pt x="3" y="52"/>
                  <a:pt x="3" y="52"/>
                  <a:pt x="3" y="52"/>
                </a:cubicBezTo>
                <a:cubicBezTo>
                  <a:pt x="3" y="52"/>
                  <a:pt x="3" y="52"/>
                  <a:pt x="3" y="52"/>
                </a:cubicBezTo>
                <a:moveTo>
                  <a:pt x="3" y="52"/>
                </a:moveTo>
                <a:cubicBezTo>
                  <a:pt x="3" y="52"/>
                  <a:pt x="3" y="52"/>
                  <a:pt x="3" y="52"/>
                </a:cubicBezTo>
                <a:cubicBezTo>
                  <a:pt x="3" y="52"/>
                  <a:pt x="3" y="52"/>
                  <a:pt x="3" y="52"/>
                </a:cubicBezTo>
                <a:moveTo>
                  <a:pt x="3" y="51"/>
                </a:moveTo>
                <a:cubicBezTo>
                  <a:pt x="3" y="51"/>
                  <a:pt x="3" y="51"/>
                  <a:pt x="3" y="51"/>
                </a:cubicBezTo>
                <a:cubicBezTo>
                  <a:pt x="3" y="51"/>
                  <a:pt x="3" y="51"/>
                  <a:pt x="3" y="51"/>
                </a:cubicBezTo>
                <a:moveTo>
                  <a:pt x="2" y="51"/>
                </a:moveTo>
                <a:cubicBezTo>
                  <a:pt x="2" y="51"/>
                  <a:pt x="2" y="51"/>
                  <a:pt x="2" y="51"/>
                </a:cubicBezTo>
                <a:cubicBezTo>
                  <a:pt x="2" y="51"/>
                  <a:pt x="2" y="51"/>
                  <a:pt x="2" y="51"/>
                </a:cubicBezTo>
                <a:moveTo>
                  <a:pt x="2" y="51"/>
                </a:moveTo>
                <a:cubicBezTo>
                  <a:pt x="2" y="51"/>
                  <a:pt x="2" y="51"/>
                  <a:pt x="2" y="51"/>
                </a:cubicBezTo>
                <a:cubicBezTo>
                  <a:pt x="2" y="51"/>
                  <a:pt x="2" y="51"/>
                  <a:pt x="2" y="51"/>
                </a:cubicBezTo>
                <a:moveTo>
                  <a:pt x="2" y="50"/>
                </a:moveTo>
                <a:cubicBezTo>
                  <a:pt x="2" y="50"/>
                  <a:pt x="2" y="51"/>
                  <a:pt x="2" y="51"/>
                </a:cubicBezTo>
                <a:cubicBezTo>
                  <a:pt x="2" y="51"/>
                  <a:pt x="2" y="50"/>
                  <a:pt x="2" y="50"/>
                </a:cubicBezTo>
                <a:moveTo>
                  <a:pt x="2" y="50"/>
                </a:moveTo>
                <a:cubicBezTo>
                  <a:pt x="2" y="50"/>
                  <a:pt x="2" y="50"/>
                  <a:pt x="2" y="50"/>
                </a:cubicBezTo>
                <a:cubicBezTo>
                  <a:pt x="2" y="50"/>
                  <a:pt x="2" y="50"/>
                  <a:pt x="2" y="50"/>
                </a:cubicBezTo>
                <a:moveTo>
                  <a:pt x="2" y="49"/>
                </a:moveTo>
                <a:cubicBezTo>
                  <a:pt x="2" y="50"/>
                  <a:pt x="2" y="50"/>
                  <a:pt x="2" y="50"/>
                </a:cubicBezTo>
                <a:cubicBezTo>
                  <a:pt x="2" y="50"/>
                  <a:pt x="2" y="50"/>
                  <a:pt x="2" y="49"/>
                </a:cubicBezTo>
                <a:moveTo>
                  <a:pt x="2" y="49"/>
                </a:moveTo>
                <a:cubicBezTo>
                  <a:pt x="2" y="49"/>
                  <a:pt x="2" y="49"/>
                  <a:pt x="2" y="49"/>
                </a:cubicBezTo>
                <a:cubicBezTo>
                  <a:pt x="2" y="49"/>
                  <a:pt x="2" y="49"/>
                  <a:pt x="2" y="49"/>
                </a:cubicBezTo>
                <a:moveTo>
                  <a:pt x="2" y="49"/>
                </a:moveTo>
                <a:cubicBezTo>
                  <a:pt x="2" y="49"/>
                  <a:pt x="2" y="49"/>
                  <a:pt x="2" y="49"/>
                </a:cubicBezTo>
                <a:cubicBezTo>
                  <a:pt x="2" y="49"/>
                  <a:pt x="2" y="49"/>
                  <a:pt x="2" y="49"/>
                </a:cubicBezTo>
                <a:moveTo>
                  <a:pt x="2" y="49"/>
                </a:moveTo>
                <a:cubicBezTo>
                  <a:pt x="2" y="49"/>
                  <a:pt x="2" y="49"/>
                  <a:pt x="2" y="49"/>
                </a:cubicBezTo>
                <a:cubicBezTo>
                  <a:pt x="2" y="49"/>
                  <a:pt x="2" y="49"/>
                  <a:pt x="2" y="49"/>
                </a:cubicBezTo>
                <a:moveTo>
                  <a:pt x="2" y="48"/>
                </a:moveTo>
                <a:cubicBezTo>
                  <a:pt x="2" y="48"/>
                  <a:pt x="2" y="49"/>
                  <a:pt x="2" y="49"/>
                </a:cubicBezTo>
                <a:cubicBezTo>
                  <a:pt x="2" y="49"/>
                  <a:pt x="2" y="48"/>
                  <a:pt x="2" y="48"/>
                </a:cubicBezTo>
                <a:moveTo>
                  <a:pt x="2" y="48"/>
                </a:moveTo>
                <a:cubicBezTo>
                  <a:pt x="2" y="48"/>
                  <a:pt x="2" y="48"/>
                  <a:pt x="2" y="48"/>
                </a:cubicBezTo>
                <a:cubicBezTo>
                  <a:pt x="2" y="48"/>
                  <a:pt x="2" y="48"/>
                  <a:pt x="2" y="48"/>
                </a:cubicBezTo>
                <a:moveTo>
                  <a:pt x="0" y="35"/>
                </a:moveTo>
                <a:cubicBezTo>
                  <a:pt x="0" y="40"/>
                  <a:pt x="1" y="44"/>
                  <a:pt x="2" y="48"/>
                </a:cubicBezTo>
                <a:cubicBezTo>
                  <a:pt x="1" y="44"/>
                  <a:pt x="0" y="40"/>
                  <a:pt x="0" y="35"/>
                </a:cubicBezTo>
                <a:moveTo>
                  <a:pt x="0" y="33"/>
                </a:moveTo>
                <a:cubicBezTo>
                  <a:pt x="0" y="34"/>
                  <a:pt x="0" y="35"/>
                  <a:pt x="0" y="35"/>
                </a:cubicBezTo>
                <a:cubicBezTo>
                  <a:pt x="0" y="35"/>
                  <a:pt x="0" y="34"/>
                  <a:pt x="0" y="33"/>
                </a:cubicBezTo>
                <a:moveTo>
                  <a:pt x="0" y="33"/>
                </a:moveTo>
                <a:cubicBezTo>
                  <a:pt x="0" y="33"/>
                  <a:pt x="0" y="33"/>
                  <a:pt x="0" y="33"/>
                </a:cubicBezTo>
                <a:cubicBezTo>
                  <a:pt x="0" y="33"/>
                  <a:pt x="0" y="33"/>
                  <a:pt x="0" y="33"/>
                </a:cubicBezTo>
                <a:moveTo>
                  <a:pt x="0" y="33"/>
                </a:moveTo>
                <a:cubicBezTo>
                  <a:pt x="0" y="33"/>
                  <a:pt x="0" y="33"/>
                  <a:pt x="0" y="33"/>
                </a:cubicBezTo>
                <a:cubicBezTo>
                  <a:pt x="0" y="33"/>
                  <a:pt x="0" y="33"/>
                  <a:pt x="0" y="33"/>
                </a:cubicBezTo>
                <a:moveTo>
                  <a:pt x="0" y="32"/>
                </a:moveTo>
                <a:cubicBezTo>
                  <a:pt x="0" y="32"/>
                  <a:pt x="0" y="33"/>
                  <a:pt x="0" y="33"/>
                </a:cubicBezTo>
                <a:cubicBezTo>
                  <a:pt x="0" y="33"/>
                  <a:pt x="0" y="32"/>
                  <a:pt x="0" y="32"/>
                </a:cubicBezTo>
                <a:moveTo>
                  <a:pt x="0" y="32"/>
                </a:moveTo>
                <a:cubicBezTo>
                  <a:pt x="0" y="32"/>
                  <a:pt x="0" y="32"/>
                  <a:pt x="0" y="32"/>
                </a:cubicBezTo>
                <a:cubicBezTo>
                  <a:pt x="0" y="32"/>
                  <a:pt x="0" y="32"/>
                  <a:pt x="0" y="32"/>
                </a:cubicBezTo>
                <a:moveTo>
                  <a:pt x="0" y="32"/>
                </a:moveTo>
                <a:cubicBezTo>
                  <a:pt x="0" y="32"/>
                  <a:pt x="0" y="32"/>
                  <a:pt x="0" y="32"/>
                </a:cubicBezTo>
                <a:cubicBezTo>
                  <a:pt x="0" y="32"/>
                  <a:pt x="0" y="32"/>
                  <a:pt x="0" y="32"/>
                </a:cubicBezTo>
                <a:moveTo>
                  <a:pt x="0" y="31"/>
                </a:moveTo>
                <a:cubicBezTo>
                  <a:pt x="0" y="31"/>
                  <a:pt x="0" y="31"/>
                  <a:pt x="0" y="32"/>
                </a:cubicBezTo>
                <a:cubicBezTo>
                  <a:pt x="0" y="31"/>
                  <a:pt x="0" y="31"/>
                  <a:pt x="0" y="31"/>
                </a:cubicBezTo>
                <a:moveTo>
                  <a:pt x="0" y="31"/>
                </a:moveTo>
                <a:cubicBezTo>
                  <a:pt x="0" y="31"/>
                  <a:pt x="0" y="31"/>
                  <a:pt x="0" y="31"/>
                </a:cubicBezTo>
                <a:cubicBezTo>
                  <a:pt x="0" y="31"/>
                  <a:pt x="0" y="31"/>
                  <a:pt x="0" y="31"/>
                </a:cubicBezTo>
                <a:moveTo>
                  <a:pt x="0" y="30"/>
                </a:moveTo>
                <a:cubicBezTo>
                  <a:pt x="0" y="30"/>
                  <a:pt x="0" y="30"/>
                  <a:pt x="0" y="30"/>
                </a:cubicBezTo>
                <a:cubicBezTo>
                  <a:pt x="0" y="30"/>
                  <a:pt x="0" y="30"/>
                  <a:pt x="0" y="30"/>
                </a:cubicBezTo>
                <a:moveTo>
                  <a:pt x="0" y="30"/>
                </a:moveTo>
                <a:cubicBezTo>
                  <a:pt x="0" y="30"/>
                  <a:pt x="0" y="30"/>
                  <a:pt x="0" y="30"/>
                </a:cubicBezTo>
                <a:cubicBezTo>
                  <a:pt x="0" y="30"/>
                  <a:pt x="0" y="30"/>
                  <a:pt x="0" y="30"/>
                </a:cubicBezTo>
                <a:moveTo>
                  <a:pt x="0" y="30"/>
                </a:moveTo>
                <a:cubicBezTo>
                  <a:pt x="0" y="30"/>
                  <a:pt x="0" y="30"/>
                  <a:pt x="0" y="30"/>
                </a:cubicBezTo>
                <a:cubicBezTo>
                  <a:pt x="0" y="30"/>
                  <a:pt x="0" y="30"/>
                  <a:pt x="0" y="30"/>
                </a:cubicBezTo>
                <a:moveTo>
                  <a:pt x="0" y="29"/>
                </a:moveTo>
                <a:cubicBezTo>
                  <a:pt x="0" y="29"/>
                  <a:pt x="0" y="30"/>
                  <a:pt x="0" y="30"/>
                </a:cubicBezTo>
                <a:cubicBezTo>
                  <a:pt x="0" y="30"/>
                  <a:pt x="0" y="29"/>
                  <a:pt x="0" y="29"/>
                </a:cubicBezTo>
                <a:moveTo>
                  <a:pt x="0" y="29"/>
                </a:moveTo>
                <a:cubicBezTo>
                  <a:pt x="0" y="29"/>
                  <a:pt x="0" y="29"/>
                  <a:pt x="0" y="29"/>
                </a:cubicBezTo>
                <a:cubicBezTo>
                  <a:pt x="0" y="29"/>
                  <a:pt x="0" y="29"/>
                  <a:pt x="0" y="29"/>
                </a:cubicBezTo>
                <a:moveTo>
                  <a:pt x="0" y="29"/>
                </a:moveTo>
                <a:cubicBezTo>
                  <a:pt x="0" y="29"/>
                  <a:pt x="0" y="29"/>
                  <a:pt x="0" y="29"/>
                </a:cubicBezTo>
                <a:cubicBezTo>
                  <a:pt x="0" y="29"/>
                  <a:pt x="0" y="29"/>
                  <a:pt x="0" y="29"/>
                </a:cubicBezTo>
                <a:moveTo>
                  <a:pt x="0" y="28"/>
                </a:moveTo>
                <a:cubicBezTo>
                  <a:pt x="0" y="29"/>
                  <a:pt x="0" y="29"/>
                  <a:pt x="0" y="29"/>
                </a:cubicBezTo>
                <a:cubicBezTo>
                  <a:pt x="0" y="29"/>
                  <a:pt x="0" y="29"/>
                  <a:pt x="0" y="28"/>
                </a:cubicBezTo>
                <a:moveTo>
                  <a:pt x="0" y="28"/>
                </a:moveTo>
                <a:cubicBezTo>
                  <a:pt x="0" y="28"/>
                  <a:pt x="0" y="28"/>
                  <a:pt x="0" y="28"/>
                </a:cubicBezTo>
                <a:cubicBezTo>
                  <a:pt x="0" y="28"/>
                  <a:pt x="0" y="28"/>
                  <a:pt x="0" y="28"/>
                </a:cubicBezTo>
                <a:cubicBezTo>
                  <a:pt x="0" y="28"/>
                  <a:pt x="0" y="28"/>
                  <a:pt x="0" y="28"/>
                </a:cubicBezTo>
                <a:moveTo>
                  <a:pt x="4" y="1"/>
                </a:moveTo>
                <a:cubicBezTo>
                  <a:pt x="1" y="10"/>
                  <a:pt x="0" y="19"/>
                  <a:pt x="0" y="28"/>
                </a:cubicBezTo>
                <a:cubicBezTo>
                  <a:pt x="0" y="19"/>
                  <a:pt x="1" y="10"/>
                  <a:pt x="4" y="1"/>
                </a:cubicBezTo>
                <a:moveTo>
                  <a:pt x="4" y="1"/>
                </a:moveTo>
                <a:cubicBezTo>
                  <a:pt x="4" y="1"/>
                  <a:pt x="4" y="1"/>
                  <a:pt x="4" y="1"/>
                </a:cubicBezTo>
                <a:cubicBezTo>
                  <a:pt x="4" y="1"/>
                  <a:pt x="4" y="1"/>
                  <a:pt x="4" y="1"/>
                </a:cubicBezTo>
                <a:moveTo>
                  <a:pt x="4" y="1"/>
                </a:moveTo>
                <a:cubicBezTo>
                  <a:pt x="4" y="1"/>
                  <a:pt x="4" y="1"/>
                  <a:pt x="4" y="1"/>
                </a:cubicBezTo>
                <a:cubicBezTo>
                  <a:pt x="4" y="1"/>
                  <a:pt x="4" y="1"/>
                  <a:pt x="4" y="1"/>
                </a:cubicBezTo>
                <a:moveTo>
                  <a:pt x="4" y="1"/>
                </a:moveTo>
                <a:cubicBezTo>
                  <a:pt x="4" y="1"/>
                  <a:pt x="4" y="1"/>
                  <a:pt x="4" y="1"/>
                </a:cubicBezTo>
                <a:cubicBezTo>
                  <a:pt x="4" y="1"/>
                  <a:pt x="4" y="1"/>
                  <a:pt x="4" y="1"/>
                </a:cubicBezTo>
                <a:moveTo>
                  <a:pt x="4" y="0"/>
                </a:moveTo>
                <a:cubicBezTo>
                  <a:pt x="4" y="0"/>
                  <a:pt x="4" y="1"/>
                  <a:pt x="4" y="1"/>
                </a:cubicBezTo>
                <a:cubicBezTo>
                  <a:pt x="4" y="1"/>
                  <a:pt x="4" y="0"/>
                  <a:pt x="4" y="0"/>
                </a:cubicBezTo>
                <a:moveTo>
                  <a:pt x="4" y="0"/>
                </a:moveTo>
                <a:cubicBezTo>
                  <a:pt x="4" y="0"/>
                  <a:pt x="4" y="0"/>
                  <a:pt x="4" y="0"/>
                </a:cubicBezTo>
                <a:cubicBezTo>
                  <a:pt x="4" y="0"/>
                  <a:pt x="4" y="0"/>
                  <a:pt x="4" y="0"/>
                </a:cubicBezTo>
                <a:moveTo>
                  <a:pt x="4" y="0"/>
                </a:moveTo>
                <a:cubicBezTo>
                  <a:pt x="4" y="0"/>
                  <a:pt x="4" y="0"/>
                  <a:pt x="4" y="0"/>
                </a:cubicBezTo>
                <a:cubicBezTo>
                  <a:pt x="4" y="0"/>
                  <a:pt x="4" y="0"/>
                  <a:pt x="4" y="0"/>
                </a:cubicBezTo>
              </a:path>
            </a:pathLst>
          </a:custGeom>
          <a:solidFill>
            <a:srgbClr val="E56A0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grpSp>
        <p:nvGrpSpPr>
          <p:cNvPr id="8" name="Group 7">
            <a:extLst>
              <a:ext uri="{FF2B5EF4-FFF2-40B4-BE49-F238E27FC236}">
                <a16:creationId xmlns:a16="http://schemas.microsoft.com/office/drawing/2014/main" id="{18D2C52C-52FC-4FC3-B1F3-CE6A5B70BDB0}"/>
              </a:ext>
            </a:extLst>
          </p:cNvPr>
          <p:cNvGrpSpPr/>
          <p:nvPr/>
        </p:nvGrpSpPr>
        <p:grpSpPr>
          <a:xfrm>
            <a:off x="931754" y="3389703"/>
            <a:ext cx="571500" cy="622533"/>
            <a:chOff x="931754" y="3389703"/>
            <a:chExt cx="571500" cy="622533"/>
          </a:xfrm>
        </p:grpSpPr>
        <p:sp>
          <p:nvSpPr>
            <p:cNvPr id="202" name="Freeform 68"/>
            <p:cNvSpPr>
              <a:spLocks/>
            </p:cNvSpPr>
            <p:nvPr/>
          </p:nvSpPr>
          <p:spPr bwMode="auto">
            <a:xfrm>
              <a:off x="931754" y="3439148"/>
              <a:ext cx="571500" cy="573088"/>
            </a:xfrm>
            <a:custGeom>
              <a:avLst/>
              <a:gdLst>
                <a:gd name="T0" fmla="*/ 116 w 234"/>
                <a:gd name="T1" fmla="*/ 1 h 234"/>
                <a:gd name="T2" fmla="*/ 233 w 234"/>
                <a:gd name="T3" fmla="*/ 115 h 234"/>
                <a:gd name="T4" fmla="*/ 119 w 234"/>
                <a:gd name="T5" fmla="*/ 233 h 234"/>
                <a:gd name="T6" fmla="*/ 1 w 234"/>
                <a:gd name="T7" fmla="*/ 118 h 234"/>
                <a:gd name="T8" fmla="*/ 116 w 234"/>
                <a:gd name="T9" fmla="*/ 1 h 234"/>
              </a:gdLst>
              <a:ahLst/>
              <a:cxnLst>
                <a:cxn ang="0">
                  <a:pos x="T0" y="T1"/>
                </a:cxn>
                <a:cxn ang="0">
                  <a:pos x="T2" y="T3"/>
                </a:cxn>
                <a:cxn ang="0">
                  <a:pos x="T4" y="T5"/>
                </a:cxn>
                <a:cxn ang="0">
                  <a:pos x="T6" y="T7"/>
                </a:cxn>
                <a:cxn ang="0">
                  <a:pos x="T8" y="T9"/>
                </a:cxn>
              </a:cxnLst>
              <a:rect l="0" t="0" r="r" b="b"/>
              <a:pathLst>
                <a:path w="234" h="234">
                  <a:moveTo>
                    <a:pt x="116" y="1"/>
                  </a:moveTo>
                  <a:cubicBezTo>
                    <a:pt x="179" y="0"/>
                    <a:pt x="232" y="51"/>
                    <a:pt x="233" y="115"/>
                  </a:cubicBezTo>
                  <a:cubicBezTo>
                    <a:pt x="234" y="179"/>
                    <a:pt x="183" y="232"/>
                    <a:pt x="119" y="233"/>
                  </a:cubicBezTo>
                  <a:cubicBezTo>
                    <a:pt x="55" y="234"/>
                    <a:pt x="2" y="182"/>
                    <a:pt x="1" y="118"/>
                  </a:cubicBezTo>
                  <a:cubicBezTo>
                    <a:pt x="0" y="54"/>
                    <a:pt x="52" y="1"/>
                    <a:pt x="116" y="1"/>
                  </a:cubicBezTo>
                </a:path>
              </a:pathLst>
            </a:custGeom>
            <a:solidFill>
              <a:srgbClr val="F2A01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03" name="Freeform 69"/>
            <p:cNvSpPr>
              <a:spLocks/>
            </p:cNvSpPr>
            <p:nvPr/>
          </p:nvSpPr>
          <p:spPr bwMode="auto">
            <a:xfrm>
              <a:off x="987317" y="3493123"/>
              <a:ext cx="461963" cy="461963"/>
            </a:xfrm>
            <a:custGeom>
              <a:avLst/>
              <a:gdLst>
                <a:gd name="T0" fmla="*/ 93 w 189"/>
                <a:gd name="T1" fmla="*/ 1 h 189"/>
                <a:gd name="T2" fmla="*/ 188 w 189"/>
                <a:gd name="T3" fmla="*/ 93 h 189"/>
                <a:gd name="T4" fmla="*/ 96 w 189"/>
                <a:gd name="T5" fmla="*/ 188 h 189"/>
                <a:gd name="T6" fmla="*/ 1 w 189"/>
                <a:gd name="T7" fmla="*/ 96 h 189"/>
                <a:gd name="T8" fmla="*/ 93 w 189"/>
                <a:gd name="T9" fmla="*/ 1 h 189"/>
              </a:gdLst>
              <a:ahLst/>
              <a:cxnLst>
                <a:cxn ang="0">
                  <a:pos x="T0" y="T1"/>
                </a:cxn>
                <a:cxn ang="0">
                  <a:pos x="T2" y="T3"/>
                </a:cxn>
                <a:cxn ang="0">
                  <a:pos x="T4" y="T5"/>
                </a:cxn>
                <a:cxn ang="0">
                  <a:pos x="T6" y="T7"/>
                </a:cxn>
                <a:cxn ang="0">
                  <a:pos x="T8" y="T9"/>
                </a:cxn>
              </a:cxnLst>
              <a:rect l="0" t="0" r="r" b="b"/>
              <a:pathLst>
                <a:path w="189" h="189">
                  <a:moveTo>
                    <a:pt x="93" y="1"/>
                  </a:moveTo>
                  <a:cubicBezTo>
                    <a:pt x="144" y="0"/>
                    <a:pt x="187" y="42"/>
                    <a:pt x="188" y="93"/>
                  </a:cubicBezTo>
                  <a:cubicBezTo>
                    <a:pt x="189" y="145"/>
                    <a:pt x="147" y="187"/>
                    <a:pt x="96" y="188"/>
                  </a:cubicBezTo>
                  <a:cubicBezTo>
                    <a:pt x="44" y="189"/>
                    <a:pt x="2" y="147"/>
                    <a:pt x="1" y="96"/>
                  </a:cubicBezTo>
                  <a:cubicBezTo>
                    <a:pt x="0" y="44"/>
                    <a:pt x="41" y="2"/>
                    <a:pt x="93" y="1"/>
                  </a:cubicBezTo>
                </a:path>
              </a:pathLst>
            </a:custGeom>
            <a:solidFill>
              <a:srgbClr val="FFD57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05" name="Freeform 71"/>
            <p:cNvSpPr>
              <a:spLocks/>
            </p:cNvSpPr>
            <p:nvPr/>
          </p:nvSpPr>
          <p:spPr bwMode="auto">
            <a:xfrm>
              <a:off x="990492" y="3497885"/>
              <a:ext cx="187325" cy="428625"/>
            </a:xfrm>
            <a:custGeom>
              <a:avLst/>
              <a:gdLst>
                <a:gd name="T0" fmla="*/ 0 w 77"/>
                <a:gd name="T1" fmla="*/ 84 h 175"/>
                <a:gd name="T2" fmla="*/ 0 w 77"/>
                <a:gd name="T3" fmla="*/ 85 h 175"/>
                <a:gd name="T4" fmla="*/ 0 w 77"/>
                <a:gd name="T5" fmla="*/ 85 h 175"/>
                <a:gd name="T6" fmla="*/ 0 w 77"/>
                <a:gd name="T7" fmla="*/ 85 h 175"/>
                <a:gd name="T8" fmla="*/ 0 w 77"/>
                <a:gd name="T9" fmla="*/ 86 h 175"/>
                <a:gd name="T10" fmla="*/ 0 w 77"/>
                <a:gd name="T11" fmla="*/ 87 h 175"/>
                <a:gd name="T12" fmla="*/ 0 w 77"/>
                <a:gd name="T13" fmla="*/ 87 h 175"/>
                <a:gd name="T14" fmla="*/ 0 w 77"/>
                <a:gd name="T15" fmla="*/ 87 h 175"/>
                <a:gd name="T16" fmla="*/ 0 w 77"/>
                <a:gd name="T17" fmla="*/ 88 h 175"/>
                <a:gd name="T18" fmla="*/ 0 w 77"/>
                <a:gd name="T19" fmla="*/ 88 h 175"/>
                <a:gd name="T20" fmla="*/ 0 w 77"/>
                <a:gd name="T21" fmla="*/ 89 h 175"/>
                <a:gd name="T22" fmla="*/ 0 w 77"/>
                <a:gd name="T23" fmla="*/ 89 h 175"/>
                <a:gd name="T24" fmla="*/ 0 w 77"/>
                <a:gd name="T25" fmla="*/ 90 h 175"/>
                <a:gd name="T26" fmla="*/ 0 w 77"/>
                <a:gd name="T27" fmla="*/ 90 h 175"/>
                <a:gd name="T28" fmla="*/ 0 w 77"/>
                <a:gd name="T29" fmla="*/ 91 h 175"/>
                <a:gd name="T30" fmla="*/ 0 w 77"/>
                <a:gd name="T31" fmla="*/ 91 h 175"/>
                <a:gd name="T32" fmla="*/ 0 w 77"/>
                <a:gd name="T33" fmla="*/ 92 h 175"/>
                <a:gd name="T34" fmla="*/ 0 w 77"/>
                <a:gd name="T35" fmla="*/ 92 h 175"/>
                <a:gd name="T36" fmla="*/ 0 w 77"/>
                <a:gd name="T37" fmla="*/ 92 h 175"/>
                <a:gd name="T38" fmla="*/ 0 w 77"/>
                <a:gd name="T39" fmla="*/ 93 h 175"/>
                <a:gd name="T40" fmla="*/ 0 w 77"/>
                <a:gd name="T41" fmla="*/ 93 h 175"/>
                <a:gd name="T42" fmla="*/ 0 w 77"/>
                <a:gd name="T43" fmla="*/ 94 h 175"/>
                <a:gd name="T44" fmla="*/ 0 w 77"/>
                <a:gd name="T45" fmla="*/ 94 h 175"/>
                <a:gd name="T46" fmla="*/ 0 w 77"/>
                <a:gd name="T47" fmla="*/ 95 h 175"/>
                <a:gd name="T48" fmla="*/ 0 w 77"/>
                <a:gd name="T49" fmla="*/ 95 h 175"/>
                <a:gd name="T50" fmla="*/ 0 w 77"/>
                <a:gd name="T51" fmla="*/ 95 h 175"/>
                <a:gd name="T52" fmla="*/ 0 w 77"/>
                <a:gd name="T53" fmla="*/ 96 h 175"/>
                <a:gd name="T54" fmla="*/ 0 w 77"/>
                <a:gd name="T55" fmla="*/ 96 h 175"/>
                <a:gd name="T56" fmla="*/ 0 w 77"/>
                <a:gd name="T57" fmla="*/ 97 h 175"/>
                <a:gd name="T58" fmla="*/ 0 w 77"/>
                <a:gd name="T59" fmla="*/ 97 h 175"/>
                <a:gd name="T60" fmla="*/ 0 w 77"/>
                <a:gd name="T61" fmla="*/ 98 h 175"/>
                <a:gd name="T62" fmla="*/ 0 w 77"/>
                <a:gd name="T63" fmla="*/ 98 h 175"/>
                <a:gd name="T64" fmla="*/ 0 w 77"/>
                <a:gd name="T65" fmla="*/ 98 h 175"/>
                <a:gd name="T66" fmla="*/ 0 w 77"/>
                <a:gd name="T67" fmla="*/ 99 h 175"/>
                <a:gd name="T68" fmla="*/ 0 w 77"/>
                <a:gd name="T69" fmla="*/ 99 h 175"/>
                <a:gd name="T70" fmla="*/ 0 w 77"/>
                <a:gd name="T71" fmla="*/ 100 h 175"/>
                <a:gd name="T72" fmla="*/ 0 w 77"/>
                <a:gd name="T73" fmla="*/ 100 h 175"/>
                <a:gd name="T74" fmla="*/ 0 w 77"/>
                <a:gd name="T75" fmla="*/ 101 h 175"/>
                <a:gd name="T76" fmla="*/ 0 w 77"/>
                <a:gd name="T77" fmla="*/ 101 h 175"/>
                <a:gd name="T78" fmla="*/ 0 w 77"/>
                <a:gd name="T79" fmla="*/ 102 h 175"/>
                <a:gd name="T80" fmla="*/ 0 w 77"/>
                <a:gd name="T81" fmla="*/ 102 h 175"/>
                <a:gd name="T82" fmla="*/ 0 w 77"/>
                <a:gd name="T83" fmla="*/ 102 h 175"/>
                <a:gd name="T84" fmla="*/ 0 w 77"/>
                <a:gd name="T85" fmla="*/ 103 h 175"/>
                <a:gd name="T86" fmla="*/ 0 w 77"/>
                <a:gd name="T87" fmla="*/ 103 h 175"/>
                <a:gd name="T88" fmla="*/ 1 w 77"/>
                <a:gd name="T89" fmla="*/ 104 h 175"/>
                <a:gd name="T90" fmla="*/ 1 w 77"/>
                <a:gd name="T91" fmla="*/ 104 h 175"/>
                <a:gd name="T92" fmla="*/ 1 w 77"/>
                <a:gd name="T93" fmla="*/ 105 h 175"/>
                <a:gd name="T94" fmla="*/ 1 w 77"/>
                <a:gd name="T95" fmla="*/ 105 h 175"/>
                <a:gd name="T96" fmla="*/ 1 w 77"/>
                <a:gd name="T97" fmla="*/ 106 h 175"/>
                <a:gd name="T98" fmla="*/ 1 w 77"/>
                <a:gd name="T99" fmla="*/ 107 h 175"/>
                <a:gd name="T100" fmla="*/ 50 w 77"/>
                <a:gd name="T101" fmla="*/ 175 h 175"/>
                <a:gd name="T102" fmla="*/ 16 w 77"/>
                <a:gd name="T103" fmla="*/ 99 h 175"/>
                <a:gd name="T104" fmla="*/ 45 w 77"/>
                <a:gd name="T105" fmla="*/ 23 h 1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77" h="175">
                  <a:moveTo>
                    <a:pt x="77" y="0"/>
                  </a:moveTo>
                  <a:cubicBezTo>
                    <a:pt x="36" y="8"/>
                    <a:pt x="4" y="42"/>
                    <a:pt x="0" y="84"/>
                  </a:cubicBezTo>
                  <a:cubicBezTo>
                    <a:pt x="0" y="84"/>
                    <a:pt x="0" y="84"/>
                    <a:pt x="0" y="84"/>
                  </a:cubicBezTo>
                  <a:cubicBezTo>
                    <a:pt x="0" y="84"/>
                    <a:pt x="0" y="84"/>
                    <a:pt x="0" y="84"/>
                  </a:cubicBezTo>
                  <a:cubicBezTo>
                    <a:pt x="0" y="84"/>
                    <a:pt x="0" y="84"/>
                    <a:pt x="0" y="84"/>
                  </a:cubicBezTo>
                  <a:cubicBezTo>
                    <a:pt x="0" y="84"/>
                    <a:pt x="0" y="84"/>
                    <a:pt x="0" y="85"/>
                  </a:cubicBezTo>
                  <a:cubicBezTo>
                    <a:pt x="0" y="85"/>
                    <a:pt x="0" y="85"/>
                    <a:pt x="0" y="85"/>
                  </a:cubicBezTo>
                  <a:cubicBezTo>
                    <a:pt x="0" y="85"/>
                    <a:pt x="0" y="85"/>
                    <a:pt x="0" y="85"/>
                  </a:cubicBezTo>
                  <a:cubicBezTo>
                    <a:pt x="0" y="85"/>
                    <a:pt x="0" y="85"/>
                    <a:pt x="0" y="85"/>
                  </a:cubicBezTo>
                  <a:cubicBezTo>
                    <a:pt x="0" y="85"/>
                    <a:pt x="0" y="85"/>
                    <a:pt x="0" y="85"/>
                  </a:cubicBezTo>
                  <a:cubicBezTo>
                    <a:pt x="0" y="85"/>
                    <a:pt x="0" y="85"/>
                    <a:pt x="0" y="85"/>
                  </a:cubicBezTo>
                  <a:cubicBezTo>
                    <a:pt x="0" y="85"/>
                    <a:pt x="0" y="85"/>
                    <a:pt x="0" y="85"/>
                  </a:cubicBezTo>
                  <a:cubicBezTo>
                    <a:pt x="0" y="85"/>
                    <a:pt x="0" y="85"/>
                    <a:pt x="0" y="85"/>
                  </a:cubicBezTo>
                  <a:cubicBezTo>
                    <a:pt x="0" y="86"/>
                    <a:pt x="0" y="86"/>
                    <a:pt x="0" y="86"/>
                  </a:cubicBezTo>
                  <a:cubicBezTo>
                    <a:pt x="0" y="86"/>
                    <a:pt x="0" y="86"/>
                    <a:pt x="0" y="86"/>
                  </a:cubicBezTo>
                  <a:cubicBezTo>
                    <a:pt x="0" y="86"/>
                    <a:pt x="0" y="86"/>
                    <a:pt x="0" y="86"/>
                  </a:cubicBezTo>
                  <a:cubicBezTo>
                    <a:pt x="0" y="86"/>
                    <a:pt x="0" y="86"/>
                    <a:pt x="0" y="86"/>
                  </a:cubicBezTo>
                  <a:cubicBezTo>
                    <a:pt x="0" y="86"/>
                    <a:pt x="0" y="87"/>
                    <a:pt x="0" y="87"/>
                  </a:cubicBezTo>
                  <a:cubicBezTo>
                    <a:pt x="0" y="87"/>
                    <a:pt x="0" y="87"/>
                    <a:pt x="0" y="87"/>
                  </a:cubicBezTo>
                  <a:cubicBezTo>
                    <a:pt x="0" y="87"/>
                    <a:pt x="0" y="87"/>
                    <a:pt x="0" y="87"/>
                  </a:cubicBezTo>
                  <a:cubicBezTo>
                    <a:pt x="0" y="87"/>
                    <a:pt x="0" y="87"/>
                    <a:pt x="0" y="87"/>
                  </a:cubicBezTo>
                  <a:cubicBezTo>
                    <a:pt x="0" y="87"/>
                    <a:pt x="0" y="87"/>
                    <a:pt x="0" y="87"/>
                  </a:cubicBezTo>
                  <a:cubicBezTo>
                    <a:pt x="0" y="87"/>
                    <a:pt x="0" y="87"/>
                    <a:pt x="0" y="87"/>
                  </a:cubicBezTo>
                  <a:cubicBezTo>
                    <a:pt x="0" y="87"/>
                    <a:pt x="0" y="87"/>
                    <a:pt x="0" y="87"/>
                  </a:cubicBezTo>
                  <a:cubicBezTo>
                    <a:pt x="0" y="87"/>
                    <a:pt x="0" y="88"/>
                    <a:pt x="0" y="88"/>
                  </a:cubicBezTo>
                  <a:cubicBezTo>
                    <a:pt x="0" y="88"/>
                    <a:pt x="0" y="88"/>
                    <a:pt x="0" y="88"/>
                  </a:cubicBezTo>
                  <a:cubicBezTo>
                    <a:pt x="0" y="88"/>
                    <a:pt x="0" y="88"/>
                    <a:pt x="0" y="88"/>
                  </a:cubicBezTo>
                  <a:cubicBezTo>
                    <a:pt x="0" y="88"/>
                    <a:pt x="0" y="88"/>
                    <a:pt x="0" y="88"/>
                  </a:cubicBezTo>
                  <a:cubicBezTo>
                    <a:pt x="0" y="88"/>
                    <a:pt x="0" y="88"/>
                    <a:pt x="0" y="88"/>
                  </a:cubicBezTo>
                  <a:cubicBezTo>
                    <a:pt x="0" y="88"/>
                    <a:pt x="0" y="88"/>
                    <a:pt x="0" y="88"/>
                  </a:cubicBezTo>
                  <a:cubicBezTo>
                    <a:pt x="0" y="88"/>
                    <a:pt x="0" y="88"/>
                    <a:pt x="0" y="88"/>
                  </a:cubicBezTo>
                  <a:cubicBezTo>
                    <a:pt x="0" y="88"/>
                    <a:pt x="0" y="89"/>
                    <a:pt x="0" y="89"/>
                  </a:cubicBezTo>
                  <a:cubicBezTo>
                    <a:pt x="0" y="89"/>
                    <a:pt x="0" y="89"/>
                    <a:pt x="0" y="89"/>
                  </a:cubicBezTo>
                  <a:cubicBezTo>
                    <a:pt x="0" y="89"/>
                    <a:pt x="0" y="89"/>
                    <a:pt x="0" y="89"/>
                  </a:cubicBezTo>
                  <a:cubicBezTo>
                    <a:pt x="0" y="89"/>
                    <a:pt x="0" y="89"/>
                    <a:pt x="0" y="89"/>
                  </a:cubicBezTo>
                  <a:cubicBezTo>
                    <a:pt x="0" y="89"/>
                    <a:pt x="0" y="89"/>
                    <a:pt x="0" y="89"/>
                  </a:cubicBezTo>
                  <a:cubicBezTo>
                    <a:pt x="0" y="89"/>
                    <a:pt x="0" y="89"/>
                    <a:pt x="0" y="89"/>
                  </a:cubicBezTo>
                  <a:cubicBezTo>
                    <a:pt x="0" y="89"/>
                    <a:pt x="0" y="89"/>
                    <a:pt x="0" y="90"/>
                  </a:cubicBezTo>
                  <a:cubicBezTo>
                    <a:pt x="0" y="90"/>
                    <a:pt x="0" y="90"/>
                    <a:pt x="0" y="90"/>
                  </a:cubicBezTo>
                  <a:cubicBezTo>
                    <a:pt x="0" y="90"/>
                    <a:pt x="0" y="90"/>
                    <a:pt x="0" y="90"/>
                  </a:cubicBezTo>
                  <a:cubicBezTo>
                    <a:pt x="0" y="90"/>
                    <a:pt x="0" y="90"/>
                    <a:pt x="0" y="90"/>
                  </a:cubicBezTo>
                  <a:cubicBezTo>
                    <a:pt x="0" y="90"/>
                    <a:pt x="0" y="90"/>
                    <a:pt x="0" y="90"/>
                  </a:cubicBezTo>
                  <a:cubicBezTo>
                    <a:pt x="0" y="90"/>
                    <a:pt x="0" y="90"/>
                    <a:pt x="0" y="90"/>
                  </a:cubicBezTo>
                  <a:cubicBezTo>
                    <a:pt x="0" y="90"/>
                    <a:pt x="0" y="90"/>
                    <a:pt x="0" y="90"/>
                  </a:cubicBezTo>
                  <a:cubicBezTo>
                    <a:pt x="0" y="90"/>
                    <a:pt x="0" y="90"/>
                    <a:pt x="0" y="91"/>
                  </a:cubicBezTo>
                  <a:cubicBezTo>
                    <a:pt x="0" y="91"/>
                    <a:pt x="0" y="91"/>
                    <a:pt x="0" y="91"/>
                  </a:cubicBezTo>
                  <a:cubicBezTo>
                    <a:pt x="0" y="91"/>
                    <a:pt x="0" y="91"/>
                    <a:pt x="0" y="91"/>
                  </a:cubicBezTo>
                  <a:cubicBezTo>
                    <a:pt x="0" y="91"/>
                    <a:pt x="0" y="91"/>
                    <a:pt x="0" y="91"/>
                  </a:cubicBezTo>
                  <a:cubicBezTo>
                    <a:pt x="0" y="91"/>
                    <a:pt x="0" y="91"/>
                    <a:pt x="0" y="91"/>
                  </a:cubicBezTo>
                  <a:cubicBezTo>
                    <a:pt x="0" y="91"/>
                    <a:pt x="0" y="91"/>
                    <a:pt x="0" y="91"/>
                  </a:cubicBezTo>
                  <a:cubicBezTo>
                    <a:pt x="0" y="91"/>
                    <a:pt x="0" y="91"/>
                    <a:pt x="0" y="92"/>
                  </a:cubicBezTo>
                  <a:cubicBezTo>
                    <a:pt x="0" y="92"/>
                    <a:pt x="0" y="92"/>
                    <a:pt x="0" y="92"/>
                  </a:cubicBezTo>
                  <a:cubicBezTo>
                    <a:pt x="0" y="92"/>
                    <a:pt x="0" y="92"/>
                    <a:pt x="0" y="92"/>
                  </a:cubicBezTo>
                  <a:cubicBezTo>
                    <a:pt x="0" y="92"/>
                    <a:pt x="0" y="92"/>
                    <a:pt x="0" y="92"/>
                  </a:cubicBezTo>
                  <a:cubicBezTo>
                    <a:pt x="0" y="92"/>
                    <a:pt x="0" y="92"/>
                    <a:pt x="0" y="92"/>
                  </a:cubicBezTo>
                  <a:cubicBezTo>
                    <a:pt x="0" y="92"/>
                    <a:pt x="0" y="92"/>
                    <a:pt x="0" y="92"/>
                  </a:cubicBezTo>
                  <a:cubicBezTo>
                    <a:pt x="0" y="92"/>
                    <a:pt x="0" y="92"/>
                    <a:pt x="0" y="92"/>
                  </a:cubicBezTo>
                  <a:cubicBezTo>
                    <a:pt x="0" y="92"/>
                    <a:pt x="0" y="92"/>
                    <a:pt x="0" y="93"/>
                  </a:cubicBezTo>
                  <a:cubicBezTo>
                    <a:pt x="0" y="93"/>
                    <a:pt x="0" y="93"/>
                    <a:pt x="0" y="93"/>
                  </a:cubicBezTo>
                  <a:cubicBezTo>
                    <a:pt x="0" y="93"/>
                    <a:pt x="0" y="93"/>
                    <a:pt x="0" y="93"/>
                  </a:cubicBezTo>
                  <a:cubicBezTo>
                    <a:pt x="0" y="93"/>
                    <a:pt x="0" y="93"/>
                    <a:pt x="0" y="93"/>
                  </a:cubicBezTo>
                  <a:cubicBezTo>
                    <a:pt x="0" y="93"/>
                    <a:pt x="0" y="93"/>
                    <a:pt x="0" y="93"/>
                  </a:cubicBezTo>
                  <a:cubicBezTo>
                    <a:pt x="0" y="93"/>
                    <a:pt x="0" y="93"/>
                    <a:pt x="0" y="93"/>
                  </a:cubicBezTo>
                  <a:cubicBezTo>
                    <a:pt x="0" y="93"/>
                    <a:pt x="0" y="93"/>
                    <a:pt x="0" y="93"/>
                  </a:cubicBezTo>
                  <a:cubicBezTo>
                    <a:pt x="0" y="93"/>
                    <a:pt x="0" y="94"/>
                    <a:pt x="0" y="94"/>
                  </a:cubicBezTo>
                  <a:cubicBezTo>
                    <a:pt x="0" y="94"/>
                    <a:pt x="0" y="94"/>
                    <a:pt x="0" y="94"/>
                  </a:cubicBezTo>
                  <a:cubicBezTo>
                    <a:pt x="0" y="94"/>
                    <a:pt x="0" y="94"/>
                    <a:pt x="0" y="94"/>
                  </a:cubicBezTo>
                  <a:cubicBezTo>
                    <a:pt x="0" y="94"/>
                    <a:pt x="0" y="94"/>
                    <a:pt x="0" y="94"/>
                  </a:cubicBezTo>
                  <a:cubicBezTo>
                    <a:pt x="0" y="94"/>
                    <a:pt x="0" y="94"/>
                    <a:pt x="0" y="94"/>
                  </a:cubicBezTo>
                  <a:cubicBezTo>
                    <a:pt x="0" y="94"/>
                    <a:pt x="0" y="94"/>
                    <a:pt x="0" y="94"/>
                  </a:cubicBezTo>
                  <a:cubicBezTo>
                    <a:pt x="0" y="94"/>
                    <a:pt x="0" y="94"/>
                    <a:pt x="0" y="94"/>
                  </a:cubicBezTo>
                  <a:cubicBezTo>
                    <a:pt x="0" y="94"/>
                    <a:pt x="0" y="94"/>
                    <a:pt x="0" y="95"/>
                  </a:cubicBezTo>
                  <a:cubicBezTo>
                    <a:pt x="0" y="95"/>
                    <a:pt x="0" y="95"/>
                    <a:pt x="0" y="95"/>
                  </a:cubicBezTo>
                  <a:cubicBezTo>
                    <a:pt x="0" y="95"/>
                    <a:pt x="0" y="95"/>
                    <a:pt x="0" y="95"/>
                  </a:cubicBezTo>
                  <a:cubicBezTo>
                    <a:pt x="0" y="95"/>
                    <a:pt x="0" y="95"/>
                    <a:pt x="0" y="95"/>
                  </a:cubicBezTo>
                  <a:cubicBezTo>
                    <a:pt x="0" y="95"/>
                    <a:pt x="0" y="95"/>
                    <a:pt x="0" y="95"/>
                  </a:cubicBezTo>
                  <a:cubicBezTo>
                    <a:pt x="0" y="95"/>
                    <a:pt x="0" y="95"/>
                    <a:pt x="0" y="95"/>
                  </a:cubicBezTo>
                  <a:cubicBezTo>
                    <a:pt x="0" y="95"/>
                    <a:pt x="0" y="95"/>
                    <a:pt x="0" y="95"/>
                  </a:cubicBezTo>
                  <a:cubicBezTo>
                    <a:pt x="0" y="95"/>
                    <a:pt x="0" y="95"/>
                    <a:pt x="0" y="95"/>
                  </a:cubicBezTo>
                  <a:cubicBezTo>
                    <a:pt x="0" y="96"/>
                    <a:pt x="0" y="96"/>
                    <a:pt x="0" y="96"/>
                  </a:cubicBezTo>
                  <a:cubicBezTo>
                    <a:pt x="0" y="96"/>
                    <a:pt x="0" y="96"/>
                    <a:pt x="0" y="96"/>
                  </a:cubicBezTo>
                  <a:cubicBezTo>
                    <a:pt x="0" y="96"/>
                    <a:pt x="0" y="96"/>
                    <a:pt x="0" y="96"/>
                  </a:cubicBezTo>
                  <a:cubicBezTo>
                    <a:pt x="0" y="96"/>
                    <a:pt x="0" y="96"/>
                    <a:pt x="0" y="96"/>
                  </a:cubicBezTo>
                  <a:cubicBezTo>
                    <a:pt x="0" y="96"/>
                    <a:pt x="0" y="96"/>
                    <a:pt x="0" y="96"/>
                  </a:cubicBezTo>
                  <a:cubicBezTo>
                    <a:pt x="0" y="96"/>
                    <a:pt x="0" y="96"/>
                    <a:pt x="0" y="96"/>
                  </a:cubicBezTo>
                  <a:cubicBezTo>
                    <a:pt x="0" y="96"/>
                    <a:pt x="0" y="97"/>
                    <a:pt x="0" y="97"/>
                  </a:cubicBezTo>
                  <a:cubicBezTo>
                    <a:pt x="0" y="97"/>
                    <a:pt x="0" y="97"/>
                    <a:pt x="0" y="97"/>
                  </a:cubicBezTo>
                  <a:cubicBezTo>
                    <a:pt x="0" y="97"/>
                    <a:pt x="0" y="97"/>
                    <a:pt x="0" y="97"/>
                  </a:cubicBezTo>
                  <a:cubicBezTo>
                    <a:pt x="0" y="97"/>
                    <a:pt x="0" y="97"/>
                    <a:pt x="0" y="97"/>
                  </a:cubicBezTo>
                  <a:cubicBezTo>
                    <a:pt x="0" y="97"/>
                    <a:pt x="0" y="97"/>
                    <a:pt x="0" y="97"/>
                  </a:cubicBezTo>
                  <a:cubicBezTo>
                    <a:pt x="0" y="97"/>
                    <a:pt x="0" y="97"/>
                    <a:pt x="0" y="97"/>
                  </a:cubicBezTo>
                  <a:cubicBezTo>
                    <a:pt x="0" y="97"/>
                    <a:pt x="0" y="97"/>
                    <a:pt x="0" y="97"/>
                  </a:cubicBezTo>
                  <a:cubicBezTo>
                    <a:pt x="0" y="98"/>
                    <a:pt x="0" y="98"/>
                    <a:pt x="0" y="98"/>
                  </a:cubicBezTo>
                  <a:cubicBezTo>
                    <a:pt x="0" y="98"/>
                    <a:pt x="0" y="98"/>
                    <a:pt x="0" y="98"/>
                  </a:cubicBezTo>
                  <a:cubicBezTo>
                    <a:pt x="0" y="98"/>
                    <a:pt x="0" y="98"/>
                    <a:pt x="0" y="98"/>
                  </a:cubicBezTo>
                  <a:cubicBezTo>
                    <a:pt x="0" y="98"/>
                    <a:pt x="0" y="98"/>
                    <a:pt x="0" y="98"/>
                  </a:cubicBezTo>
                  <a:cubicBezTo>
                    <a:pt x="0" y="98"/>
                    <a:pt x="0" y="98"/>
                    <a:pt x="0" y="98"/>
                  </a:cubicBezTo>
                  <a:cubicBezTo>
                    <a:pt x="0" y="98"/>
                    <a:pt x="0" y="98"/>
                    <a:pt x="0" y="98"/>
                  </a:cubicBezTo>
                  <a:cubicBezTo>
                    <a:pt x="0" y="98"/>
                    <a:pt x="0" y="98"/>
                    <a:pt x="0" y="98"/>
                  </a:cubicBezTo>
                  <a:cubicBezTo>
                    <a:pt x="0" y="99"/>
                    <a:pt x="0" y="99"/>
                    <a:pt x="0" y="99"/>
                  </a:cubicBezTo>
                  <a:cubicBezTo>
                    <a:pt x="0" y="99"/>
                    <a:pt x="0" y="99"/>
                    <a:pt x="0" y="99"/>
                  </a:cubicBezTo>
                  <a:cubicBezTo>
                    <a:pt x="0" y="99"/>
                    <a:pt x="0" y="99"/>
                    <a:pt x="0" y="99"/>
                  </a:cubicBezTo>
                  <a:cubicBezTo>
                    <a:pt x="0" y="99"/>
                    <a:pt x="0" y="99"/>
                    <a:pt x="0" y="99"/>
                  </a:cubicBezTo>
                  <a:cubicBezTo>
                    <a:pt x="0" y="99"/>
                    <a:pt x="0" y="99"/>
                    <a:pt x="0" y="99"/>
                  </a:cubicBezTo>
                  <a:cubicBezTo>
                    <a:pt x="0" y="99"/>
                    <a:pt x="0" y="99"/>
                    <a:pt x="0" y="99"/>
                  </a:cubicBezTo>
                  <a:cubicBezTo>
                    <a:pt x="0" y="99"/>
                    <a:pt x="0" y="99"/>
                    <a:pt x="0" y="100"/>
                  </a:cubicBezTo>
                  <a:cubicBezTo>
                    <a:pt x="0" y="100"/>
                    <a:pt x="0" y="100"/>
                    <a:pt x="0" y="100"/>
                  </a:cubicBezTo>
                  <a:cubicBezTo>
                    <a:pt x="0" y="100"/>
                    <a:pt x="0" y="100"/>
                    <a:pt x="0" y="100"/>
                  </a:cubicBezTo>
                  <a:cubicBezTo>
                    <a:pt x="0" y="100"/>
                    <a:pt x="0" y="100"/>
                    <a:pt x="0" y="100"/>
                  </a:cubicBezTo>
                  <a:cubicBezTo>
                    <a:pt x="0" y="100"/>
                    <a:pt x="0" y="100"/>
                    <a:pt x="0" y="100"/>
                  </a:cubicBezTo>
                  <a:cubicBezTo>
                    <a:pt x="0" y="100"/>
                    <a:pt x="0" y="100"/>
                    <a:pt x="0" y="100"/>
                  </a:cubicBezTo>
                  <a:cubicBezTo>
                    <a:pt x="0" y="100"/>
                    <a:pt x="0" y="100"/>
                    <a:pt x="0" y="100"/>
                  </a:cubicBezTo>
                  <a:cubicBezTo>
                    <a:pt x="0" y="100"/>
                    <a:pt x="0" y="100"/>
                    <a:pt x="0" y="101"/>
                  </a:cubicBezTo>
                  <a:cubicBezTo>
                    <a:pt x="0" y="101"/>
                    <a:pt x="0" y="101"/>
                    <a:pt x="0" y="101"/>
                  </a:cubicBezTo>
                  <a:cubicBezTo>
                    <a:pt x="0" y="101"/>
                    <a:pt x="0" y="101"/>
                    <a:pt x="0" y="101"/>
                  </a:cubicBezTo>
                  <a:cubicBezTo>
                    <a:pt x="0" y="101"/>
                    <a:pt x="0" y="101"/>
                    <a:pt x="0" y="101"/>
                  </a:cubicBezTo>
                  <a:cubicBezTo>
                    <a:pt x="0" y="101"/>
                    <a:pt x="0" y="101"/>
                    <a:pt x="0" y="101"/>
                  </a:cubicBezTo>
                  <a:cubicBezTo>
                    <a:pt x="0" y="101"/>
                    <a:pt x="0" y="101"/>
                    <a:pt x="0" y="101"/>
                  </a:cubicBezTo>
                  <a:cubicBezTo>
                    <a:pt x="0" y="101"/>
                    <a:pt x="0" y="101"/>
                    <a:pt x="0" y="101"/>
                  </a:cubicBezTo>
                  <a:cubicBezTo>
                    <a:pt x="0" y="101"/>
                    <a:pt x="0" y="102"/>
                    <a:pt x="0" y="102"/>
                  </a:cubicBezTo>
                  <a:cubicBezTo>
                    <a:pt x="0" y="102"/>
                    <a:pt x="0" y="102"/>
                    <a:pt x="0" y="102"/>
                  </a:cubicBezTo>
                  <a:cubicBezTo>
                    <a:pt x="0" y="102"/>
                    <a:pt x="0" y="102"/>
                    <a:pt x="0" y="102"/>
                  </a:cubicBezTo>
                  <a:cubicBezTo>
                    <a:pt x="0" y="102"/>
                    <a:pt x="0" y="102"/>
                    <a:pt x="0" y="102"/>
                  </a:cubicBezTo>
                  <a:cubicBezTo>
                    <a:pt x="0" y="102"/>
                    <a:pt x="0" y="102"/>
                    <a:pt x="0" y="102"/>
                  </a:cubicBezTo>
                  <a:cubicBezTo>
                    <a:pt x="0" y="102"/>
                    <a:pt x="0" y="102"/>
                    <a:pt x="0" y="102"/>
                  </a:cubicBezTo>
                  <a:cubicBezTo>
                    <a:pt x="0" y="102"/>
                    <a:pt x="0" y="102"/>
                    <a:pt x="0" y="102"/>
                  </a:cubicBezTo>
                  <a:cubicBezTo>
                    <a:pt x="0" y="102"/>
                    <a:pt x="0" y="103"/>
                    <a:pt x="0" y="103"/>
                  </a:cubicBezTo>
                  <a:cubicBezTo>
                    <a:pt x="0" y="103"/>
                    <a:pt x="0" y="103"/>
                    <a:pt x="0" y="103"/>
                  </a:cubicBezTo>
                  <a:cubicBezTo>
                    <a:pt x="0" y="103"/>
                    <a:pt x="0" y="103"/>
                    <a:pt x="0" y="103"/>
                  </a:cubicBezTo>
                  <a:cubicBezTo>
                    <a:pt x="0" y="103"/>
                    <a:pt x="0" y="103"/>
                    <a:pt x="0" y="103"/>
                  </a:cubicBezTo>
                  <a:cubicBezTo>
                    <a:pt x="0" y="103"/>
                    <a:pt x="0" y="103"/>
                    <a:pt x="0" y="103"/>
                  </a:cubicBezTo>
                  <a:cubicBezTo>
                    <a:pt x="0" y="103"/>
                    <a:pt x="0" y="103"/>
                    <a:pt x="0" y="103"/>
                  </a:cubicBezTo>
                  <a:cubicBezTo>
                    <a:pt x="0" y="103"/>
                    <a:pt x="0" y="103"/>
                    <a:pt x="0" y="104"/>
                  </a:cubicBezTo>
                  <a:cubicBezTo>
                    <a:pt x="0" y="104"/>
                    <a:pt x="0" y="104"/>
                    <a:pt x="0" y="104"/>
                  </a:cubicBezTo>
                  <a:cubicBezTo>
                    <a:pt x="0" y="104"/>
                    <a:pt x="1" y="104"/>
                    <a:pt x="1" y="104"/>
                  </a:cubicBezTo>
                  <a:cubicBezTo>
                    <a:pt x="1" y="104"/>
                    <a:pt x="1" y="104"/>
                    <a:pt x="1" y="104"/>
                  </a:cubicBezTo>
                  <a:cubicBezTo>
                    <a:pt x="1" y="104"/>
                    <a:pt x="1" y="104"/>
                    <a:pt x="1" y="104"/>
                  </a:cubicBezTo>
                  <a:cubicBezTo>
                    <a:pt x="1" y="104"/>
                    <a:pt x="1" y="104"/>
                    <a:pt x="1" y="104"/>
                  </a:cubicBezTo>
                  <a:cubicBezTo>
                    <a:pt x="1" y="104"/>
                    <a:pt x="1" y="104"/>
                    <a:pt x="1" y="104"/>
                  </a:cubicBezTo>
                  <a:cubicBezTo>
                    <a:pt x="1" y="104"/>
                    <a:pt x="1" y="104"/>
                    <a:pt x="1" y="104"/>
                  </a:cubicBezTo>
                  <a:cubicBezTo>
                    <a:pt x="1" y="105"/>
                    <a:pt x="1" y="105"/>
                    <a:pt x="1" y="105"/>
                  </a:cubicBezTo>
                  <a:cubicBezTo>
                    <a:pt x="1" y="105"/>
                    <a:pt x="1" y="105"/>
                    <a:pt x="1" y="105"/>
                  </a:cubicBezTo>
                  <a:cubicBezTo>
                    <a:pt x="1" y="105"/>
                    <a:pt x="1" y="105"/>
                    <a:pt x="1" y="105"/>
                  </a:cubicBezTo>
                  <a:cubicBezTo>
                    <a:pt x="1" y="105"/>
                    <a:pt x="1" y="105"/>
                    <a:pt x="1" y="105"/>
                  </a:cubicBezTo>
                  <a:cubicBezTo>
                    <a:pt x="1" y="105"/>
                    <a:pt x="1" y="105"/>
                    <a:pt x="1" y="106"/>
                  </a:cubicBezTo>
                  <a:cubicBezTo>
                    <a:pt x="1" y="106"/>
                    <a:pt x="1" y="106"/>
                    <a:pt x="1" y="106"/>
                  </a:cubicBezTo>
                  <a:cubicBezTo>
                    <a:pt x="1" y="106"/>
                    <a:pt x="1" y="106"/>
                    <a:pt x="1" y="106"/>
                  </a:cubicBezTo>
                  <a:cubicBezTo>
                    <a:pt x="1" y="106"/>
                    <a:pt x="1" y="106"/>
                    <a:pt x="1" y="106"/>
                  </a:cubicBezTo>
                  <a:cubicBezTo>
                    <a:pt x="1" y="106"/>
                    <a:pt x="1" y="107"/>
                    <a:pt x="1" y="107"/>
                  </a:cubicBezTo>
                  <a:cubicBezTo>
                    <a:pt x="1" y="107"/>
                    <a:pt x="1" y="107"/>
                    <a:pt x="1" y="107"/>
                  </a:cubicBezTo>
                  <a:cubicBezTo>
                    <a:pt x="1" y="107"/>
                    <a:pt x="1" y="107"/>
                    <a:pt x="1" y="107"/>
                  </a:cubicBezTo>
                  <a:cubicBezTo>
                    <a:pt x="1" y="107"/>
                    <a:pt x="1" y="107"/>
                    <a:pt x="1" y="107"/>
                  </a:cubicBezTo>
                  <a:cubicBezTo>
                    <a:pt x="6" y="137"/>
                    <a:pt x="24" y="162"/>
                    <a:pt x="50" y="175"/>
                  </a:cubicBezTo>
                  <a:cubicBezTo>
                    <a:pt x="49" y="175"/>
                    <a:pt x="48" y="174"/>
                    <a:pt x="48" y="173"/>
                  </a:cubicBezTo>
                  <a:cubicBezTo>
                    <a:pt x="42" y="166"/>
                    <a:pt x="36" y="159"/>
                    <a:pt x="31" y="152"/>
                  </a:cubicBezTo>
                  <a:cubicBezTo>
                    <a:pt x="21" y="136"/>
                    <a:pt x="16" y="118"/>
                    <a:pt x="16" y="99"/>
                  </a:cubicBezTo>
                  <a:cubicBezTo>
                    <a:pt x="16" y="99"/>
                    <a:pt x="16" y="98"/>
                    <a:pt x="16" y="98"/>
                  </a:cubicBezTo>
                  <a:cubicBezTo>
                    <a:pt x="17" y="88"/>
                    <a:pt x="18" y="79"/>
                    <a:pt x="19" y="70"/>
                  </a:cubicBezTo>
                  <a:cubicBezTo>
                    <a:pt x="24" y="52"/>
                    <a:pt x="32" y="36"/>
                    <a:pt x="45" y="23"/>
                  </a:cubicBezTo>
                  <a:cubicBezTo>
                    <a:pt x="54" y="13"/>
                    <a:pt x="65" y="6"/>
                    <a:pt x="77" y="0"/>
                  </a:cubicBezTo>
                </a:path>
              </a:pathLst>
            </a:custGeom>
            <a:solidFill>
              <a:srgbClr val="FFB54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08" name="Freeform 74"/>
            <p:cNvSpPr>
              <a:spLocks noEditPoints="1"/>
            </p:cNvSpPr>
            <p:nvPr/>
          </p:nvSpPr>
          <p:spPr bwMode="auto">
            <a:xfrm>
              <a:off x="1217613" y="3389703"/>
              <a:ext cx="25400" cy="117475"/>
            </a:xfrm>
            <a:custGeom>
              <a:avLst/>
              <a:gdLst>
                <a:gd name="T0" fmla="*/ 10 w 10"/>
                <a:gd name="T1" fmla="*/ 48 h 48"/>
                <a:gd name="T2" fmla="*/ 10 w 10"/>
                <a:gd name="T3" fmla="*/ 48 h 48"/>
                <a:gd name="T4" fmla="*/ 10 w 10"/>
                <a:gd name="T5" fmla="*/ 48 h 48"/>
                <a:gd name="T6" fmla="*/ 10 w 10"/>
                <a:gd name="T7" fmla="*/ 48 h 48"/>
                <a:gd name="T8" fmla="*/ 10 w 10"/>
                <a:gd name="T9" fmla="*/ 47 h 48"/>
                <a:gd name="T10" fmla="*/ 10 w 10"/>
                <a:gd name="T11" fmla="*/ 47 h 48"/>
                <a:gd name="T12" fmla="*/ 10 w 10"/>
                <a:gd name="T13" fmla="*/ 47 h 48"/>
                <a:gd name="T14" fmla="*/ 10 w 10"/>
                <a:gd name="T15" fmla="*/ 47 h 48"/>
                <a:gd name="T16" fmla="*/ 10 w 10"/>
                <a:gd name="T17" fmla="*/ 47 h 48"/>
                <a:gd name="T18" fmla="*/ 10 w 10"/>
                <a:gd name="T19" fmla="*/ 47 h 48"/>
                <a:gd name="T20" fmla="*/ 9 w 10"/>
                <a:gd name="T21" fmla="*/ 46 h 48"/>
                <a:gd name="T22" fmla="*/ 9 w 10"/>
                <a:gd name="T23" fmla="*/ 46 h 48"/>
                <a:gd name="T24" fmla="*/ 9 w 10"/>
                <a:gd name="T25" fmla="*/ 46 h 48"/>
                <a:gd name="T26" fmla="*/ 1 w 10"/>
                <a:gd name="T27" fmla="*/ 4 h 48"/>
                <a:gd name="T28" fmla="*/ 1 w 10"/>
                <a:gd name="T29" fmla="*/ 4 h 48"/>
                <a:gd name="T30" fmla="*/ 1 w 10"/>
                <a:gd name="T31" fmla="*/ 4 h 48"/>
                <a:gd name="T32" fmla="*/ 1 w 10"/>
                <a:gd name="T33" fmla="*/ 3 h 48"/>
                <a:gd name="T34" fmla="*/ 1 w 10"/>
                <a:gd name="T35" fmla="*/ 3 h 48"/>
                <a:gd name="T36" fmla="*/ 1 w 10"/>
                <a:gd name="T37" fmla="*/ 3 h 48"/>
                <a:gd name="T38" fmla="*/ 1 w 10"/>
                <a:gd name="T39" fmla="*/ 2 h 48"/>
                <a:gd name="T40" fmla="*/ 1 w 10"/>
                <a:gd name="T41" fmla="*/ 2 h 48"/>
                <a:gd name="T42" fmla="*/ 1 w 10"/>
                <a:gd name="T43" fmla="*/ 2 h 48"/>
                <a:gd name="T44" fmla="*/ 1 w 10"/>
                <a:gd name="T45" fmla="*/ 2 h 48"/>
                <a:gd name="T46" fmla="*/ 1 w 10"/>
                <a:gd name="T47" fmla="*/ 2 h 48"/>
                <a:gd name="T48" fmla="*/ 1 w 10"/>
                <a:gd name="T49" fmla="*/ 2 h 48"/>
                <a:gd name="T50" fmla="*/ 1 w 10"/>
                <a:gd name="T51" fmla="*/ 1 h 48"/>
                <a:gd name="T52" fmla="*/ 1 w 10"/>
                <a:gd name="T53" fmla="*/ 1 h 48"/>
                <a:gd name="T54" fmla="*/ 1 w 10"/>
                <a:gd name="T55" fmla="*/ 1 h 48"/>
                <a:gd name="T56" fmla="*/ 1 w 10"/>
                <a:gd name="T57" fmla="*/ 1 h 48"/>
                <a:gd name="T58" fmla="*/ 1 w 10"/>
                <a:gd name="T59" fmla="*/ 0 h 48"/>
                <a:gd name="T60" fmla="*/ 1 w 10"/>
                <a:gd name="T61" fmla="*/ 0 h 48"/>
                <a:gd name="T62" fmla="*/ 1 w 10"/>
                <a:gd name="T63" fmla="*/ 0 h 48"/>
                <a:gd name="T64" fmla="*/ 1 w 10"/>
                <a:gd name="T65" fmla="*/ 0 h 48"/>
                <a:gd name="T66" fmla="*/ 1 w 10"/>
                <a:gd name="T67" fmla="*/ 0 h 48"/>
                <a:gd name="T68" fmla="*/ 1 w 10"/>
                <a:gd name="T69" fmla="*/ 0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0" h="48">
                  <a:moveTo>
                    <a:pt x="10" y="48"/>
                  </a:moveTo>
                  <a:cubicBezTo>
                    <a:pt x="10" y="48"/>
                    <a:pt x="10" y="48"/>
                    <a:pt x="10" y="48"/>
                  </a:cubicBezTo>
                  <a:cubicBezTo>
                    <a:pt x="10" y="48"/>
                    <a:pt x="10" y="48"/>
                    <a:pt x="10" y="48"/>
                  </a:cubicBezTo>
                  <a:moveTo>
                    <a:pt x="10" y="48"/>
                  </a:moveTo>
                  <a:cubicBezTo>
                    <a:pt x="10" y="48"/>
                    <a:pt x="10" y="48"/>
                    <a:pt x="10" y="48"/>
                  </a:cubicBezTo>
                  <a:cubicBezTo>
                    <a:pt x="10" y="48"/>
                    <a:pt x="10" y="48"/>
                    <a:pt x="10" y="48"/>
                  </a:cubicBezTo>
                  <a:moveTo>
                    <a:pt x="10" y="47"/>
                  </a:moveTo>
                  <a:cubicBezTo>
                    <a:pt x="10" y="47"/>
                    <a:pt x="10" y="48"/>
                    <a:pt x="10" y="48"/>
                  </a:cubicBezTo>
                  <a:cubicBezTo>
                    <a:pt x="10" y="48"/>
                    <a:pt x="10" y="47"/>
                    <a:pt x="10" y="47"/>
                  </a:cubicBezTo>
                  <a:moveTo>
                    <a:pt x="10" y="47"/>
                  </a:moveTo>
                  <a:cubicBezTo>
                    <a:pt x="10" y="47"/>
                    <a:pt x="10" y="47"/>
                    <a:pt x="10" y="47"/>
                  </a:cubicBezTo>
                  <a:cubicBezTo>
                    <a:pt x="10" y="47"/>
                    <a:pt x="10" y="47"/>
                    <a:pt x="10" y="47"/>
                  </a:cubicBezTo>
                  <a:moveTo>
                    <a:pt x="10" y="47"/>
                  </a:moveTo>
                  <a:cubicBezTo>
                    <a:pt x="10" y="47"/>
                    <a:pt x="10" y="47"/>
                    <a:pt x="10" y="47"/>
                  </a:cubicBezTo>
                  <a:cubicBezTo>
                    <a:pt x="10" y="47"/>
                    <a:pt x="10" y="47"/>
                    <a:pt x="10" y="47"/>
                  </a:cubicBezTo>
                  <a:moveTo>
                    <a:pt x="10" y="47"/>
                  </a:moveTo>
                  <a:cubicBezTo>
                    <a:pt x="10" y="47"/>
                    <a:pt x="10" y="47"/>
                    <a:pt x="10" y="47"/>
                  </a:cubicBezTo>
                  <a:cubicBezTo>
                    <a:pt x="10" y="47"/>
                    <a:pt x="10" y="47"/>
                    <a:pt x="10" y="47"/>
                  </a:cubicBezTo>
                  <a:moveTo>
                    <a:pt x="9" y="46"/>
                  </a:moveTo>
                  <a:cubicBezTo>
                    <a:pt x="10" y="46"/>
                    <a:pt x="10" y="46"/>
                    <a:pt x="10" y="47"/>
                  </a:cubicBezTo>
                  <a:cubicBezTo>
                    <a:pt x="10" y="46"/>
                    <a:pt x="10" y="46"/>
                    <a:pt x="9" y="46"/>
                  </a:cubicBezTo>
                  <a:moveTo>
                    <a:pt x="9" y="46"/>
                  </a:moveTo>
                  <a:cubicBezTo>
                    <a:pt x="9" y="46"/>
                    <a:pt x="9" y="46"/>
                    <a:pt x="9" y="46"/>
                  </a:cubicBezTo>
                  <a:cubicBezTo>
                    <a:pt x="9" y="46"/>
                    <a:pt x="9" y="46"/>
                    <a:pt x="9" y="46"/>
                  </a:cubicBezTo>
                  <a:moveTo>
                    <a:pt x="9" y="46"/>
                  </a:moveTo>
                  <a:cubicBezTo>
                    <a:pt x="9" y="46"/>
                    <a:pt x="9" y="46"/>
                    <a:pt x="9" y="46"/>
                  </a:cubicBezTo>
                  <a:cubicBezTo>
                    <a:pt x="9" y="46"/>
                    <a:pt x="9" y="46"/>
                    <a:pt x="9" y="46"/>
                  </a:cubicBezTo>
                  <a:moveTo>
                    <a:pt x="1" y="4"/>
                  </a:moveTo>
                  <a:cubicBezTo>
                    <a:pt x="0" y="19"/>
                    <a:pt x="3" y="33"/>
                    <a:pt x="9" y="46"/>
                  </a:cubicBezTo>
                  <a:cubicBezTo>
                    <a:pt x="3" y="33"/>
                    <a:pt x="0" y="19"/>
                    <a:pt x="1" y="4"/>
                  </a:cubicBezTo>
                  <a:moveTo>
                    <a:pt x="1" y="4"/>
                  </a:moveTo>
                  <a:cubicBezTo>
                    <a:pt x="1" y="4"/>
                    <a:pt x="1" y="4"/>
                    <a:pt x="1" y="4"/>
                  </a:cubicBezTo>
                  <a:cubicBezTo>
                    <a:pt x="1" y="4"/>
                    <a:pt x="1" y="4"/>
                    <a:pt x="1" y="4"/>
                  </a:cubicBezTo>
                  <a:moveTo>
                    <a:pt x="1" y="3"/>
                  </a:moveTo>
                  <a:cubicBezTo>
                    <a:pt x="1" y="3"/>
                    <a:pt x="1" y="3"/>
                    <a:pt x="1" y="4"/>
                  </a:cubicBezTo>
                  <a:cubicBezTo>
                    <a:pt x="1" y="3"/>
                    <a:pt x="1" y="3"/>
                    <a:pt x="1" y="3"/>
                  </a:cubicBezTo>
                  <a:moveTo>
                    <a:pt x="1" y="3"/>
                  </a:moveTo>
                  <a:cubicBezTo>
                    <a:pt x="1" y="3"/>
                    <a:pt x="1" y="3"/>
                    <a:pt x="1" y="3"/>
                  </a:cubicBezTo>
                  <a:cubicBezTo>
                    <a:pt x="1" y="3"/>
                    <a:pt x="1" y="3"/>
                    <a:pt x="1" y="3"/>
                  </a:cubicBezTo>
                  <a:moveTo>
                    <a:pt x="1" y="2"/>
                  </a:moveTo>
                  <a:cubicBezTo>
                    <a:pt x="1" y="3"/>
                    <a:pt x="1" y="3"/>
                    <a:pt x="1" y="3"/>
                  </a:cubicBezTo>
                  <a:cubicBezTo>
                    <a:pt x="1" y="3"/>
                    <a:pt x="1" y="3"/>
                    <a:pt x="1" y="2"/>
                  </a:cubicBezTo>
                  <a:moveTo>
                    <a:pt x="1" y="2"/>
                  </a:moveTo>
                  <a:cubicBezTo>
                    <a:pt x="1" y="2"/>
                    <a:pt x="1" y="2"/>
                    <a:pt x="1" y="2"/>
                  </a:cubicBezTo>
                  <a:cubicBezTo>
                    <a:pt x="1" y="2"/>
                    <a:pt x="1" y="2"/>
                    <a:pt x="1" y="2"/>
                  </a:cubicBezTo>
                  <a:moveTo>
                    <a:pt x="1" y="2"/>
                  </a:moveTo>
                  <a:cubicBezTo>
                    <a:pt x="1" y="2"/>
                    <a:pt x="1" y="2"/>
                    <a:pt x="1" y="2"/>
                  </a:cubicBezTo>
                  <a:cubicBezTo>
                    <a:pt x="1" y="2"/>
                    <a:pt x="1" y="2"/>
                    <a:pt x="1" y="2"/>
                  </a:cubicBezTo>
                  <a:moveTo>
                    <a:pt x="1" y="2"/>
                  </a:moveTo>
                  <a:cubicBezTo>
                    <a:pt x="1" y="2"/>
                    <a:pt x="1" y="2"/>
                    <a:pt x="1" y="2"/>
                  </a:cubicBezTo>
                  <a:cubicBezTo>
                    <a:pt x="1" y="2"/>
                    <a:pt x="1" y="2"/>
                    <a:pt x="1" y="2"/>
                  </a:cubicBezTo>
                  <a:moveTo>
                    <a:pt x="1" y="1"/>
                  </a:moveTo>
                  <a:cubicBezTo>
                    <a:pt x="1" y="1"/>
                    <a:pt x="1" y="1"/>
                    <a:pt x="1" y="1"/>
                  </a:cubicBezTo>
                  <a:cubicBezTo>
                    <a:pt x="1" y="1"/>
                    <a:pt x="1" y="1"/>
                    <a:pt x="1" y="1"/>
                  </a:cubicBezTo>
                  <a:cubicBezTo>
                    <a:pt x="1" y="1"/>
                    <a:pt x="1" y="1"/>
                    <a:pt x="1" y="1"/>
                  </a:cubicBezTo>
                  <a:cubicBezTo>
                    <a:pt x="1" y="1"/>
                    <a:pt x="1" y="1"/>
                    <a:pt x="1" y="1"/>
                  </a:cubicBezTo>
                  <a:moveTo>
                    <a:pt x="1" y="1"/>
                  </a:moveTo>
                  <a:cubicBezTo>
                    <a:pt x="1" y="1"/>
                    <a:pt x="1" y="1"/>
                    <a:pt x="1" y="1"/>
                  </a:cubicBezTo>
                  <a:cubicBezTo>
                    <a:pt x="1" y="1"/>
                    <a:pt x="1" y="1"/>
                    <a:pt x="1" y="1"/>
                  </a:cubicBezTo>
                  <a:moveTo>
                    <a:pt x="1" y="0"/>
                  </a:moveTo>
                  <a:cubicBezTo>
                    <a:pt x="1" y="0"/>
                    <a:pt x="1" y="0"/>
                    <a:pt x="1" y="0"/>
                  </a:cubicBezTo>
                  <a:cubicBezTo>
                    <a:pt x="1" y="0"/>
                    <a:pt x="1" y="0"/>
                    <a:pt x="1" y="0"/>
                  </a:cubicBezTo>
                  <a:moveTo>
                    <a:pt x="1" y="0"/>
                  </a:moveTo>
                  <a:cubicBezTo>
                    <a:pt x="1" y="0"/>
                    <a:pt x="1" y="0"/>
                    <a:pt x="1" y="0"/>
                  </a:cubicBezTo>
                  <a:cubicBezTo>
                    <a:pt x="1" y="0"/>
                    <a:pt x="1" y="0"/>
                    <a:pt x="1" y="0"/>
                  </a:cubicBezTo>
                  <a:moveTo>
                    <a:pt x="1" y="0"/>
                  </a:moveTo>
                  <a:cubicBezTo>
                    <a:pt x="1" y="0"/>
                    <a:pt x="1" y="0"/>
                    <a:pt x="1" y="0"/>
                  </a:cubicBezTo>
                  <a:cubicBezTo>
                    <a:pt x="1" y="0"/>
                    <a:pt x="1" y="0"/>
                    <a:pt x="1" y="0"/>
                  </a:cubicBezTo>
                  <a:moveTo>
                    <a:pt x="1" y="0"/>
                  </a:moveTo>
                  <a:cubicBezTo>
                    <a:pt x="1" y="0"/>
                    <a:pt x="1" y="0"/>
                    <a:pt x="1" y="0"/>
                  </a:cubicBezTo>
                  <a:cubicBezTo>
                    <a:pt x="1" y="0"/>
                    <a:pt x="1" y="0"/>
                    <a:pt x="1" y="0"/>
                  </a:cubicBezTo>
                </a:path>
              </a:pathLst>
            </a:custGeom>
            <a:solidFill>
              <a:srgbClr val="E56A0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28" name="Rectangle 94"/>
            <p:cNvSpPr>
              <a:spLocks noChangeArrowheads="1"/>
            </p:cNvSpPr>
            <p:nvPr/>
          </p:nvSpPr>
          <p:spPr bwMode="auto">
            <a:xfrm>
              <a:off x="1093679" y="3655048"/>
              <a:ext cx="255588" cy="150813"/>
            </a:xfrm>
            <a:prstGeom prst="rect">
              <a:avLst/>
            </a:prstGeom>
            <a:solidFill>
              <a:srgbClr val="FFD57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29" name="Rectangle 95"/>
            <p:cNvSpPr>
              <a:spLocks noChangeArrowheads="1"/>
            </p:cNvSpPr>
            <p:nvPr/>
          </p:nvSpPr>
          <p:spPr bwMode="auto">
            <a:xfrm>
              <a:off x="1122893" y="3520744"/>
              <a:ext cx="144270" cy="323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100" b="1" i="0" u="none" strike="noStrike" cap="none" normalizeH="0" baseline="0" dirty="0">
                  <a:ln>
                    <a:noFill/>
                  </a:ln>
                  <a:solidFill>
                    <a:srgbClr val="FF9936"/>
                  </a:solidFill>
                  <a:effectLst/>
                  <a:latin typeface="Raleway" panose="020B0003030101060003" pitchFamily="34" charset="0"/>
                </a:rPr>
                <a:t>4</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grpSp>
      <p:grpSp>
        <p:nvGrpSpPr>
          <p:cNvPr id="7" name="Group 6">
            <a:extLst>
              <a:ext uri="{FF2B5EF4-FFF2-40B4-BE49-F238E27FC236}">
                <a16:creationId xmlns:a16="http://schemas.microsoft.com/office/drawing/2014/main" id="{B54EFDBC-7861-49C1-81C9-9A16A96B193B}"/>
              </a:ext>
            </a:extLst>
          </p:cNvPr>
          <p:cNvGrpSpPr/>
          <p:nvPr/>
        </p:nvGrpSpPr>
        <p:grpSpPr>
          <a:xfrm>
            <a:off x="1496945" y="5157861"/>
            <a:ext cx="569913" cy="568325"/>
            <a:chOff x="1496945" y="5157861"/>
            <a:chExt cx="569913" cy="568325"/>
          </a:xfrm>
        </p:grpSpPr>
        <p:sp>
          <p:nvSpPr>
            <p:cNvPr id="214" name="Freeform 80"/>
            <p:cNvSpPr>
              <a:spLocks/>
            </p:cNvSpPr>
            <p:nvPr/>
          </p:nvSpPr>
          <p:spPr bwMode="auto">
            <a:xfrm>
              <a:off x="1496945" y="5157861"/>
              <a:ext cx="569913" cy="568325"/>
            </a:xfrm>
            <a:custGeom>
              <a:avLst/>
              <a:gdLst>
                <a:gd name="T0" fmla="*/ 116 w 233"/>
                <a:gd name="T1" fmla="*/ 0 h 232"/>
                <a:gd name="T2" fmla="*/ 232 w 233"/>
                <a:gd name="T3" fmla="*/ 116 h 232"/>
                <a:gd name="T4" fmla="*/ 117 w 233"/>
                <a:gd name="T5" fmla="*/ 232 h 232"/>
                <a:gd name="T6" fmla="*/ 0 w 233"/>
                <a:gd name="T7" fmla="*/ 116 h 232"/>
                <a:gd name="T8" fmla="*/ 116 w 233"/>
                <a:gd name="T9" fmla="*/ 0 h 232"/>
              </a:gdLst>
              <a:ahLst/>
              <a:cxnLst>
                <a:cxn ang="0">
                  <a:pos x="T0" y="T1"/>
                </a:cxn>
                <a:cxn ang="0">
                  <a:pos x="T2" y="T3"/>
                </a:cxn>
                <a:cxn ang="0">
                  <a:pos x="T4" y="T5"/>
                </a:cxn>
                <a:cxn ang="0">
                  <a:pos x="T6" y="T7"/>
                </a:cxn>
                <a:cxn ang="0">
                  <a:pos x="T8" y="T9"/>
                </a:cxn>
              </a:cxnLst>
              <a:rect l="0" t="0" r="r" b="b"/>
              <a:pathLst>
                <a:path w="233" h="232">
                  <a:moveTo>
                    <a:pt x="116" y="0"/>
                  </a:moveTo>
                  <a:cubicBezTo>
                    <a:pt x="180" y="0"/>
                    <a:pt x="232" y="52"/>
                    <a:pt x="232" y="116"/>
                  </a:cubicBezTo>
                  <a:cubicBezTo>
                    <a:pt x="233" y="180"/>
                    <a:pt x="180" y="232"/>
                    <a:pt x="117" y="232"/>
                  </a:cubicBezTo>
                  <a:cubicBezTo>
                    <a:pt x="53" y="232"/>
                    <a:pt x="1" y="180"/>
                    <a:pt x="0" y="116"/>
                  </a:cubicBezTo>
                  <a:cubicBezTo>
                    <a:pt x="0" y="52"/>
                    <a:pt x="52" y="0"/>
                    <a:pt x="116" y="0"/>
                  </a:cubicBezTo>
                </a:path>
              </a:pathLst>
            </a:custGeom>
            <a:solidFill>
              <a:srgbClr val="F2A01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15" name="Freeform 81"/>
            <p:cNvSpPr>
              <a:spLocks/>
            </p:cNvSpPr>
            <p:nvPr/>
          </p:nvSpPr>
          <p:spPr bwMode="auto">
            <a:xfrm>
              <a:off x="1552508" y="5215011"/>
              <a:ext cx="457200" cy="457200"/>
            </a:xfrm>
            <a:custGeom>
              <a:avLst/>
              <a:gdLst>
                <a:gd name="T0" fmla="*/ 93 w 187"/>
                <a:gd name="T1" fmla="*/ 0 h 187"/>
                <a:gd name="T2" fmla="*/ 187 w 187"/>
                <a:gd name="T3" fmla="*/ 93 h 187"/>
                <a:gd name="T4" fmla="*/ 94 w 187"/>
                <a:gd name="T5" fmla="*/ 187 h 187"/>
                <a:gd name="T6" fmla="*/ 0 w 187"/>
                <a:gd name="T7" fmla="*/ 93 h 187"/>
                <a:gd name="T8" fmla="*/ 93 w 187"/>
                <a:gd name="T9" fmla="*/ 0 h 187"/>
              </a:gdLst>
              <a:ahLst/>
              <a:cxnLst>
                <a:cxn ang="0">
                  <a:pos x="T0" y="T1"/>
                </a:cxn>
                <a:cxn ang="0">
                  <a:pos x="T2" y="T3"/>
                </a:cxn>
                <a:cxn ang="0">
                  <a:pos x="T4" y="T5"/>
                </a:cxn>
                <a:cxn ang="0">
                  <a:pos x="T6" y="T7"/>
                </a:cxn>
                <a:cxn ang="0">
                  <a:pos x="T8" y="T9"/>
                </a:cxn>
              </a:cxnLst>
              <a:rect l="0" t="0" r="r" b="b"/>
              <a:pathLst>
                <a:path w="187" h="187">
                  <a:moveTo>
                    <a:pt x="93" y="0"/>
                  </a:moveTo>
                  <a:cubicBezTo>
                    <a:pt x="145" y="0"/>
                    <a:pt x="187" y="41"/>
                    <a:pt x="187" y="93"/>
                  </a:cubicBezTo>
                  <a:cubicBezTo>
                    <a:pt x="187" y="144"/>
                    <a:pt x="145" y="187"/>
                    <a:pt x="94" y="187"/>
                  </a:cubicBezTo>
                  <a:cubicBezTo>
                    <a:pt x="42" y="187"/>
                    <a:pt x="0" y="145"/>
                    <a:pt x="0" y="93"/>
                  </a:cubicBezTo>
                  <a:cubicBezTo>
                    <a:pt x="0" y="42"/>
                    <a:pt x="42" y="0"/>
                    <a:pt x="93" y="0"/>
                  </a:cubicBezTo>
                </a:path>
              </a:pathLst>
            </a:custGeom>
            <a:solidFill>
              <a:srgbClr val="FFD57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17" name="Freeform 83"/>
            <p:cNvSpPr>
              <a:spLocks/>
            </p:cNvSpPr>
            <p:nvPr/>
          </p:nvSpPr>
          <p:spPr bwMode="auto">
            <a:xfrm>
              <a:off x="1552508" y="5216599"/>
              <a:ext cx="190500" cy="425450"/>
            </a:xfrm>
            <a:custGeom>
              <a:avLst/>
              <a:gdLst>
                <a:gd name="T0" fmla="*/ 1 w 78"/>
                <a:gd name="T1" fmla="*/ 77 h 174"/>
                <a:gd name="T2" fmla="*/ 1 w 78"/>
                <a:gd name="T3" fmla="*/ 77 h 174"/>
                <a:gd name="T4" fmla="*/ 1 w 78"/>
                <a:gd name="T5" fmla="*/ 77 h 174"/>
                <a:gd name="T6" fmla="*/ 1 w 78"/>
                <a:gd name="T7" fmla="*/ 78 h 174"/>
                <a:gd name="T8" fmla="*/ 1 w 78"/>
                <a:gd name="T9" fmla="*/ 78 h 174"/>
                <a:gd name="T10" fmla="*/ 1 w 78"/>
                <a:gd name="T11" fmla="*/ 78 h 174"/>
                <a:gd name="T12" fmla="*/ 1 w 78"/>
                <a:gd name="T13" fmla="*/ 79 h 174"/>
                <a:gd name="T14" fmla="*/ 1 w 78"/>
                <a:gd name="T15" fmla="*/ 80 h 174"/>
                <a:gd name="T16" fmla="*/ 1 w 78"/>
                <a:gd name="T17" fmla="*/ 80 h 174"/>
                <a:gd name="T18" fmla="*/ 1 w 78"/>
                <a:gd name="T19" fmla="*/ 80 h 174"/>
                <a:gd name="T20" fmla="*/ 1 w 78"/>
                <a:gd name="T21" fmla="*/ 80 h 174"/>
                <a:gd name="T22" fmla="*/ 1 w 78"/>
                <a:gd name="T23" fmla="*/ 81 h 174"/>
                <a:gd name="T24" fmla="*/ 1 w 78"/>
                <a:gd name="T25" fmla="*/ 81 h 174"/>
                <a:gd name="T26" fmla="*/ 1 w 78"/>
                <a:gd name="T27" fmla="*/ 82 h 174"/>
                <a:gd name="T28" fmla="*/ 1 w 78"/>
                <a:gd name="T29" fmla="*/ 82 h 174"/>
                <a:gd name="T30" fmla="*/ 0 w 78"/>
                <a:gd name="T31" fmla="*/ 82 h 174"/>
                <a:gd name="T32" fmla="*/ 0 w 78"/>
                <a:gd name="T33" fmla="*/ 82 h 174"/>
                <a:gd name="T34" fmla="*/ 0 w 78"/>
                <a:gd name="T35" fmla="*/ 83 h 174"/>
                <a:gd name="T36" fmla="*/ 0 w 78"/>
                <a:gd name="T37" fmla="*/ 83 h 174"/>
                <a:gd name="T38" fmla="*/ 0 w 78"/>
                <a:gd name="T39" fmla="*/ 83 h 174"/>
                <a:gd name="T40" fmla="*/ 0 w 78"/>
                <a:gd name="T41" fmla="*/ 84 h 174"/>
                <a:gd name="T42" fmla="*/ 0 w 78"/>
                <a:gd name="T43" fmla="*/ 84 h 174"/>
                <a:gd name="T44" fmla="*/ 0 w 78"/>
                <a:gd name="T45" fmla="*/ 84 h 174"/>
                <a:gd name="T46" fmla="*/ 0 w 78"/>
                <a:gd name="T47" fmla="*/ 85 h 174"/>
                <a:gd name="T48" fmla="*/ 0 w 78"/>
                <a:gd name="T49" fmla="*/ 85 h 174"/>
                <a:gd name="T50" fmla="*/ 0 w 78"/>
                <a:gd name="T51" fmla="*/ 85 h 174"/>
                <a:gd name="T52" fmla="*/ 0 w 78"/>
                <a:gd name="T53" fmla="*/ 85 h 174"/>
                <a:gd name="T54" fmla="*/ 0 w 78"/>
                <a:gd name="T55" fmla="*/ 86 h 174"/>
                <a:gd name="T56" fmla="*/ 0 w 78"/>
                <a:gd name="T57" fmla="*/ 86 h 174"/>
                <a:gd name="T58" fmla="*/ 0 w 78"/>
                <a:gd name="T59" fmla="*/ 86 h 174"/>
                <a:gd name="T60" fmla="*/ 0 w 78"/>
                <a:gd name="T61" fmla="*/ 87 h 174"/>
                <a:gd name="T62" fmla="*/ 0 w 78"/>
                <a:gd name="T63" fmla="*/ 87 h 174"/>
                <a:gd name="T64" fmla="*/ 0 w 78"/>
                <a:gd name="T65" fmla="*/ 87 h 174"/>
                <a:gd name="T66" fmla="*/ 0 w 78"/>
                <a:gd name="T67" fmla="*/ 87 h 174"/>
                <a:gd name="T68" fmla="*/ 0 w 78"/>
                <a:gd name="T69" fmla="*/ 88 h 174"/>
                <a:gd name="T70" fmla="*/ 0 w 78"/>
                <a:gd name="T71" fmla="*/ 88 h 174"/>
                <a:gd name="T72" fmla="*/ 0 w 78"/>
                <a:gd name="T73" fmla="*/ 88 h 174"/>
                <a:gd name="T74" fmla="*/ 0 w 78"/>
                <a:gd name="T75" fmla="*/ 89 h 174"/>
                <a:gd name="T76" fmla="*/ 0 w 78"/>
                <a:gd name="T77" fmla="*/ 89 h 174"/>
                <a:gd name="T78" fmla="*/ 0 w 78"/>
                <a:gd name="T79" fmla="*/ 89 h 174"/>
                <a:gd name="T80" fmla="*/ 0 w 78"/>
                <a:gd name="T81" fmla="*/ 90 h 174"/>
                <a:gd name="T82" fmla="*/ 0 w 78"/>
                <a:gd name="T83" fmla="*/ 90 h 174"/>
                <a:gd name="T84" fmla="*/ 0 w 78"/>
                <a:gd name="T85" fmla="*/ 90 h 174"/>
                <a:gd name="T86" fmla="*/ 0 w 78"/>
                <a:gd name="T87" fmla="*/ 90 h 174"/>
                <a:gd name="T88" fmla="*/ 0 w 78"/>
                <a:gd name="T89" fmla="*/ 91 h 174"/>
                <a:gd name="T90" fmla="*/ 0 w 78"/>
                <a:gd name="T91" fmla="*/ 91 h 174"/>
                <a:gd name="T92" fmla="*/ 0 w 78"/>
                <a:gd name="T93" fmla="*/ 91 h 174"/>
                <a:gd name="T94" fmla="*/ 0 w 78"/>
                <a:gd name="T95" fmla="*/ 92 h 174"/>
                <a:gd name="T96" fmla="*/ 0 w 78"/>
                <a:gd name="T97" fmla="*/ 92 h 174"/>
                <a:gd name="T98" fmla="*/ 0 w 78"/>
                <a:gd name="T99" fmla="*/ 92 h 174"/>
                <a:gd name="T100" fmla="*/ 0 w 78"/>
                <a:gd name="T101" fmla="*/ 93 h 174"/>
                <a:gd name="T102" fmla="*/ 0 w 78"/>
                <a:gd name="T103" fmla="*/ 93 h 174"/>
                <a:gd name="T104" fmla="*/ 0 w 78"/>
                <a:gd name="T105" fmla="*/ 93 h 174"/>
                <a:gd name="T106" fmla="*/ 0 w 78"/>
                <a:gd name="T107" fmla="*/ 93 h 174"/>
                <a:gd name="T108" fmla="*/ 7 w 78"/>
                <a:gd name="T109" fmla="*/ 126 h 174"/>
                <a:gd name="T110" fmla="*/ 7 w 78"/>
                <a:gd name="T111" fmla="*/ 127 h 174"/>
                <a:gd name="T112" fmla="*/ 7 w 78"/>
                <a:gd name="T113" fmla="*/ 127 h 174"/>
                <a:gd name="T114" fmla="*/ 7 w 78"/>
                <a:gd name="T115" fmla="*/ 127 h 174"/>
                <a:gd name="T116" fmla="*/ 7 w 78"/>
                <a:gd name="T117" fmla="*/ 128 h 174"/>
                <a:gd name="T118" fmla="*/ 49 w 78"/>
                <a:gd name="T119" fmla="*/ 174 h 174"/>
                <a:gd name="T120" fmla="*/ 30 w 78"/>
                <a:gd name="T121" fmla="*/ 151 h 174"/>
                <a:gd name="T122" fmla="*/ 16 w 78"/>
                <a:gd name="T123" fmla="*/ 96 h 174"/>
                <a:gd name="T124" fmla="*/ 46 w 78"/>
                <a:gd name="T125" fmla="*/ 22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78" h="174">
                  <a:moveTo>
                    <a:pt x="78" y="0"/>
                  </a:moveTo>
                  <a:cubicBezTo>
                    <a:pt x="39" y="6"/>
                    <a:pt x="8" y="37"/>
                    <a:pt x="1" y="77"/>
                  </a:cubicBezTo>
                  <a:cubicBezTo>
                    <a:pt x="1" y="77"/>
                    <a:pt x="1" y="77"/>
                    <a:pt x="1" y="77"/>
                  </a:cubicBezTo>
                  <a:cubicBezTo>
                    <a:pt x="1" y="77"/>
                    <a:pt x="1" y="77"/>
                    <a:pt x="1" y="77"/>
                  </a:cubicBezTo>
                  <a:cubicBezTo>
                    <a:pt x="1" y="77"/>
                    <a:pt x="1" y="77"/>
                    <a:pt x="1" y="77"/>
                  </a:cubicBezTo>
                  <a:cubicBezTo>
                    <a:pt x="1" y="77"/>
                    <a:pt x="1" y="77"/>
                    <a:pt x="1" y="77"/>
                  </a:cubicBezTo>
                  <a:cubicBezTo>
                    <a:pt x="1" y="77"/>
                    <a:pt x="1" y="77"/>
                    <a:pt x="1" y="77"/>
                  </a:cubicBezTo>
                  <a:cubicBezTo>
                    <a:pt x="1" y="77"/>
                    <a:pt x="1" y="77"/>
                    <a:pt x="1" y="78"/>
                  </a:cubicBezTo>
                  <a:cubicBezTo>
                    <a:pt x="1" y="78"/>
                    <a:pt x="1" y="78"/>
                    <a:pt x="1" y="78"/>
                  </a:cubicBezTo>
                  <a:cubicBezTo>
                    <a:pt x="1" y="78"/>
                    <a:pt x="1" y="78"/>
                    <a:pt x="1" y="78"/>
                  </a:cubicBezTo>
                  <a:cubicBezTo>
                    <a:pt x="1" y="78"/>
                    <a:pt x="1" y="78"/>
                    <a:pt x="1" y="78"/>
                  </a:cubicBezTo>
                  <a:cubicBezTo>
                    <a:pt x="1" y="78"/>
                    <a:pt x="1" y="78"/>
                    <a:pt x="1" y="78"/>
                  </a:cubicBezTo>
                  <a:cubicBezTo>
                    <a:pt x="1" y="78"/>
                    <a:pt x="1" y="78"/>
                    <a:pt x="1" y="78"/>
                  </a:cubicBezTo>
                  <a:cubicBezTo>
                    <a:pt x="1" y="78"/>
                    <a:pt x="1" y="79"/>
                    <a:pt x="1" y="79"/>
                  </a:cubicBezTo>
                  <a:cubicBezTo>
                    <a:pt x="1" y="79"/>
                    <a:pt x="1" y="79"/>
                    <a:pt x="1" y="79"/>
                  </a:cubicBezTo>
                  <a:cubicBezTo>
                    <a:pt x="1" y="79"/>
                    <a:pt x="1" y="79"/>
                    <a:pt x="1" y="80"/>
                  </a:cubicBezTo>
                  <a:cubicBezTo>
                    <a:pt x="1" y="80"/>
                    <a:pt x="1" y="80"/>
                    <a:pt x="1" y="80"/>
                  </a:cubicBezTo>
                  <a:cubicBezTo>
                    <a:pt x="1" y="80"/>
                    <a:pt x="1" y="80"/>
                    <a:pt x="1" y="80"/>
                  </a:cubicBezTo>
                  <a:cubicBezTo>
                    <a:pt x="1" y="80"/>
                    <a:pt x="1" y="80"/>
                    <a:pt x="1" y="80"/>
                  </a:cubicBezTo>
                  <a:cubicBezTo>
                    <a:pt x="1" y="80"/>
                    <a:pt x="1" y="80"/>
                    <a:pt x="1" y="80"/>
                  </a:cubicBezTo>
                  <a:cubicBezTo>
                    <a:pt x="1" y="80"/>
                    <a:pt x="1" y="80"/>
                    <a:pt x="1" y="80"/>
                  </a:cubicBezTo>
                  <a:cubicBezTo>
                    <a:pt x="1" y="80"/>
                    <a:pt x="1" y="80"/>
                    <a:pt x="1" y="80"/>
                  </a:cubicBezTo>
                  <a:cubicBezTo>
                    <a:pt x="1" y="80"/>
                    <a:pt x="1" y="80"/>
                    <a:pt x="1" y="80"/>
                  </a:cubicBezTo>
                  <a:cubicBezTo>
                    <a:pt x="1" y="81"/>
                    <a:pt x="1" y="81"/>
                    <a:pt x="1" y="81"/>
                  </a:cubicBezTo>
                  <a:cubicBezTo>
                    <a:pt x="1" y="81"/>
                    <a:pt x="1" y="81"/>
                    <a:pt x="1" y="81"/>
                  </a:cubicBezTo>
                  <a:cubicBezTo>
                    <a:pt x="1" y="81"/>
                    <a:pt x="1" y="81"/>
                    <a:pt x="1" y="81"/>
                  </a:cubicBezTo>
                  <a:cubicBezTo>
                    <a:pt x="1" y="81"/>
                    <a:pt x="1" y="81"/>
                    <a:pt x="1" y="81"/>
                  </a:cubicBezTo>
                  <a:cubicBezTo>
                    <a:pt x="1" y="81"/>
                    <a:pt x="1" y="81"/>
                    <a:pt x="1" y="82"/>
                  </a:cubicBezTo>
                  <a:cubicBezTo>
                    <a:pt x="1" y="82"/>
                    <a:pt x="1" y="82"/>
                    <a:pt x="1" y="82"/>
                  </a:cubicBezTo>
                  <a:cubicBezTo>
                    <a:pt x="1" y="82"/>
                    <a:pt x="1" y="82"/>
                    <a:pt x="1" y="82"/>
                  </a:cubicBezTo>
                  <a:cubicBezTo>
                    <a:pt x="1" y="82"/>
                    <a:pt x="1" y="82"/>
                    <a:pt x="1" y="82"/>
                  </a:cubicBezTo>
                  <a:cubicBezTo>
                    <a:pt x="1" y="82"/>
                    <a:pt x="1" y="82"/>
                    <a:pt x="0" y="82"/>
                  </a:cubicBezTo>
                  <a:cubicBezTo>
                    <a:pt x="0" y="82"/>
                    <a:pt x="0" y="82"/>
                    <a:pt x="0" y="82"/>
                  </a:cubicBezTo>
                  <a:cubicBezTo>
                    <a:pt x="0" y="82"/>
                    <a:pt x="0" y="82"/>
                    <a:pt x="0" y="82"/>
                  </a:cubicBezTo>
                  <a:cubicBezTo>
                    <a:pt x="0" y="82"/>
                    <a:pt x="0" y="83"/>
                    <a:pt x="0" y="83"/>
                  </a:cubicBezTo>
                  <a:cubicBezTo>
                    <a:pt x="0" y="83"/>
                    <a:pt x="0" y="83"/>
                    <a:pt x="0" y="83"/>
                  </a:cubicBezTo>
                  <a:cubicBezTo>
                    <a:pt x="0" y="83"/>
                    <a:pt x="0" y="83"/>
                    <a:pt x="0" y="83"/>
                  </a:cubicBezTo>
                  <a:cubicBezTo>
                    <a:pt x="0" y="83"/>
                    <a:pt x="0" y="83"/>
                    <a:pt x="0" y="83"/>
                  </a:cubicBezTo>
                  <a:cubicBezTo>
                    <a:pt x="0" y="83"/>
                    <a:pt x="0" y="83"/>
                    <a:pt x="0" y="83"/>
                  </a:cubicBezTo>
                  <a:cubicBezTo>
                    <a:pt x="0" y="83"/>
                    <a:pt x="0" y="83"/>
                    <a:pt x="0" y="83"/>
                  </a:cubicBezTo>
                  <a:cubicBezTo>
                    <a:pt x="0" y="83"/>
                    <a:pt x="0" y="83"/>
                    <a:pt x="0" y="83"/>
                  </a:cubicBezTo>
                  <a:cubicBezTo>
                    <a:pt x="0" y="83"/>
                    <a:pt x="0" y="84"/>
                    <a:pt x="0" y="84"/>
                  </a:cubicBezTo>
                  <a:cubicBezTo>
                    <a:pt x="0" y="84"/>
                    <a:pt x="0" y="84"/>
                    <a:pt x="0" y="84"/>
                  </a:cubicBezTo>
                  <a:cubicBezTo>
                    <a:pt x="0" y="84"/>
                    <a:pt x="0" y="84"/>
                    <a:pt x="0" y="84"/>
                  </a:cubicBezTo>
                  <a:cubicBezTo>
                    <a:pt x="0" y="84"/>
                    <a:pt x="0" y="84"/>
                    <a:pt x="0" y="84"/>
                  </a:cubicBezTo>
                  <a:cubicBezTo>
                    <a:pt x="0" y="84"/>
                    <a:pt x="0" y="84"/>
                    <a:pt x="0" y="84"/>
                  </a:cubicBezTo>
                  <a:cubicBezTo>
                    <a:pt x="0" y="84"/>
                    <a:pt x="0" y="84"/>
                    <a:pt x="0" y="84"/>
                  </a:cubicBezTo>
                  <a:cubicBezTo>
                    <a:pt x="0" y="84"/>
                    <a:pt x="0" y="84"/>
                    <a:pt x="0" y="85"/>
                  </a:cubicBezTo>
                  <a:cubicBezTo>
                    <a:pt x="0" y="85"/>
                    <a:pt x="0" y="85"/>
                    <a:pt x="0" y="85"/>
                  </a:cubicBezTo>
                  <a:cubicBezTo>
                    <a:pt x="0" y="85"/>
                    <a:pt x="0" y="85"/>
                    <a:pt x="0" y="85"/>
                  </a:cubicBezTo>
                  <a:cubicBezTo>
                    <a:pt x="0" y="85"/>
                    <a:pt x="0" y="85"/>
                    <a:pt x="0" y="85"/>
                  </a:cubicBezTo>
                  <a:cubicBezTo>
                    <a:pt x="0" y="85"/>
                    <a:pt x="0" y="85"/>
                    <a:pt x="0" y="85"/>
                  </a:cubicBezTo>
                  <a:cubicBezTo>
                    <a:pt x="0" y="85"/>
                    <a:pt x="0" y="85"/>
                    <a:pt x="0" y="85"/>
                  </a:cubicBezTo>
                  <a:cubicBezTo>
                    <a:pt x="0" y="85"/>
                    <a:pt x="0" y="85"/>
                    <a:pt x="0" y="85"/>
                  </a:cubicBezTo>
                  <a:cubicBezTo>
                    <a:pt x="0" y="85"/>
                    <a:pt x="0" y="85"/>
                    <a:pt x="0" y="86"/>
                  </a:cubicBezTo>
                  <a:cubicBezTo>
                    <a:pt x="0" y="86"/>
                    <a:pt x="0" y="86"/>
                    <a:pt x="0" y="86"/>
                  </a:cubicBezTo>
                  <a:cubicBezTo>
                    <a:pt x="0" y="86"/>
                    <a:pt x="0" y="86"/>
                    <a:pt x="0" y="86"/>
                  </a:cubicBezTo>
                  <a:cubicBezTo>
                    <a:pt x="0" y="86"/>
                    <a:pt x="0" y="86"/>
                    <a:pt x="0" y="86"/>
                  </a:cubicBezTo>
                  <a:cubicBezTo>
                    <a:pt x="0" y="86"/>
                    <a:pt x="0" y="86"/>
                    <a:pt x="0" y="86"/>
                  </a:cubicBezTo>
                  <a:cubicBezTo>
                    <a:pt x="0" y="86"/>
                    <a:pt x="0" y="86"/>
                    <a:pt x="0" y="86"/>
                  </a:cubicBezTo>
                  <a:cubicBezTo>
                    <a:pt x="0" y="86"/>
                    <a:pt x="0" y="86"/>
                    <a:pt x="0" y="86"/>
                  </a:cubicBezTo>
                  <a:cubicBezTo>
                    <a:pt x="0" y="86"/>
                    <a:pt x="0" y="86"/>
                    <a:pt x="0" y="87"/>
                  </a:cubicBezTo>
                  <a:cubicBezTo>
                    <a:pt x="0" y="87"/>
                    <a:pt x="0" y="87"/>
                    <a:pt x="0" y="87"/>
                  </a:cubicBezTo>
                  <a:cubicBezTo>
                    <a:pt x="0" y="87"/>
                    <a:pt x="0" y="87"/>
                    <a:pt x="0" y="87"/>
                  </a:cubicBezTo>
                  <a:cubicBezTo>
                    <a:pt x="0" y="87"/>
                    <a:pt x="0" y="87"/>
                    <a:pt x="0" y="87"/>
                  </a:cubicBezTo>
                  <a:cubicBezTo>
                    <a:pt x="0" y="87"/>
                    <a:pt x="0" y="87"/>
                    <a:pt x="0" y="87"/>
                  </a:cubicBezTo>
                  <a:cubicBezTo>
                    <a:pt x="0" y="87"/>
                    <a:pt x="0" y="87"/>
                    <a:pt x="0" y="87"/>
                  </a:cubicBezTo>
                  <a:cubicBezTo>
                    <a:pt x="0" y="87"/>
                    <a:pt x="0" y="87"/>
                    <a:pt x="0" y="87"/>
                  </a:cubicBezTo>
                  <a:cubicBezTo>
                    <a:pt x="0" y="88"/>
                    <a:pt x="0" y="88"/>
                    <a:pt x="0" y="88"/>
                  </a:cubicBezTo>
                  <a:cubicBezTo>
                    <a:pt x="0" y="88"/>
                    <a:pt x="0" y="88"/>
                    <a:pt x="0" y="88"/>
                  </a:cubicBezTo>
                  <a:cubicBezTo>
                    <a:pt x="0" y="88"/>
                    <a:pt x="0" y="88"/>
                    <a:pt x="0" y="88"/>
                  </a:cubicBezTo>
                  <a:cubicBezTo>
                    <a:pt x="0" y="88"/>
                    <a:pt x="0" y="88"/>
                    <a:pt x="0" y="88"/>
                  </a:cubicBezTo>
                  <a:cubicBezTo>
                    <a:pt x="0" y="88"/>
                    <a:pt x="0" y="88"/>
                    <a:pt x="0" y="88"/>
                  </a:cubicBezTo>
                  <a:cubicBezTo>
                    <a:pt x="0" y="88"/>
                    <a:pt x="0" y="88"/>
                    <a:pt x="0" y="88"/>
                  </a:cubicBezTo>
                  <a:cubicBezTo>
                    <a:pt x="0" y="88"/>
                    <a:pt x="0" y="88"/>
                    <a:pt x="0" y="89"/>
                  </a:cubicBezTo>
                  <a:cubicBezTo>
                    <a:pt x="0" y="89"/>
                    <a:pt x="0" y="89"/>
                    <a:pt x="0" y="89"/>
                  </a:cubicBezTo>
                  <a:cubicBezTo>
                    <a:pt x="0" y="89"/>
                    <a:pt x="0" y="89"/>
                    <a:pt x="0" y="89"/>
                  </a:cubicBezTo>
                  <a:cubicBezTo>
                    <a:pt x="0" y="89"/>
                    <a:pt x="0" y="89"/>
                    <a:pt x="0" y="89"/>
                  </a:cubicBezTo>
                  <a:cubicBezTo>
                    <a:pt x="0" y="89"/>
                    <a:pt x="0" y="89"/>
                    <a:pt x="0" y="89"/>
                  </a:cubicBezTo>
                  <a:cubicBezTo>
                    <a:pt x="0" y="89"/>
                    <a:pt x="0" y="89"/>
                    <a:pt x="0" y="89"/>
                  </a:cubicBezTo>
                  <a:cubicBezTo>
                    <a:pt x="0" y="89"/>
                    <a:pt x="0" y="89"/>
                    <a:pt x="0" y="89"/>
                  </a:cubicBezTo>
                  <a:cubicBezTo>
                    <a:pt x="0" y="89"/>
                    <a:pt x="0" y="90"/>
                    <a:pt x="0" y="90"/>
                  </a:cubicBezTo>
                  <a:cubicBezTo>
                    <a:pt x="0" y="90"/>
                    <a:pt x="0" y="90"/>
                    <a:pt x="0" y="90"/>
                  </a:cubicBezTo>
                  <a:cubicBezTo>
                    <a:pt x="0" y="90"/>
                    <a:pt x="0" y="90"/>
                    <a:pt x="0" y="90"/>
                  </a:cubicBezTo>
                  <a:cubicBezTo>
                    <a:pt x="0" y="90"/>
                    <a:pt x="0" y="90"/>
                    <a:pt x="0" y="90"/>
                  </a:cubicBezTo>
                  <a:cubicBezTo>
                    <a:pt x="0" y="90"/>
                    <a:pt x="0" y="90"/>
                    <a:pt x="0" y="90"/>
                  </a:cubicBezTo>
                  <a:cubicBezTo>
                    <a:pt x="0" y="90"/>
                    <a:pt x="0" y="90"/>
                    <a:pt x="0" y="90"/>
                  </a:cubicBezTo>
                  <a:cubicBezTo>
                    <a:pt x="0" y="90"/>
                    <a:pt x="0" y="90"/>
                    <a:pt x="0" y="90"/>
                  </a:cubicBezTo>
                  <a:cubicBezTo>
                    <a:pt x="0" y="91"/>
                    <a:pt x="0" y="91"/>
                    <a:pt x="0" y="91"/>
                  </a:cubicBezTo>
                  <a:cubicBezTo>
                    <a:pt x="0" y="91"/>
                    <a:pt x="0" y="91"/>
                    <a:pt x="0" y="91"/>
                  </a:cubicBezTo>
                  <a:cubicBezTo>
                    <a:pt x="0" y="91"/>
                    <a:pt x="0" y="91"/>
                    <a:pt x="0" y="91"/>
                  </a:cubicBezTo>
                  <a:cubicBezTo>
                    <a:pt x="0" y="91"/>
                    <a:pt x="0" y="91"/>
                    <a:pt x="0" y="91"/>
                  </a:cubicBezTo>
                  <a:cubicBezTo>
                    <a:pt x="0" y="91"/>
                    <a:pt x="0" y="91"/>
                    <a:pt x="0" y="91"/>
                  </a:cubicBezTo>
                  <a:cubicBezTo>
                    <a:pt x="0" y="91"/>
                    <a:pt x="0" y="91"/>
                    <a:pt x="0" y="91"/>
                  </a:cubicBezTo>
                  <a:cubicBezTo>
                    <a:pt x="0" y="91"/>
                    <a:pt x="0" y="91"/>
                    <a:pt x="0" y="91"/>
                  </a:cubicBezTo>
                  <a:cubicBezTo>
                    <a:pt x="0" y="92"/>
                    <a:pt x="0" y="92"/>
                    <a:pt x="0" y="92"/>
                  </a:cubicBezTo>
                  <a:cubicBezTo>
                    <a:pt x="0" y="92"/>
                    <a:pt x="0" y="92"/>
                    <a:pt x="0" y="92"/>
                  </a:cubicBezTo>
                  <a:cubicBezTo>
                    <a:pt x="0" y="92"/>
                    <a:pt x="0" y="92"/>
                    <a:pt x="0" y="92"/>
                  </a:cubicBezTo>
                  <a:cubicBezTo>
                    <a:pt x="0" y="92"/>
                    <a:pt x="0" y="92"/>
                    <a:pt x="0" y="92"/>
                  </a:cubicBezTo>
                  <a:cubicBezTo>
                    <a:pt x="0" y="92"/>
                    <a:pt x="0" y="92"/>
                    <a:pt x="0" y="92"/>
                  </a:cubicBezTo>
                  <a:cubicBezTo>
                    <a:pt x="0" y="92"/>
                    <a:pt x="0" y="92"/>
                    <a:pt x="0" y="92"/>
                  </a:cubicBezTo>
                  <a:cubicBezTo>
                    <a:pt x="0" y="92"/>
                    <a:pt x="0" y="92"/>
                    <a:pt x="0" y="93"/>
                  </a:cubicBezTo>
                  <a:cubicBezTo>
                    <a:pt x="0" y="93"/>
                    <a:pt x="0" y="93"/>
                    <a:pt x="0" y="93"/>
                  </a:cubicBezTo>
                  <a:cubicBezTo>
                    <a:pt x="0" y="93"/>
                    <a:pt x="0" y="93"/>
                    <a:pt x="0" y="93"/>
                  </a:cubicBezTo>
                  <a:cubicBezTo>
                    <a:pt x="0" y="93"/>
                    <a:pt x="0" y="93"/>
                    <a:pt x="0" y="93"/>
                  </a:cubicBezTo>
                  <a:cubicBezTo>
                    <a:pt x="0" y="93"/>
                    <a:pt x="0" y="93"/>
                    <a:pt x="0" y="93"/>
                  </a:cubicBezTo>
                  <a:cubicBezTo>
                    <a:pt x="0" y="93"/>
                    <a:pt x="0" y="93"/>
                    <a:pt x="0" y="93"/>
                  </a:cubicBezTo>
                  <a:cubicBezTo>
                    <a:pt x="0" y="93"/>
                    <a:pt x="0" y="93"/>
                    <a:pt x="0" y="93"/>
                  </a:cubicBezTo>
                  <a:cubicBezTo>
                    <a:pt x="0" y="105"/>
                    <a:pt x="2" y="116"/>
                    <a:pt x="6" y="126"/>
                  </a:cubicBezTo>
                  <a:cubicBezTo>
                    <a:pt x="7" y="126"/>
                    <a:pt x="7" y="126"/>
                    <a:pt x="7" y="126"/>
                  </a:cubicBezTo>
                  <a:cubicBezTo>
                    <a:pt x="7" y="126"/>
                    <a:pt x="7" y="127"/>
                    <a:pt x="7" y="127"/>
                  </a:cubicBezTo>
                  <a:cubicBezTo>
                    <a:pt x="7" y="127"/>
                    <a:pt x="7" y="127"/>
                    <a:pt x="7" y="127"/>
                  </a:cubicBezTo>
                  <a:cubicBezTo>
                    <a:pt x="7" y="127"/>
                    <a:pt x="7" y="127"/>
                    <a:pt x="7" y="127"/>
                  </a:cubicBezTo>
                  <a:cubicBezTo>
                    <a:pt x="7" y="127"/>
                    <a:pt x="7" y="127"/>
                    <a:pt x="7" y="127"/>
                  </a:cubicBezTo>
                  <a:cubicBezTo>
                    <a:pt x="7" y="127"/>
                    <a:pt x="7" y="127"/>
                    <a:pt x="7" y="127"/>
                  </a:cubicBezTo>
                  <a:cubicBezTo>
                    <a:pt x="7" y="127"/>
                    <a:pt x="7" y="127"/>
                    <a:pt x="7" y="127"/>
                  </a:cubicBezTo>
                  <a:cubicBezTo>
                    <a:pt x="7" y="127"/>
                    <a:pt x="7" y="127"/>
                    <a:pt x="7" y="127"/>
                  </a:cubicBezTo>
                  <a:cubicBezTo>
                    <a:pt x="7" y="127"/>
                    <a:pt x="7" y="127"/>
                    <a:pt x="7" y="128"/>
                  </a:cubicBezTo>
                  <a:cubicBezTo>
                    <a:pt x="7" y="128"/>
                    <a:pt x="7" y="128"/>
                    <a:pt x="7" y="128"/>
                  </a:cubicBezTo>
                  <a:cubicBezTo>
                    <a:pt x="15" y="148"/>
                    <a:pt x="30" y="164"/>
                    <a:pt x="49" y="174"/>
                  </a:cubicBezTo>
                  <a:cubicBezTo>
                    <a:pt x="48" y="174"/>
                    <a:pt x="47" y="173"/>
                    <a:pt x="47" y="172"/>
                  </a:cubicBezTo>
                  <a:cubicBezTo>
                    <a:pt x="41" y="165"/>
                    <a:pt x="36" y="158"/>
                    <a:pt x="30" y="151"/>
                  </a:cubicBezTo>
                  <a:cubicBezTo>
                    <a:pt x="20" y="134"/>
                    <a:pt x="16" y="116"/>
                    <a:pt x="16" y="97"/>
                  </a:cubicBezTo>
                  <a:cubicBezTo>
                    <a:pt x="16" y="97"/>
                    <a:pt x="16" y="97"/>
                    <a:pt x="16" y="96"/>
                  </a:cubicBezTo>
                  <a:cubicBezTo>
                    <a:pt x="17" y="87"/>
                    <a:pt x="18" y="78"/>
                    <a:pt x="19" y="68"/>
                  </a:cubicBezTo>
                  <a:cubicBezTo>
                    <a:pt x="24" y="50"/>
                    <a:pt x="33" y="35"/>
                    <a:pt x="46" y="22"/>
                  </a:cubicBezTo>
                  <a:cubicBezTo>
                    <a:pt x="56" y="12"/>
                    <a:pt x="67" y="5"/>
                    <a:pt x="78" y="0"/>
                  </a:cubicBezTo>
                </a:path>
              </a:pathLst>
            </a:custGeom>
            <a:solidFill>
              <a:srgbClr val="FFB54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20" name="Freeform 86"/>
            <p:cNvSpPr>
              <a:spLocks noEditPoints="1"/>
            </p:cNvSpPr>
            <p:nvPr/>
          </p:nvSpPr>
          <p:spPr bwMode="auto">
            <a:xfrm>
              <a:off x="1724025" y="5348678"/>
              <a:ext cx="9525" cy="117475"/>
            </a:xfrm>
            <a:custGeom>
              <a:avLst/>
              <a:gdLst>
                <a:gd name="T0" fmla="*/ 3 w 4"/>
                <a:gd name="T1" fmla="*/ 47 h 48"/>
                <a:gd name="T2" fmla="*/ 3 w 4"/>
                <a:gd name="T3" fmla="*/ 47 h 48"/>
                <a:gd name="T4" fmla="*/ 2 w 4"/>
                <a:gd name="T5" fmla="*/ 47 h 48"/>
                <a:gd name="T6" fmla="*/ 2 w 4"/>
                <a:gd name="T7" fmla="*/ 46 h 48"/>
                <a:gd name="T8" fmla="*/ 2 w 4"/>
                <a:gd name="T9" fmla="*/ 46 h 48"/>
                <a:gd name="T10" fmla="*/ 0 w 4"/>
                <a:gd name="T11" fmla="*/ 23 h 48"/>
                <a:gd name="T12" fmla="*/ 0 w 4"/>
                <a:gd name="T13" fmla="*/ 22 h 48"/>
                <a:gd name="T14" fmla="*/ 0 w 4"/>
                <a:gd name="T15" fmla="*/ 22 h 48"/>
                <a:gd name="T16" fmla="*/ 0 w 4"/>
                <a:gd name="T17" fmla="*/ 22 h 48"/>
                <a:gd name="T18" fmla="*/ 0 w 4"/>
                <a:gd name="T19" fmla="*/ 22 h 48"/>
                <a:gd name="T20" fmla="*/ 0 w 4"/>
                <a:gd name="T21" fmla="*/ 21 h 48"/>
                <a:gd name="T22" fmla="*/ 0 w 4"/>
                <a:gd name="T23" fmla="*/ 20 h 48"/>
                <a:gd name="T24" fmla="*/ 0 w 4"/>
                <a:gd name="T25" fmla="*/ 20 h 48"/>
                <a:gd name="T26" fmla="*/ 0 w 4"/>
                <a:gd name="T27" fmla="*/ 20 h 48"/>
                <a:gd name="T28" fmla="*/ 0 w 4"/>
                <a:gd name="T29" fmla="*/ 19 h 48"/>
                <a:gd name="T30" fmla="*/ 0 w 4"/>
                <a:gd name="T31" fmla="*/ 19 h 48"/>
                <a:gd name="T32" fmla="*/ 0 w 4"/>
                <a:gd name="T33" fmla="*/ 19 h 48"/>
                <a:gd name="T34" fmla="*/ 0 w 4"/>
                <a:gd name="T35" fmla="*/ 18 h 48"/>
                <a:gd name="T36" fmla="*/ 0 w 4"/>
                <a:gd name="T37" fmla="*/ 18 h 48"/>
                <a:gd name="T38" fmla="*/ 0 w 4"/>
                <a:gd name="T39" fmla="*/ 18 h 48"/>
                <a:gd name="T40" fmla="*/ 1 w 4"/>
                <a:gd name="T41" fmla="*/ 17 h 48"/>
                <a:gd name="T42" fmla="*/ 1 w 4"/>
                <a:gd name="T43" fmla="*/ 17 h 48"/>
                <a:gd name="T44" fmla="*/ 1 w 4"/>
                <a:gd name="T45" fmla="*/ 16 h 48"/>
                <a:gd name="T46" fmla="*/ 1 w 4"/>
                <a:gd name="T47" fmla="*/ 15 h 48"/>
                <a:gd name="T48" fmla="*/ 1 w 4"/>
                <a:gd name="T49" fmla="*/ 15 h 48"/>
                <a:gd name="T50" fmla="*/ 1 w 4"/>
                <a:gd name="T51" fmla="*/ 15 h 48"/>
                <a:gd name="T52" fmla="*/ 1 w 4"/>
                <a:gd name="T53" fmla="*/ 14 h 48"/>
                <a:gd name="T54" fmla="*/ 1 w 4"/>
                <a:gd name="T55" fmla="*/ 14 h 48"/>
                <a:gd name="T56" fmla="*/ 1 w 4"/>
                <a:gd name="T57" fmla="*/ 14 h 48"/>
                <a:gd name="T58" fmla="*/ 1 w 4"/>
                <a:gd name="T59" fmla="*/ 13 h 48"/>
                <a:gd name="T60" fmla="*/ 1 w 4"/>
                <a:gd name="T61" fmla="*/ 13 h 48"/>
                <a:gd name="T62" fmla="*/ 1 w 4"/>
                <a:gd name="T63" fmla="*/ 11 h 48"/>
                <a:gd name="T64" fmla="*/ 1 w 4"/>
                <a:gd name="T65" fmla="*/ 11 h 48"/>
                <a:gd name="T66" fmla="*/ 1 w 4"/>
                <a:gd name="T67" fmla="*/ 11 h 48"/>
                <a:gd name="T68" fmla="*/ 1 w 4"/>
                <a:gd name="T69" fmla="*/ 10 h 48"/>
                <a:gd name="T70" fmla="*/ 1 w 4"/>
                <a:gd name="T71" fmla="*/ 10 h 48"/>
                <a:gd name="T72" fmla="*/ 1 w 4"/>
                <a:gd name="T73" fmla="*/ 10 h 48"/>
                <a:gd name="T74" fmla="*/ 2 w 4"/>
                <a:gd name="T75" fmla="*/ 9 h 48"/>
                <a:gd name="T76" fmla="*/ 2 w 4"/>
                <a:gd name="T77" fmla="*/ 8 h 48"/>
                <a:gd name="T78" fmla="*/ 2 w 4"/>
                <a:gd name="T79" fmla="*/ 8 h 48"/>
                <a:gd name="T80" fmla="*/ 2 w 4"/>
                <a:gd name="T81" fmla="*/ 8 h 48"/>
                <a:gd name="T82" fmla="*/ 2 w 4"/>
                <a:gd name="T83" fmla="*/ 7 h 48"/>
                <a:gd name="T84" fmla="*/ 2 w 4"/>
                <a:gd name="T85" fmla="*/ 7 h 48"/>
                <a:gd name="T86" fmla="*/ 2 w 4"/>
                <a:gd name="T87" fmla="*/ 6 h 48"/>
                <a:gd name="T88" fmla="*/ 2 w 4"/>
                <a:gd name="T89" fmla="*/ 5 h 48"/>
                <a:gd name="T90" fmla="*/ 2 w 4"/>
                <a:gd name="T91" fmla="*/ 5 h 48"/>
                <a:gd name="T92" fmla="*/ 2 w 4"/>
                <a:gd name="T93" fmla="*/ 5 h 48"/>
                <a:gd name="T94" fmla="*/ 3 w 4"/>
                <a:gd name="T95" fmla="*/ 4 h 48"/>
                <a:gd name="T96" fmla="*/ 3 w 4"/>
                <a:gd name="T97" fmla="*/ 4 h 48"/>
                <a:gd name="T98" fmla="*/ 3 w 4"/>
                <a:gd name="T99" fmla="*/ 4 h 48"/>
                <a:gd name="T100" fmla="*/ 3 w 4"/>
                <a:gd name="T101" fmla="*/ 3 h 48"/>
                <a:gd name="T102" fmla="*/ 3 w 4"/>
                <a:gd name="T103" fmla="*/ 3 h 48"/>
                <a:gd name="T104" fmla="*/ 3 w 4"/>
                <a:gd name="T105" fmla="*/ 3 h 48"/>
                <a:gd name="T106" fmla="*/ 3 w 4"/>
                <a:gd name="T107" fmla="*/ 2 h 48"/>
                <a:gd name="T108" fmla="*/ 3 w 4"/>
                <a:gd name="T109" fmla="*/ 2 h 48"/>
                <a:gd name="T110" fmla="*/ 3 w 4"/>
                <a:gd name="T111" fmla="*/ 1 h 48"/>
                <a:gd name="T112" fmla="*/ 3 w 4"/>
                <a:gd name="T113" fmla="*/ 1 h 48"/>
                <a:gd name="T114" fmla="*/ 4 w 4"/>
                <a:gd name="T115" fmla="*/ 1 h 48"/>
                <a:gd name="T116" fmla="*/ 4 w 4"/>
                <a:gd name="T117" fmla="*/ 0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 h="48">
                  <a:moveTo>
                    <a:pt x="3" y="48"/>
                  </a:moveTo>
                  <a:cubicBezTo>
                    <a:pt x="3" y="48"/>
                    <a:pt x="3" y="48"/>
                    <a:pt x="3" y="48"/>
                  </a:cubicBezTo>
                  <a:cubicBezTo>
                    <a:pt x="3" y="48"/>
                    <a:pt x="3" y="48"/>
                    <a:pt x="3" y="48"/>
                  </a:cubicBezTo>
                  <a:moveTo>
                    <a:pt x="3" y="47"/>
                  </a:moveTo>
                  <a:cubicBezTo>
                    <a:pt x="3" y="47"/>
                    <a:pt x="3" y="47"/>
                    <a:pt x="3" y="47"/>
                  </a:cubicBezTo>
                  <a:cubicBezTo>
                    <a:pt x="3" y="47"/>
                    <a:pt x="3" y="47"/>
                    <a:pt x="3" y="47"/>
                  </a:cubicBezTo>
                  <a:moveTo>
                    <a:pt x="2" y="47"/>
                  </a:moveTo>
                  <a:cubicBezTo>
                    <a:pt x="3" y="47"/>
                    <a:pt x="3" y="47"/>
                    <a:pt x="3" y="47"/>
                  </a:cubicBezTo>
                  <a:cubicBezTo>
                    <a:pt x="3" y="47"/>
                    <a:pt x="3" y="47"/>
                    <a:pt x="2" y="47"/>
                  </a:cubicBezTo>
                  <a:moveTo>
                    <a:pt x="2" y="47"/>
                  </a:moveTo>
                  <a:cubicBezTo>
                    <a:pt x="2" y="47"/>
                    <a:pt x="2" y="47"/>
                    <a:pt x="2" y="47"/>
                  </a:cubicBezTo>
                  <a:cubicBezTo>
                    <a:pt x="2" y="47"/>
                    <a:pt x="2" y="47"/>
                    <a:pt x="2" y="47"/>
                  </a:cubicBezTo>
                  <a:moveTo>
                    <a:pt x="2" y="46"/>
                  </a:moveTo>
                  <a:cubicBezTo>
                    <a:pt x="2" y="46"/>
                    <a:pt x="2" y="46"/>
                    <a:pt x="2" y="46"/>
                  </a:cubicBezTo>
                  <a:cubicBezTo>
                    <a:pt x="2" y="46"/>
                    <a:pt x="2" y="46"/>
                    <a:pt x="2" y="46"/>
                  </a:cubicBezTo>
                  <a:moveTo>
                    <a:pt x="2" y="46"/>
                  </a:moveTo>
                  <a:cubicBezTo>
                    <a:pt x="2" y="46"/>
                    <a:pt x="2" y="46"/>
                    <a:pt x="2" y="46"/>
                  </a:cubicBezTo>
                  <a:cubicBezTo>
                    <a:pt x="2" y="46"/>
                    <a:pt x="2" y="46"/>
                    <a:pt x="2" y="46"/>
                  </a:cubicBezTo>
                  <a:moveTo>
                    <a:pt x="2" y="45"/>
                  </a:moveTo>
                  <a:cubicBezTo>
                    <a:pt x="2" y="46"/>
                    <a:pt x="2" y="46"/>
                    <a:pt x="2" y="46"/>
                  </a:cubicBezTo>
                  <a:cubicBezTo>
                    <a:pt x="2" y="46"/>
                    <a:pt x="2" y="46"/>
                    <a:pt x="2" y="45"/>
                  </a:cubicBezTo>
                  <a:moveTo>
                    <a:pt x="0" y="23"/>
                  </a:moveTo>
                  <a:cubicBezTo>
                    <a:pt x="0" y="31"/>
                    <a:pt x="1" y="38"/>
                    <a:pt x="2" y="45"/>
                  </a:cubicBezTo>
                  <a:cubicBezTo>
                    <a:pt x="1" y="38"/>
                    <a:pt x="0" y="31"/>
                    <a:pt x="0" y="23"/>
                  </a:cubicBezTo>
                  <a:moveTo>
                    <a:pt x="0" y="23"/>
                  </a:moveTo>
                  <a:cubicBezTo>
                    <a:pt x="0" y="23"/>
                    <a:pt x="0" y="23"/>
                    <a:pt x="0" y="23"/>
                  </a:cubicBezTo>
                  <a:cubicBezTo>
                    <a:pt x="0" y="23"/>
                    <a:pt x="0" y="23"/>
                    <a:pt x="0" y="23"/>
                  </a:cubicBezTo>
                  <a:moveTo>
                    <a:pt x="0" y="22"/>
                  </a:moveTo>
                  <a:cubicBezTo>
                    <a:pt x="0" y="22"/>
                    <a:pt x="0" y="22"/>
                    <a:pt x="0" y="22"/>
                  </a:cubicBezTo>
                  <a:cubicBezTo>
                    <a:pt x="0" y="23"/>
                    <a:pt x="0" y="23"/>
                    <a:pt x="0" y="23"/>
                  </a:cubicBezTo>
                  <a:cubicBezTo>
                    <a:pt x="0" y="23"/>
                    <a:pt x="0" y="23"/>
                    <a:pt x="0" y="22"/>
                  </a:cubicBezTo>
                  <a:cubicBezTo>
                    <a:pt x="0" y="22"/>
                    <a:pt x="0" y="22"/>
                    <a:pt x="0" y="22"/>
                  </a:cubicBezTo>
                  <a:moveTo>
                    <a:pt x="0" y="22"/>
                  </a:moveTo>
                  <a:cubicBezTo>
                    <a:pt x="0" y="22"/>
                    <a:pt x="0" y="22"/>
                    <a:pt x="0" y="22"/>
                  </a:cubicBezTo>
                  <a:cubicBezTo>
                    <a:pt x="0" y="22"/>
                    <a:pt x="0" y="22"/>
                    <a:pt x="0" y="22"/>
                  </a:cubicBezTo>
                  <a:moveTo>
                    <a:pt x="0" y="22"/>
                  </a:moveTo>
                  <a:cubicBezTo>
                    <a:pt x="0" y="22"/>
                    <a:pt x="0" y="22"/>
                    <a:pt x="0" y="22"/>
                  </a:cubicBezTo>
                  <a:cubicBezTo>
                    <a:pt x="0" y="22"/>
                    <a:pt x="0" y="22"/>
                    <a:pt x="0" y="22"/>
                  </a:cubicBezTo>
                  <a:moveTo>
                    <a:pt x="0" y="21"/>
                  </a:moveTo>
                  <a:cubicBezTo>
                    <a:pt x="0" y="21"/>
                    <a:pt x="0" y="21"/>
                    <a:pt x="0" y="22"/>
                  </a:cubicBezTo>
                  <a:cubicBezTo>
                    <a:pt x="0" y="21"/>
                    <a:pt x="0" y="21"/>
                    <a:pt x="0" y="21"/>
                  </a:cubicBezTo>
                  <a:moveTo>
                    <a:pt x="0" y="21"/>
                  </a:moveTo>
                  <a:cubicBezTo>
                    <a:pt x="0" y="21"/>
                    <a:pt x="0" y="21"/>
                    <a:pt x="0" y="21"/>
                  </a:cubicBezTo>
                  <a:cubicBezTo>
                    <a:pt x="0" y="21"/>
                    <a:pt x="0" y="21"/>
                    <a:pt x="0" y="21"/>
                  </a:cubicBezTo>
                  <a:moveTo>
                    <a:pt x="0" y="21"/>
                  </a:moveTo>
                  <a:cubicBezTo>
                    <a:pt x="0" y="21"/>
                    <a:pt x="0" y="21"/>
                    <a:pt x="0" y="21"/>
                  </a:cubicBezTo>
                  <a:cubicBezTo>
                    <a:pt x="0" y="21"/>
                    <a:pt x="0" y="21"/>
                    <a:pt x="0" y="21"/>
                  </a:cubicBezTo>
                  <a:moveTo>
                    <a:pt x="0" y="20"/>
                  </a:moveTo>
                  <a:cubicBezTo>
                    <a:pt x="0" y="21"/>
                    <a:pt x="0" y="21"/>
                    <a:pt x="0" y="21"/>
                  </a:cubicBezTo>
                  <a:cubicBezTo>
                    <a:pt x="0" y="21"/>
                    <a:pt x="0" y="21"/>
                    <a:pt x="0" y="20"/>
                  </a:cubicBezTo>
                  <a:moveTo>
                    <a:pt x="0" y="20"/>
                  </a:moveTo>
                  <a:cubicBezTo>
                    <a:pt x="0" y="20"/>
                    <a:pt x="0" y="20"/>
                    <a:pt x="0" y="20"/>
                  </a:cubicBezTo>
                  <a:cubicBezTo>
                    <a:pt x="0" y="20"/>
                    <a:pt x="0" y="20"/>
                    <a:pt x="0" y="20"/>
                  </a:cubicBezTo>
                  <a:moveTo>
                    <a:pt x="0" y="20"/>
                  </a:moveTo>
                  <a:cubicBezTo>
                    <a:pt x="0" y="20"/>
                    <a:pt x="0" y="20"/>
                    <a:pt x="0" y="20"/>
                  </a:cubicBezTo>
                  <a:cubicBezTo>
                    <a:pt x="0" y="20"/>
                    <a:pt x="0" y="20"/>
                    <a:pt x="0" y="20"/>
                  </a:cubicBezTo>
                  <a:moveTo>
                    <a:pt x="0" y="20"/>
                  </a:moveTo>
                  <a:cubicBezTo>
                    <a:pt x="0" y="20"/>
                    <a:pt x="0" y="20"/>
                    <a:pt x="0" y="20"/>
                  </a:cubicBezTo>
                  <a:cubicBezTo>
                    <a:pt x="0" y="20"/>
                    <a:pt x="0" y="20"/>
                    <a:pt x="0" y="20"/>
                  </a:cubicBezTo>
                  <a:moveTo>
                    <a:pt x="0" y="19"/>
                  </a:moveTo>
                  <a:cubicBezTo>
                    <a:pt x="0" y="19"/>
                    <a:pt x="0" y="19"/>
                    <a:pt x="0" y="20"/>
                  </a:cubicBezTo>
                  <a:cubicBezTo>
                    <a:pt x="0" y="19"/>
                    <a:pt x="0" y="19"/>
                    <a:pt x="0" y="19"/>
                  </a:cubicBezTo>
                  <a:moveTo>
                    <a:pt x="0" y="19"/>
                  </a:moveTo>
                  <a:cubicBezTo>
                    <a:pt x="0" y="19"/>
                    <a:pt x="0" y="19"/>
                    <a:pt x="0" y="19"/>
                  </a:cubicBezTo>
                  <a:cubicBezTo>
                    <a:pt x="0" y="19"/>
                    <a:pt x="0" y="19"/>
                    <a:pt x="0" y="19"/>
                  </a:cubicBezTo>
                  <a:moveTo>
                    <a:pt x="0" y="19"/>
                  </a:moveTo>
                  <a:cubicBezTo>
                    <a:pt x="0" y="19"/>
                    <a:pt x="0" y="19"/>
                    <a:pt x="0" y="19"/>
                  </a:cubicBezTo>
                  <a:cubicBezTo>
                    <a:pt x="0" y="19"/>
                    <a:pt x="0" y="19"/>
                    <a:pt x="0" y="19"/>
                  </a:cubicBezTo>
                  <a:moveTo>
                    <a:pt x="0" y="18"/>
                  </a:moveTo>
                  <a:cubicBezTo>
                    <a:pt x="0" y="18"/>
                    <a:pt x="0" y="19"/>
                    <a:pt x="0" y="19"/>
                  </a:cubicBezTo>
                  <a:cubicBezTo>
                    <a:pt x="0" y="19"/>
                    <a:pt x="0" y="18"/>
                    <a:pt x="0" y="18"/>
                  </a:cubicBezTo>
                  <a:moveTo>
                    <a:pt x="0" y="18"/>
                  </a:moveTo>
                  <a:cubicBezTo>
                    <a:pt x="0" y="18"/>
                    <a:pt x="0" y="18"/>
                    <a:pt x="0" y="18"/>
                  </a:cubicBezTo>
                  <a:cubicBezTo>
                    <a:pt x="0" y="18"/>
                    <a:pt x="0" y="18"/>
                    <a:pt x="0" y="18"/>
                  </a:cubicBezTo>
                  <a:moveTo>
                    <a:pt x="0" y="18"/>
                  </a:moveTo>
                  <a:cubicBezTo>
                    <a:pt x="0" y="18"/>
                    <a:pt x="0" y="18"/>
                    <a:pt x="0" y="18"/>
                  </a:cubicBezTo>
                  <a:cubicBezTo>
                    <a:pt x="0" y="18"/>
                    <a:pt x="0" y="18"/>
                    <a:pt x="0" y="18"/>
                  </a:cubicBezTo>
                  <a:moveTo>
                    <a:pt x="0" y="18"/>
                  </a:moveTo>
                  <a:cubicBezTo>
                    <a:pt x="0" y="18"/>
                    <a:pt x="0" y="18"/>
                    <a:pt x="0" y="18"/>
                  </a:cubicBezTo>
                  <a:cubicBezTo>
                    <a:pt x="0" y="18"/>
                    <a:pt x="0" y="18"/>
                    <a:pt x="0" y="18"/>
                  </a:cubicBezTo>
                  <a:moveTo>
                    <a:pt x="0" y="17"/>
                  </a:moveTo>
                  <a:cubicBezTo>
                    <a:pt x="0" y="17"/>
                    <a:pt x="0" y="17"/>
                    <a:pt x="0" y="17"/>
                  </a:cubicBezTo>
                  <a:cubicBezTo>
                    <a:pt x="0" y="17"/>
                    <a:pt x="0" y="17"/>
                    <a:pt x="0" y="17"/>
                  </a:cubicBezTo>
                  <a:moveTo>
                    <a:pt x="1" y="17"/>
                  </a:moveTo>
                  <a:cubicBezTo>
                    <a:pt x="1" y="17"/>
                    <a:pt x="0" y="17"/>
                    <a:pt x="0" y="17"/>
                  </a:cubicBezTo>
                  <a:cubicBezTo>
                    <a:pt x="0" y="17"/>
                    <a:pt x="1" y="17"/>
                    <a:pt x="1" y="17"/>
                  </a:cubicBezTo>
                  <a:moveTo>
                    <a:pt x="1" y="17"/>
                  </a:moveTo>
                  <a:cubicBezTo>
                    <a:pt x="1" y="17"/>
                    <a:pt x="1" y="17"/>
                    <a:pt x="1" y="17"/>
                  </a:cubicBezTo>
                  <a:cubicBezTo>
                    <a:pt x="1" y="17"/>
                    <a:pt x="1" y="17"/>
                    <a:pt x="1" y="17"/>
                  </a:cubicBezTo>
                  <a:moveTo>
                    <a:pt x="1" y="16"/>
                  </a:moveTo>
                  <a:cubicBezTo>
                    <a:pt x="1" y="16"/>
                    <a:pt x="1" y="17"/>
                    <a:pt x="1" y="17"/>
                  </a:cubicBezTo>
                  <a:cubicBezTo>
                    <a:pt x="1" y="17"/>
                    <a:pt x="1" y="16"/>
                    <a:pt x="1" y="16"/>
                  </a:cubicBezTo>
                  <a:moveTo>
                    <a:pt x="1" y="16"/>
                  </a:moveTo>
                  <a:cubicBezTo>
                    <a:pt x="1" y="16"/>
                    <a:pt x="1" y="16"/>
                    <a:pt x="1" y="16"/>
                  </a:cubicBezTo>
                  <a:cubicBezTo>
                    <a:pt x="1" y="16"/>
                    <a:pt x="1" y="16"/>
                    <a:pt x="1" y="16"/>
                  </a:cubicBezTo>
                  <a:moveTo>
                    <a:pt x="1" y="15"/>
                  </a:moveTo>
                  <a:cubicBezTo>
                    <a:pt x="1" y="15"/>
                    <a:pt x="1" y="16"/>
                    <a:pt x="1" y="16"/>
                  </a:cubicBezTo>
                  <a:cubicBezTo>
                    <a:pt x="1" y="16"/>
                    <a:pt x="1" y="15"/>
                    <a:pt x="1" y="15"/>
                  </a:cubicBezTo>
                  <a:moveTo>
                    <a:pt x="1" y="15"/>
                  </a:moveTo>
                  <a:cubicBezTo>
                    <a:pt x="1" y="15"/>
                    <a:pt x="1" y="15"/>
                    <a:pt x="1" y="15"/>
                  </a:cubicBezTo>
                  <a:cubicBezTo>
                    <a:pt x="1" y="15"/>
                    <a:pt x="1" y="15"/>
                    <a:pt x="1" y="15"/>
                  </a:cubicBezTo>
                  <a:moveTo>
                    <a:pt x="1" y="15"/>
                  </a:moveTo>
                  <a:cubicBezTo>
                    <a:pt x="1" y="15"/>
                    <a:pt x="1" y="15"/>
                    <a:pt x="1" y="15"/>
                  </a:cubicBezTo>
                  <a:cubicBezTo>
                    <a:pt x="1" y="15"/>
                    <a:pt x="1" y="15"/>
                    <a:pt x="1" y="15"/>
                  </a:cubicBezTo>
                  <a:moveTo>
                    <a:pt x="1" y="14"/>
                  </a:moveTo>
                  <a:cubicBezTo>
                    <a:pt x="1" y="14"/>
                    <a:pt x="1" y="14"/>
                    <a:pt x="1" y="15"/>
                  </a:cubicBezTo>
                  <a:cubicBezTo>
                    <a:pt x="1" y="14"/>
                    <a:pt x="1" y="14"/>
                    <a:pt x="1" y="14"/>
                  </a:cubicBezTo>
                  <a:moveTo>
                    <a:pt x="1" y="14"/>
                  </a:moveTo>
                  <a:cubicBezTo>
                    <a:pt x="1" y="14"/>
                    <a:pt x="1" y="14"/>
                    <a:pt x="1" y="14"/>
                  </a:cubicBezTo>
                  <a:cubicBezTo>
                    <a:pt x="1" y="14"/>
                    <a:pt x="1" y="14"/>
                    <a:pt x="1" y="14"/>
                  </a:cubicBezTo>
                  <a:moveTo>
                    <a:pt x="1" y="14"/>
                  </a:moveTo>
                  <a:cubicBezTo>
                    <a:pt x="1" y="14"/>
                    <a:pt x="1" y="14"/>
                    <a:pt x="1" y="14"/>
                  </a:cubicBezTo>
                  <a:cubicBezTo>
                    <a:pt x="1" y="14"/>
                    <a:pt x="1" y="14"/>
                    <a:pt x="1" y="14"/>
                  </a:cubicBezTo>
                  <a:moveTo>
                    <a:pt x="1" y="14"/>
                  </a:moveTo>
                  <a:cubicBezTo>
                    <a:pt x="1" y="14"/>
                    <a:pt x="1" y="14"/>
                    <a:pt x="1" y="14"/>
                  </a:cubicBezTo>
                  <a:cubicBezTo>
                    <a:pt x="1" y="14"/>
                    <a:pt x="1" y="14"/>
                    <a:pt x="1" y="14"/>
                  </a:cubicBezTo>
                  <a:moveTo>
                    <a:pt x="1" y="13"/>
                  </a:moveTo>
                  <a:cubicBezTo>
                    <a:pt x="1" y="13"/>
                    <a:pt x="1" y="13"/>
                    <a:pt x="1" y="13"/>
                  </a:cubicBezTo>
                  <a:cubicBezTo>
                    <a:pt x="1" y="13"/>
                    <a:pt x="1" y="13"/>
                    <a:pt x="1" y="13"/>
                  </a:cubicBezTo>
                  <a:moveTo>
                    <a:pt x="1" y="13"/>
                  </a:moveTo>
                  <a:cubicBezTo>
                    <a:pt x="1" y="13"/>
                    <a:pt x="1" y="13"/>
                    <a:pt x="1" y="13"/>
                  </a:cubicBezTo>
                  <a:cubicBezTo>
                    <a:pt x="1" y="13"/>
                    <a:pt x="1" y="13"/>
                    <a:pt x="1" y="13"/>
                  </a:cubicBezTo>
                  <a:moveTo>
                    <a:pt x="1" y="12"/>
                  </a:moveTo>
                  <a:cubicBezTo>
                    <a:pt x="1" y="12"/>
                    <a:pt x="1" y="13"/>
                    <a:pt x="1" y="13"/>
                  </a:cubicBezTo>
                  <a:cubicBezTo>
                    <a:pt x="1" y="13"/>
                    <a:pt x="1" y="12"/>
                    <a:pt x="1" y="12"/>
                  </a:cubicBezTo>
                  <a:moveTo>
                    <a:pt x="1" y="11"/>
                  </a:moveTo>
                  <a:cubicBezTo>
                    <a:pt x="1" y="12"/>
                    <a:pt x="1" y="12"/>
                    <a:pt x="1" y="12"/>
                  </a:cubicBezTo>
                  <a:cubicBezTo>
                    <a:pt x="1" y="12"/>
                    <a:pt x="1" y="12"/>
                    <a:pt x="1" y="11"/>
                  </a:cubicBezTo>
                  <a:moveTo>
                    <a:pt x="1" y="11"/>
                  </a:moveTo>
                  <a:cubicBezTo>
                    <a:pt x="1" y="11"/>
                    <a:pt x="1" y="11"/>
                    <a:pt x="1" y="11"/>
                  </a:cubicBezTo>
                  <a:cubicBezTo>
                    <a:pt x="1" y="11"/>
                    <a:pt x="1" y="11"/>
                    <a:pt x="1" y="11"/>
                  </a:cubicBezTo>
                  <a:moveTo>
                    <a:pt x="1" y="11"/>
                  </a:moveTo>
                  <a:cubicBezTo>
                    <a:pt x="1" y="11"/>
                    <a:pt x="1" y="11"/>
                    <a:pt x="1" y="11"/>
                  </a:cubicBezTo>
                  <a:cubicBezTo>
                    <a:pt x="1" y="11"/>
                    <a:pt x="1" y="11"/>
                    <a:pt x="1" y="11"/>
                  </a:cubicBezTo>
                  <a:moveTo>
                    <a:pt x="1" y="11"/>
                  </a:moveTo>
                  <a:cubicBezTo>
                    <a:pt x="1" y="11"/>
                    <a:pt x="1" y="11"/>
                    <a:pt x="1" y="11"/>
                  </a:cubicBezTo>
                  <a:cubicBezTo>
                    <a:pt x="1" y="11"/>
                    <a:pt x="1" y="11"/>
                    <a:pt x="1" y="11"/>
                  </a:cubicBezTo>
                  <a:moveTo>
                    <a:pt x="1" y="10"/>
                  </a:moveTo>
                  <a:cubicBezTo>
                    <a:pt x="1" y="10"/>
                    <a:pt x="1" y="11"/>
                    <a:pt x="1" y="11"/>
                  </a:cubicBezTo>
                  <a:cubicBezTo>
                    <a:pt x="1" y="11"/>
                    <a:pt x="1" y="10"/>
                    <a:pt x="1" y="10"/>
                  </a:cubicBezTo>
                  <a:moveTo>
                    <a:pt x="1" y="10"/>
                  </a:moveTo>
                  <a:cubicBezTo>
                    <a:pt x="1" y="10"/>
                    <a:pt x="1" y="10"/>
                    <a:pt x="1" y="10"/>
                  </a:cubicBezTo>
                  <a:cubicBezTo>
                    <a:pt x="1" y="10"/>
                    <a:pt x="1" y="10"/>
                    <a:pt x="1" y="10"/>
                  </a:cubicBezTo>
                  <a:moveTo>
                    <a:pt x="1" y="10"/>
                  </a:moveTo>
                  <a:cubicBezTo>
                    <a:pt x="1" y="10"/>
                    <a:pt x="1" y="10"/>
                    <a:pt x="1" y="10"/>
                  </a:cubicBezTo>
                  <a:cubicBezTo>
                    <a:pt x="1" y="10"/>
                    <a:pt x="1" y="10"/>
                    <a:pt x="1" y="10"/>
                  </a:cubicBezTo>
                  <a:moveTo>
                    <a:pt x="2" y="9"/>
                  </a:moveTo>
                  <a:cubicBezTo>
                    <a:pt x="2" y="10"/>
                    <a:pt x="1" y="10"/>
                    <a:pt x="1" y="10"/>
                  </a:cubicBezTo>
                  <a:cubicBezTo>
                    <a:pt x="1" y="10"/>
                    <a:pt x="2" y="10"/>
                    <a:pt x="2" y="9"/>
                  </a:cubicBezTo>
                  <a:moveTo>
                    <a:pt x="2" y="9"/>
                  </a:moveTo>
                  <a:cubicBezTo>
                    <a:pt x="2" y="9"/>
                    <a:pt x="2" y="9"/>
                    <a:pt x="2" y="9"/>
                  </a:cubicBezTo>
                  <a:cubicBezTo>
                    <a:pt x="2" y="9"/>
                    <a:pt x="2" y="9"/>
                    <a:pt x="2" y="9"/>
                  </a:cubicBezTo>
                  <a:moveTo>
                    <a:pt x="2" y="8"/>
                  </a:moveTo>
                  <a:cubicBezTo>
                    <a:pt x="2" y="8"/>
                    <a:pt x="2" y="9"/>
                    <a:pt x="2" y="9"/>
                  </a:cubicBezTo>
                  <a:cubicBezTo>
                    <a:pt x="2" y="9"/>
                    <a:pt x="2" y="8"/>
                    <a:pt x="2" y="8"/>
                  </a:cubicBezTo>
                  <a:moveTo>
                    <a:pt x="2" y="8"/>
                  </a:moveTo>
                  <a:cubicBezTo>
                    <a:pt x="2" y="8"/>
                    <a:pt x="2" y="8"/>
                    <a:pt x="2" y="8"/>
                  </a:cubicBezTo>
                  <a:cubicBezTo>
                    <a:pt x="2" y="8"/>
                    <a:pt x="2" y="8"/>
                    <a:pt x="2" y="8"/>
                  </a:cubicBezTo>
                  <a:moveTo>
                    <a:pt x="2" y="8"/>
                  </a:moveTo>
                  <a:cubicBezTo>
                    <a:pt x="2" y="8"/>
                    <a:pt x="2" y="8"/>
                    <a:pt x="2" y="8"/>
                  </a:cubicBezTo>
                  <a:cubicBezTo>
                    <a:pt x="2" y="8"/>
                    <a:pt x="2" y="8"/>
                    <a:pt x="2" y="8"/>
                  </a:cubicBezTo>
                  <a:moveTo>
                    <a:pt x="2" y="8"/>
                  </a:moveTo>
                  <a:cubicBezTo>
                    <a:pt x="2" y="8"/>
                    <a:pt x="2" y="8"/>
                    <a:pt x="2" y="8"/>
                  </a:cubicBezTo>
                  <a:cubicBezTo>
                    <a:pt x="2" y="8"/>
                    <a:pt x="2" y="8"/>
                    <a:pt x="2" y="8"/>
                  </a:cubicBezTo>
                  <a:moveTo>
                    <a:pt x="2" y="7"/>
                  </a:moveTo>
                  <a:cubicBezTo>
                    <a:pt x="2" y="7"/>
                    <a:pt x="2" y="7"/>
                    <a:pt x="2" y="7"/>
                  </a:cubicBezTo>
                  <a:cubicBezTo>
                    <a:pt x="2" y="7"/>
                    <a:pt x="2" y="7"/>
                    <a:pt x="2" y="7"/>
                  </a:cubicBezTo>
                  <a:moveTo>
                    <a:pt x="2" y="7"/>
                  </a:moveTo>
                  <a:cubicBezTo>
                    <a:pt x="2" y="7"/>
                    <a:pt x="2" y="7"/>
                    <a:pt x="2" y="7"/>
                  </a:cubicBezTo>
                  <a:cubicBezTo>
                    <a:pt x="2" y="7"/>
                    <a:pt x="2" y="7"/>
                    <a:pt x="2" y="7"/>
                  </a:cubicBezTo>
                  <a:moveTo>
                    <a:pt x="2" y="7"/>
                  </a:moveTo>
                  <a:cubicBezTo>
                    <a:pt x="2" y="7"/>
                    <a:pt x="2" y="7"/>
                    <a:pt x="2" y="7"/>
                  </a:cubicBezTo>
                  <a:cubicBezTo>
                    <a:pt x="2" y="7"/>
                    <a:pt x="2" y="7"/>
                    <a:pt x="2" y="7"/>
                  </a:cubicBezTo>
                  <a:moveTo>
                    <a:pt x="2" y="6"/>
                  </a:moveTo>
                  <a:cubicBezTo>
                    <a:pt x="2" y="7"/>
                    <a:pt x="2" y="7"/>
                    <a:pt x="2" y="7"/>
                  </a:cubicBezTo>
                  <a:cubicBezTo>
                    <a:pt x="2" y="7"/>
                    <a:pt x="2" y="7"/>
                    <a:pt x="2" y="6"/>
                  </a:cubicBezTo>
                  <a:moveTo>
                    <a:pt x="2" y="6"/>
                  </a:moveTo>
                  <a:cubicBezTo>
                    <a:pt x="2" y="6"/>
                    <a:pt x="2" y="6"/>
                    <a:pt x="2" y="6"/>
                  </a:cubicBezTo>
                  <a:cubicBezTo>
                    <a:pt x="2" y="6"/>
                    <a:pt x="2" y="6"/>
                    <a:pt x="2" y="6"/>
                  </a:cubicBezTo>
                  <a:moveTo>
                    <a:pt x="2" y="5"/>
                  </a:moveTo>
                  <a:cubicBezTo>
                    <a:pt x="2" y="6"/>
                    <a:pt x="2" y="6"/>
                    <a:pt x="2" y="6"/>
                  </a:cubicBezTo>
                  <a:cubicBezTo>
                    <a:pt x="2" y="6"/>
                    <a:pt x="2" y="6"/>
                    <a:pt x="2" y="5"/>
                  </a:cubicBezTo>
                  <a:moveTo>
                    <a:pt x="2" y="5"/>
                  </a:moveTo>
                  <a:cubicBezTo>
                    <a:pt x="2" y="5"/>
                    <a:pt x="2" y="5"/>
                    <a:pt x="2" y="5"/>
                  </a:cubicBezTo>
                  <a:cubicBezTo>
                    <a:pt x="2" y="5"/>
                    <a:pt x="2" y="5"/>
                    <a:pt x="2" y="5"/>
                  </a:cubicBezTo>
                  <a:moveTo>
                    <a:pt x="2" y="5"/>
                  </a:moveTo>
                  <a:cubicBezTo>
                    <a:pt x="2" y="5"/>
                    <a:pt x="2" y="5"/>
                    <a:pt x="2" y="5"/>
                  </a:cubicBezTo>
                  <a:cubicBezTo>
                    <a:pt x="2" y="5"/>
                    <a:pt x="2" y="5"/>
                    <a:pt x="2" y="5"/>
                  </a:cubicBezTo>
                  <a:moveTo>
                    <a:pt x="3" y="4"/>
                  </a:moveTo>
                  <a:cubicBezTo>
                    <a:pt x="3" y="5"/>
                    <a:pt x="3" y="5"/>
                    <a:pt x="3" y="5"/>
                  </a:cubicBezTo>
                  <a:cubicBezTo>
                    <a:pt x="3" y="5"/>
                    <a:pt x="3" y="5"/>
                    <a:pt x="3" y="4"/>
                  </a:cubicBezTo>
                  <a:moveTo>
                    <a:pt x="3" y="4"/>
                  </a:moveTo>
                  <a:cubicBezTo>
                    <a:pt x="3" y="4"/>
                    <a:pt x="3" y="4"/>
                    <a:pt x="3" y="4"/>
                  </a:cubicBezTo>
                  <a:cubicBezTo>
                    <a:pt x="3" y="4"/>
                    <a:pt x="3" y="4"/>
                    <a:pt x="3" y="4"/>
                  </a:cubicBezTo>
                  <a:moveTo>
                    <a:pt x="3" y="4"/>
                  </a:moveTo>
                  <a:cubicBezTo>
                    <a:pt x="3" y="4"/>
                    <a:pt x="3" y="4"/>
                    <a:pt x="3" y="4"/>
                  </a:cubicBezTo>
                  <a:cubicBezTo>
                    <a:pt x="3" y="4"/>
                    <a:pt x="3" y="4"/>
                    <a:pt x="3" y="4"/>
                  </a:cubicBezTo>
                  <a:moveTo>
                    <a:pt x="3" y="4"/>
                  </a:moveTo>
                  <a:cubicBezTo>
                    <a:pt x="3" y="4"/>
                    <a:pt x="3" y="4"/>
                    <a:pt x="3" y="4"/>
                  </a:cubicBezTo>
                  <a:cubicBezTo>
                    <a:pt x="3" y="4"/>
                    <a:pt x="3" y="4"/>
                    <a:pt x="3" y="4"/>
                  </a:cubicBezTo>
                  <a:moveTo>
                    <a:pt x="3" y="3"/>
                  </a:moveTo>
                  <a:cubicBezTo>
                    <a:pt x="3" y="3"/>
                    <a:pt x="3" y="4"/>
                    <a:pt x="3" y="4"/>
                  </a:cubicBezTo>
                  <a:cubicBezTo>
                    <a:pt x="3" y="4"/>
                    <a:pt x="3" y="3"/>
                    <a:pt x="3" y="3"/>
                  </a:cubicBezTo>
                  <a:moveTo>
                    <a:pt x="3" y="3"/>
                  </a:moveTo>
                  <a:cubicBezTo>
                    <a:pt x="3" y="3"/>
                    <a:pt x="3" y="3"/>
                    <a:pt x="3" y="3"/>
                  </a:cubicBezTo>
                  <a:cubicBezTo>
                    <a:pt x="3" y="3"/>
                    <a:pt x="3" y="3"/>
                    <a:pt x="3" y="3"/>
                  </a:cubicBezTo>
                  <a:moveTo>
                    <a:pt x="3" y="3"/>
                  </a:moveTo>
                  <a:cubicBezTo>
                    <a:pt x="3" y="3"/>
                    <a:pt x="3" y="3"/>
                    <a:pt x="3" y="3"/>
                  </a:cubicBezTo>
                  <a:cubicBezTo>
                    <a:pt x="3" y="3"/>
                    <a:pt x="3" y="3"/>
                    <a:pt x="3" y="3"/>
                  </a:cubicBezTo>
                  <a:moveTo>
                    <a:pt x="3" y="3"/>
                  </a:moveTo>
                  <a:cubicBezTo>
                    <a:pt x="3" y="3"/>
                    <a:pt x="3" y="3"/>
                    <a:pt x="3" y="3"/>
                  </a:cubicBezTo>
                  <a:cubicBezTo>
                    <a:pt x="3" y="3"/>
                    <a:pt x="3" y="3"/>
                    <a:pt x="3" y="3"/>
                  </a:cubicBezTo>
                  <a:moveTo>
                    <a:pt x="3" y="2"/>
                  </a:moveTo>
                  <a:cubicBezTo>
                    <a:pt x="3" y="2"/>
                    <a:pt x="3" y="2"/>
                    <a:pt x="3" y="2"/>
                  </a:cubicBezTo>
                  <a:cubicBezTo>
                    <a:pt x="3" y="2"/>
                    <a:pt x="3" y="2"/>
                    <a:pt x="3" y="2"/>
                  </a:cubicBezTo>
                  <a:moveTo>
                    <a:pt x="3" y="2"/>
                  </a:moveTo>
                  <a:cubicBezTo>
                    <a:pt x="3" y="2"/>
                    <a:pt x="3" y="2"/>
                    <a:pt x="3" y="2"/>
                  </a:cubicBezTo>
                  <a:cubicBezTo>
                    <a:pt x="3" y="2"/>
                    <a:pt x="3" y="2"/>
                    <a:pt x="3" y="2"/>
                  </a:cubicBezTo>
                  <a:moveTo>
                    <a:pt x="3" y="2"/>
                  </a:moveTo>
                  <a:cubicBezTo>
                    <a:pt x="3" y="2"/>
                    <a:pt x="3" y="2"/>
                    <a:pt x="3" y="2"/>
                  </a:cubicBezTo>
                  <a:cubicBezTo>
                    <a:pt x="3" y="2"/>
                    <a:pt x="3" y="2"/>
                    <a:pt x="3" y="2"/>
                  </a:cubicBezTo>
                  <a:moveTo>
                    <a:pt x="3" y="1"/>
                  </a:moveTo>
                  <a:cubicBezTo>
                    <a:pt x="3" y="1"/>
                    <a:pt x="3" y="2"/>
                    <a:pt x="3" y="2"/>
                  </a:cubicBezTo>
                  <a:cubicBezTo>
                    <a:pt x="3" y="2"/>
                    <a:pt x="3" y="1"/>
                    <a:pt x="3" y="1"/>
                  </a:cubicBezTo>
                  <a:moveTo>
                    <a:pt x="3" y="1"/>
                  </a:moveTo>
                  <a:cubicBezTo>
                    <a:pt x="3" y="1"/>
                    <a:pt x="3" y="1"/>
                    <a:pt x="3" y="1"/>
                  </a:cubicBezTo>
                  <a:cubicBezTo>
                    <a:pt x="3" y="1"/>
                    <a:pt x="3" y="1"/>
                    <a:pt x="3" y="1"/>
                  </a:cubicBezTo>
                  <a:moveTo>
                    <a:pt x="3" y="1"/>
                  </a:moveTo>
                  <a:cubicBezTo>
                    <a:pt x="3" y="1"/>
                    <a:pt x="3" y="1"/>
                    <a:pt x="3" y="1"/>
                  </a:cubicBezTo>
                  <a:cubicBezTo>
                    <a:pt x="3" y="1"/>
                    <a:pt x="3" y="1"/>
                    <a:pt x="3" y="1"/>
                  </a:cubicBezTo>
                  <a:moveTo>
                    <a:pt x="4" y="1"/>
                  </a:moveTo>
                  <a:cubicBezTo>
                    <a:pt x="4" y="1"/>
                    <a:pt x="4" y="1"/>
                    <a:pt x="4" y="1"/>
                  </a:cubicBezTo>
                  <a:cubicBezTo>
                    <a:pt x="4" y="1"/>
                    <a:pt x="4" y="1"/>
                    <a:pt x="4" y="1"/>
                  </a:cubicBezTo>
                  <a:moveTo>
                    <a:pt x="4" y="0"/>
                  </a:moveTo>
                  <a:cubicBezTo>
                    <a:pt x="4" y="0"/>
                    <a:pt x="4" y="0"/>
                    <a:pt x="4" y="1"/>
                  </a:cubicBezTo>
                  <a:cubicBezTo>
                    <a:pt x="4" y="0"/>
                    <a:pt x="4" y="0"/>
                    <a:pt x="4" y="0"/>
                  </a:cubicBezTo>
                  <a:moveTo>
                    <a:pt x="4" y="0"/>
                  </a:moveTo>
                  <a:cubicBezTo>
                    <a:pt x="4" y="0"/>
                    <a:pt x="4" y="0"/>
                    <a:pt x="4" y="0"/>
                  </a:cubicBezTo>
                  <a:cubicBezTo>
                    <a:pt x="4" y="0"/>
                    <a:pt x="4" y="0"/>
                    <a:pt x="4" y="0"/>
                  </a:cubicBezTo>
                </a:path>
              </a:pathLst>
            </a:custGeom>
            <a:solidFill>
              <a:srgbClr val="E56A0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34" name="Rectangle 100"/>
            <p:cNvSpPr>
              <a:spLocks noChangeArrowheads="1"/>
            </p:cNvSpPr>
            <p:nvPr/>
          </p:nvSpPr>
          <p:spPr bwMode="auto">
            <a:xfrm>
              <a:off x="1711258" y="5337249"/>
              <a:ext cx="139700" cy="190500"/>
            </a:xfrm>
            <a:prstGeom prst="rect">
              <a:avLst/>
            </a:prstGeom>
            <a:solidFill>
              <a:srgbClr val="FFD57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35" name="Rectangle 101"/>
            <p:cNvSpPr>
              <a:spLocks noChangeArrowheads="1"/>
            </p:cNvSpPr>
            <p:nvPr/>
          </p:nvSpPr>
          <p:spPr bwMode="auto">
            <a:xfrm>
              <a:off x="1685858" y="5238824"/>
              <a:ext cx="142668" cy="323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lang="en-US" altLang="en-US" sz="2100" b="1" dirty="0">
                  <a:solidFill>
                    <a:srgbClr val="FF9936"/>
                  </a:solidFill>
                  <a:latin typeface="Raleway" panose="020B0003030101060003" pitchFamily="34" charset="0"/>
                </a:rPr>
                <a:t>3</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grpSp>
      <p:sp>
        <p:nvSpPr>
          <p:cNvPr id="241" name="Oval 107"/>
          <p:cNvSpPr>
            <a:spLocks noChangeArrowheads="1"/>
          </p:cNvSpPr>
          <p:nvPr/>
        </p:nvSpPr>
        <p:spPr bwMode="auto">
          <a:xfrm>
            <a:off x="2600325" y="4042166"/>
            <a:ext cx="273050" cy="276225"/>
          </a:xfrm>
          <a:prstGeom prst="ellipse">
            <a:avLst/>
          </a:prstGeom>
          <a:solidFill>
            <a:srgbClr val="5D5C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42" name="Oval 108"/>
          <p:cNvSpPr>
            <a:spLocks noChangeArrowheads="1"/>
          </p:cNvSpPr>
          <p:nvPr/>
        </p:nvSpPr>
        <p:spPr bwMode="auto">
          <a:xfrm>
            <a:off x="2659063" y="4104078"/>
            <a:ext cx="155575" cy="153988"/>
          </a:xfrm>
          <a:prstGeom prst="ellipse">
            <a:avLst/>
          </a:prstGeom>
          <a:solidFill>
            <a:srgbClr val="FAFCF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43" name="Freeform 109"/>
          <p:cNvSpPr>
            <a:spLocks/>
          </p:cNvSpPr>
          <p:nvPr/>
        </p:nvSpPr>
        <p:spPr bwMode="auto">
          <a:xfrm>
            <a:off x="1808163" y="1302141"/>
            <a:ext cx="377825" cy="323850"/>
          </a:xfrm>
          <a:custGeom>
            <a:avLst/>
            <a:gdLst>
              <a:gd name="T0" fmla="*/ 0 w 155"/>
              <a:gd name="T1" fmla="*/ 0 h 133"/>
              <a:gd name="T2" fmla="*/ 104 w 155"/>
              <a:gd name="T3" fmla="*/ 133 h 133"/>
              <a:gd name="T4" fmla="*/ 0 w 155"/>
              <a:gd name="T5" fmla="*/ 0 h 133"/>
            </a:gdLst>
            <a:ahLst/>
            <a:cxnLst>
              <a:cxn ang="0">
                <a:pos x="T0" y="T1"/>
              </a:cxn>
              <a:cxn ang="0">
                <a:pos x="T2" y="T3"/>
              </a:cxn>
              <a:cxn ang="0">
                <a:pos x="T4" y="T5"/>
              </a:cxn>
            </a:cxnLst>
            <a:rect l="0" t="0" r="r" b="b"/>
            <a:pathLst>
              <a:path w="155" h="133">
                <a:moveTo>
                  <a:pt x="0" y="0"/>
                </a:moveTo>
                <a:cubicBezTo>
                  <a:pt x="0" y="0"/>
                  <a:pt x="117" y="30"/>
                  <a:pt x="104" y="133"/>
                </a:cubicBezTo>
                <a:cubicBezTo>
                  <a:pt x="104" y="133"/>
                  <a:pt x="155" y="1"/>
                  <a:pt x="0" y="0"/>
                </a:cubicBezTo>
              </a:path>
            </a:pathLst>
          </a:custGeom>
          <a:solidFill>
            <a:srgbClr val="CECEC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44" name="Freeform 110"/>
          <p:cNvSpPr>
            <a:spLocks/>
          </p:cNvSpPr>
          <p:nvPr/>
        </p:nvSpPr>
        <p:spPr bwMode="auto">
          <a:xfrm>
            <a:off x="1963738" y="1218003"/>
            <a:ext cx="379413" cy="325438"/>
          </a:xfrm>
          <a:custGeom>
            <a:avLst/>
            <a:gdLst>
              <a:gd name="T0" fmla="*/ 0 w 155"/>
              <a:gd name="T1" fmla="*/ 0 h 133"/>
              <a:gd name="T2" fmla="*/ 104 w 155"/>
              <a:gd name="T3" fmla="*/ 133 h 133"/>
              <a:gd name="T4" fmla="*/ 0 w 155"/>
              <a:gd name="T5" fmla="*/ 0 h 133"/>
            </a:gdLst>
            <a:ahLst/>
            <a:cxnLst>
              <a:cxn ang="0">
                <a:pos x="T0" y="T1"/>
              </a:cxn>
              <a:cxn ang="0">
                <a:pos x="T2" y="T3"/>
              </a:cxn>
              <a:cxn ang="0">
                <a:pos x="T4" y="T5"/>
              </a:cxn>
            </a:cxnLst>
            <a:rect l="0" t="0" r="r" b="b"/>
            <a:pathLst>
              <a:path w="155" h="133">
                <a:moveTo>
                  <a:pt x="0" y="0"/>
                </a:moveTo>
                <a:cubicBezTo>
                  <a:pt x="0" y="0"/>
                  <a:pt x="117" y="30"/>
                  <a:pt x="104" y="133"/>
                </a:cubicBezTo>
                <a:cubicBezTo>
                  <a:pt x="104" y="133"/>
                  <a:pt x="155" y="1"/>
                  <a:pt x="0" y="0"/>
                </a:cubicBezTo>
              </a:path>
            </a:pathLst>
          </a:custGeom>
          <a:solidFill>
            <a:srgbClr val="CECEC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45" name="Freeform 111"/>
          <p:cNvSpPr>
            <a:spLocks/>
          </p:cNvSpPr>
          <p:nvPr/>
        </p:nvSpPr>
        <p:spPr bwMode="auto">
          <a:xfrm>
            <a:off x="30163" y="2205428"/>
            <a:ext cx="344488" cy="357188"/>
          </a:xfrm>
          <a:custGeom>
            <a:avLst/>
            <a:gdLst>
              <a:gd name="T0" fmla="*/ 56 w 141"/>
              <a:gd name="T1" fmla="*/ 0 h 146"/>
              <a:gd name="T2" fmla="*/ 141 w 141"/>
              <a:gd name="T3" fmla="*/ 146 h 146"/>
              <a:gd name="T4" fmla="*/ 56 w 141"/>
              <a:gd name="T5" fmla="*/ 0 h 146"/>
            </a:gdLst>
            <a:ahLst/>
            <a:cxnLst>
              <a:cxn ang="0">
                <a:pos x="T0" y="T1"/>
              </a:cxn>
              <a:cxn ang="0">
                <a:pos x="T2" y="T3"/>
              </a:cxn>
              <a:cxn ang="0">
                <a:pos x="T4" y="T5"/>
              </a:cxn>
            </a:cxnLst>
            <a:rect l="0" t="0" r="r" b="b"/>
            <a:pathLst>
              <a:path w="141" h="146">
                <a:moveTo>
                  <a:pt x="56" y="0"/>
                </a:moveTo>
                <a:cubicBezTo>
                  <a:pt x="0" y="145"/>
                  <a:pt x="141" y="146"/>
                  <a:pt x="141" y="146"/>
                </a:cubicBezTo>
                <a:cubicBezTo>
                  <a:pt x="41" y="120"/>
                  <a:pt x="56" y="0"/>
                  <a:pt x="56" y="0"/>
                </a:cubicBezTo>
              </a:path>
            </a:pathLst>
          </a:custGeom>
          <a:solidFill>
            <a:srgbClr val="CECEC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46" name="Freeform 112"/>
          <p:cNvSpPr>
            <a:spLocks/>
          </p:cNvSpPr>
          <p:nvPr/>
        </p:nvSpPr>
        <p:spPr bwMode="auto">
          <a:xfrm>
            <a:off x="-104775" y="2321316"/>
            <a:ext cx="344488" cy="357188"/>
          </a:xfrm>
          <a:custGeom>
            <a:avLst/>
            <a:gdLst>
              <a:gd name="T0" fmla="*/ 56 w 141"/>
              <a:gd name="T1" fmla="*/ 0 h 146"/>
              <a:gd name="T2" fmla="*/ 141 w 141"/>
              <a:gd name="T3" fmla="*/ 146 h 146"/>
              <a:gd name="T4" fmla="*/ 56 w 141"/>
              <a:gd name="T5" fmla="*/ 0 h 146"/>
            </a:gdLst>
            <a:ahLst/>
            <a:cxnLst>
              <a:cxn ang="0">
                <a:pos x="T0" y="T1"/>
              </a:cxn>
              <a:cxn ang="0">
                <a:pos x="T2" y="T3"/>
              </a:cxn>
              <a:cxn ang="0">
                <a:pos x="T4" y="T5"/>
              </a:cxn>
            </a:cxnLst>
            <a:rect l="0" t="0" r="r" b="b"/>
            <a:pathLst>
              <a:path w="141" h="146">
                <a:moveTo>
                  <a:pt x="56" y="0"/>
                </a:moveTo>
                <a:cubicBezTo>
                  <a:pt x="0" y="145"/>
                  <a:pt x="141" y="146"/>
                  <a:pt x="141" y="146"/>
                </a:cubicBezTo>
                <a:cubicBezTo>
                  <a:pt x="41" y="120"/>
                  <a:pt x="56" y="0"/>
                  <a:pt x="56" y="0"/>
                </a:cubicBezTo>
              </a:path>
            </a:pathLst>
          </a:custGeom>
          <a:solidFill>
            <a:srgbClr val="CECEC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47" name="Freeform 113"/>
          <p:cNvSpPr>
            <a:spLocks/>
          </p:cNvSpPr>
          <p:nvPr/>
        </p:nvSpPr>
        <p:spPr bwMode="auto">
          <a:xfrm>
            <a:off x="3340100" y="1259278"/>
            <a:ext cx="379413" cy="325438"/>
          </a:xfrm>
          <a:custGeom>
            <a:avLst/>
            <a:gdLst>
              <a:gd name="T0" fmla="*/ 155 w 155"/>
              <a:gd name="T1" fmla="*/ 0 h 133"/>
              <a:gd name="T2" fmla="*/ 51 w 155"/>
              <a:gd name="T3" fmla="*/ 133 h 133"/>
              <a:gd name="T4" fmla="*/ 155 w 155"/>
              <a:gd name="T5" fmla="*/ 0 h 133"/>
            </a:gdLst>
            <a:ahLst/>
            <a:cxnLst>
              <a:cxn ang="0">
                <a:pos x="T0" y="T1"/>
              </a:cxn>
              <a:cxn ang="0">
                <a:pos x="T2" y="T3"/>
              </a:cxn>
              <a:cxn ang="0">
                <a:pos x="T4" y="T5"/>
              </a:cxn>
            </a:cxnLst>
            <a:rect l="0" t="0" r="r" b="b"/>
            <a:pathLst>
              <a:path w="155" h="133">
                <a:moveTo>
                  <a:pt x="155" y="0"/>
                </a:moveTo>
                <a:cubicBezTo>
                  <a:pt x="0" y="1"/>
                  <a:pt x="51" y="133"/>
                  <a:pt x="51" y="133"/>
                </a:cubicBezTo>
                <a:cubicBezTo>
                  <a:pt x="38" y="30"/>
                  <a:pt x="155" y="0"/>
                  <a:pt x="155" y="0"/>
                </a:cubicBezTo>
              </a:path>
            </a:pathLst>
          </a:custGeom>
          <a:solidFill>
            <a:srgbClr val="CECEC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48" name="Freeform 114"/>
          <p:cNvSpPr>
            <a:spLocks/>
          </p:cNvSpPr>
          <p:nvPr/>
        </p:nvSpPr>
        <p:spPr bwMode="auto">
          <a:xfrm>
            <a:off x="3184525" y="1176728"/>
            <a:ext cx="379413" cy="325438"/>
          </a:xfrm>
          <a:custGeom>
            <a:avLst/>
            <a:gdLst>
              <a:gd name="T0" fmla="*/ 155 w 155"/>
              <a:gd name="T1" fmla="*/ 0 h 133"/>
              <a:gd name="T2" fmla="*/ 51 w 155"/>
              <a:gd name="T3" fmla="*/ 133 h 133"/>
              <a:gd name="T4" fmla="*/ 155 w 155"/>
              <a:gd name="T5" fmla="*/ 0 h 133"/>
            </a:gdLst>
            <a:ahLst/>
            <a:cxnLst>
              <a:cxn ang="0">
                <a:pos x="T0" y="T1"/>
              </a:cxn>
              <a:cxn ang="0">
                <a:pos x="T2" y="T3"/>
              </a:cxn>
              <a:cxn ang="0">
                <a:pos x="T4" y="T5"/>
              </a:cxn>
            </a:cxnLst>
            <a:rect l="0" t="0" r="r" b="b"/>
            <a:pathLst>
              <a:path w="155" h="133">
                <a:moveTo>
                  <a:pt x="155" y="0"/>
                </a:moveTo>
                <a:cubicBezTo>
                  <a:pt x="0" y="1"/>
                  <a:pt x="51" y="133"/>
                  <a:pt x="51" y="133"/>
                </a:cubicBezTo>
                <a:cubicBezTo>
                  <a:pt x="38" y="30"/>
                  <a:pt x="155" y="0"/>
                  <a:pt x="155" y="0"/>
                </a:cubicBezTo>
              </a:path>
            </a:pathLst>
          </a:custGeom>
          <a:solidFill>
            <a:srgbClr val="CECEC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49" name="Freeform 115"/>
          <p:cNvSpPr>
            <a:spLocks/>
          </p:cNvSpPr>
          <p:nvPr/>
        </p:nvSpPr>
        <p:spPr bwMode="auto">
          <a:xfrm>
            <a:off x="3446463" y="1371991"/>
            <a:ext cx="1558925" cy="1319213"/>
          </a:xfrm>
          <a:custGeom>
            <a:avLst/>
            <a:gdLst>
              <a:gd name="T0" fmla="*/ 0 w 638"/>
              <a:gd name="T1" fmla="*/ 194 h 539"/>
              <a:gd name="T2" fmla="*/ 0 w 638"/>
              <a:gd name="T3" fmla="*/ 193 h 539"/>
              <a:gd name="T4" fmla="*/ 444 w 638"/>
              <a:gd name="T5" fmla="*/ 95 h 539"/>
              <a:gd name="T6" fmla="*/ 543 w 638"/>
              <a:gd name="T7" fmla="*/ 539 h 539"/>
              <a:gd name="T8" fmla="*/ 543 w 638"/>
              <a:gd name="T9" fmla="*/ 539 h 539"/>
              <a:gd name="T10" fmla="*/ 0 w 638"/>
              <a:gd name="T11" fmla="*/ 194 h 539"/>
            </a:gdLst>
            <a:ahLst/>
            <a:cxnLst>
              <a:cxn ang="0">
                <a:pos x="T0" y="T1"/>
              </a:cxn>
              <a:cxn ang="0">
                <a:pos x="T2" y="T3"/>
              </a:cxn>
              <a:cxn ang="0">
                <a:pos x="T4" y="T5"/>
              </a:cxn>
              <a:cxn ang="0">
                <a:pos x="T6" y="T7"/>
              </a:cxn>
              <a:cxn ang="0">
                <a:pos x="T8" y="T9"/>
              </a:cxn>
              <a:cxn ang="0">
                <a:pos x="T10" y="T11"/>
              </a:cxn>
            </a:cxnLst>
            <a:rect l="0" t="0" r="r" b="b"/>
            <a:pathLst>
              <a:path w="638" h="539">
                <a:moveTo>
                  <a:pt x="0" y="194"/>
                </a:moveTo>
                <a:cubicBezTo>
                  <a:pt x="0" y="193"/>
                  <a:pt x="0" y="193"/>
                  <a:pt x="0" y="193"/>
                </a:cubicBezTo>
                <a:cubicBezTo>
                  <a:pt x="96" y="44"/>
                  <a:pt x="295" y="0"/>
                  <a:pt x="444" y="95"/>
                </a:cubicBezTo>
                <a:cubicBezTo>
                  <a:pt x="594" y="191"/>
                  <a:pt x="638" y="390"/>
                  <a:pt x="543" y="539"/>
                </a:cubicBezTo>
                <a:cubicBezTo>
                  <a:pt x="543" y="539"/>
                  <a:pt x="543" y="539"/>
                  <a:pt x="543" y="539"/>
                </a:cubicBezTo>
                <a:cubicBezTo>
                  <a:pt x="0" y="194"/>
                  <a:pt x="0" y="194"/>
                  <a:pt x="0" y="194"/>
                </a:cubicBezTo>
              </a:path>
            </a:pathLst>
          </a:custGeom>
          <a:solidFill>
            <a:srgbClr val="EA554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50" name="Freeform 116"/>
          <p:cNvSpPr>
            <a:spLocks/>
          </p:cNvSpPr>
          <p:nvPr/>
        </p:nvSpPr>
        <p:spPr bwMode="auto">
          <a:xfrm>
            <a:off x="4773613" y="2661041"/>
            <a:ext cx="17463" cy="30163"/>
          </a:xfrm>
          <a:custGeom>
            <a:avLst/>
            <a:gdLst>
              <a:gd name="T0" fmla="*/ 7 w 7"/>
              <a:gd name="T1" fmla="*/ 0 h 12"/>
              <a:gd name="T2" fmla="*/ 0 w 7"/>
              <a:gd name="T3" fmla="*/ 12 h 12"/>
              <a:gd name="T4" fmla="*/ 7 w 7"/>
              <a:gd name="T5" fmla="*/ 0 h 12"/>
            </a:gdLst>
            <a:ahLst/>
            <a:cxnLst>
              <a:cxn ang="0">
                <a:pos x="T0" y="T1"/>
              </a:cxn>
              <a:cxn ang="0">
                <a:pos x="T2" y="T3"/>
              </a:cxn>
              <a:cxn ang="0">
                <a:pos x="T4" y="T5"/>
              </a:cxn>
            </a:cxnLst>
            <a:rect l="0" t="0" r="r" b="b"/>
            <a:pathLst>
              <a:path w="7" h="12">
                <a:moveTo>
                  <a:pt x="7" y="0"/>
                </a:moveTo>
                <a:cubicBezTo>
                  <a:pt x="5" y="4"/>
                  <a:pt x="2" y="8"/>
                  <a:pt x="0" y="12"/>
                </a:cubicBezTo>
                <a:cubicBezTo>
                  <a:pt x="2" y="8"/>
                  <a:pt x="5" y="4"/>
                  <a:pt x="7" y="0"/>
                </a:cubicBezTo>
              </a:path>
            </a:pathLst>
          </a:custGeom>
          <a:solidFill>
            <a:srgbClr val="FAFCF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51" name="Freeform 117"/>
          <p:cNvSpPr>
            <a:spLocks/>
          </p:cNvSpPr>
          <p:nvPr/>
        </p:nvSpPr>
        <p:spPr bwMode="auto">
          <a:xfrm>
            <a:off x="4495800" y="1611703"/>
            <a:ext cx="363538" cy="1079500"/>
          </a:xfrm>
          <a:custGeom>
            <a:avLst/>
            <a:gdLst>
              <a:gd name="T0" fmla="*/ 0 w 149"/>
              <a:gd name="T1" fmla="*/ 0 h 441"/>
              <a:gd name="T2" fmla="*/ 0 w 149"/>
              <a:gd name="T3" fmla="*/ 2 h 441"/>
              <a:gd name="T4" fmla="*/ 44 w 149"/>
              <a:gd name="T5" fmla="*/ 139 h 441"/>
              <a:gd name="T6" fmla="*/ 39 w 149"/>
              <a:gd name="T7" fmla="*/ 394 h 441"/>
              <a:gd name="T8" fmla="*/ 114 w 149"/>
              <a:gd name="T9" fmla="*/ 441 h 441"/>
              <a:gd name="T10" fmla="*/ 114 w 149"/>
              <a:gd name="T11" fmla="*/ 441 h 441"/>
              <a:gd name="T12" fmla="*/ 114 w 149"/>
              <a:gd name="T13" fmla="*/ 441 h 441"/>
              <a:gd name="T14" fmla="*/ 121 w 149"/>
              <a:gd name="T15" fmla="*/ 429 h 441"/>
              <a:gd name="T16" fmla="*/ 135 w 149"/>
              <a:gd name="T17" fmla="*/ 391 h 441"/>
              <a:gd name="T18" fmla="*/ 143 w 149"/>
              <a:gd name="T19" fmla="*/ 278 h 441"/>
              <a:gd name="T20" fmla="*/ 88 w 149"/>
              <a:gd name="T21" fmla="*/ 95 h 441"/>
              <a:gd name="T22" fmla="*/ 0 w 149"/>
              <a:gd name="T23" fmla="*/ 0 h 4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49" h="441">
                <a:moveTo>
                  <a:pt x="0" y="0"/>
                </a:moveTo>
                <a:cubicBezTo>
                  <a:pt x="0" y="1"/>
                  <a:pt x="0" y="1"/>
                  <a:pt x="0" y="2"/>
                </a:cubicBezTo>
                <a:cubicBezTo>
                  <a:pt x="18" y="47"/>
                  <a:pt x="33" y="91"/>
                  <a:pt x="44" y="139"/>
                </a:cubicBezTo>
                <a:cubicBezTo>
                  <a:pt x="61" y="221"/>
                  <a:pt x="56" y="312"/>
                  <a:pt x="39" y="394"/>
                </a:cubicBezTo>
                <a:cubicBezTo>
                  <a:pt x="114" y="441"/>
                  <a:pt x="114" y="441"/>
                  <a:pt x="114" y="441"/>
                </a:cubicBezTo>
                <a:cubicBezTo>
                  <a:pt x="114" y="441"/>
                  <a:pt x="114" y="441"/>
                  <a:pt x="114" y="441"/>
                </a:cubicBezTo>
                <a:cubicBezTo>
                  <a:pt x="114" y="441"/>
                  <a:pt x="114" y="441"/>
                  <a:pt x="114" y="441"/>
                </a:cubicBezTo>
                <a:cubicBezTo>
                  <a:pt x="116" y="437"/>
                  <a:pt x="119" y="433"/>
                  <a:pt x="121" y="429"/>
                </a:cubicBezTo>
                <a:cubicBezTo>
                  <a:pt x="128" y="418"/>
                  <a:pt x="133" y="406"/>
                  <a:pt x="135" y="391"/>
                </a:cubicBezTo>
                <a:cubicBezTo>
                  <a:pt x="141" y="359"/>
                  <a:pt x="149" y="327"/>
                  <a:pt x="143" y="278"/>
                </a:cubicBezTo>
                <a:cubicBezTo>
                  <a:pt x="137" y="214"/>
                  <a:pt x="118" y="152"/>
                  <a:pt x="88" y="95"/>
                </a:cubicBezTo>
                <a:cubicBezTo>
                  <a:pt x="68" y="57"/>
                  <a:pt x="32" y="27"/>
                  <a:pt x="0" y="0"/>
                </a:cubicBezTo>
              </a:path>
            </a:pathLst>
          </a:custGeom>
          <a:solidFill>
            <a:srgbClr val="F3918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97" name="TextBox 96">
            <a:extLst>
              <a:ext uri="{FF2B5EF4-FFF2-40B4-BE49-F238E27FC236}">
                <a16:creationId xmlns:a16="http://schemas.microsoft.com/office/drawing/2014/main" id="{0ABB9975-98A3-4E5C-83F0-F5DB5A76FAFE}"/>
              </a:ext>
            </a:extLst>
          </p:cNvPr>
          <p:cNvSpPr txBox="1"/>
          <p:nvPr/>
        </p:nvSpPr>
        <p:spPr>
          <a:xfrm>
            <a:off x="7934640" y="185859"/>
            <a:ext cx="2856872" cy="1261884"/>
          </a:xfrm>
          <a:prstGeom prst="rect">
            <a:avLst/>
          </a:prstGeom>
          <a:noFill/>
        </p:spPr>
        <p:txBody>
          <a:bodyPr wrap="none" rtlCol="0">
            <a:spAutoFit/>
          </a:bodyPr>
          <a:lstStyle/>
          <a:p>
            <a:pPr algn="ctr"/>
            <a:r>
              <a:rPr lang="en-GB" sz="2800" dirty="0">
                <a:solidFill>
                  <a:schemeClr val="bg1"/>
                </a:solidFill>
                <a:latin typeface="Arial" panose="020B0604020202020204" pitchFamily="34" charset="0"/>
                <a:cs typeface="Arial" panose="020B0604020202020204" pitchFamily="34" charset="0"/>
              </a:rPr>
              <a:t>TIME LIMIT: </a:t>
            </a:r>
          </a:p>
          <a:p>
            <a:pPr algn="ctr"/>
            <a:r>
              <a:rPr lang="en-GB" sz="4800" dirty="0">
                <a:solidFill>
                  <a:schemeClr val="bg1"/>
                </a:solidFill>
                <a:latin typeface="Arial" panose="020B0604020202020204" pitchFamily="34" charset="0"/>
                <a:cs typeface="Arial" panose="020B0604020202020204" pitchFamily="34" charset="0"/>
              </a:rPr>
              <a:t>5 minutes</a:t>
            </a:r>
          </a:p>
        </p:txBody>
      </p:sp>
      <p:sp>
        <p:nvSpPr>
          <p:cNvPr id="3" name="TextBox 2"/>
          <p:cNvSpPr txBox="1"/>
          <p:nvPr/>
        </p:nvSpPr>
        <p:spPr>
          <a:xfrm>
            <a:off x="6580095" y="816801"/>
            <a:ext cx="5199530" cy="954107"/>
          </a:xfrm>
          <a:prstGeom prst="rect">
            <a:avLst/>
          </a:prstGeom>
          <a:noFill/>
        </p:spPr>
        <p:txBody>
          <a:bodyPr wrap="square" rtlCol="0">
            <a:spAutoFit/>
          </a:bodyPr>
          <a:lstStyle/>
          <a:p>
            <a:r>
              <a:rPr lang="en-US" sz="2800" smtClean="0">
                <a:solidFill>
                  <a:srgbClr val="7030A0"/>
                </a:solidFill>
                <a:latin typeface="Arial" pitchFamily="34" charset="0"/>
                <a:cs typeface="Arial" pitchFamily="34" charset="0"/>
              </a:rPr>
              <a:t>Hoạt động nhóm trong 5 phút, 2 bàn là 1 nhóm</a:t>
            </a:r>
            <a:endParaRPr lang="en-US" sz="2800">
              <a:solidFill>
                <a:srgbClr val="7030A0"/>
              </a:solidFill>
              <a:latin typeface="Arial" pitchFamily="34" charset="0"/>
              <a:cs typeface="Arial" pitchFamily="34" charset="0"/>
            </a:endParaRPr>
          </a:p>
        </p:txBody>
      </p:sp>
    </p:spTree>
    <p:custDataLst>
      <p:tags r:id="rId1"/>
    </p:custDataLst>
    <p:extLst>
      <p:ext uri="{BB962C8B-B14F-4D97-AF65-F5344CB8AC3E}">
        <p14:creationId xmlns:p14="http://schemas.microsoft.com/office/powerpoint/2010/main" val="500195310"/>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120"/>
                    </p:tgtEl>
                  </p:cond>
                </p:stCondLst>
                <p:endSync evt="end" delay="0">
                  <p:rtn val="all"/>
                </p:endSync>
                <p:childTnLst>
                  <p:par>
                    <p:cTn id="3" fill="hold">
                      <p:stCondLst>
                        <p:cond delay="0"/>
                      </p:stCondLst>
                      <p:childTnLst>
                        <p:par>
                          <p:cTn id="4" fill="hold">
                            <p:stCondLst>
                              <p:cond delay="0"/>
                            </p:stCondLst>
                            <p:childTnLst>
                              <p:par>
                                <p:cTn id="5" presetID="8" presetClass="emph" presetSubtype="0" fill="hold" nodeType="clickEffect">
                                  <p:stCondLst>
                                    <p:cond delay="0"/>
                                  </p:stCondLst>
                                  <p:childTnLst>
                                    <p:animRot by="21600000">
                                      <p:cBhvr>
                                        <p:cTn id="6" dur="120000" fill="hold"/>
                                        <p:tgtEl>
                                          <p:spTgt spid="4"/>
                                        </p:tgtEl>
                                        <p:attrNameLst>
                                          <p:attrName>r</p:attrName>
                                        </p:attrNameLst>
                                      </p:cBhvr>
                                    </p:animRot>
                                  </p:childTnLst>
                                </p:cTn>
                              </p:par>
                            </p:childTnLst>
                          </p:cTn>
                        </p:par>
                        <p:par>
                          <p:cTn id="7" fill="hold">
                            <p:stCondLst>
                              <p:cond delay="120000"/>
                            </p:stCondLst>
                            <p:childTnLst>
                              <p:par>
                                <p:cTn id="8" presetID="53" presetClass="entr" presetSubtype="16" fill="hold" nodeType="afterEffect">
                                  <p:stCondLst>
                                    <p:cond delay="0"/>
                                  </p:stCondLst>
                                  <p:childTnLst>
                                    <p:set>
                                      <p:cBhvr>
                                        <p:cTn id="9" dur="1" fill="hold">
                                          <p:stCondLst>
                                            <p:cond delay="0"/>
                                          </p:stCondLst>
                                        </p:cTn>
                                        <p:tgtEl>
                                          <p:spTgt spid="123"/>
                                        </p:tgtEl>
                                        <p:attrNameLst>
                                          <p:attrName>style.visibility</p:attrName>
                                        </p:attrNameLst>
                                      </p:cBhvr>
                                      <p:to>
                                        <p:strVal val="visible"/>
                                      </p:to>
                                    </p:set>
                                    <p:anim calcmode="lin" valueType="num">
                                      <p:cBhvr>
                                        <p:cTn id="10" dur="500" fill="hold"/>
                                        <p:tgtEl>
                                          <p:spTgt spid="123"/>
                                        </p:tgtEl>
                                        <p:attrNameLst>
                                          <p:attrName>ppt_w</p:attrName>
                                        </p:attrNameLst>
                                      </p:cBhvr>
                                      <p:tavLst>
                                        <p:tav tm="0">
                                          <p:val>
                                            <p:fltVal val="0"/>
                                          </p:val>
                                        </p:tav>
                                        <p:tav tm="100000">
                                          <p:val>
                                            <p:strVal val="#ppt_w"/>
                                          </p:val>
                                        </p:tav>
                                      </p:tavLst>
                                    </p:anim>
                                    <p:anim calcmode="lin" valueType="num">
                                      <p:cBhvr>
                                        <p:cTn id="11" dur="500" fill="hold"/>
                                        <p:tgtEl>
                                          <p:spTgt spid="123"/>
                                        </p:tgtEl>
                                        <p:attrNameLst>
                                          <p:attrName>ppt_h</p:attrName>
                                        </p:attrNameLst>
                                      </p:cBhvr>
                                      <p:tavLst>
                                        <p:tav tm="0">
                                          <p:val>
                                            <p:fltVal val="0"/>
                                          </p:val>
                                        </p:tav>
                                        <p:tav tm="100000">
                                          <p:val>
                                            <p:strVal val="#ppt_h"/>
                                          </p:val>
                                        </p:tav>
                                      </p:tavLst>
                                    </p:anim>
                                    <p:animEffect transition="in" filter="fade">
                                      <p:cBhvr>
                                        <p:cTn id="12" dur="500"/>
                                        <p:tgtEl>
                                          <p:spTgt spid="123"/>
                                        </p:tgtEl>
                                      </p:cBhvr>
                                    </p:animEffect>
                                  </p:childTnLst>
                                  <p:subTnLst>
                                    <p:audio>
                                      <p:cMediaNode>
                                        <p:cTn display="0" masterRel="sameClick">
                                          <p:stCondLst>
                                            <p:cond evt="begin" delay="0">
                                              <p:tn val="8"/>
                                            </p:cond>
                                          </p:stCondLst>
                                          <p:endCondLst>
                                            <p:cond evt="onStopAudio" delay="0">
                                              <p:tgtEl>
                                                <p:sldTgt/>
                                              </p:tgtEl>
                                            </p:cond>
                                          </p:endCondLst>
                                        </p:cTn>
                                        <p:tgtEl>
                                          <p:sndTgt r:embed="rId3" name="chimes.wav"/>
                                        </p:tgtEl>
                                      </p:cMediaNode>
                                    </p:audio>
                                  </p:subTnLst>
                                </p:cTn>
                              </p:par>
                            </p:childTnLst>
                          </p:cTn>
                        </p:par>
                      </p:childTnLst>
                    </p:cTn>
                  </p:par>
                </p:childTnLst>
              </p:cTn>
              <p:nextCondLst>
                <p:cond evt="onClick" delay="0">
                  <p:tgtEl>
                    <p:spTgt spid="120"/>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2" name="!!3" descr="Wondering | Grappige gezichten, Smiley, Grappige plaatjes">
            <a:extLst>
              <a:ext uri="{FF2B5EF4-FFF2-40B4-BE49-F238E27FC236}">
                <a16:creationId xmlns:a16="http://schemas.microsoft.com/office/drawing/2014/main" id="{679F008B-6D84-4B69-B54D-201981BB384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2343" y="1274361"/>
            <a:ext cx="1805792" cy="2161187"/>
          </a:xfrm>
          <a:prstGeom prst="rect">
            <a:avLst/>
          </a:prstGeom>
          <a:noFill/>
          <a:extLst>
            <a:ext uri="{909E8E84-426E-40DD-AFC4-6F175D3DCCD1}">
              <a14:hiddenFill xmlns:a14="http://schemas.microsoft.com/office/drawing/2010/main">
                <a:solidFill>
                  <a:srgbClr val="FFFFFF"/>
                </a:solidFill>
              </a14:hiddenFill>
            </a:ext>
          </a:extLst>
        </p:spPr>
      </p:pic>
      <p:grpSp>
        <p:nvGrpSpPr>
          <p:cNvPr id="10" name="Group 9">
            <a:extLst>
              <a:ext uri="{FF2B5EF4-FFF2-40B4-BE49-F238E27FC236}">
                <a16:creationId xmlns:a16="http://schemas.microsoft.com/office/drawing/2014/main" id="{D4EF09CF-3362-453A-9463-F6669A9D3E01}"/>
              </a:ext>
            </a:extLst>
          </p:cNvPr>
          <p:cNvGrpSpPr/>
          <p:nvPr/>
        </p:nvGrpSpPr>
        <p:grpSpPr>
          <a:xfrm rot="8757556">
            <a:off x="-1052601" y="4821382"/>
            <a:ext cx="3136324" cy="6858000"/>
            <a:chOff x="9055676" y="0"/>
            <a:chExt cx="3136324" cy="6858000"/>
          </a:xfrm>
        </p:grpSpPr>
        <p:sp>
          <p:nvSpPr>
            <p:cNvPr id="4" name="Rectangle 3">
              <a:extLst>
                <a:ext uri="{FF2B5EF4-FFF2-40B4-BE49-F238E27FC236}">
                  <a16:creationId xmlns:a16="http://schemas.microsoft.com/office/drawing/2014/main" id="{403AE892-EBD6-40F1-851B-FEADBD59429F}"/>
                </a:ext>
              </a:extLst>
            </p:cNvPr>
            <p:cNvSpPr/>
            <p:nvPr/>
          </p:nvSpPr>
          <p:spPr>
            <a:xfrm>
              <a:off x="9221932" y="0"/>
              <a:ext cx="2970068" cy="6858000"/>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pitchFamily="34" charset="0"/>
                <a:cs typeface="Arial" pitchFamily="34" charset="0"/>
              </a:endParaRPr>
            </a:p>
          </p:txBody>
        </p:sp>
        <p:sp>
          <p:nvSpPr>
            <p:cNvPr id="5" name="Rectangle 4">
              <a:extLst>
                <a:ext uri="{FF2B5EF4-FFF2-40B4-BE49-F238E27FC236}">
                  <a16:creationId xmlns:a16="http://schemas.microsoft.com/office/drawing/2014/main" id="{54318653-1A38-442C-BA0F-F2C51149BCFF}"/>
                </a:ext>
              </a:extLst>
            </p:cNvPr>
            <p:cNvSpPr/>
            <p:nvPr/>
          </p:nvSpPr>
          <p:spPr>
            <a:xfrm>
              <a:off x="9055676" y="0"/>
              <a:ext cx="166255"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pitchFamily="34" charset="0"/>
                <a:cs typeface="Arial" pitchFamily="34" charset="0"/>
              </a:endParaRPr>
            </a:p>
          </p:txBody>
        </p:sp>
        <p:sp>
          <p:nvSpPr>
            <p:cNvPr id="6" name="Rectangle 5">
              <a:extLst>
                <a:ext uri="{FF2B5EF4-FFF2-40B4-BE49-F238E27FC236}">
                  <a16:creationId xmlns:a16="http://schemas.microsoft.com/office/drawing/2014/main" id="{C25D63D1-E9CE-42BF-BD4D-374FD0293155}"/>
                </a:ext>
              </a:extLst>
            </p:cNvPr>
            <p:cNvSpPr/>
            <p:nvPr/>
          </p:nvSpPr>
          <p:spPr>
            <a:xfrm>
              <a:off x="9221932" y="0"/>
              <a:ext cx="114301" cy="6858000"/>
            </a:xfrm>
            <a:prstGeom prst="rect">
              <a:avLst/>
            </a:prstGeom>
            <a:solidFill>
              <a:srgbClr val="FFD3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pitchFamily="34" charset="0"/>
                <a:cs typeface="Arial" pitchFamily="34" charset="0"/>
              </a:endParaRPr>
            </a:p>
          </p:txBody>
        </p:sp>
        <p:sp>
          <p:nvSpPr>
            <p:cNvPr id="7" name="Rectangle 6">
              <a:extLst>
                <a:ext uri="{FF2B5EF4-FFF2-40B4-BE49-F238E27FC236}">
                  <a16:creationId xmlns:a16="http://schemas.microsoft.com/office/drawing/2014/main" id="{BA4EE865-9F0D-4531-A737-E13A557C0277}"/>
                </a:ext>
              </a:extLst>
            </p:cNvPr>
            <p:cNvSpPr/>
            <p:nvPr/>
          </p:nvSpPr>
          <p:spPr>
            <a:xfrm>
              <a:off x="9336233" y="0"/>
              <a:ext cx="150667"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pitchFamily="34" charset="0"/>
                <a:cs typeface="Arial" pitchFamily="34" charset="0"/>
              </a:endParaRPr>
            </a:p>
          </p:txBody>
        </p:sp>
        <p:sp>
          <p:nvSpPr>
            <p:cNvPr id="8" name="Rectangle 7">
              <a:extLst>
                <a:ext uri="{FF2B5EF4-FFF2-40B4-BE49-F238E27FC236}">
                  <a16:creationId xmlns:a16="http://schemas.microsoft.com/office/drawing/2014/main" id="{6A1183CB-C5B0-498A-A49C-4180134C74B0}"/>
                </a:ext>
              </a:extLst>
            </p:cNvPr>
            <p:cNvSpPr/>
            <p:nvPr/>
          </p:nvSpPr>
          <p:spPr>
            <a:xfrm>
              <a:off x="9336233" y="0"/>
              <a:ext cx="5715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pitchFamily="34" charset="0"/>
                <a:cs typeface="Arial" pitchFamily="34" charset="0"/>
              </a:endParaRPr>
            </a:p>
          </p:txBody>
        </p:sp>
      </p:grpSp>
      <p:sp>
        <p:nvSpPr>
          <p:cNvPr id="34" name="TextBox 33">
            <a:extLst>
              <a:ext uri="{FF2B5EF4-FFF2-40B4-BE49-F238E27FC236}">
                <a16:creationId xmlns:a16="http://schemas.microsoft.com/office/drawing/2014/main" id="{A3A062DA-93BF-4842-B601-4404401BCCE3}"/>
              </a:ext>
            </a:extLst>
          </p:cNvPr>
          <p:cNvSpPr txBox="1"/>
          <p:nvPr/>
        </p:nvSpPr>
        <p:spPr>
          <a:xfrm>
            <a:off x="1098432" y="561061"/>
            <a:ext cx="10403741" cy="584775"/>
          </a:xfrm>
          <a:prstGeom prst="rect">
            <a:avLst/>
          </a:prstGeom>
          <a:noFill/>
        </p:spPr>
        <p:txBody>
          <a:bodyPr wrap="square">
            <a:spAutoFit/>
          </a:bodyPr>
          <a:lstStyle/>
          <a:p>
            <a:pPr algn="just"/>
            <a:r>
              <a:rPr lang="en-US" sz="3200" b="1" smtClean="0">
                <a:solidFill>
                  <a:srgbClr val="0070C0"/>
                </a:solidFill>
                <a:latin typeface="Arial" pitchFamily="34" charset="0"/>
                <a:ea typeface="Times New Roman" panose="02020603050405020304" pitchFamily="18" charset="0"/>
                <a:cs typeface="Arial" pitchFamily="34" charset="0"/>
              </a:rPr>
              <a:t>Nhắc lại về phép cộng và </a:t>
            </a:r>
            <a:r>
              <a:rPr lang="en-US" sz="3200" b="1" smtClean="0">
                <a:solidFill>
                  <a:srgbClr val="0070C0"/>
                </a:solidFill>
                <a:effectLst/>
                <a:latin typeface="Arial" pitchFamily="34" charset="0"/>
                <a:ea typeface="Times New Roman" panose="02020603050405020304" pitchFamily="18" charset="0"/>
                <a:cs typeface="Arial" pitchFamily="34" charset="0"/>
              </a:rPr>
              <a:t>tính chất của phép cộng?</a:t>
            </a:r>
            <a:endParaRPr lang="en-US" sz="3200" b="1">
              <a:solidFill>
                <a:srgbClr val="0070C0"/>
              </a:solidFill>
              <a:latin typeface="Arial" pitchFamily="34" charset="0"/>
              <a:cs typeface="Arial" pitchFamily="34" charset="0"/>
            </a:endParaRPr>
          </a:p>
        </p:txBody>
      </p:sp>
      <p:grpSp>
        <p:nvGrpSpPr>
          <p:cNvPr id="39" name="Group 38">
            <a:extLst>
              <a:ext uri="{FF2B5EF4-FFF2-40B4-BE49-F238E27FC236}">
                <a16:creationId xmlns:a16="http://schemas.microsoft.com/office/drawing/2014/main" id="{1ED5D934-1005-42E7-B9E8-65E9CE12B957}"/>
              </a:ext>
            </a:extLst>
          </p:cNvPr>
          <p:cNvGrpSpPr/>
          <p:nvPr/>
        </p:nvGrpSpPr>
        <p:grpSpPr>
          <a:xfrm rot="5400000">
            <a:off x="8383393" y="3218530"/>
            <a:ext cx="6891246" cy="653685"/>
            <a:chOff x="4871257" y="83128"/>
            <a:chExt cx="7501721" cy="653685"/>
          </a:xfrm>
        </p:grpSpPr>
        <p:sp>
          <p:nvSpPr>
            <p:cNvPr id="40" name="Rectangle: Rounded Corners 39">
              <a:extLst>
                <a:ext uri="{FF2B5EF4-FFF2-40B4-BE49-F238E27FC236}">
                  <a16:creationId xmlns:a16="http://schemas.microsoft.com/office/drawing/2014/main" id="{E77C13A5-0834-400F-A56E-4C74E35B6AEF}"/>
                </a:ext>
              </a:extLst>
            </p:cNvPr>
            <p:cNvSpPr/>
            <p:nvPr/>
          </p:nvSpPr>
          <p:spPr>
            <a:xfrm>
              <a:off x="4871257" y="83128"/>
              <a:ext cx="7232072" cy="653685"/>
            </a:xfrm>
            <a:prstGeom prst="roundRect">
              <a:avLst/>
            </a:prstGeom>
            <a:solidFill>
              <a:srgbClr val="70AD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latin typeface="Arial" pitchFamily="34" charset="0"/>
                <a:cs typeface="Arial" pitchFamily="34" charset="0"/>
              </a:endParaRPr>
            </a:p>
          </p:txBody>
        </p:sp>
        <p:sp>
          <p:nvSpPr>
            <p:cNvPr id="41" name="TextBox 40">
              <a:extLst>
                <a:ext uri="{FF2B5EF4-FFF2-40B4-BE49-F238E27FC236}">
                  <a16:creationId xmlns:a16="http://schemas.microsoft.com/office/drawing/2014/main" id="{9512712A-CFC7-4140-8BF0-0E597115E512}"/>
                </a:ext>
              </a:extLst>
            </p:cNvPr>
            <p:cNvSpPr txBox="1"/>
            <p:nvPr/>
          </p:nvSpPr>
          <p:spPr>
            <a:xfrm>
              <a:off x="5268730" y="213658"/>
              <a:ext cx="7104248" cy="461665"/>
            </a:xfrm>
            <a:prstGeom prst="rect">
              <a:avLst/>
            </a:prstGeom>
            <a:noFill/>
          </p:spPr>
          <p:txBody>
            <a:bodyPr wrap="square">
              <a:spAutoFit/>
            </a:bodyPr>
            <a:lstStyle/>
            <a:p>
              <a:r>
                <a:rPr lang="en-US" sz="2400" b="1">
                  <a:solidFill>
                    <a:srgbClr val="FFFF00"/>
                  </a:solidFill>
                  <a:latin typeface="Arial" pitchFamily="34" charset="0"/>
                  <a:cs typeface="Arial" pitchFamily="34" charset="0"/>
                </a:rPr>
                <a:t>HOẠT ĐỘNG </a:t>
              </a:r>
              <a:r>
                <a:rPr lang="en-US" sz="2400" b="1" smtClean="0">
                  <a:solidFill>
                    <a:srgbClr val="FFFF00"/>
                  </a:solidFill>
                  <a:latin typeface="Arial" pitchFamily="34" charset="0"/>
                  <a:cs typeface="Arial" pitchFamily="34" charset="0"/>
                </a:rPr>
                <a:t>TÁI HIỆN </a:t>
              </a:r>
              <a:r>
                <a:rPr lang="en-US" sz="2400" b="1">
                  <a:solidFill>
                    <a:srgbClr val="FFFF00"/>
                  </a:solidFill>
                  <a:latin typeface="Arial" pitchFamily="34" charset="0"/>
                  <a:cs typeface="Arial" pitchFamily="34" charset="0"/>
                </a:rPr>
                <a:t>KIẾN THỨC</a:t>
              </a:r>
              <a:endParaRPr lang="en-US" sz="2400">
                <a:solidFill>
                  <a:srgbClr val="FFFF00"/>
                </a:solidFill>
                <a:latin typeface="Arial" pitchFamily="34" charset="0"/>
                <a:cs typeface="Arial" pitchFamily="34" charset="0"/>
              </a:endParaRPr>
            </a:p>
          </p:txBody>
        </p:sp>
      </p:grpSp>
      <p:sp>
        <p:nvSpPr>
          <p:cNvPr id="2" name="Rectangle 2"/>
          <p:cNvSpPr>
            <a:spLocks noChangeArrowheads="1"/>
          </p:cNvSpPr>
          <p:nvPr/>
        </p:nvSpPr>
        <p:spPr bwMode="auto">
          <a:xfrm>
            <a:off x="0" y="-184666"/>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latin typeface="Arial" pitchFamily="34" charset="0"/>
              <a:cs typeface="Arial" pitchFamily="34" charset="0"/>
            </a:endParaRPr>
          </a:p>
        </p:txBody>
      </p:sp>
      <p:graphicFrame>
        <p:nvGraphicFramePr>
          <p:cNvPr id="3" name="Object 2"/>
          <p:cNvGraphicFramePr>
            <a:graphicFrameLocks noChangeAspect="1"/>
          </p:cNvGraphicFramePr>
          <p:nvPr>
            <p:extLst>
              <p:ext uri="{D42A27DB-BD31-4B8C-83A1-F6EECF244321}">
                <p14:modId xmlns:p14="http://schemas.microsoft.com/office/powerpoint/2010/main" val="1129017117"/>
              </p:ext>
            </p:extLst>
          </p:nvPr>
        </p:nvGraphicFramePr>
        <p:xfrm>
          <a:off x="5715486" y="1528405"/>
          <a:ext cx="2356209" cy="399714"/>
        </p:xfrm>
        <a:graphic>
          <a:graphicData uri="http://schemas.openxmlformats.org/presentationml/2006/ole">
            <mc:AlternateContent xmlns:mc="http://schemas.openxmlformats.org/markup-compatibility/2006">
              <mc:Choice xmlns:v="urn:schemas-microsoft-com:vml" Requires="v">
                <p:oleObj spid="_x0000_s1197" name="Equation" r:id="rId4" imgW="1066337" imgH="177723" progId="Equation.DSMT4">
                  <p:embed/>
                </p:oleObj>
              </mc:Choice>
              <mc:Fallback>
                <p:oleObj name="Equation" r:id="rId4" imgW="1066337" imgH="177723" progId="Equation.DSMT4">
                  <p:embed/>
                  <p:pic>
                    <p:nvPicPr>
                      <p:cNvPr id="0" name="Object 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715486" y="1528405"/>
                        <a:ext cx="2356209" cy="399714"/>
                      </a:xfrm>
                      <a:prstGeom prst="rect">
                        <a:avLst/>
                      </a:prstGeom>
                      <a:noFill/>
                    </p:spPr>
                  </p:pic>
                </p:oleObj>
              </mc:Fallback>
            </mc:AlternateContent>
          </a:graphicData>
        </a:graphic>
      </p:graphicFrame>
      <p:sp>
        <p:nvSpPr>
          <p:cNvPr id="9" name="Rectangle 4"/>
          <p:cNvSpPr>
            <a:spLocks noChangeArrowheads="1"/>
          </p:cNvSpPr>
          <p:nvPr/>
        </p:nvSpPr>
        <p:spPr bwMode="auto">
          <a:xfrm>
            <a:off x="0" y="-184666"/>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latin typeface="Arial" pitchFamily="34" charset="0"/>
              <a:cs typeface="Arial" pitchFamily="34" charset="0"/>
            </a:endParaRPr>
          </a:p>
        </p:txBody>
      </p:sp>
      <p:graphicFrame>
        <p:nvGraphicFramePr>
          <p:cNvPr id="11" name="Object 10"/>
          <p:cNvGraphicFramePr>
            <a:graphicFrameLocks noChangeAspect="1"/>
          </p:cNvGraphicFramePr>
          <p:nvPr>
            <p:extLst>
              <p:ext uri="{D42A27DB-BD31-4B8C-83A1-F6EECF244321}">
                <p14:modId xmlns:p14="http://schemas.microsoft.com/office/powerpoint/2010/main" val="42818493"/>
              </p:ext>
            </p:extLst>
          </p:nvPr>
        </p:nvGraphicFramePr>
        <p:xfrm>
          <a:off x="5554460" y="2014437"/>
          <a:ext cx="4270631" cy="568015"/>
        </p:xfrm>
        <a:graphic>
          <a:graphicData uri="http://schemas.openxmlformats.org/presentationml/2006/ole">
            <mc:AlternateContent xmlns:mc="http://schemas.openxmlformats.org/markup-compatibility/2006">
              <mc:Choice xmlns:v="urn:schemas-microsoft-com:vml" Requires="v">
                <p:oleObj spid="_x0000_s1198" name="Equation" r:id="rId6" imgW="1930400" imgH="254000" progId="Equation.DSMT4">
                  <p:embed/>
                </p:oleObj>
              </mc:Choice>
              <mc:Fallback>
                <p:oleObj name="Equation" r:id="rId6" imgW="1930400" imgH="254000" progId="Equation.DSMT4">
                  <p:embed/>
                  <p:pic>
                    <p:nvPicPr>
                      <p:cNvPr id="0" name="Object 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554460" y="2014437"/>
                        <a:ext cx="4270631" cy="568015"/>
                      </a:xfrm>
                      <a:prstGeom prst="rect">
                        <a:avLst/>
                      </a:prstGeom>
                      <a:noFill/>
                    </p:spPr>
                  </p:pic>
                </p:oleObj>
              </mc:Fallback>
            </mc:AlternateContent>
          </a:graphicData>
        </a:graphic>
      </p:graphicFrame>
      <p:sp>
        <p:nvSpPr>
          <p:cNvPr id="12" name="Rectangle 6"/>
          <p:cNvSpPr>
            <a:spLocks noChangeArrowheads="1"/>
          </p:cNvSpPr>
          <p:nvPr/>
        </p:nvSpPr>
        <p:spPr bwMode="auto">
          <a:xfrm>
            <a:off x="0" y="-184666"/>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latin typeface="Arial" pitchFamily="34" charset="0"/>
              <a:cs typeface="Arial" pitchFamily="34" charset="0"/>
            </a:endParaRPr>
          </a:p>
        </p:txBody>
      </p:sp>
      <p:graphicFrame>
        <p:nvGraphicFramePr>
          <p:cNvPr id="13" name="Object 12"/>
          <p:cNvGraphicFramePr>
            <a:graphicFrameLocks noChangeAspect="1"/>
          </p:cNvGraphicFramePr>
          <p:nvPr>
            <p:extLst>
              <p:ext uri="{D42A27DB-BD31-4B8C-83A1-F6EECF244321}">
                <p14:modId xmlns:p14="http://schemas.microsoft.com/office/powerpoint/2010/main" val="2969294389"/>
              </p:ext>
            </p:extLst>
          </p:nvPr>
        </p:nvGraphicFramePr>
        <p:xfrm>
          <a:off x="5715487" y="2636774"/>
          <a:ext cx="3092524" cy="399714"/>
        </p:xfrm>
        <a:graphic>
          <a:graphicData uri="http://schemas.openxmlformats.org/presentationml/2006/ole">
            <mc:AlternateContent xmlns:mc="http://schemas.openxmlformats.org/markup-compatibility/2006">
              <mc:Choice xmlns:v="urn:schemas-microsoft-com:vml" Requires="v">
                <p:oleObj spid="_x0000_s1199" name="Equation" r:id="rId8" imgW="1396394" imgH="177723" progId="Equation.DSMT4">
                  <p:embed/>
                </p:oleObj>
              </mc:Choice>
              <mc:Fallback>
                <p:oleObj name="Equation" r:id="rId8" imgW="1396394" imgH="177723" progId="Equation.DSMT4">
                  <p:embed/>
                  <p:pic>
                    <p:nvPicPr>
                      <p:cNvPr id="0" name="Object 5"/>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715487" y="2636774"/>
                        <a:ext cx="3092524" cy="399714"/>
                      </a:xfrm>
                      <a:prstGeom prst="rect">
                        <a:avLst/>
                      </a:prstGeom>
                      <a:noFill/>
                    </p:spPr>
                  </p:pic>
                </p:oleObj>
              </mc:Fallback>
            </mc:AlternateContent>
          </a:graphicData>
        </a:graphic>
      </p:graphicFrame>
      <p:sp>
        <p:nvSpPr>
          <p:cNvPr id="19" name="TextBox 18">
            <a:extLst>
              <a:ext uri="{FF2B5EF4-FFF2-40B4-BE49-F238E27FC236}">
                <a16:creationId xmlns:a16="http://schemas.microsoft.com/office/drawing/2014/main" id="{A3A062DA-93BF-4842-B601-4404401BCCE3}"/>
              </a:ext>
            </a:extLst>
          </p:cNvPr>
          <p:cNvSpPr txBox="1"/>
          <p:nvPr/>
        </p:nvSpPr>
        <p:spPr>
          <a:xfrm>
            <a:off x="2908465" y="1455336"/>
            <a:ext cx="4234207" cy="523220"/>
          </a:xfrm>
          <a:prstGeom prst="rect">
            <a:avLst/>
          </a:prstGeom>
          <a:noFill/>
        </p:spPr>
        <p:txBody>
          <a:bodyPr wrap="square">
            <a:spAutoFit/>
          </a:bodyPr>
          <a:lstStyle/>
          <a:p>
            <a:pPr algn="just"/>
            <a:r>
              <a:rPr lang="en-US" sz="2800" smtClean="0">
                <a:latin typeface="Arial" pitchFamily="34" charset="0"/>
                <a:cs typeface="Arial" pitchFamily="34" charset="0"/>
              </a:rPr>
              <a:t>Giao hoán</a:t>
            </a:r>
            <a:endParaRPr lang="en-US" sz="2800">
              <a:latin typeface="Arial" pitchFamily="34" charset="0"/>
              <a:cs typeface="Arial" pitchFamily="34" charset="0"/>
            </a:endParaRPr>
          </a:p>
        </p:txBody>
      </p:sp>
      <p:sp>
        <p:nvSpPr>
          <p:cNvPr id="21" name="TextBox 20">
            <a:extLst>
              <a:ext uri="{FF2B5EF4-FFF2-40B4-BE49-F238E27FC236}">
                <a16:creationId xmlns:a16="http://schemas.microsoft.com/office/drawing/2014/main" id="{A3A062DA-93BF-4842-B601-4404401BCCE3}"/>
              </a:ext>
            </a:extLst>
          </p:cNvPr>
          <p:cNvSpPr txBox="1"/>
          <p:nvPr/>
        </p:nvSpPr>
        <p:spPr>
          <a:xfrm>
            <a:off x="2942972" y="2057122"/>
            <a:ext cx="2405406" cy="523220"/>
          </a:xfrm>
          <a:prstGeom prst="rect">
            <a:avLst/>
          </a:prstGeom>
          <a:noFill/>
        </p:spPr>
        <p:txBody>
          <a:bodyPr wrap="square">
            <a:spAutoFit/>
          </a:bodyPr>
          <a:lstStyle/>
          <a:p>
            <a:pPr algn="just"/>
            <a:r>
              <a:rPr lang="en-US" sz="2800" smtClean="0">
                <a:latin typeface="Arial" pitchFamily="34" charset="0"/>
                <a:cs typeface="Arial" pitchFamily="34" charset="0"/>
              </a:rPr>
              <a:t>Kết hợp</a:t>
            </a:r>
            <a:endParaRPr lang="en-US" sz="2800">
              <a:latin typeface="Arial" pitchFamily="34" charset="0"/>
              <a:cs typeface="Arial" pitchFamily="34" charset="0"/>
            </a:endParaRPr>
          </a:p>
        </p:txBody>
      </p:sp>
      <p:sp>
        <p:nvSpPr>
          <p:cNvPr id="22" name="TextBox 21">
            <a:extLst>
              <a:ext uri="{FF2B5EF4-FFF2-40B4-BE49-F238E27FC236}">
                <a16:creationId xmlns:a16="http://schemas.microsoft.com/office/drawing/2014/main" id="{A3A062DA-93BF-4842-B601-4404401BCCE3}"/>
              </a:ext>
            </a:extLst>
          </p:cNvPr>
          <p:cNvSpPr txBox="1"/>
          <p:nvPr/>
        </p:nvSpPr>
        <p:spPr>
          <a:xfrm>
            <a:off x="2914218" y="2597595"/>
            <a:ext cx="2807973" cy="523220"/>
          </a:xfrm>
          <a:prstGeom prst="rect">
            <a:avLst/>
          </a:prstGeom>
          <a:noFill/>
        </p:spPr>
        <p:txBody>
          <a:bodyPr wrap="square">
            <a:spAutoFit/>
          </a:bodyPr>
          <a:lstStyle/>
          <a:p>
            <a:pPr algn="just"/>
            <a:r>
              <a:rPr lang="en-US" sz="2800" smtClean="0">
                <a:latin typeface="Arial" pitchFamily="34" charset="0"/>
                <a:cs typeface="Arial" pitchFamily="34" charset="0"/>
              </a:rPr>
              <a:t>Cộng với số 0</a:t>
            </a:r>
            <a:endParaRPr lang="en-US" sz="2800">
              <a:latin typeface="Arial" pitchFamily="34" charset="0"/>
              <a:cs typeface="Arial" pitchFamily="34" charset="0"/>
            </a:endParaRPr>
          </a:p>
        </p:txBody>
      </p:sp>
      <p:sp>
        <p:nvSpPr>
          <p:cNvPr id="23" name="TextBox 22">
            <a:extLst>
              <a:ext uri="{FF2B5EF4-FFF2-40B4-BE49-F238E27FC236}">
                <a16:creationId xmlns:a16="http://schemas.microsoft.com/office/drawing/2014/main" id="{A3A062DA-93BF-4842-B601-4404401BCCE3}"/>
              </a:ext>
            </a:extLst>
          </p:cNvPr>
          <p:cNvSpPr txBox="1"/>
          <p:nvPr/>
        </p:nvSpPr>
        <p:spPr>
          <a:xfrm>
            <a:off x="1461949" y="3435548"/>
            <a:ext cx="5297460" cy="584775"/>
          </a:xfrm>
          <a:prstGeom prst="rect">
            <a:avLst/>
          </a:prstGeom>
          <a:noFill/>
        </p:spPr>
        <p:txBody>
          <a:bodyPr wrap="square">
            <a:spAutoFit/>
          </a:bodyPr>
          <a:lstStyle/>
          <a:p>
            <a:pPr algn="just"/>
            <a:r>
              <a:rPr lang="en-US" sz="3200" b="1" smtClean="0">
                <a:solidFill>
                  <a:srgbClr val="0070C0"/>
                </a:solidFill>
                <a:effectLst/>
                <a:latin typeface="Arial" pitchFamily="34" charset="0"/>
                <a:ea typeface="Times New Roman" panose="02020603050405020304" pitchFamily="18" charset="0"/>
                <a:cs typeface="Arial" pitchFamily="34" charset="0"/>
              </a:rPr>
              <a:t>Nhắc lại  về phép trừ</a:t>
            </a:r>
            <a:endParaRPr lang="en-US" sz="3200" b="1">
              <a:solidFill>
                <a:srgbClr val="0070C0"/>
              </a:solidFill>
              <a:latin typeface="Arial" pitchFamily="34" charset="0"/>
              <a:cs typeface="Arial" pitchFamily="34" charset="0"/>
            </a:endParaRPr>
          </a:p>
        </p:txBody>
      </p:sp>
      <p:sp>
        <p:nvSpPr>
          <p:cNvPr id="14" name="Rectangle 11"/>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6" name="Rectangle 13"/>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8" name="Rectangle 15"/>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24" name="Object 23"/>
          <p:cNvGraphicFramePr>
            <a:graphicFrameLocks noChangeAspect="1"/>
          </p:cNvGraphicFramePr>
          <p:nvPr>
            <p:extLst>
              <p:ext uri="{D42A27DB-BD31-4B8C-83A1-F6EECF244321}">
                <p14:modId xmlns:p14="http://schemas.microsoft.com/office/powerpoint/2010/main" val="2880280010"/>
              </p:ext>
            </p:extLst>
          </p:nvPr>
        </p:nvGraphicFramePr>
        <p:xfrm>
          <a:off x="5147744" y="4235663"/>
          <a:ext cx="1376458" cy="452534"/>
        </p:xfrm>
        <a:graphic>
          <a:graphicData uri="http://schemas.openxmlformats.org/presentationml/2006/ole">
            <mc:AlternateContent xmlns:mc="http://schemas.openxmlformats.org/markup-compatibility/2006">
              <mc:Choice xmlns:v="urn:schemas-microsoft-com:vml" Requires="v">
                <p:oleObj spid="_x0000_s1200" name="Equation" r:id="rId10" imgW="698500" imgH="228600" progId="Equation.DSMT4">
                  <p:embed/>
                </p:oleObj>
              </mc:Choice>
              <mc:Fallback>
                <p:oleObj name="Equation" r:id="rId10" imgW="698500" imgH="228600" progId="Equation.DSMT4">
                  <p:embed/>
                  <p:pic>
                    <p:nvPicPr>
                      <p:cNvPr id="0" name="Object 14"/>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5147744" y="4235663"/>
                        <a:ext cx="1376458" cy="452534"/>
                      </a:xfrm>
                      <a:prstGeom prst="rect">
                        <a:avLst/>
                      </a:prstGeom>
                      <a:noFill/>
                    </p:spPr>
                  </p:pic>
                </p:oleObj>
              </mc:Fallback>
            </mc:AlternateContent>
          </a:graphicData>
        </a:graphic>
      </p:graphicFrame>
      <p:sp>
        <p:nvSpPr>
          <p:cNvPr id="25" name="Rectangle 17"/>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26" name="Object 25"/>
          <p:cNvGraphicFramePr>
            <a:graphicFrameLocks noChangeAspect="1"/>
          </p:cNvGraphicFramePr>
          <p:nvPr>
            <p:extLst>
              <p:ext uri="{D42A27DB-BD31-4B8C-83A1-F6EECF244321}">
                <p14:modId xmlns:p14="http://schemas.microsoft.com/office/powerpoint/2010/main" val="2737098311"/>
              </p:ext>
            </p:extLst>
          </p:nvPr>
        </p:nvGraphicFramePr>
        <p:xfrm>
          <a:off x="5025568" y="4731716"/>
          <a:ext cx="1565013" cy="1074768"/>
        </p:xfrm>
        <a:graphic>
          <a:graphicData uri="http://schemas.openxmlformats.org/presentationml/2006/ole">
            <mc:AlternateContent xmlns:mc="http://schemas.openxmlformats.org/markup-compatibility/2006">
              <mc:Choice xmlns:v="urn:schemas-microsoft-com:vml" Requires="v">
                <p:oleObj spid="_x0000_s1201" name="Equation" r:id="rId12" imgW="787058" imgH="545863" progId="Equation.DSMT4">
                  <p:embed/>
                </p:oleObj>
              </mc:Choice>
              <mc:Fallback>
                <p:oleObj name="Equation" r:id="rId12" imgW="787058" imgH="545863" progId="Equation.DSMT4">
                  <p:embed/>
                  <p:pic>
                    <p:nvPicPr>
                      <p:cNvPr id="0" name="Object 16"/>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5025568" y="4731716"/>
                        <a:ext cx="1565013" cy="1074768"/>
                      </a:xfrm>
                      <a:prstGeom prst="rect">
                        <a:avLst/>
                      </a:prstGeom>
                      <a:noFill/>
                    </p:spPr>
                  </p:pic>
                </p:oleObj>
              </mc:Fallback>
            </mc:AlternateContent>
          </a:graphicData>
        </a:graphic>
      </p:graphicFrame>
      <p:sp>
        <p:nvSpPr>
          <p:cNvPr id="32" name="TextBox 31">
            <a:extLst>
              <a:ext uri="{FF2B5EF4-FFF2-40B4-BE49-F238E27FC236}">
                <a16:creationId xmlns:a16="http://schemas.microsoft.com/office/drawing/2014/main" id="{A3A062DA-93BF-4842-B601-4404401BCCE3}"/>
              </a:ext>
            </a:extLst>
          </p:cNvPr>
          <p:cNvSpPr txBox="1"/>
          <p:nvPr/>
        </p:nvSpPr>
        <p:spPr>
          <a:xfrm>
            <a:off x="2932981" y="4186086"/>
            <a:ext cx="2807973" cy="523220"/>
          </a:xfrm>
          <a:prstGeom prst="rect">
            <a:avLst/>
          </a:prstGeom>
          <a:noFill/>
        </p:spPr>
        <p:txBody>
          <a:bodyPr wrap="square">
            <a:spAutoFit/>
          </a:bodyPr>
          <a:lstStyle/>
          <a:p>
            <a:pPr algn="just"/>
            <a:r>
              <a:rPr lang="en-US" sz="2800" smtClean="0">
                <a:latin typeface="Arial" pitchFamily="34" charset="0"/>
                <a:cs typeface="Arial" pitchFamily="34" charset="0"/>
              </a:rPr>
              <a:t>a – b = c thì</a:t>
            </a:r>
            <a:endParaRPr lang="en-US" sz="2800">
              <a:latin typeface="Arial" pitchFamily="34" charset="0"/>
              <a:cs typeface="Arial" pitchFamily="34" charset="0"/>
            </a:endParaRPr>
          </a:p>
        </p:txBody>
      </p:sp>
      <p:sp>
        <p:nvSpPr>
          <p:cNvPr id="33" name="TextBox 32">
            <a:extLst>
              <a:ext uri="{FF2B5EF4-FFF2-40B4-BE49-F238E27FC236}">
                <a16:creationId xmlns:a16="http://schemas.microsoft.com/office/drawing/2014/main" id="{A3A062DA-93BF-4842-B601-4404401BCCE3}"/>
              </a:ext>
            </a:extLst>
          </p:cNvPr>
          <p:cNvSpPr txBox="1"/>
          <p:nvPr/>
        </p:nvSpPr>
        <p:spPr>
          <a:xfrm>
            <a:off x="2942972" y="4835234"/>
            <a:ext cx="2807973" cy="523220"/>
          </a:xfrm>
          <a:prstGeom prst="rect">
            <a:avLst/>
          </a:prstGeom>
          <a:noFill/>
        </p:spPr>
        <p:txBody>
          <a:bodyPr wrap="square">
            <a:spAutoFit/>
          </a:bodyPr>
          <a:lstStyle/>
          <a:p>
            <a:pPr algn="just"/>
            <a:r>
              <a:rPr lang="en-US" sz="2800" smtClean="0">
                <a:latin typeface="Arial" pitchFamily="34" charset="0"/>
                <a:cs typeface="Arial" pitchFamily="34" charset="0"/>
              </a:rPr>
              <a:t>a + b = c thì</a:t>
            </a:r>
            <a:endParaRPr lang="en-US" sz="2800">
              <a:latin typeface="Arial" pitchFamily="34" charset="0"/>
              <a:cs typeface="Arial" pitchFamily="34" charset="0"/>
            </a:endParaRPr>
          </a:p>
        </p:txBody>
      </p:sp>
    </p:spTree>
    <p:extLst>
      <p:ext uri="{BB962C8B-B14F-4D97-AF65-F5344CB8AC3E}">
        <p14:creationId xmlns:p14="http://schemas.microsoft.com/office/powerpoint/2010/main" val="2228991210"/>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fade">
                                      <p:cBhvr>
                                        <p:cTn id="7" dur="500"/>
                                        <p:tgtEl>
                                          <p:spTgt spid="1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1"/>
                                        </p:tgtEl>
                                        <p:attrNameLst>
                                          <p:attrName>style.visibility</p:attrName>
                                        </p:attrNameLst>
                                      </p:cBhvr>
                                      <p:to>
                                        <p:strVal val="visible"/>
                                      </p:to>
                                    </p:set>
                                    <p:animEffect transition="in" filter="fade">
                                      <p:cBhvr>
                                        <p:cTn id="12" dur="500"/>
                                        <p:tgtEl>
                                          <p:spTgt spid="21"/>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fade">
                                      <p:cBhvr>
                                        <p:cTn id="17" dur="500"/>
                                        <p:tgtEl>
                                          <p:spTgt spid="22"/>
                                        </p:tgtEl>
                                      </p:cBhvr>
                                    </p:animEffect>
                                  </p:childTnLst>
                                </p:cTn>
                              </p:par>
                            </p:childTnLst>
                          </p:cTn>
                        </p:par>
                      </p:childTnLst>
                    </p:cTn>
                  </p:par>
                  <p:par>
                    <p:cTn id="18" fill="hold">
                      <p:stCondLst>
                        <p:cond delay="indefinite"/>
                      </p:stCondLst>
                      <p:childTnLst>
                        <p:par>
                          <p:cTn id="19" fill="hold">
                            <p:stCondLst>
                              <p:cond delay="0"/>
                            </p:stCondLst>
                            <p:childTnLst>
                              <p:par>
                                <p:cTn id="20" presetID="2" presetClass="entr" presetSubtype="4" fill="hold" nodeType="click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additive="base">
                                        <p:cTn id="22" dur="500" fill="hold"/>
                                        <p:tgtEl>
                                          <p:spTgt spid="3"/>
                                        </p:tgtEl>
                                        <p:attrNameLst>
                                          <p:attrName>ppt_x</p:attrName>
                                        </p:attrNameLst>
                                      </p:cBhvr>
                                      <p:tavLst>
                                        <p:tav tm="0">
                                          <p:val>
                                            <p:strVal val="#ppt_x"/>
                                          </p:val>
                                        </p:tav>
                                        <p:tav tm="100000">
                                          <p:val>
                                            <p:strVal val="#ppt_x"/>
                                          </p:val>
                                        </p:tav>
                                      </p:tavLst>
                                    </p:anim>
                                    <p:anim calcmode="lin" valueType="num">
                                      <p:cBhvr additive="base">
                                        <p:cTn id="23"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2" presetClass="entr" presetSubtype="4" fill="hold" nodeType="clickEffect">
                                  <p:stCondLst>
                                    <p:cond delay="0"/>
                                  </p:stCondLst>
                                  <p:childTnLst>
                                    <p:set>
                                      <p:cBhvr>
                                        <p:cTn id="27" dur="1" fill="hold">
                                          <p:stCondLst>
                                            <p:cond delay="0"/>
                                          </p:stCondLst>
                                        </p:cTn>
                                        <p:tgtEl>
                                          <p:spTgt spid="11"/>
                                        </p:tgtEl>
                                        <p:attrNameLst>
                                          <p:attrName>style.visibility</p:attrName>
                                        </p:attrNameLst>
                                      </p:cBhvr>
                                      <p:to>
                                        <p:strVal val="visible"/>
                                      </p:to>
                                    </p:set>
                                    <p:anim calcmode="lin" valueType="num">
                                      <p:cBhvr additive="base">
                                        <p:cTn id="28" dur="500" fill="hold"/>
                                        <p:tgtEl>
                                          <p:spTgt spid="11"/>
                                        </p:tgtEl>
                                        <p:attrNameLst>
                                          <p:attrName>ppt_x</p:attrName>
                                        </p:attrNameLst>
                                      </p:cBhvr>
                                      <p:tavLst>
                                        <p:tav tm="0">
                                          <p:val>
                                            <p:strVal val="#ppt_x"/>
                                          </p:val>
                                        </p:tav>
                                        <p:tav tm="100000">
                                          <p:val>
                                            <p:strVal val="#ppt_x"/>
                                          </p:val>
                                        </p:tav>
                                      </p:tavLst>
                                    </p:anim>
                                    <p:anim calcmode="lin" valueType="num">
                                      <p:cBhvr additive="base">
                                        <p:cTn id="29"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2" presetClass="entr" presetSubtype="4" fill="hold" nodeType="clickEffect">
                                  <p:stCondLst>
                                    <p:cond delay="0"/>
                                  </p:stCondLst>
                                  <p:childTnLst>
                                    <p:set>
                                      <p:cBhvr>
                                        <p:cTn id="33" dur="1" fill="hold">
                                          <p:stCondLst>
                                            <p:cond delay="0"/>
                                          </p:stCondLst>
                                        </p:cTn>
                                        <p:tgtEl>
                                          <p:spTgt spid="13"/>
                                        </p:tgtEl>
                                        <p:attrNameLst>
                                          <p:attrName>style.visibility</p:attrName>
                                        </p:attrNameLst>
                                      </p:cBhvr>
                                      <p:to>
                                        <p:strVal val="visible"/>
                                      </p:to>
                                    </p:set>
                                    <p:anim calcmode="lin" valueType="num">
                                      <p:cBhvr additive="base">
                                        <p:cTn id="34" dur="500" fill="hold"/>
                                        <p:tgtEl>
                                          <p:spTgt spid="13"/>
                                        </p:tgtEl>
                                        <p:attrNameLst>
                                          <p:attrName>ppt_x</p:attrName>
                                        </p:attrNameLst>
                                      </p:cBhvr>
                                      <p:tavLst>
                                        <p:tav tm="0">
                                          <p:val>
                                            <p:strVal val="#ppt_x"/>
                                          </p:val>
                                        </p:tav>
                                        <p:tav tm="100000">
                                          <p:val>
                                            <p:strVal val="#ppt_x"/>
                                          </p:val>
                                        </p:tav>
                                      </p:tavLst>
                                    </p:anim>
                                    <p:anim calcmode="lin" valueType="num">
                                      <p:cBhvr additive="base">
                                        <p:cTn id="35"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grpId="0" nodeType="clickEffect">
                                  <p:stCondLst>
                                    <p:cond delay="0"/>
                                  </p:stCondLst>
                                  <p:childTnLst>
                                    <p:set>
                                      <p:cBhvr>
                                        <p:cTn id="39" dur="1" fill="hold">
                                          <p:stCondLst>
                                            <p:cond delay="0"/>
                                          </p:stCondLst>
                                        </p:cTn>
                                        <p:tgtEl>
                                          <p:spTgt spid="23"/>
                                        </p:tgtEl>
                                        <p:attrNameLst>
                                          <p:attrName>style.visibility</p:attrName>
                                        </p:attrNameLst>
                                      </p:cBhvr>
                                      <p:to>
                                        <p:strVal val="visible"/>
                                      </p:to>
                                    </p:set>
                                    <p:animEffect transition="in" filter="fade">
                                      <p:cBhvr>
                                        <p:cTn id="40" dur="500"/>
                                        <p:tgtEl>
                                          <p:spTgt spid="23"/>
                                        </p:tgtEl>
                                      </p:cBhvr>
                                    </p:animEffect>
                                  </p:childTnLst>
                                </p:cTn>
                              </p:par>
                            </p:childTnLst>
                          </p:cTn>
                        </p:par>
                      </p:childTnLst>
                    </p:cTn>
                  </p:par>
                  <p:par>
                    <p:cTn id="41" fill="hold">
                      <p:stCondLst>
                        <p:cond delay="indefinite"/>
                      </p:stCondLst>
                      <p:childTnLst>
                        <p:par>
                          <p:cTn id="42" fill="hold">
                            <p:stCondLst>
                              <p:cond delay="0"/>
                            </p:stCondLst>
                            <p:childTnLst>
                              <p:par>
                                <p:cTn id="43" presetID="10" presetClass="entr" presetSubtype="0" fill="hold" grpId="0" nodeType="clickEffect">
                                  <p:stCondLst>
                                    <p:cond delay="0"/>
                                  </p:stCondLst>
                                  <p:childTnLst>
                                    <p:set>
                                      <p:cBhvr>
                                        <p:cTn id="44" dur="1" fill="hold">
                                          <p:stCondLst>
                                            <p:cond delay="0"/>
                                          </p:stCondLst>
                                        </p:cTn>
                                        <p:tgtEl>
                                          <p:spTgt spid="32"/>
                                        </p:tgtEl>
                                        <p:attrNameLst>
                                          <p:attrName>style.visibility</p:attrName>
                                        </p:attrNameLst>
                                      </p:cBhvr>
                                      <p:to>
                                        <p:strVal val="visible"/>
                                      </p:to>
                                    </p:set>
                                    <p:animEffect transition="in" filter="fade">
                                      <p:cBhvr>
                                        <p:cTn id="45" dur="500"/>
                                        <p:tgtEl>
                                          <p:spTgt spid="32"/>
                                        </p:tgtEl>
                                      </p:cBhvr>
                                    </p:animEffect>
                                  </p:childTnLst>
                                </p:cTn>
                              </p:par>
                            </p:childTnLst>
                          </p:cTn>
                        </p:par>
                      </p:childTnLst>
                    </p:cTn>
                  </p:par>
                  <p:par>
                    <p:cTn id="46" fill="hold">
                      <p:stCondLst>
                        <p:cond delay="indefinite"/>
                      </p:stCondLst>
                      <p:childTnLst>
                        <p:par>
                          <p:cTn id="47" fill="hold">
                            <p:stCondLst>
                              <p:cond delay="0"/>
                            </p:stCondLst>
                            <p:childTnLst>
                              <p:par>
                                <p:cTn id="48" presetID="10" presetClass="entr" presetSubtype="0" fill="hold" grpId="0" nodeType="clickEffect">
                                  <p:stCondLst>
                                    <p:cond delay="0"/>
                                  </p:stCondLst>
                                  <p:childTnLst>
                                    <p:set>
                                      <p:cBhvr>
                                        <p:cTn id="49" dur="1" fill="hold">
                                          <p:stCondLst>
                                            <p:cond delay="0"/>
                                          </p:stCondLst>
                                        </p:cTn>
                                        <p:tgtEl>
                                          <p:spTgt spid="33"/>
                                        </p:tgtEl>
                                        <p:attrNameLst>
                                          <p:attrName>style.visibility</p:attrName>
                                        </p:attrNameLst>
                                      </p:cBhvr>
                                      <p:to>
                                        <p:strVal val="visible"/>
                                      </p:to>
                                    </p:set>
                                    <p:animEffect transition="in" filter="fade">
                                      <p:cBhvr>
                                        <p:cTn id="50" dur="500"/>
                                        <p:tgtEl>
                                          <p:spTgt spid="33"/>
                                        </p:tgtEl>
                                      </p:cBhvr>
                                    </p:animEffect>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nodeType="clickEffect">
                                  <p:stCondLst>
                                    <p:cond delay="0"/>
                                  </p:stCondLst>
                                  <p:childTnLst>
                                    <p:set>
                                      <p:cBhvr>
                                        <p:cTn id="54" dur="1" fill="hold">
                                          <p:stCondLst>
                                            <p:cond delay="0"/>
                                          </p:stCondLst>
                                        </p:cTn>
                                        <p:tgtEl>
                                          <p:spTgt spid="24"/>
                                        </p:tgtEl>
                                        <p:attrNameLst>
                                          <p:attrName>style.visibility</p:attrName>
                                        </p:attrNameLst>
                                      </p:cBhvr>
                                      <p:to>
                                        <p:strVal val="visible"/>
                                      </p:to>
                                    </p:set>
                                    <p:anim calcmode="lin" valueType="num">
                                      <p:cBhvr additive="base">
                                        <p:cTn id="55" dur="500" fill="hold"/>
                                        <p:tgtEl>
                                          <p:spTgt spid="24"/>
                                        </p:tgtEl>
                                        <p:attrNameLst>
                                          <p:attrName>ppt_x</p:attrName>
                                        </p:attrNameLst>
                                      </p:cBhvr>
                                      <p:tavLst>
                                        <p:tav tm="0">
                                          <p:val>
                                            <p:strVal val="#ppt_x"/>
                                          </p:val>
                                        </p:tav>
                                        <p:tav tm="100000">
                                          <p:val>
                                            <p:strVal val="#ppt_x"/>
                                          </p:val>
                                        </p:tav>
                                      </p:tavLst>
                                    </p:anim>
                                    <p:anim calcmode="lin" valueType="num">
                                      <p:cBhvr additive="base">
                                        <p:cTn id="56" dur="500" fill="hold"/>
                                        <p:tgtEl>
                                          <p:spTgt spid="24"/>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nodeType="clickEffect">
                                  <p:stCondLst>
                                    <p:cond delay="0"/>
                                  </p:stCondLst>
                                  <p:childTnLst>
                                    <p:set>
                                      <p:cBhvr>
                                        <p:cTn id="60" dur="1" fill="hold">
                                          <p:stCondLst>
                                            <p:cond delay="0"/>
                                          </p:stCondLst>
                                        </p:cTn>
                                        <p:tgtEl>
                                          <p:spTgt spid="26"/>
                                        </p:tgtEl>
                                        <p:attrNameLst>
                                          <p:attrName>style.visibility</p:attrName>
                                        </p:attrNameLst>
                                      </p:cBhvr>
                                      <p:to>
                                        <p:strVal val="visible"/>
                                      </p:to>
                                    </p:set>
                                    <p:anim calcmode="lin" valueType="num">
                                      <p:cBhvr additive="base">
                                        <p:cTn id="61" dur="500" fill="hold"/>
                                        <p:tgtEl>
                                          <p:spTgt spid="26"/>
                                        </p:tgtEl>
                                        <p:attrNameLst>
                                          <p:attrName>ppt_x</p:attrName>
                                        </p:attrNameLst>
                                      </p:cBhvr>
                                      <p:tavLst>
                                        <p:tav tm="0">
                                          <p:val>
                                            <p:strVal val="#ppt_x"/>
                                          </p:val>
                                        </p:tav>
                                        <p:tav tm="100000">
                                          <p:val>
                                            <p:strVal val="#ppt_x"/>
                                          </p:val>
                                        </p:tav>
                                      </p:tavLst>
                                    </p:anim>
                                    <p:anim calcmode="lin" valueType="num">
                                      <p:cBhvr additive="base">
                                        <p:cTn id="62" dur="500" fill="hold"/>
                                        <p:tgtEl>
                                          <p:spTgt spid="2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21" grpId="0"/>
      <p:bldP spid="22" grpId="0"/>
      <p:bldP spid="23" grpId="0"/>
      <p:bldP spid="32" grpId="0"/>
      <p:bldP spid="33"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45D60562-028E-4B92-BB2B-E55173015A53}"/>
              </a:ext>
            </a:extLst>
          </p:cNvPr>
          <p:cNvSpPr/>
          <p:nvPr/>
        </p:nvSpPr>
        <p:spPr>
          <a:xfrm>
            <a:off x="186813" y="99607"/>
            <a:ext cx="11868948" cy="6658786"/>
          </a:xfrm>
          <a:custGeom>
            <a:avLst/>
            <a:gdLst>
              <a:gd name="connsiteX0" fmla="*/ 0 w 11868948"/>
              <a:gd name="connsiteY0" fmla="*/ 0 h 6658786"/>
              <a:gd name="connsiteX1" fmla="*/ 11868948 w 11868948"/>
              <a:gd name="connsiteY1" fmla="*/ 0 h 6658786"/>
              <a:gd name="connsiteX2" fmla="*/ 11868948 w 11868948"/>
              <a:gd name="connsiteY2" fmla="*/ 6658786 h 6658786"/>
              <a:gd name="connsiteX3" fmla="*/ 0 w 11868948"/>
              <a:gd name="connsiteY3" fmla="*/ 6658786 h 6658786"/>
              <a:gd name="connsiteX4" fmla="*/ 0 w 11868948"/>
              <a:gd name="connsiteY4" fmla="*/ 0 h 66587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868948" h="6658786" extrusionOk="0">
                <a:moveTo>
                  <a:pt x="0" y="0"/>
                </a:moveTo>
                <a:cubicBezTo>
                  <a:pt x="2526283" y="118645"/>
                  <a:pt x="8306219" y="116012"/>
                  <a:pt x="11868948" y="0"/>
                </a:cubicBezTo>
                <a:cubicBezTo>
                  <a:pt x="11736066" y="1360470"/>
                  <a:pt x="11953899" y="5310941"/>
                  <a:pt x="11868948" y="6658786"/>
                </a:cubicBezTo>
                <a:cubicBezTo>
                  <a:pt x="6722493" y="6793386"/>
                  <a:pt x="5493896" y="6501590"/>
                  <a:pt x="0" y="6658786"/>
                </a:cubicBezTo>
                <a:cubicBezTo>
                  <a:pt x="-20187" y="5944707"/>
                  <a:pt x="-152480" y="740150"/>
                  <a:pt x="0" y="0"/>
                </a:cubicBezTo>
                <a:close/>
              </a:path>
            </a:pathLst>
          </a:custGeom>
          <a:noFill/>
          <a:ln w="69850">
            <a:solidFill>
              <a:srgbClr val="1F4E79"/>
            </a:solidFill>
            <a:extLst>
              <a:ext uri="{C807C97D-BFC1-408E-A445-0C87EB9F89A2}">
                <ask:lineSketchStyleProps xmlns="" xmlns:ask="http://schemas.microsoft.com/office/drawing/2018/sketchyshapes" sd="1219033472">
                  <a:prstGeom prst="rect">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a:latin typeface="Arial" pitchFamily="34" charset="0"/>
              <a:cs typeface="Arial" pitchFamily="34" charset="0"/>
            </a:endParaRPr>
          </a:p>
        </p:txBody>
      </p:sp>
      <p:sp>
        <p:nvSpPr>
          <p:cNvPr id="2" name="!!4">
            <a:extLst>
              <a:ext uri="{FF2B5EF4-FFF2-40B4-BE49-F238E27FC236}">
                <a16:creationId xmlns:a16="http://schemas.microsoft.com/office/drawing/2014/main" id="{58E6D429-DC53-47C4-8036-1E9D12B8E28B}"/>
              </a:ext>
            </a:extLst>
          </p:cNvPr>
          <p:cNvSpPr/>
          <p:nvPr/>
        </p:nvSpPr>
        <p:spPr>
          <a:xfrm>
            <a:off x="3237353" y="99607"/>
            <a:ext cx="5717294" cy="493723"/>
          </a:xfrm>
          <a:prstGeom prst="round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a:latin typeface="Arial" pitchFamily="34" charset="0"/>
                <a:cs typeface="Arial" pitchFamily="34" charset="0"/>
              </a:rPr>
              <a:t>HOẠT ĐỘNG </a:t>
            </a:r>
            <a:r>
              <a:rPr lang="en-US" sz="2800" b="1" smtClean="0">
                <a:latin typeface="Arial" pitchFamily="34" charset="0"/>
                <a:cs typeface="Arial" pitchFamily="34" charset="0"/>
              </a:rPr>
              <a:t>LUYỆN TẬP</a:t>
            </a:r>
            <a:endParaRPr lang="en-US" sz="2800" b="1">
              <a:latin typeface="Arial" pitchFamily="34" charset="0"/>
              <a:cs typeface="Arial" pitchFamily="34" charset="0"/>
            </a:endParaRPr>
          </a:p>
        </p:txBody>
      </p:sp>
      <p:sp>
        <p:nvSpPr>
          <p:cNvPr id="27" name="TextBox 26">
            <a:extLst>
              <a:ext uri="{FF2B5EF4-FFF2-40B4-BE49-F238E27FC236}">
                <a16:creationId xmlns:a16="http://schemas.microsoft.com/office/drawing/2014/main" id="{CE530CE9-79B6-4A34-9DE8-7F769B44A120}"/>
              </a:ext>
            </a:extLst>
          </p:cNvPr>
          <p:cNvSpPr txBox="1"/>
          <p:nvPr/>
        </p:nvSpPr>
        <p:spPr>
          <a:xfrm>
            <a:off x="863600" y="1858052"/>
            <a:ext cx="10744200" cy="2246769"/>
          </a:xfrm>
          <a:prstGeom prst="rect">
            <a:avLst/>
          </a:prstGeom>
          <a:noFill/>
        </p:spPr>
        <p:txBody>
          <a:bodyPr wrap="square">
            <a:spAutoFit/>
          </a:bodyPr>
          <a:lstStyle/>
          <a:p>
            <a:r>
              <a:rPr lang="en-US" sz="2800" b="1">
                <a:solidFill>
                  <a:srgbClr val="7030A0"/>
                </a:solidFill>
                <a:latin typeface="Arial" pitchFamily="34" charset="0"/>
                <a:cs typeface="Arial" pitchFamily="34" charset="0"/>
              </a:rPr>
              <a:t>Bài tập 5 SGK trang 17</a:t>
            </a:r>
            <a:endParaRPr lang="en-US" sz="2800">
              <a:solidFill>
                <a:srgbClr val="7030A0"/>
              </a:solidFill>
              <a:latin typeface="Arial" pitchFamily="34" charset="0"/>
              <a:cs typeface="Arial" pitchFamily="34" charset="0"/>
            </a:endParaRPr>
          </a:p>
          <a:p>
            <a:r>
              <a:rPr lang="en-US" sz="2800" b="1">
                <a:latin typeface="Arial" pitchFamily="34" charset="0"/>
                <a:cs typeface="Arial" pitchFamily="34" charset="0"/>
              </a:rPr>
              <a:t>a)</a:t>
            </a:r>
            <a:r>
              <a:rPr lang="en-US" sz="2800">
                <a:latin typeface="Arial" pitchFamily="34" charset="0"/>
                <a:cs typeface="Arial" pitchFamily="34" charset="0"/>
              </a:rPr>
              <a:t> Lượng nước mà cơ thể một người trưởng thành mất đi trong một ngày là</a:t>
            </a:r>
            <a:r>
              <a:rPr lang="en-US" sz="2800" smtClean="0">
                <a:latin typeface="Arial" pitchFamily="34" charset="0"/>
                <a:cs typeface="Arial" pitchFamily="34" charset="0"/>
              </a:rPr>
              <a:t>: 450 + 550 + 150 + 350 + 1500 = 2850 </a:t>
            </a:r>
            <a:r>
              <a:rPr lang="en-US" sz="2800">
                <a:latin typeface="Arial" pitchFamily="34" charset="0"/>
                <a:cs typeface="Arial" pitchFamily="34" charset="0"/>
              </a:rPr>
              <a:t>(ml nước)</a:t>
            </a:r>
          </a:p>
          <a:p>
            <a:r>
              <a:rPr lang="en-US" sz="2800" b="1">
                <a:latin typeface="Arial" pitchFamily="34" charset="0"/>
                <a:cs typeface="Arial" pitchFamily="34" charset="0"/>
              </a:rPr>
              <a:t>b)</a:t>
            </a:r>
            <a:r>
              <a:rPr lang="en-US" sz="2800">
                <a:latin typeface="Arial" pitchFamily="34" charset="0"/>
                <a:cs typeface="Arial" pitchFamily="34" charset="0"/>
              </a:rPr>
              <a:t> Lượng nước một người thành cần phải uống thêm để cân bằng lượng nước đã mất trong ngày là: </a:t>
            </a:r>
            <a:r>
              <a:rPr lang="en-US" sz="2800" smtClean="0">
                <a:latin typeface="Arial" pitchFamily="34" charset="0"/>
                <a:cs typeface="Arial" pitchFamily="34" charset="0"/>
              </a:rPr>
              <a:t>2850 – 1000 = 1850 </a:t>
            </a:r>
            <a:r>
              <a:rPr lang="en-US" sz="2800">
                <a:latin typeface="Arial" pitchFamily="34" charset="0"/>
                <a:cs typeface="Arial" pitchFamily="34" charset="0"/>
              </a:rPr>
              <a:t>(ml nước)</a:t>
            </a:r>
            <a:endParaRPr lang="en-US" sz="2800" b="1" dirty="0">
              <a:solidFill>
                <a:srgbClr val="0070C0"/>
              </a:solidFill>
              <a:latin typeface="Arial" pitchFamily="34" charset="0"/>
              <a:cs typeface="Arial" pitchFamily="34" charset="0"/>
            </a:endParaRPr>
          </a:p>
        </p:txBody>
      </p:sp>
      <p:sp>
        <p:nvSpPr>
          <p:cNvPr id="4" name="Horizontal Scroll 3"/>
          <p:cNvSpPr/>
          <p:nvPr/>
        </p:nvSpPr>
        <p:spPr>
          <a:xfrm>
            <a:off x="1506071" y="4500282"/>
            <a:ext cx="8910917" cy="1506071"/>
          </a:xfrm>
          <a:prstGeom prst="horizontalScroll">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smtClean="0">
                <a:latin typeface="Arial" pitchFamily="34" charset="0"/>
                <a:cs typeface="Arial" pitchFamily="34" charset="0"/>
              </a:rPr>
              <a:t>Chúng ta cần uống đủ lượng nước và uống nước đúng cách, hợp lí</a:t>
            </a:r>
            <a:endParaRPr lang="en-US" sz="2800">
              <a:latin typeface="Arial" pitchFamily="34" charset="0"/>
              <a:cs typeface="Arial" pitchFamily="34" charset="0"/>
            </a:endParaRPr>
          </a:p>
        </p:txBody>
      </p:sp>
    </p:spTree>
    <p:extLst>
      <p:ext uri="{BB962C8B-B14F-4D97-AF65-F5344CB8AC3E}">
        <p14:creationId xmlns:p14="http://schemas.microsoft.com/office/powerpoint/2010/main" val="317547317"/>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7">
                                            <p:txEl>
                                              <p:pRg st="1" end="1"/>
                                            </p:txEl>
                                          </p:spTgt>
                                        </p:tgtEl>
                                        <p:attrNameLst>
                                          <p:attrName>style.visibility</p:attrName>
                                        </p:attrNameLst>
                                      </p:cBhvr>
                                      <p:to>
                                        <p:strVal val="visible"/>
                                      </p:to>
                                    </p:set>
                                    <p:animEffect transition="in" filter="barn(inVertical)">
                                      <p:cBhvr>
                                        <p:cTn id="7" dur="500"/>
                                        <p:tgtEl>
                                          <p:spTgt spid="27">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27">
                                            <p:txEl>
                                              <p:pRg st="2" end="2"/>
                                            </p:txEl>
                                          </p:spTgt>
                                        </p:tgtEl>
                                        <p:attrNameLst>
                                          <p:attrName>style.visibility</p:attrName>
                                        </p:attrNameLst>
                                      </p:cBhvr>
                                      <p:to>
                                        <p:strVal val="visible"/>
                                      </p:to>
                                    </p:set>
                                    <p:animEffect transition="in" filter="barn(inVertical)">
                                      <p:cBhvr>
                                        <p:cTn id="12" dur="500"/>
                                        <p:tgtEl>
                                          <p:spTgt spid="27">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1000"/>
                                        <p:tgtEl>
                                          <p:spTgt spid="4"/>
                                        </p:tgtEl>
                                      </p:cBhvr>
                                    </p:animEffect>
                                    <p:anim calcmode="lin" valueType="num">
                                      <p:cBhvr>
                                        <p:cTn id="18" dur="1000" fill="hold"/>
                                        <p:tgtEl>
                                          <p:spTgt spid="4"/>
                                        </p:tgtEl>
                                        <p:attrNameLst>
                                          <p:attrName>ppt_x</p:attrName>
                                        </p:attrNameLst>
                                      </p:cBhvr>
                                      <p:tavLst>
                                        <p:tav tm="0">
                                          <p:val>
                                            <p:strVal val="#ppt_x"/>
                                          </p:val>
                                        </p:tav>
                                        <p:tav tm="100000">
                                          <p:val>
                                            <p:strVal val="#ppt_x"/>
                                          </p:val>
                                        </p:tav>
                                      </p:tavLst>
                                    </p:anim>
                                    <p:anim calcmode="lin" valueType="num">
                                      <p:cBhvr>
                                        <p:cTn id="1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 name="Graphic 27" descr="Clipboard">
            <a:extLst>
              <a:ext uri="{FF2B5EF4-FFF2-40B4-BE49-F238E27FC236}">
                <a16:creationId xmlns:a16="http://schemas.microsoft.com/office/drawing/2014/main" id="{69A6127C-44C4-4935-8488-02212BF0E6BE}"/>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 xmlns:asvg="http://schemas.microsoft.com/office/drawing/2016/SVG/main" r:embed="rId5"/>
              </a:ext>
            </a:extLst>
          </a:blip>
          <a:stretch>
            <a:fillRect/>
          </a:stretch>
        </p:blipFill>
        <p:spPr>
          <a:xfrm rot="631394">
            <a:off x="10506159" y="181590"/>
            <a:ext cx="1266377" cy="1266377"/>
          </a:xfrm>
          <a:prstGeom prst="rect">
            <a:avLst/>
          </a:prstGeom>
        </p:spPr>
      </p:pic>
      <p:sp>
        <p:nvSpPr>
          <p:cNvPr id="2" name="!!4">
            <a:extLst>
              <a:ext uri="{FF2B5EF4-FFF2-40B4-BE49-F238E27FC236}">
                <a16:creationId xmlns:a16="http://schemas.microsoft.com/office/drawing/2014/main" id="{58E6D429-DC53-47C4-8036-1E9D12B8E28B}"/>
              </a:ext>
            </a:extLst>
          </p:cNvPr>
          <p:cNvSpPr/>
          <p:nvPr/>
        </p:nvSpPr>
        <p:spPr>
          <a:xfrm>
            <a:off x="36141" y="54868"/>
            <a:ext cx="5717294" cy="493723"/>
          </a:xfrm>
          <a:prstGeom prst="roundRect">
            <a:avLst/>
          </a:prstGeom>
          <a:solidFill>
            <a:srgbClr val="1F4E7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a:latin typeface="Arial" pitchFamily="34" charset="0"/>
                <a:cs typeface="Arial" pitchFamily="34" charset="0"/>
              </a:rPr>
              <a:t>HOẠT ĐỘNG LUYỆN TẬP</a:t>
            </a:r>
          </a:p>
        </p:txBody>
      </p:sp>
      <p:sp>
        <p:nvSpPr>
          <p:cNvPr id="27" name="TextBox 26">
            <a:extLst>
              <a:ext uri="{FF2B5EF4-FFF2-40B4-BE49-F238E27FC236}">
                <a16:creationId xmlns:a16="http://schemas.microsoft.com/office/drawing/2014/main" id="{CE530CE9-79B6-4A34-9DE8-7F769B44A120}"/>
              </a:ext>
            </a:extLst>
          </p:cNvPr>
          <p:cNvSpPr txBox="1"/>
          <p:nvPr/>
        </p:nvSpPr>
        <p:spPr>
          <a:xfrm>
            <a:off x="524366" y="779598"/>
            <a:ext cx="8384345" cy="584775"/>
          </a:xfrm>
          <a:prstGeom prst="rect">
            <a:avLst/>
          </a:prstGeom>
          <a:noFill/>
        </p:spPr>
        <p:txBody>
          <a:bodyPr wrap="square">
            <a:spAutoFit/>
          </a:bodyPr>
          <a:lstStyle/>
          <a:p>
            <a:r>
              <a:rPr lang="en-US" sz="3200" b="1" smtClean="0">
                <a:solidFill>
                  <a:srgbClr val="FF0000"/>
                </a:solidFill>
                <a:latin typeface="Arial" pitchFamily="34" charset="0"/>
                <a:cs typeface="Arial" pitchFamily="34" charset="0"/>
              </a:rPr>
              <a:t>Dạng 3: Sử dụng máy tính cầm tay</a:t>
            </a:r>
            <a:endParaRPr lang="en-US" sz="3200">
              <a:solidFill>
                <a:srgbClr val="FF0000"/>
              </a:solidFill>
              <a:latin typeface="Arial" pitchFamily="34" charset="0"/>
              <a:cs typeface="Arial" pitchFamily="34" charset="0"/>
            </a:endParaRPr>
          </a:p>
        </p:txBody>
      </p:sp>
      <p:pic>
        <p:nvPicPr>
          <p:cNvPr id="32" name="Graphic 31" descr="Pencil">
            <a:extLst>
              <a:ext uri="{FF2B5EF4-FFF2-40B4-BE49-F238E27FC236}">
                <a16:creationId xmlns:a16="http://schemas.microsoft.com/office/drawing/2014/main" id="{F21940DF-3AEF-4263-BDC6-04DEDCE8D6A9}"/>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 xmlns:asvg="http://schemas.microsoft.com/office/drawing/2016/SVG/main" r:embed="rId7"/>
              </a:ext>
            </a:extLst>
          </a:blip>
          <a:stretch>
            <a:fillRect/>
          </a:stretch>
        </p:blipFill>
        <p:spPr>
          <a:xfrm>
            <a:off x="11133328" y="187517"/>
            <a:ext cx="744201" cy="744201"/>
          </a:xfrm>
          <a:prstGeom prst="rect">
            <a:avLst/>
          </a:prstGeom>
        </p:spPr>
      </p:pic>
      <p:sp>
        <p:nvSpPr>
          <p:cNvPr id="33" name="TextBox 32">
            <a:extLst>
              <a:ext uri="{FF2B5EF4-FFF2-40B4-BE49-F238E27FC236}">
                <a16:creationId xmlns:a16="http://schemas.microsoft.com/office/drawing/2014/main" id="{DEAC0E1E-50D5-48F7-8449-EF3C31CD2512}"/>
              </a:ext>
            </a:extLst>
          </p:cNvPr>
          <p:cNvSpPr txBox="1"/>
          <p:nvPr/>
        </p:nvSpPr>
        <p:spPr>
          <a:xfrm>
            <a:off x="254818" y="4968075"/>
            <a:ext cx="4281333" cy="523220"/>
          </a:xfrm>
          <a:prstGeom prst="rect">
            <a:avLst/>
          </a:prstGeom>
          <a:noFill/>
        </p:spPr>
        <p:txBody>
          <a:bodyPr wrap="square">
            <a:spAutoFit/>
          </a:bodyPr>
          <a:lstStyle/>
          <a:p>
            <a:r>
              <a:rPr lang="en-US" sz="2800" b="1" smtClean="0">
                <a:solidFill>
                  <a:srgbClr val="7030A0"/>
                </a:solidFill>
                <a:latin typeface="Arial" pitchFamily="34" charset="0"/>
                <a:cs typeface="Arial" pitchFamily="34" charset="0"/>
              </a:rPr>
              <a:t>Bài 6 SGK trang 17</a:t>
            </a:r>
            <a:endParaRPr lang="en-US" sz="2800">
              <a:solidFill>
                <a:srgbClr val="7030A0"/>
              </a:solidFill>
              <a:latin typeface="Arial" pitchFamily="34" charset="0"/>
              <a:cs typeface="Arial" pitchFamily="34" charset="0"/>
            </a:endParaRPr>
          </a:p>
        </p:txBody>
      </p:sp>
      <p:sp>
        <p:nvSpPr>
          <p:cNvPr id="3" name="Rectangle 2"/>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6" name="Rectangle 4"/>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0" name="Rectangle 6"/>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4" name="TextBox 13">
            <a:extLst>
              <a:ext uri="{FF2B5EF4-FFF2-40B4-BE49-F238E27FC236}">
                <a16:creationId xmlns:a16="http://schemas.microsoft.com/office/drawing/2014/main" id="{DEAC0E1E-50D5-48F7-8449-EF3C31CD2512}"/>
              </a:ext>
            </a:extLst>
          </p:cNvPr>
          <p:cNvSpPr txBox="1"/>
          <p:nvPr/>
        </p:nvSpPr>
        <p:spPr>
          <a:xfrm>
            <a:off x="4350242" y="5329934"/>
            <a:ext cx="4291655" cy="1384995"/>
          </a:xfrm>
          <a:prstGeom prst="rect">
            <a:avLst/>
          </a:prstGeom>
          <a:noFill/>
        </p:spPr>
        <p:txBody>
          <a:bodyPr wrap="square">
            <a:spAutoFit/>
          </a:bodyPr>
          <a:lstStyle/>
          <a:p>
            <a:pPr marL="514350" indent="-514350">
              <a:buAutoNum type="alphaLcParenR"/>
            </a:pPr>
            <a:r>
              <a:rPr lang="en-US" sz="2800" smtClean="0">
                <a:latin typeface="Arial" pitchFamily="34" charset="0"/>
                <a:cs typeface="Arial" pitchFamily="34" charset="0"/>
              </a:rPr>
              <a:t>1234 + 567 = </a:t>
            </a:r>
          </a:p>
          <a:p>
            <a:pPr marL="514350" indent="-514350">
              <a:buAutoNum type="alphaLcParenR"/>
            </a:pPr>
            <a:r>
              <a:rPr lang="en-US" sz="2800" smtClean="0">
                <a:latin typeface="Arial" pitchFamily="34" charset="0"/>
                <a:cs typeface="Arial" pitchFamily="34" charset="0"/>
              </a:rPr>
              <a:t>413 – 256 = </a:t>
            </a:r>
          </a:p>
          <a:p>
            <a:pPr marL="514350" indent="-514350">
              <a:buAutoNum type="alphaLcParenR"/>
            </a:pPr>
            <a:r>
              <a:rPr lang="en-US" sz="2800" smtClean="0">
                <a:latin typeface="Arial" pitchFamily="34" charset="0"/>
                <a:cs typeface="Arial" pitchFamily="34" charset="0"/>
              </a:rPr>
              <a:t>654 – 450 – 74 = </a:t>
            </a:r>
            <a:endParaRPr lang="en-US" sz="2800">
              <a:latin typeface="Arial" pitchFamily="34" charset="0"/>
              <a:cs typeface="Arial" pitchFamily="34" charset="0"/>
            </a:endParaRPr>
          </a:p>
        </p:txBody>
      </p:sp>
      <p:sp>
        <p:nvSpPr>
          <p:cNvPr id="15" name="TextBox 14">
            <a:extLst>
              <a:ext uri="{FF2B5EF4-FFF2-40B4-BE49-F238E27FC236}">
                <a16:creationId xmlns:a16="http://schemas.microsoft.com/office/drawing/2014/main" id="{DEAC0E1E-50D5-48F7-8449-EF3C31CD2512}"/>
              </a:ext>
            </a:extLst>
          </p:cNvPr>
          <p:cNvSpPr txBox="1"/>
          <p:nvPr/>
        </p:nvSpPr>
        <p:spPr>
          <a:xfrm>
            <a:off x="6885947" y="5329934"/>
            <a:ext cx="4291655" cy="1384995"/>
          </a:xfrm>
          <a:prstGeom prst="rect">
            <a:avLst/>
          </a:prstGeom>
          <a:noFill/>
        </p:spPr>
        <p:txBody>
          <a:bodyPr wrap="square">
            <a:spAutoFit/>
          </a:bodyPr>
          <a:lstStyle/>
          <a:p>
            <a:r>
              <a:rPr lang="en-US" sz="2800" smtClean="0">
                <a:latin typeface="Arial" pitchFamily="34" charset="0"/>
                <a:cs typeface="Arial" pitchFamily="34" charset="0"/>
              </a:rPr>
              <a:t>   1081</a:t>
            </a:r>
          </a:p>
          <a:p>
            <a:r>
              <a:rPr lang="en-US" sz="2800" smtClean="0">
                <a:latin typeface="Arial" pitchFamily="34" charset="0"/>
                <a:cs typeface="Arial" pitchFamily="34" charset="0"/>
              </a:rPr>
              <a:t>157</a:t>
            </a:r>
          </a:p>
          <a:p>
            <a:r>
              <a:rPr lang="en-US" sz="2800" smtClean="0">
                <a:latin typeface="Arial" pitchFamily="34" charset="0"/>
                <a:cs typeface="Arial" pitchFamily="34" charset="0"/>
              </a:rPr>
              <a:t>        130</a:t>
            </a:r>
            <a:endParaRPr lang="en-US" sz="2800">
              <a:latin typeface="Arial" pitchFamily="34" charset="0"/>
              <a:cs typeface="Arial" pitchFamily="34" charset="0"/>
            </a:endParaRPr>
          </a:p>
        </p:txBody>
      </p:sp>
      <p:pic>
        <p:nvPicPr>
          <p:cNvPr id="13" name="Picture 12">
            <a:extLst>
              <a:ext uri="{FF2B5EF4-FFF2-40B4-BE49-F238E27FC236}">
                <a16:creationId xmlns:a16="http://schemas.microsoft.com/office/drawing/2014/main" id="{CDCCE3D6-5870-4CB0-B848-D654B7E40D76}"/>
              </a:ext>
            </a:extLst>
          </p:cNvPr>
          <p:cNvPicPr>
            <a:picLocks noChangeAspect="1"/>
          </p:cNvPicPr>
          <p:nvPr/>
        </p:nvPicPr>
        <p:blipFill>
          <a:blip r:embed="rId8"/>
          <a:stretch>
            <a:fillRect/>
          </a:stretch>
        </p:blipFill>
        <p:spPr>
          <a:xfrm>
            <a:off x="72141" y="1417966"/>
            <a:ext cx="12046734" cy="3458817"/>
          </a:xfrm>
          <a:prstGeom prst="rect">
            <a:avLst/>
          </a:prstGeom>
        </p:spPr>
      </p:pic>
    </p:spTree>
    <p:extLst>
      <p:ext uri="{BB962C8B-B14F-4D97-AF65-F5344CB8AC3E}">
        <p14:creationId xmlns:p14="http://schemas.microsoft.com/office/powerpoint/2010/main" val="156367726"/>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circle(in)">
                                      <p:cBhvr>
                                        <p:cTn id="7" dur="2000"/>
                                        <p:tgtEl>
                                          <p:spTgt spid="33"/>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circle(in)">
                                      <p:cBhvr>
                                        <p:cTn id="12" dur="2000"/>
                                        <p:tgtEl>
                                          <p:spTgt spid="14"/>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nodeType="clickEffect">
                                  <p:stCondLst>
                                    <p:cond delay="0"/>
                                  </p:stCondLst>
                                  <p:childTnLst>
                                    <p:set>
                                      <p:cBhvr>
                                        <p:cTn id="16" dur="1" fill="hold">
                                          <p:stCondLst>
                                            <p:cond delay="0"/>
                                          </p:stCondLst>
                                        </p:cTn>
                                        <p:tgtEl>
                                          <p:spTgt spid="15">
                                            <p:txEl>
                                              <p:pRg st="0" end="0"/>
                                            </p:txEl>
                                          </p:spTgt>
                                        </p:tgtEl>
                                        <p:attrNameLst>
                                          <p:attrName>style.visibility</p:attrName>
                                        </p:attrNameLst>
                                      </p:cBhvr>
                                      <p:to>
                                        <p:strVal val="visible"/>
                                      </p:to>
                                    </p:set>
                                    <p:animEffect transition="in" filter="circle(in)">
                                      <p:cBhvr>
                                        <p:cTn id="17" dur="2000"/>
                                        <p:tgtEl>
                                          <p:spTgt spid="15">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nodeType="clickEffect">
                                  <p:stCondLst>
                                    <p:cond delay="0"/>
                                  </p:stCondLst>
                                  <p:childTnLst>
                                    <p:set>
                                      <p:cBhvr>
                                        <p:cTn id="21" dur="1" fill="hold">
                                          <p:stCondLst>
                                            <p:cond delay="0"/>
                                          </p:stCondLst>
                                        </p:cTn>
                                        <p:tgtEl>
                                          <p:spTgt spid="15">
                                            <p:txEl>
                                              <p:pRg st="1" end="1"/>
                                            </p:txEl>
                                          </p:spTgt>
                                        </p:tgtEl>
                                        <p:attrNameLst>
                                          <p:attrName>style.visibility</p:attrName>
                                        </p:attrNameLst>
                                      </p:cBhvr>
                                      <p:to>
                                        <p:strVal val="visible"/>
                                      </p:to>
                                    </p:set>
                                    <p:animEffect transition="in" filter="circle(in)">
                                      <p:cBhvr>
                                        <p:cTn id="22" dur="2000"/>
                                        <p:tgtEl>
                                          <p:spTgt spid="15">
                                            <p:txEl>
                                              <p:pRg st="1" end="1"/>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6" presetClass="entr" presetSubtype="16" fill="hold" nodeType="clickEffect">
                                  <p:stCondLst>
                                    <p:cond delay="0"/>
                                  </p:stCondLst>
                                  <p:childTnLst>
                                    <p:set>
                                      <p:cBhvr>
                                        <p:cTn id="26" dur="1" fill="hold">
                                          <p:stCondLst>
                                            <p:cond delay="0"/>
                                          </p:stCondLst>
                                        </p:cTn>
                                        <p:tgtEl>
                                          <p:spTgt spid="15">
                                            <p:txEl>
                                              <p:pRg st="2" end="2"/>
                                            </p:txEl>
                                          </p:spTgt>
                                        </p:tgtEl>
                                        <p:attrNameLst>
                                          <p:attrName>style.visibility</p:attrName>
                                        </p:attrNameLst>
                                      </p:cBhvr>
                                      <p:to>
                                        <p:strVal val="visible"/>
                                      </p:to>
                                    </p:set>
                                    <p:animEffect transition="in" filter="circle(in)">
                                      <p:cBhvr>
                                        <p:cTn id="27" dur="2000"/>
                                        <p:tgtEl>
                                          <p:spTgt spid="1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p:bldP spid="14"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45D60562-028E-4B92-BB2B-E55173015A53}"/>
              </a:ext>
            </a:extLst>
          </p:cNvPr>
          <p:cNvSpPr/>
          <p:nvPr/>
        </p:nvSpPr>
        <p:spPr>
          <a:xfrm>
            <a:off x="186813" y="99607"/>
            <a:ext cx="11868948" cy="6658786"/>
          </a:xfrm>
          <a:custGeom>
            <a:avLst/>
            <a:gdLst>
              <a:gd name="connsiteX0" fmla="*/ 0 w 11868948"/>
              <a:gd name="connsiteY0" fmla="*/ 0 h 6658786"/>
              <a:gd name="connsiteX1" fmla="*/ 11868948 w 11868948"/>
              <a:gd name="connsiteY1" fmla="*/ 0 h 6658786"/>
              <a:gd name="connsiteX2" fmla="*/ 11868948 w 11868948"/>
              <a:gd name="connsiteY2" fmla="*/ 6658786 h 6658786"/>
              <a:gd name="connsiteX3" fmla="*/ 0 w 11868948"/>
              <a:gd name="connsiteY3" fmla="*/ 6658786 h 6658786"/>
              <a:gd name="connsiteX4" fmla="*/ 0 w 11868948"/>
              <a:gd name="connsiteY4" fmla="*/ 0 h 66587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868948" h="6658786" extrusionOk="0">
                <a:moveTo>
                  <a:pt x="0" y="0"/>
                </a:moveTo>
                <a:cubicBezTo>
                  <a:pt x="2526283" y="118645"/>
                  <a:pt x="8306219" y="116012"/>
                  <a:pt x="11868948" y="0"/>
                </a:cubicBezTo>
                <a:cubicBezTo>
                  <a:pt x="11736066" y="1360470"/>
                  <a:pt x="11953899" y="5310941"/>
                  <a:pt x="11868948" y="6658786"/>
                </a:cubicBezTo>
                <a:cubicBezTo>
                  <a:pt x="6722493" y="6793386"/>
                  <a:pt x="5493896" y="6501590"/>
                  <a:pt x="0" y="6658786"/>
                </a:cubicBezTo>
                <a:cubicBezTo>
                  <a:pt x="-20187" y="5944707"/>
                  <a:pt x="-152480" y="740150"/>
                  <a:pt x="0" y="0"/>
                </a:cubicBezTo>
                <a:close/>
              </a:path>
            </a:pathLst>
          </a:custGeom>
          <a:noFill/>
          <a:ln w="69850">
            <a:solidFill>
              <a:srgbClr val="1F4E79"/>
            </a:solidFill>
            <a:extLst>
              <a:ext uri="{C807C97D-BFC1-408E-A445-0C87EB9F89A2}">
                <ask:lineSketchStyleProps xmlns="" xmlns:ask="http://schemas.microsoft.com/office/drawing/2018/sketchyshapes" sd="1219033472">
                  <a:prstGeom prst="rect">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4">
            <a:extLst>
              <a:ext uri="{FF2B5EF4-FFF2-40B4-BE49-F238E27FC236}">
                <a16:creationId xmlns:a16="http://schemas.microsoft.com/office/drawing/2014/main" id="{58E6D429-DC53-47C4-8036-1E9D12B8E28B}"/>
              </a:ext>
            </a:extLst>
          </p:cNvPr>
          <p:cNvSpPr/>
          <p:nvPr/>
        </p:nvSpPr>
        <p:spPr>
          <a:xfrm>
            <a:off x="3237353" y="99607"/>
            <a:ext cx="5717294" cy="493723"/>
          </a:xfrm>
          <a:prstGeom prst="round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a:latin typeface="Times New Roman" panose="02020603050405020304" pitchFamily="18" charset="0"/>
                <a:cs typeface="Times New Roman" panose="02020603050405020304" pitchFamily="18" charset="0"/>
              </a:rPr>
              <a:t>HOẠT ĐỘNG VẬN DỤNG</a:t>
            </a:r>
          </a:p>
        </p:txBody>
      </p:sp>
      <p:sp>
        <p:nvSpPr>
          <p:cNvPr id="27" name="TextBox 26">
            <a:extLst>
              <a:ext uri="{FF2B5EF4-FFF2-40B4-BE49-F238E27FC236}">
                <a16:creationId xmlns:a16="http://schemas.microsoft.com/office/drawing/2014/main" id="{CE530CE9-79B6-4A34-9DE8-7F769B44A120}"/>
              </a:ext>
            </a:extLst>
          </p:cNvPr>
          <p:cNvSpPr txBox="1"/>
          <p:nvPr/>
        </p:nvSpPr>
        <p:spPr>
          <a:xfrm>
            <a:off x="454690" y="1345774"/>
            <a:ext cx="11109777" cy="1815882"/>
          </a:xfrm>
          <a:prstGeom prst="rect">
            <a:avLst/>
          </a:prstGeom>
          <a:noFill/>
        </p:spPr>
        <p:txBody>
          <a:bodyPr wrap="square">
            <a:spAutoFit/>
          </a:bodyPr>
          <a:lstStyle/>
          <a:p>
            <a:pPr algn="just"/>
            <a:r>
              <a:rPr lang="en-US" sz="2800" smtClean="0">
                <a:latin typeface="Arial" pitchFamily="34" charset="0"/>
                <a:cs typeface="Arial" pitchFamily="34" charset="0"/>
              </a:rPr>
              <a:t>Mẹ </a:t>
            </a:r>
            <a:r>
              <a:rPr lang="en-US" sz="2800">
                <a:latin typeface="Arial" pitchFamily="34" charset="0"/>
                <a:cs typeface="Arial" pitchFamily="34" charset="0"/>
              </a:rPr>
              <a:t>cho </a:t>
            </a:r>
            <a:r>
              <a:rPr lang="en-US" sz="2800" smtClean="0">
                <a:latin typeface="Arial" pitchFamily="34" charset="0"/>
                <a:cs typeface="Arial" pitchFamily="34" charset="0"/>
              </a:rPr>
              <a:t>Minh 20 000 </a:t>
            </a:r>
            <a:r>
              <a:rPr lang="en-US" sz="2800">
                <a:latin typeface="Arial" pitchFamily="34" charset="0"/>
                <a:cs typeface="Arial" pitchFamily="34" charset="0"/>
              </a:rPr>
              <a:t>đồng ra quán mua </a:t>
            </a:r>
            <a:r>
              <a:rPr lang="en-US" sz="2800" smtClean="0">
                <a:latin typeface="Arial" pitchFamily="34" charset="0"/>
                <a:cs typeface="Arial" pitchFamily="34" charset="0"/>
              </a:rPr>
              <a:t>đồ. </a:t>
            </a:r>
            <a:r>
              <a:rPr lang="en-US" sz="2800">
                <a:latin typeface="Arial" pitchFamily="34" charset="0"/>
                <a:cs typeface="Arial" pitchFamily="34" charset="0"/>
              </a:rPr>
              <a:t>Minh đã mua một hộp sữa với giá </a:t>
            </a:r>
            <a:r>
              <a:rPr lang="en-US" sz="2800" smtClean="0">
                <a:latin typeface="Arial" pitchFamily="34" charset="0"/>
                <a:cs typeface="Arial" pitchFamily="34" charset="0"/>
              </a:rPr>
              <a:t>5 000 </a:t>
            </a:r>
            <a:r>
              <a:rPr lang="en-US" sz="2800">
                <a:latin typeface="Arial" pitchFamily="34" charset="0"/>
                <a:cs typeface="Arial" pitchFamily="34" charset="0"/>
              </a:rPr>
              <a:t>đồng, một gói bim bim nhỏ với giá </a:t>
            </a:r>
            <a:r>
              <a:rPr lang="en-US" sz="2800" smtClean="0">
                <a:latin typeface="Arial" pitchFamily="34" charset="0"/>
                <a:cs typeface="Arial" pitchFamily="34" charset="0"/>
              </a:rPr>
              <a:t>2 000 </a:t>
            </a:r>
            <a:r>
              <a:rPr lang="en-US" sz="2800">
                <a:latin typeface="Arial" pitchFamily="34" charset="0"/>
                <a:cs typeface="Arial" pitchFamily="34" charset="0"/>
              </a:rPr>
              <a:t>đồng và mua một que kem </a:t>
            </a:r>
            <a:r>
              <a:rPr lang="en-US" sz="2800" smtClean="0">
                <a:latin typeface="Arial" pitchFamily="34" charset="0"/>
                <a:cs typeface="Arial" pitchFamily="34" charset="0"/>
              </a:rPr>
              <a:t>10 000 </a:t>
            </a:r>
            <a:r>
              <a:rPr lang="en-US" sz="2800">
                <a:latin typeface="Arial" pitchFamily="34" charset="0"/>
                <a:cs typeface="Arial" pitchFamily="34" charset="0"/>
              </a:rPr>
              <a:t>đồng. Hỏi Minh còn bao nhiêu tiền đưa về trả mẹ?</a:t>
            </a:r>
            <a:endParaRPr lang="en-US" sz="2300" b="1">
              <a:solidFill>
                <a:srgbClr val="0070C0"/>
              </a:solidFill>
              <a:latin typeface="Arial" pitchFamily="34" charset="0"/>
              <a:ea typeface="Tahoma" panose="020B0604030504040204" pitchFamily="34" charset="0"/>
              <a:cs typeface="Arial" pitchFamily="34" charset="0"/>
            </a:endParaRPr>
          </a:p>
        </p:txBody>
      </p:sp>
      <p:pic>
        <p:nvPicPr>
          <p:cNvPr id="8" name="!!3" descr="Wondering | Grappige gezichten, Smiley, Grappige plaatjes">
            <a:extLst>
              <a:ext uri="{FF2B5EF4-FFF2-40B4-BE49-F238E27FC236}">
                <a16:creationId xmlns:a16="http://schemas.microsoft.com/office/drawing/2014/main" id="{679F008B-6D84-4B69-B54D-201981BB384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90208" y="3667702"/>
            <a:ext cx="1805792" cy="216118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44294867"/>
      </p:ext>
    </p:extLst>
  </p:cSld>
  <p:clrMapOvr>
    <a:masterClrMapping/>
  </p:clrMapOvr>
  <p:transition spd="slow">
    <p:fade/>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45D60562-028E-4B92-BB2B-E55173015A53}"/>
              </a:ext>
            </a:extLst>
          </p:cNvPr>
          <p:cNvSpPr/>
          <p:nvPr/>
        </p:nvSpPr>
        <p:spPr>
          <a:xfrm>
            <a:off x="112542" y="9962"/>
            <a:ext cx="11943219" cy="6848038"/>
          </a:xfrm>
          <a:custGeom>
            <a:avLst/>
            <a:gdLst>
              <a:gd name="connsiteX0" fmla="*/ 0 w 11943219"/>
              <a:gd name="connsiteY0" fmla="*/ 0 h 6658786"/>
              <a:gd name="connsiteX1" fmla="*/ 11943219 w 11943219"/>
              <a:gd name="connsiteY1" fmla="*/ 0 h 6658786"/>
              <a:gd name="connsiteX2" fmla="*/ 11943219 w 11943219"/>
              <a:gd name="connsiteY2" fmla="*/ 6658786 h 6658786"/>
              <a:gd name="connsiteX3" fmla="*/ 0 w 11943219"/>
              <a:gd name="connsiteY3" fmla="*/ 6658786 h 6658786"/>
              <a:gd name="connsiteX4" fmla="*/ 0 w 11943219"/>
              <a:gd name="connsiteY4" fmla="*/ 0 h 66587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943219" h="6658786" extrusionOk="0">
                <a:moveTo>
                  <a:pt x="0" y="0"/>
                </a:moveTo>
                <a:cubicBezTo>
                  <a:pt x="4310450" y="118645"/>
                  <a:pt x="8658619" y="116012"/>
                  <a:pt x="11943219" y="0"/>
                </a:cubicBezTo>
                <a:cubicBezTo>
                  <a:pt x="11810337" y="1360470"/>
                  <a:pt x="12028170" y="5310941"/>
                  <a:pt x="11943219" y="6658786"/>
                </a:cubicBezTo>
                <a:cubicBezTo>
                  <a:pt x="10454998" y="6793386"/>
                  <a:pt x="2886094" y="6501590"/>
                  <a:pt x="0" y="6658786"/>
                </a:cubicBezTo>
                <a:cubicBezTo>
                  <a:pt x="-20187" y="5944707"/>
                  <a:pt x="-152480" y="740150"/>
                  <a:pt x="0" y="0"/>
                </a:cubicBezTo>
                <a:close/>
              </a:path>
            </a:pathLst>
          </a:custGeom>
          <a:noFill/>
          <a:ln w="69850">
            <a:solidFill>
              <a:srgbClr val="1F4E79"/>
            </a:solidFill>
            <a:extLst>
              <a:ext uri="{C807C97D-BFC1-408E-A445-0C87EB9F89A2}">
                <ask:lineSketchStyleProps xmlns="" xmlns:ask="http://schemas.microsoft.com/office/drawing/2018/sketchyshapes" sd="1219033472">
                  <a:prstGeom prst="rect">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a:latin typeface="Arial" pitchFamily="34" charset="0"/>
              <a:cs typeface="Arial" pitchFamily="34" charset="0"/>
            </a:endParaRPr>
          </a:p>
        </p:txBody>
      </p:sp>
      <p:sp>
        <p:nvSpPr>
          <p:cNvPr id="2" name="!!4">
            <a:extLst>
              <a:ext uri="{FF2B5EF4-FFF2-40B4-BE49-F238E27FC236}">
                <a16:creationId xmlns:a16="http://schemas.microsoft.com/office/drawing/2014/main" id="{58E6D429-DC53-47C4-8036-1E9D12B8E28B}"/>
              </a:ext>
            </a:extLst>
          </p:cNvPr>
          <p:cNvSpPr/>
          <p:nvPr/>
        </p:nvSpPr>
        <p:spPr>
          <a:xfrm>
            <a:off x="3225504" y="95130"/>
            <a:ext cx="5717294" cy="956117"/>
          </a:xfrm>
          <a:prstGeom prst="roundRect">
            <a:avLst>
              <a:gd name="adj" fmla="val 50000"/>
            </a:avLst>
          </a:prstGeom>
          <a:solidFill>
            <a:srgbClr val="70AD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a:latin typeface="Arial" pitchFamily="34" charset="0"/>
                <a:cs typeface="Arial" pitchFamily="34" charset="0"/>
              </a:rPr>
              <a:t>HƯỚNG DẪN TỰ HỌC Ở NHÀ</a:t>
            </a:r>
          </a:p>
        </p:txBody>
      </p:sp>
      <p:sp>
        <p:nvSpPr>
          <p:cNvPr id="27" name="TextBox 26">
            <a:extLst>
              <a:ext uri="{FF2B5EF4-FFF2-40B4-BE49-F238E27FC236}">
                <a16:creationId xmlns:a16="http://schemas.microsoft.com/office/drawing/2014/main" id="{CE530CE9-79B6-4A34-9DE8-7F769B44A120}"/>
              </a:ext>
            </a:extLst>
          </p:cNvPr>
          <p:cNvSpPr txBox="1"/>
          <p:nvPr/>
        </p:nvSpPr>
        <p:spPr>
          <a:xfrm>
            <a:off x="330986" y="1063209"/>
            <a:ext cx="11724775" cy="5262979"/>
          </a:xfrm>
          <a:prstGeom prst="rect">
            <a:avLst/>
          </a:prstGeom>
          <a:noFill/>
        </p:spPr>
        <p:txBody>
          <a:bodyPr wrap="square">
            <a:spAutoFit/>
          </a:bodyPr>
          <a:lstStyle/>
          <a:p>
            <a:pPr>
              <a:lnSpc>
                <a:spcPct val="150000"/>
              </a:lnSpc>
            </a:pPr>
            <a:r>
              <a:rPr lang="nl-NL" sz="2800" b="1" smtClean="0">
                <a:solidFill>
                  <a:srgbClr val="0070C0"/>
                </a:solidFill>
                <a:latin typeface="Arial" pitchFamily="34" charset="0"/>
                <a:cs typeface="Arial" pitchFamily="34" charset="0"/>
              </a:rPr>
              <a:t>- Học </a:t>
            </a:r>
            <a:r>
              <a:rPr lang="nl-NL" sz="2800" b="1">
                <a:solidFill>
                  <a:srgbClr val="0070C0"/>
                </a:solidFill>
                <a:latin typeface="Arial" pitchFamily="34" charset="0"/>
                <a:cs typeface="Arial" pitchFamily="34" charset="0"/>
              </a:rPr>
              <a:t>bài theo SGK và vở ghi.</a:t>
            </a:r>
            <a:endParaRPr lang="en-US" sz="2800" b="1">
              <a:solidFill>
                <a:srgbClr val="0070C0"/>
              </a:solidFill>
              <a:latin typeface="Arial" pitchFamily="34" charset="0"/>
              <a:cs typeface="Arial" pitchFamily="34" charset="0"/>
            </a:endParaRPr>
          </a:p>
          <a:p>
            <a:pPr>
              <a:lnSpc>
                <a:spcPct val="150000"/>
              </a:lnSpc>
            </a:pPr>
            <a:r>
              <a:rPr lang="nl-NL" sz="2800" b="1" smtClean="0">
                <a:solidFill>
                  <a:srgbClr val="0070C0"/>
                </a:solidFill>
                <a:latin typeface="Arial" pitchFamily="34" charset="0"/>
                <a:cs typeface="Arial" pitchFamily="34" charset="0"/>
              </a:rPr>
              <a:t>- Bài tập </a:t>
            </a:r>
            <a:r>
              <a:rPr lang="nl-NL" sz="2800" b="1">
                <a:solidFill>
                  <a:srgbClr val="0070C0"/>
                </a:solidFill>
                <a:latin typeface="Arial" pitchFamily="34" charset="0"/>
                <a:cs typeface="Arial" pitchFamily="34" charset="0"/>
              </a:rPr>
              <a:t>về </a:t>
            </a:r>
            <a:r>
              <a:rPr lang="nl-NL" sz="2800" b="1" smtClean="0">
                <a:solidFill>
                  <a:srgbClr val="0070C0"/>
                </a:solidFill>
                <a:latin typeface="Arial" pitchFamily="34" charset="0"/>
                <a:cs typeface="Arial" pitchFamily="34" charset="0"/>
              </a:rPr>
              <a:t>nhà:</a:t>
            </a:r>
          </a:p>
          <a:p>
            <a:pPr lvl="1" algn="just">
              <a:lnSpc>
                <a:spcPct val="150000"/>
              </a:lnSpc>
            </a:pPr>
            <a:r>
              <a:rPr lang="en-US" sz="2800">
                <a:solidFill>
                  <a:srgbClr val="C00000"/>
                </a:solidFill>
                <a:latin typeface="Arial" pitchFamily="34" charset="0"/>
                <a:cs typeface="Arial" pitchFamily="34" charset="0"/>
              </a:rPr>
              <a:t>	Bài 1: </a:t>
            </a:r>
            <a:r>
              <a:rPr lang="en-US" sz="2800" smtClean="0">
                <a:solidFill>
                  <a:srgbClr val="C00000"/>
                </a:solidFill>
                <a:latin typeface="Arial" pitchFamily="34" charset="0"/>
                <a:cs typeface="Arial" pitchFamily="34" charset="0"/>
              </a:rPr>
              <a:t>Tính nhanh</a:t>
            </a:r>
          </a:p>
          <a:p>
            <a:pPr lvl="1" algn="just"/>
            <a:endParaRPr lang="en-US" sz="2800">
              <a:solidFill>
                <a:srgbClr val="C00000"/>
              </a:solidFill>
              <a:latin typeface="Arial" pitchFamily="34" charset="0"/>
              <a:cs typeface="Arial" pitchFamily="34" charset="0"/>
            </a:endParaRPr>
          </a:p>
          <a:p>
            <a:pPr lvl="1" algn="just"/>
            <a:endParaRPr lang="en-US" sz="2800">
              <a:solidFill>
                <a:srgbClr val="C00000"/>
              </a:solidFill>
              <a:latin typeface="Arial" pitchFamily="34" charset="0"/>
              <a:cs typeface="Arial" pitchFamily="34" charset="0"/>
            </a:endParaRPr>
          </a:p>
          <a:p>
            <a:pPr lvl="1" algn="just"/>
            <a:r>
              <a:rPr lang="en-US" sz="2800">
                <a:solidFill>
                  <a:srgbClr val="C00000"/>
                </a:solidFill>
                <a:latin typeface="Arial" pitchFamily="34" charset="0"/>
                <a:cs typeface="Arial" pitchFamily="34" charset="0"/>
              </a:rPr>
              <a:t>	Bài 2: </a:t>
            </a:r>
            <a:r>
              <a:rPr lang="en-US" sz="2800" smtClean="0">
                <a:solidFill>
                  <a:srgbClr val="C00000"/>
                </a:solidFill>
                <a:latin typeface="Arial" pitchFamily="34" charset="0"/>
                <a:cs typeface="Arial" pitchFamily="34" charset="0"/>
              </a:rPr>
              <a:t>Tìm số tự nhiên x biết</a:t>
            </a:r>
            <a:endParaRPr lang="en-US" sz="2800">
              <a:solidFill>
                <a:srgbClr val="C00000"/>
              </a:solidFill>
              <a:latin typeface="Arial" pitchFamily="34" charset="0"/>
              <a:cs typeface="Arial" pitchFamily="34" charset="0"/>
            </a:endParaRPr>
          </a:p>
          <a:p>
            <a:pPr lvl="1" algn="just"/>
            <a:r>
              <a:rPr lang="en-US" sz="2800">
                <a:solidFill>
                  <a:srgbClr val="C00000"/>
                </a:solidFill>
                <a:latin typeface="Arial" pitchFamily="34" charset="0"/>
                <a:cs typeface="Arial" pitchFamily="34" charset="0"/>
              </a:rPr>
              <a:t>			</a:t>
            </a:r>
            <a:endParaRPr lang="en-US" sz="2800" smtClean="0">
              <a:solidFill>
                <a:srgbClr val="C00000"/>
              </a:solidFill>
              <a:latin typeface="Arial" pitchFamily="34" charset="0"/>
              <a:cs typeface="Arial" pitchFamily="34" charset="0"/>
            </a:endParaRPr>
          </a:p>
          <a:p>
            <a:pPr lvl="1" algn="just"/>
            <a:endParaRPr lang="en-US" sz="2800" smtClean="0">
              <a:solidFill>
                <a:srgbClr val="C00000"/>
              </a:solidFill>
              <a:latin typeface="Arial" pitchFamily="34" charset="0"/>
              <a:cs typeface="Arial" pitchFamily="34" charset="0"/>
            </a:endParaRPr>
          </a:p>
          <a:p>
            <a:pPr lvl="1" algn="just"/>
            <a:r>
              <a:rPr lang="en-US" sz="2800" smtClean="0">
                <a:solidFill>
                  <a:srgbClr val="C00000"/>
                </a:solidFill>
                <a:latin typeface="Arial" pitchFamily="34" charset="0"/>
                <a:cs typeface="Arial" pitchFamily="34" charset="0"/>
              </a:rPr>
              <a:t>	Bài 3: Tính số tiền Minh đưa về trả mẹ (hoạt động vận dụng)</a:t>
            </a:r>
            <a:endParaRPr lang="en-US" sz="2800">
              <a:solidFill>
                <a:srgbClr val="C00000"/>
              </a:solidFill>
              <a:latin typeface="Arial" pitchFamily="34" charset="0"/>
              <a:cs typeface="Arial" pitchFamily="34" charset="0"/>
            </a:endParaRPr>
          </a:p>
          <a:p>
            <a:pPr marL="0" lvl="1">
              <a:lnSpc>
                <a:spcPct val="150000"/>
              </a:lnSpc>
            </a:pPr>
            <a:r>
              <a:rPr lang="en-US" sz="2800" b="1">
                <a:solidFill>
                  <a:srgbClr val="0070C0"/>
                </a:solidFill>
                <a:latin typeface="Arial" pitchFamily="34" charset="0"/>
                <a:cs typeface="Arial" pitchFamily="34" charset="0"/>
              </a:rPr>
              <a:t>- Chuẩn bị bài tiếp theo: “ Phép nhân, chia các số tự nhiên” SGK/18</a:t>
            </a:r>
          </a:p>
        </p:txBody>
      </p:sp>
      <p:sp>
        <p:nvSpPr>
          <p:cNvPr id="4" name="Rectangle 2"/>
          <p:cNvSpPr>
            <a:spLocks noChangeArrowheads="1"/>
          </p:cNvSpPr>
          <p:nvPr/>
        </p:nvSpPr>
        <p:spPr bwMode="auto">
          <a:xfrm>
            <a:off x="0" y="-494687"/>
            <a:ext cx="184731"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sz="2800">
              <a:latin typeface="Arial" pitchFamily="34" charset="0"/>
              <a:cs typeface="Arial" pitchFamily="34" charset="0"/>
            </a:endParaRPr>
          </a:p>
        </p:txBody>
      </p:sp>
      <p:graphicFrame>
        <p:nvGraphicFramePr>
          <p:cNvPr id="5" name="Object 4"/>
          <p:cNvGraphicFramePr>
            <a:graphicFrameLocks noChangeAspect="1"/>
          </p:cNvGraphicFramePr>
          <p:nvPr>
            <p:extLst>
              <p:ext uri="{D42A27DB-BD31-4B8C-83A1-F6EECF244321}">
                <p14:modId xmlns:p14="http://schemas.microsoft.com/office/powerpoint/2010/main" val="3587414622"/>
              </p:ext>
            </p:extLst>
          </p:nvPr>
        </p:nvGraphicFramePr>
        <p:xfrm>
          <a:off x="4299474" y="2449897"/>
          <a:ext cx="3569354" cy="1399349"/>
        </p:xfrm>
        <a:graphic>
          <a:graphicData uri="http://schemas.openxmlformats.org/presentationml/2006/ole">
            <mc:AlternateContent xmlns:mc="http://schemas.openxmlformats.org/markup-compatibility/2006">
              <mc:Choice xmlns:v="urn:schemas-microsoft-com:vml" Requires="v">
                <p:oleObj spid="_x0000_s6172" name="Equation" r:id="rId4" imgW="1676400" imgH="660400" progId="Equation.DSMT4">
                  <p:embed/>
                </p:oleObj>
              </mc:Choice>
              <mc:Fallback>
                <p:oleObj name="Equation" r:id="rId4" imgW="1676400" imgH="660400" progId="Equation.DSMT4">
                  <p:embed/>
                  <p:pic>
                    <p:nvPicPr>
                      <p:cNvPr id="0" name="Object 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299474" y="2449897"/>
                        <a:ext cx="3569354" cy="1399349"/>
                      </a:xfrm>
                      <a:prstGeom prst="rect">
                        <a:avLst/>
                      </a:prstGeom>
                      <a:noFill/>
                    </p:spPr>
                  </p:pic>
                </p:oleObj>
              </mc:Fallback>
            </mc:AlternateContent>
          </a:graphicData>
        </a:graphic>
      </p:graphicFrame>
      <p:sp>
        <p:nvSpPr>
          <p:cNvPr id="6" name="Rectangle 5"/>
          <p:cNvSpPr>
            <a:spLocks noChangeArrowheads="1"/>
          </p:cNvSpPr>
          <p:nvPr/>
        </p:nvSpPr>
        <p:spPr bwMode="auto">
          <a:xfrm>
            <a:off x="0" y="-494687"/>
            <a:ext cx="184731"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sz="2800">
              <a:latin typeface="Arial" pitchFamily="34" charset="0"/>
              <a:cs typeface="Arial" pitchFamily="34" charset="0"/>
            </a:endParaRPr>
          </a:p>
        </p:txBody>
      </p:sp>
      <p:graphicFrame>
        <p:nvGraphicFramePr>
          <p:cNvPr id="7" name="Object 6"/>
          <p:cNvGraphicFramePr>
            <a:graphicFrameLocks noChangeAspect="1"/>
          </p:cNvGraphicFramePr>
          <p:nvPr>
            <p:extLst>
              <p:ext uri="{D42A27DB-BD31-4B8C-83A1-F6EECF244321}">
                <p14:modId xmlns:p14="http://schemas.microsoft.com/office/powerpoint/2010/main" val="1401572288"/>
              </p:ext>
            </p:extLst>
          </p:nvPr>
        </p:nvGraphicFramePr>
        <p:xfrm>
          <a:off x="4227710" y="4267209"/>
          <a:ext cx="4387435" cy="932330"/>
        </p:xfrm>
        <a:graphic>
          <a:graphicData uri="http://schemas.openxmlformats.org/presentationml/2006/ole">
            <mc:AlternateContent xmlns:mc="http://schemas.openxmlformats.org/markup-compatibility/2006">
              <mc:Choice xmlns:v="urn:schemas-microsoft-com:vml" Requires="v">
                <p:oleObj spid="_x0000_s6173" name="Equation" r:id="rId6" imgW="2286000" imgH="482600" progId="Equation.DSMT4">
                  <p:embed/>
                </p:oleObj>
              </mc:Choice>
              <mc:Fallback>
                <p:oleObj name="Equation" r:id="rId6" imgW="2286000" imgH="482600" progId="Equation.DSMT4">
                  <p:embed/>
                  <p:pic>
                    <p:nvPicPr>
                      <p:cNvPr id="0" name="Object 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227710" y="4267209"/>
                        <a:ext cx="4387435" cy="932330"/>
                      </a:xfrm>
                      <a:prstGeom prst="rect">
                        <a:avLst/>
                      </a:prstGeom>
                      <a:noFill/>
                    </p:spPr>
                  </p:pic>
                </p:oleObj>
              </mc:Fallback>
            </mc:AlternateContent>
          </a:graphicData>
        </a:graphic>
      </p:graphicFrame>
    </p:spTree>
    <p:extLst>
      <p:ext uri="{BB962C8B-B14F-4D97-AF65-F5344CB8AC3E}">
        <p14:creationId xmlns:p14="http://schemas.microsoft.com/office/powerpoint/2010/main" val="3295275958"/>
      </p:ext>
    </p:extLst>
  </p:cSld>
  <p:clrMapOvr>
    <a:masterClrMapping/>
  </p:clrMapOvr>
  <p:transition spd="slow">
    <p:fade/>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accent5">
            <a:lumMod val="5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B5F415-7490-4054-85B4-10F7AE6D3385}"/>
              </a:ext>
            </a:extLst>
          </p:cNvPr>
          <p:cNvSpPr>
            <a:spLocks noGrp="1"/>
          </p:cNvSpPr>
          <p:nvPr>
            <p:ph type="ctrTitle"/>
          </p:nvPr>
        </p:nvSpPr>
        <p:spPr>
          <a:xfrm>
            <a:off x="1524000" y="852207"/>
            <a:ext cx="9144000" cy="2387600"/>
          </a:xfrm>
        </p:spPr>
        <p:txBody>
          <a:bodyPr>
            <a:normAutofit/>
          </a:bodyPr>
          <a:lstStyle/>
          <a:p>
            <a:r>
              <a:rPr lang="en-US" sz="8000" dirty="0">
                <a:solidFill>
                  <a:schemeClr val="bg1"/>
                </a:solidFill>
                <a:latin typeface="Rockwell" panose="02060603020205020403" pitchFamily="18" charset="0"/>
              </a:rPr>
              <a:t>Remember…</a:t>
            </a:r>
            <a:br>
              <a:rPr lang="en-US" sz="8000" dirty="0">
                <a:solidFill>
                  <a:schemeClr val="bg1"/>
                </a:solidFill>
                <a:latin typeface="Rockwell" panose="02060603020205020403" pitchFamily="18" charset="0"/>
              </a:rPr>
            </a:br>
            <a:r>
              <a:rPr lang="en-US" sz="8000" dirty="0">
                <a:solidFill>
                  <a:schemeClr val="bg1"/>
                </a:solidFill>
                <a:latin typeface="Rockwell" panose="02060603020205020403" pitchFamily="18" charset="0"/>
              </a:rPr>
              <a:t>Safety First!</a:t>
            </a:r>
          </a:p>
        </p:txBody>
      </p:sp>
      <p:cxnSp>
        <p:nvCxnSpPr>
          <p:cNvPr id="5" name="Straight Connector 4">
            <a:extLst>
              <a:ext uri="{FF2B5EF4-FFF2-40B4-BE49-F238E27FC236}">
                <a16:creationId xmlns:a16="http://schemas.microsoft.com/office/drawing/2014/main" id="{AA65E432-C1E6-4C36-BF8E-2DA25E65DC32}"/>
              </a:ext>
              <a:ext uri="{C183D7F6-B498-43B3-948B-1728B52AA6E4}">
                <adec:decorative xmlns="" xmlns:adec="http://schemas.microsoft.com/office/drawing/2017/decorative" val="1"/>
              </a:ext>
            </a:extLst>
          </p:cNvPr>
          <p:cNvCxnSpPr/>
          <p:nvPr/>
        </p:nvCxnSpPr>
        <p:spPr>
          <a:xfrm>
            <a:off x="3579677" y="3278339"/>
            <a:ext cx="4914900"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3" name="Subtitle 2">
            <a:extLst>
              <a:ext uri="{FF2B5EF4-FFF2-40B4-BE49-F238E27FC236}">
                <a16:creationId xmlns:a16="http://schemas.microsoft.com/office/drawing/2014/main" id="{D05F6415-1E7C-453D-B6B7-DBF76BDA691B}"/>
              </a:ext>
            </a:extLst>
          </p:cNvPr>
          <p:cNvSpPr>
            <a:spLocks noGrp="1"/>
          </p:cNvSpPr>
          <p:nvPr>
            <p:ph type="subTitle" idx="1"/>
          </p:nvPr>
        </p:nvSpPr>
        <p:spPr>
          <a:xfrm>
            <a:off x="1465127" y="3620366"/>
            <a:ext cx="9144000" cy="1655762"/>
          </a:xfrm>
        </p:spPr>
        <p:txBody>
          <a:bodyPr>
            <a:normAutofit/>
          </a:bodyPr>
          <a:lstStyle/>
          <a:p>
            <a:r>
              <a:rPr lang="en-US" sz="2000">
                <a:solidFill>
                  <a:schemeClr val="bg1"/>
                </a:solidFill>
                <a:latin typeface="Tahoma" panose="020B0604030504040204" pitchFamily="34" charset="0"/>
                <a:ea typeface="Tahoma" panose="020B0604030504040204" pitchFamily="34" charset="0"/>
                <a:cs typeface="Tahoma" panose="020B0604030504040204" pitchFamily="34" charset="0"/>
              </a:rPr>
              <a:t>Thank you!</a:t>
            </a:r>
            <a:endParaRPr lang="en-US" sz="2000"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pic>
        <p:nvPicPr>
          <p:cNvPr id="15" name="Graphic 14" descr="Clipboard">
            <a:extLst>
              <a:ext uri="{FF2B5EF4-FFF2-40B4-BE49-F238E27FC236}">
                <a16:creationId xmlns:a16="http://schemas.microsoft.com/office/drawing/2014/main" id="{2A123BD8-A09C-49C0-98E8-54B55610A928}"/>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 xmlns:asvg="http://schemas.microsoft.com/office/drawing/2016/SVG/main" r:embed="rId3"/>
              </a:ext>
            </a:extLst>
          </a:blip>
          <a:stretch>
            <a:fillRect/>
          </a:stretch>
        </p:blipFill>
        <p:spPr>
          <a:xfrm rot="631394">
            <a:off x="-514584" y="4127150"/>
            <a:ext cx="3194131" cy="3194131"/>
          </a:xfrm>
          <a:prstGeom prst="rect">
            <a:avLst/>
          </a:prstGeom>
        </p:spPr>
      </p:pic>
      <p:pic>
        <p:nvPicPr>
          <p:cNvPr id="19" name="Graphic 18" descr="Ruler">
            <a:extLst>
              <a:ext uri="{FF2B5EF4-FFF2-40B4-BE49-F238E27FC236}">
                <a16:creationId xmlns:a16="http://schemas.microsoft.com/office/drawing/2014/main" id="{39130E3C-1E93-4315-AE76-13C55147DCF2}"/>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 xmlns:asvg="http://schemas.microsoft.com/office/drawing/2016/SVG/main" r:embed="rId5"/>
              </a:ext>
            </a:extLst>
          </a:blip>
          <a:stretch>
            <a:fillRect/>
          </a:stretch>
        </p:blipFill>
        <p:spPr>
          <a:xfrm rot="18889495">
            <a:off x="10171718" y="145767"/>
            <a:ext cx="1574403" cy="1574403"/>
          </a:xfrm>
          <a:prstGeom prst="rect">
            <a:avLst/>
          </a:prstGeom>
        </p:spPr>
      </p:pic>
      <p:pic>
        <p:nvPicPr>
          <p:cNvPr id="21" name="Graphic 20" descr="Pencil">
            <a:extLst>
              <a:ext uri="{FF2B5EF4-FFF2-40B4-BE49-F238E27FC236}">
                <a16:creationId xmlns:a16="http://schemas.microsoft.com/office/drawing/2014/main" id="{FFEC1660-205F-490E-800A-0D57D250BAE4}"/>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 xmlns:asvg="http://schemas.microsoft.com/office/drawing/2016/SVG/main" r:embed="rId7"/>
              </a:ext>
            </a:extLst>
          </a:blip>
          <a:stretch>
            <a:fillRect/>
          </a:stretch>
        </p:blipFill>
        <p:spPr>
          <a:xfrm rot="20520790">
            <a:off x="10917677" y="783939"/>
            <a:ext cx="1488402" cy="1488402"/>
          </a:xfrm>
          <a:prstGeom prst="rect">
            <a:avLst/>
          </a:prstGeom>
        </p:spPr>
      </p:pic>
    </p:spTree>
    <p:extLst>
      <p:ext uri="{BB962C8B-B14F-4D97-AF65-F5344CB8AC3E}">
        <p14:creationId xmlns:p14="http://schemas.microsoft.com/office/powerpoint/2010/main" val="3889313593"/>
      </p:ext>
    </p:extLst>
  </p:cSld>
  <p:clrMapOvr>
    <a:masterClrMapping/>
  </p:clrMapOvr>
  <p:transition>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Wave 2"/>
          <p:cNvSpPr/>
          <p:nvPr/>
        </p:nvSpPr>
        <p:spPr>
          <a:xfrm>
            <a:off x="9237" y="0"/>
            <a:ext cx="3648364" cy="1981200"/>
          </a:xfrm>
          <a:prstGeom prst="wave">
            <a:avLst/>
          </a:prstGeom>
        </p:spPr>
        <p:style>
          <a:lnRef idx="1">
            <a:schemeClr val="accent6"/>
          </a:lnRef>
          <a:fillRef idx="2">
            <a:schemeClr val="accent6"/>
          </a:fillRef>
          <a:effectRef idx="1">
            <a:schemeClr val="accent6"/>
          </a:effectRef>
          <a:fontRef idx="minor">
            <a:schemeClr val="dk1"/>
          </a:fontRef>
        </p:style>
        <p:txBody>
          <a:bodyPr rtlCol="0" anchor="ctr"/>
          <a:lstStyle/>
          <a:p>
            <a:pPr algn="ctr"/>
            <a:endParaRPr lang="en-US"/>
          </a:p>
        </p:txBody>
      </p:sp>
      <p:sp>
        <p:nvSpPr>
          <p:cNvPr id="4" name="TextBox 3"/>
          <p:cNvSpPr txBox="1"/>
          <p:nvPr/>
        </p:nvSpPr>
        <p:spPr>
          <a:xfrm>
            <a:off x="204949" y="451991"/>
            <a:ext cx="4775200" cy="1077218"/>
          </a:xfrm>
          <a:prstGeom prst="rect">
            <a:avLst/>
          </a:prstGeom>
          <a:noFill/>
        </p:spPr>
        <p:txBody>
          <a:bodyPr wrap="square" rtlCol="0">
            <a:spAutoFit/>
          </a:bodyPr>
          <a:lstStyle/>
          <a:p>
            <a:r>
              <a:rPr lang="en-US" sz="3200" smtClean="0">
                <a:latin typeface="Times New Roman" pitchFamily="18" charset="0"/>
                <a:cs typeface="Times New Roman" pitchFamily="18" charset="0"/>
              </a:rPr>
              <a:t>      </a:t>
            </a:r>
            <a:r>
              <a:rPr lang="en-US" sz="3200" smtClean="0">
                <a:solidFill>
                  <a:srgbClr val="FF0000"/>
                </a:solidFill>
                <a:latin typeface="Times New Roman" pitchFamily="18" charset="0"/>
                <a:cs typeface="Times New Roman" pitchFamily="18" charset="0"/>
              </a:rPr>
              <a:t>ONG NHỎ </a:t>
            </a:r>
          </a:p>
          <a:p>
            <a:r>
              <a:rPr lang="en-US" sz="3200" smtClean="0">
                <a:solidFill>
                  <a:srgbClr val="FF0000"/>
                </a:solidFill>
                <a:latin typeface="Times New Roman" pitchFamily="18" charset="0"/>
                <a:cs typeface="Times New Roman" pitchFamily="18" charset="0"/>
              </a:rPr>
              <a:t>   VÀ MẬT HOA</a:t>
            </a:r>
            <a:endParaRPr lang="en-US" sz="3200">
              <a:solidFill>
                <a:srgbClr val="FF0000"/>
              </a:solidFill>
              <a:latin typeface="Times New Roman" pitchFamily="18" charset="0"/>
              <a:cs typeface="Times New Roman" pitchFamily="18" charset="0"/>
            </a:endParaRPr>
          </a:p>
        </p:txBody>
      </p:sp>
      <p:pic>
        <p:nvPicPr>
          <p:cNvPr id="5" name="Picture 4"/>
          <p:cNvPicPr>
            <a:picLocks noChangeAspect="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127289" y="3429000"/>
            <a:ext cx="3524249" cy="3338512"/>
          </a:xfrm>
          <a:prstGeom prst="rect">
            <a:avLst/>
          </a:prstGeom>
        </p:spPr>
      </p:pic>
      <p:pic>
        <p:nvPicPr>
          <p:cNvPr id="6" name="Picture 5"/>
          <p:cNvPicPr>
            <a:picLocks noChangeAspect="1"/>
          </p:cNvPicPr>
          <p:nvPr/>
        </p:nvPicPr>
        <p:blipFill>
          <a:blip r:embed="rId5"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8128000" y="3969268"/>
            <a:ext cx="2946400" cy="2714742"/>
          </a:xfrm>
          <a:prstGeom prst="rect">
            <a:avLst/>
          </a:prstGeom>
        </p:spPr>
      </p:pic>
      <p:pic>
        <p:nvPicPr>
          <p:cNvPr id="7" name="Picture 6"/>
          <p:cNvPicPr>
            <a:picLocks noChangeAspect="1"/>
          </p:cNvPicPr>
          <p:nvPr/>
        </p:nvPicPr>
        <p:blipFill>
          <a:blip r:embed="rId6"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2853315" y="152401"/>
            <a:ext cx="2603211" cy="1938337"/>
          </a:xfrm>
          <a:prstGeom prst="rect">
            <a:avLst/>
          </a:prstGeom>
        </p:spPr>
      </p:pic>
      <p:pic>
        <p:nvPicPr>
          <p:cNvPr id="9" name="Picture 8"/>
          <p:cNvPicPr>
            <a:picLocks noChangeAspect="1"/>
          </p:cNvPicPr>
          <p:nvPr/>
        </p:nvPicPr>
        <p:blipFill>
          <a:blip r:embed="rId7">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3513075" y="1132454"/>
            <a:ext cx="6324600" cy="4743450"/>
          </a:xfrm>
          <a:prstGeom prst="rect">
            <a:avLst/>
          </a:prstGeom>
        </p:spPr>
      </p:pic>
      <p:pic>
        <p:nvPicPr>
          <p:cNvPr id="2" name="ChiOngNauVaEmBeBeat-VA-5262771.mp3">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8"/>
          <a:stretch>
            <a:fillRect/>
          </a:stretch>
        </p:blipFill>
        <p:spPr>
          <a:xfrm>
            <a:off x="12192000" y="0"/>
            <a:ext cx="812800" cy="609600"/>
          </a:xfrm>
          <a:prstGeom prst="rect">
            <a:avLst/>
          </a:prstGeom>
        </p:spPr>
      </p:pic>
    </p:spTree>
    <p:extLst>
      <p:ext uri="{BB962C8B-B14F-4D97-AF65-F5344CB8AC3E}">
        <p14:creationId xmlns:p14="http://schemas.microsoft.com/office/powerpoint/2010/main" val="18656938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numSld="999">
                <p:cTn id="7" fill="hold" display="0">
                  <p:stCondLst>
                    <p:cond delay="indefinite"/>
                  </p:stCondLst>
                  <p:endCondLst>
                    <p:cond evt="onStopAudio" delay="0">
                      <p:tgtEl>
                        <p:sldTgt/>
                      </p:tgtEl>
                    </p:cond>
                  </p:endCondLst>
                </p:cTn>
                <p:tgtEl>
                  <p:spTgt spid="2"/>
                </p:tgtEl>
              </p:cMediaNode>
            </p:audio>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hoaa"/>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669317" y="2128496"/>
            <a:ext cx="1090593" cy="882413"/>
          </a:xfrm>
          <a:prstGeom prst="rect">
            <a:avLst/>
          </a:prstGeom>
          <a:effectLst>
            <a:outerShdw blurRad="63500" sx="102000" sy="102000" algn="ctr" rotWithShape="0">
              <a:prstClr val="black">
                <a:alpha val="40000"/>
              </a:prstClr>
            </a:outerShdw>
          </a:effectLst>
        </p:spPr>
      </p:pic>
      <p:pic>
        <p:nvPicPr>
          <p:cNvPr id="8" name="ong"/>
          <p:cNvPicPr>
            <a:picLocks noChangeAspect="1"/>
          </p:cNvPicPr>
          <p:nvPr/>
        </p:nvPicPr>
        <p:blipFill>
          <a:blip r:embed="rId5"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1524000" y="2517190"/>
            <a:ext cx="1524000" cy="1143000"/>
          </a:xfrm>
          <a:prstGeom prst="rect">
            <a:avLst/>
          </a:prstGeom>
        </p:spPr>
      </p:pic>
      <p:pic>
        <p:nvPicPr>
          <p:cNvPr id="9" name="hoad"/>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782970" y="5466361"/>
            <a:ext cx="1090593" cy="882413"/>
          </a:xfrm>
          <a:prstGeom prst="rect">
            <a:avLst/>
          </a:prstGeom>
          <a:effectLst>
            <a:outerShdw blurRad="50800" dist="38100" dir="16200000" rotWithShape="0">
              <a:prstClr val="black">
                <a:alpha val="40000"/>
              </a:prstClr>
            </a:outerShdw>
          </a:effectLst>
        </p:spPr>
      </p:pic>
      <p:pic>
        <p:nvPicPr>
          <p:cNvPr id="10" name="hoac"/>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733620" y="4393378"/>
            <a:ext cx="1090593" cy="882413"/>
          </a:xfrm>
          <a:prstGeom prst="rect">
            <a:avLst/>
          </a:prstGeom>
          <a:effectLst>
            <a:outerShdw blurRad="50800" dist="38100" dir="16200000" rotWithShape="0">
              <a:prstClr val="black">
                <a:alpha val="40000"/>
              </a:prstClr>
            </a:outerShdw>
          </a:effectLst>
        </p:spPr>
      </p:pic>
      <p:pic>
        <p:nvPicPr>
          <p:cNvPr id="11" name="hoab"/>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733621" y="3273180"/>
            <a:ext cx="1090593" cy="882413"/>
          </a:xfrm>
          <a:prstGeom prst="rect">
            <a:avLst/>
          </a:prstGeom>
          <a:effectLst>
            <a:outerShdw blurRad="50800" dist="38100" dir="16200000" rotWithShape="0">
              <a:prstClr val="black">
                <a:alpha val="40000"/>
              </a:prstClr>
            </a:outerShdw>
          </a:effectLst>
        </p:spPr>
      </p:pic>
      <p:sp>
        <p:nvSpPr>
          <p:cNvPr id="16" name="danana"/>
          <p:cNvSpPr txBox="1"/>
          <p:nvPr/>
        </p:nvSpPr>
        <p:spPr>
          <a:xfrm>
            <a:off x="3047996" y="2308092"/>
            <a:ext cx="3168073" cy="523220"/>
          </a:xfrm>
          <a:prstGeom prst="rect">
            <a:avLst/>
          </a:prstGeom>
          <a:effectLst>
            <a:outerShdw blurRad="50800" dist="38100" dir="13500000" algn="br" rotWithShape="0">
              <a:prstClr val="black">
                <a:alpha val="40000"/>
              </a:prstClr>
            </a:outerShdw>
          </a:effectLst>
        </p:spPr>
        <p:style>
          <a:lnRef idx="1">
            <a:schemeClr val="accent6"/>
          </a:lnRef>
          <a:fillRef idx="2">
            <a:schemeClr val="accent6"/>
          </a:fillRef>
          <a:effectRef idx="1">
            <a:schemeClr val="accent6"/>
          </a:effectRef>
          <a:fontRef idx="minor">
            <a:schemeClr val="dk1"/>
          </a:fontRef>
        </p:style>
        <p:txBody>
          <a:bodyPr wrap="square" rtlCol="0">
            <a:spAutoFit/>
          </a:bodyPr>
          <a:lstStyle/>
          <a:p>
            <a:r>
              <a:rPr lang="en-US" sz="2800" dirty="0" smtClean="0">
                <a:solidFill>
                  <a:srgbClr val="FFFF00"/>
                </a:solidFill>
                <a:latin typeface="Arial" pitchFamily="34" charset="0"/>
                <a:cs typeface="Arial" pitchFamily="34" charset="0"/>
              </a:rPr>
              <a:t>A</a:t>
            </a:r>
            <a:r>
              <a:rPr lang="en-US" sz="2800" smtClean="0">
                <a:solidFill>
                  <a:srgbClr val="FFFF00"/>
                </a:solidFill>
                <a:latin typeface="Arial" pitchFamily="34" charset="0"/>
                <a:cs typeface="Arial" pitchFamily="34" charset="0"/>
              </a:rPr>
              <a:t>. 101</a:t>
            </a:r>
            <a:endParaRPr lang="en-US" sz="2800" dirty="0">
              <a:solidFill>
                <a:srgbClr val="FFFF00"/>
              </a:solidFill>
              <a:latin typeface="Arial" pitchFamily="34" charset="0"/>
              <a:cs typeface="Arial" pitchFamily="34" charset="0"/>
            </a:endParaRPr>
          </a:p>
        </p:txBody>
      </p:sp>
      <p:sp>
        <p:nvSpPr>
          <p:cNvPr id="17" name="dapanb"/>
          <p:cNvSpPr txBox="1"/>
          <p:nvPr/>
        </p:nvSpPr>
        <p:spPr>
          <a:xfrm>
            <a:off x="3047995" y="3452776"/>
            <a:ext cx="3168072" cy="523220"/>
          </a:xfrm>
          <a:prstGeom prst="rect">
            <a:avLst/>
          </a:prstGeom>
          <a:effectLst>
            <a:outerShdw blurRad="50800" dist="38100" dir="16200000" rotWithShape="0">
              <a:prstClr val="black">
                <a:alpha val="40000"/>
              </a:prstClr>
            </a:outerShdw>
          </a:effectLst>
        </p:spPr>
        <p:style>
          <a:lnRef idx="1">
            <a:schemeClr val="accent6"/>
          </a:lnRef>
          <a:fillRef idx="2">
            <a:schemeClr val="accent6"/>
          </a:fillRef>
          <a:effectRef idx="1">
            <a:schemeClr val="accent6"/>
          </a:effectRef>
          <a:fontRef idx="minor">
            <a:schemeClr val="dk1"/>
          </a:fontRef>
        </p:style>
        <p:txBody>
          <a:bodyPr wrap="square" rtlCol="0">
            <a:spAutoFit/>
          </a:bodyPr>
          <a:lstStyle/>
          <a:p>
            <a:r>
              <a:rPr lang="en-US" sz="2800" dirty="0" smtClean="0">
                <a:solidFill>
                  <a:srgbClr val="FFFF00"/>
                </a:solidFill>
                <a:latin typeface="Arial" pitchFamily="34" charset="0"/>
                <a:cs typeface="Arial" pitchFamily="34" charset="0"/>
              </a:rPr>
              <a:t>B</a:t>
            </a:r>
            <a:r>
              <a:rPr lang="en-US" sz="2800" smtClean="0">
                <a:solidFill>
                  <a:srgbClr val="FFFF00"/>
                </a:solidFill>
                <a:latin typeface="Arial" pitchFamily="34" charset="0"/>
                <a:cs typeface="Arial" pitchFamily="34" charset="0"/>
              </a:rPr>
              <a:t>: 111</a:t>
            </a:r>
            <a:endParaRPr lang="en-US" sz="2800" dirty="0">
              <a:solidFill>
                <a:srgbClr val="FFFF00"/>
              </a:solidFill>
              <a:latin typeface="Arial" pitchFamily="34" charset="0"/>
              <a:cs typeface="Arial" pitchFamily="34" charset="0"/>
            </a:endParaRPr>
          </a:p>
        </p:txBody>
      </p:sp>
      <p:sp>
        <p:nvSpPr>
          <p:cNvPr id="18" name="dapanc"/>
          <p:cNvSpPr txBox="1"/>
          <p:nvPr/>
        </p:nvSpPr>
        <p:spPr>
          <a:xfrm>
            <a:off x="3168070" y="4547863"/>
            <a:ext cx="3047999" cy="523220"/>
          </a:xfrm>
          <a:prstGeom prst="rect">
            <a:avLst/>
          </a:prstGeom>
          <a:effectLst>
            <a:outerShdw blurRad="50800" dist="38100" dir="16200000" rotWithShape="0">
              <a:prstClr val="black">
                <a:alpha val="40000"/>
              </a:prstClr>
            </a:outerShdw>
          </a:effectLst>
        </p:spPr>
        <p:style>
          <a:lnRef idx="1">
            <a:schemeClr val="accent6"/>
          </a:lnRef>
          <a:fillRef idx="2">
            <a:schemeClr val="accent6"/>
          </a:fillRef>
          <a:effectRef idx="1">
            <a:schemeClr val="accent6"/>
          </a:effectRef>
          <a:fontRef idx="minor">
            <a:schemeClr val="dk1"/>
          </a:fontRef>
        </p:style>
        <p:txBody>
          <a:bodyPr wrap="square" rtlCol="0">
            <a:spAutoFit/>
          </a:bodyPr>
          <a:lstStyle/>
          <a:p>
            <a:r>
              <a:rPr lang="en-US" sz="2800" dirty="0" smtClean="0">
                <a:solidFill>
                  <a:srgbClr val="FFFF00"/>
                </a:solidFill>
                <a:latin typeface="Arial" pitchFamily="34" charset="0"/>
                <a:cs typeface="Arial" pitchFamily="34" charset="0"/>
              </a:rPr>
              <a:t>C</a:t>
            </a:r>
            <a:r>
              <a:rPr lang="en-US" sz="2800" smtClean="0">
                <a:solidFill>
                  <a:srgbClr val="FFFF00"/>
                </a:solidFill>
                <a:latin typeface="Arial" pitchFamily="34" charset="0"/>
                <a:cs typeface="Arial" pitchFamily="34" charset="0"/>
              </a:rPr>
              <a:t>: 109</a:t>
            </a:r>
            <a:endParaRPr lang="en-US" sz="2800" dirty="0">
              <a:solidFill>
                <a:srgbClr val="FFFF00"/>
              </a:solidFill>
              <a:latin typeface="Arial" pitchFamily="34" charset="0"/>
              <a:cs typeface="Arial" pitchFamily="34" charset="0"/>
            </a:endParaRPr>
          </a:p>
        </p:txBody>
      </p:sp>
      <p:sp>
        <p:nvSpPr>
          <p:cNvPr id="19" name="dapand"/>
          <p:cNvSpPr txBox="1"/>
          <p:nvPr/>
        </p:nvSpPr>
        <p:spPr>
          <a:xfrm>
            <a:off x="3168069" y="5513453"/>
            <a:ext cx="3047999" cy="523220"/>
          </a:xfrm>
          <a:prstGeom prst="rect">
            <a:avLst/>
          </a:prstGeom>
          <a:effectLst>
            <a:outerShdw blurRad="50800" dist="38100" dir="16200000" rotWithShape="0">
              <a:prstClr val="black">
                <a:alpha val="40000"/>
              </a:prstClr>
            </a:outerShdw>
          </a:effectLst>
        </p:spPr>
        <p:style>
          <a:lnRef idx="1">
            <a:schemeClr val="accent6"/>
          </a:lnRef>
          <a:fillRef idx="2">
            <a:schemeClr val="accent6"/>
          </a:fillRef>
          <a:effectRef idx="1">
            <a:schemeClr val="accent6"/>
          </a:effectRef>
          <a:fontRef idx="minor">
            <a:schemeClr val="dk1"/>
          </a:fontRef>
        </p:style>
        <p:txBody>
          <a:bodyPr wrap="square" rtlCol="0">
            <a:spAutoFit/>
          </a:bodyPr>
          <a:lstStyle/>
          <a:p>
            <a:r>
              <a:rPr lang="en-US" sz="2800" dirty="0" smtClean="0">
                <a:solidFill>
                  <a:srgbClr val="FFFF00"/>
                </a:solidFill>
                <a:latin typeface="Arial" pitchFamily="34" charset="0"/>
                <a:cs typeface="Arial" pitchFamily="34" charset="0"/>
              </a:rPr>
              <a:t>D</a:t>
            </a:r>
            <a:r>
              <a:rPr lang="en-US" sz="2800" smtClean="0">
                <a:solidFill>
                  <a:srgbClr val="FFFF00"/>
                </a:solidFill>
                <a:latin typeface="Arial" pitchFamily="34" charset="0"/>
                <a:cs typeface="Arial" pitchFamily="34" charset="0"/>
              </a:rPr>
              <a:t>: </a:t>
            </a:r>
            <a:r>
              <a:rPr lang="en-US" sz="2800">
                <a:solidFill>
                  <a:srgbClr val="FFFF00"/>
                </a:solidFill>
                <a:latin typeface="Arial" pitchFamily="34" charset="0"/>
                <a:cs typeface="Arial" pitchFamily="34" charset="0"/>
              </a:rPr>
              <a:t>1</a:t>
            </a:r>
            <a:r>
              <a:rPr lang="en-US" sz="2800" smtClean="0">
                <a:solidFill>
                  <a:srgbClr val="FFFF00"/>
                </a:solidFill>
                <a:latin typeface="Arial" pitchFamily="34" charset="0"/>
                <a:cs typeface="Arial" pitchFamily="34" charset="0"/>
              </a:rPr>
              <a:t>99</a:t>
            </a:r>
            <a:endParaRPr lang="en-US" sz="2800" dirty="0">
              <a:solidFill>
                <a:srgbClr val="FFFF00"/>
              </a:solidFill>
              <a:latin typeface="Arial" pitchFamily="34" charset="0"/>
              <a:cs typeface="Arial" pitchFamily="34" charset="0"/>
            </a:endParaRPr>
          </a:p>
        </p:txBody>
      </p:sp>
      <p:sp>
        <p:nvSpPr>
          <p:cNvPr id="22" name="cauhoi"/>
          <p:cNvSpPr/>
          <p:nvPr/>
        </p:nvSpPr>
        <p:spPr>
          <a:xfrm>
            <a:off x="2014039" y="105460"/>
            <a:ext cx="8026400" cy="1582044"/>
          </a:xfrm>
          <a:prstGeom prst="cloud">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a:solidFill>
                <a:srgbClr val="FFFF00"/>
              </a:solidFill>
              <a:latin typeface="Arial" pitchFamily="34" charset="0"/>
              <a:cs typeface="Arial" pitchFamily="34" charset="0"/>
            </a:endParaRPr>
          </a:p>
        </p:txBody>
      </p:sp>
      <p:sp>
        <p:nvSpPr>
          <p:cNvPr id="24" name="nhanb"/>
          <p:cNvSpPr/>
          <p:nvPr/>
        </p:nvSpPr>
        <p:spPr>
          <a:xfrm>
            <a:off x="1654363" y="3175428"/>
            <a:ext cx="1219200" cy="914400"/>
          </a:xfrm>
          <a:prstGeom prst="mathMultiply">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00"/>
              </a:solidFill>
              <a:latin typeface="Arial" pitchFamily="34" charset="0"/>
              <a:cs typeface="Arial" pitchFamily="34" charset="0"/>
            </a:endParaRPr>
          </a:p>
        </p:txBody>
      </p:sp>
      <p:sp>
        <p:nvSpPr>
          <p:cNvPr id="26" name="nhand"/>
          <p:cNvSpPr/>
          <p:nvPr/>
        </p:nvSpPr>
        <p:spPr>
          <a:xfrm>
            <a:off x="1605012" y="5466360"/>
            <a:ext cx="1219200" cy="914400"/>
          </a:xfrm>
          <a:prstGeom prst="mathMultiply">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00"/>
              </a:solidFill>
              <a:latin typeface="Arial" pitchFamily="34" charset="0"/>
              <a:cs typeface="Arial" pitchFamily="34" charset="0"/>
            </a:endParaRPr>
          </a:p>
        </p:txBody>
      </p:sp>
      <p:sp>
        <p:nvSpPr>
          <p:cNvPr id="27" name="nhanc"/>
          <p:cNvSpPr/>
          <p:nvPr/>
        </p:nvSpPr>
        <p:spPr>
          <a:xfrm>
            <a:off x="1669316" y="4339980"/>
            <a:ext cx="1219200" cy="914400"/>
          </a:xfrm>
          <a:prstGeom prst="mathMultiply">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00"/>
              </a:solidFill>
              <a:latin typeface="Arial" pitchFamily="34" charset="0"/>
              <a:cs typeface="Arial" pitchFamily="34" charset="0"/>
            </a:endParaRPr>
          </a:p>
        </p:txBody>
      </p:sp>
      <p:sp>
        <p:nvSpPr>
          <p:cNvPr id="25" name="cauhoi"/>
          <p:cNvSpPr txBox="1"/>
          <p:nvPr/>
        </p:nvSpPr>
        <p:spPr>
          <a:xfrm>
            <a:off x="2824214" y="457200"/>
            <a:ext cx="6406050" cy="523220"/>
          </a:xfrm>
          <a:prstGeom prst="rect">
            <a:avLst/>
          </a:prstGeom>
          <a:noFill/>
        </p:spPr>
        <p:txBody>
          <a:bodyPr wrap="square" rtlCol="0">
            <a:spAutoFit/>
          </a:bodyPr>
          <a:lstStyle/>
          <a:p>
            <a:r>
              <a:rPr lang="en-US" sz="2800" smtClean="0">
                <a:solidFill>
                  <a:srgbClr val="FFFF00"/>
                </a:solidFill>
                <a:latin typeface="Arial" pitchFamily="34" charset="0"/>
                <a:cs typeface="Arial" pitchFamily="34" charset="0"/>
              </a:rPr>
              <a:t>Kết quả phép tính: 417 – 17 – 299 là:</a:t>
            </a:r>
            <a:endParaRPr lang="en-US" sz="2800" dirty="0">
              <a:solidFill>
                <a:srgbClr val="FFFF00"/>
              </a:solidFill>
              <a:latin typeface="Arial" pitchFamily="34" charset="0"/>
              <a:cs typeface="Arial" pitchFamily="34" charset="0"/>
            </a:endParaRPr>
          </a:p>
        </p:txBody>
      </p:sp>
      <p:pic>
        <p:nvPicPr>
          <p:cNvPr id="32" name="j0214098.wav">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13208000" y="2893786"/>
            <a:ext cx="812800" cy="609600"/>
          </a:xfrm>
          <a:prstGeom prst="rect">
            <a:avLst/>
          </a:prstGeom>
        </p:spPr>
      </p:pic>
      <p:pic>
        <p:nvPicPr>
          <p:cNvPr id="33" name="mattroi"/>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0548094" y="0"/>
            <a:ext cx="1517069" cy="1137802"/>
          </a:xfrm>
          <a:prstGeom prst="rect">
            <a:avLst/>
          </a:prstGeom>
        </p:spPr>
      </p:pic>
      <p:pic>
        <p:nvPicPr>
          <p:cNvPr id="3" name="Picture 2"/>
          <p:cNvPicPr>
            <a:picLocks noChangeAspect="1"/>
          </p:cNvPicPr>
          <p:nvPr/>
        </p:nvPicPr>
        <p:blipFill>
          <a:blip r:embed="rId8"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9852912" y="4615334"/>
            <a:ext cx="2089581" cy="1979454"/>
          </a:xfrm>
          <a:prstGeom prst="rect">
            <a:avLst/>
          </a:prstGeom>
        </p:spPr>
      </p:pic>
      <mc:AlternateContent xmlns:mc="http://schemas.openxmlformats.org/markup-compatibility/2006" xmlns:a14="http://schemas.microsoft.com/office/drawing/2010/main">
        <mc:Choice Requires="a14">
          <p:sp>
            <p:nvSpPr>
              <p:cNvPr id="2" name="Rectangle 1"/>
              <p:cNvSpPr/>
              <p:nvPr/>
            </p:nvSpPr>
            <p:spPr>
              <a:xfrm>
                <a:off x="7749020" y="1687504"/>
                <a:ext cx="3148682" cy="181588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sz="2800" b="0" i="1" smtClean="0">
                          <a:latin typeface="Cambria Math"/>
                        </a:rPr>
                        <m:t>417−17−299</m:t>
                      </m:r>
                    </m:oMath>
                  </m:oMathPara>
                </a14:m>
                <a:endParaRPr lang="en-US" sz="2800" b="0" smtClean="0"/>
              </a:p>
              <a:p>
                <a:r>
                  <a:rPr lang="en-US" sz="2800" smtClean="0"/>
                  <a:t>= (</a:t>
                </a:r>
                <a14:m>
                  <m:oMath xmlns:m="http://schemas.openxmlformats.org/officeDocument/2006/math">
                    <m:r>
                      <a:rPr lang="en-US" sz="2800" i="1">
                        <a:latin typeface="Cambria Math"/>
                      </a:rPr>
                      <m:t>417−17</m:t>
                    </m:r>
                    <m:r>
                      <a:rPr lang="en-US" sz="2800" b="0" i="1" smtClean="0">
                        <a:latin typeface="Cambria Math"/>
                      </a:rPr>
                      <m:t>)</m:t>
                    </m:r>
                    <m:r>
                      <a:rPr lang="en-US" sz="2800" i="1">
                        <a:latin typeface="Cambria Math"/>
                      </a:rPr>
                      <m:t>−299</m:t>
                    </m:r>
                  </m:oMath>
                </a14:m>
                <a:endParaRPr lang="en-US" sz="2800"/>
              </a:p>
              <a:p>
                <a:r>
                  <a:rPr lang="en-US" sz="2800"/>
                  <a:t>= </a:t>
                </a:r>
                <a14:m>
                  <m:oMath xmlns:m="http://schemas.openxmlformats.org/officeDocument/2006/math">
                    <m:r>
                      <a:rPr lang="en-US" sz="2800" b="0" i="1" smtClean="0">
                        <a:latin typeface="Cambria Math"/>
                      </a:rPr>
                      <m:t>400</m:t>
                    </m:r>
                    <m:r>
                      <a:rPr lang="en-US" sz="2800" i="1">
                        <a:latin typeface="Cambria Math"/>
                      </a:rPr>
                      <m:t>−299</m:t>
                    </m:r>
                  </m:oMath>
                </a14:m>
                <a:endParaRPr lang="en-US" sz="2800" smtClean="0"/>
              </a:p>
              <a:p>
                <a:r>
                  <a:rPr lang="en-US" sz="2800" smtClean="0"/>
                  <a:t>= 101</a:t>
                </a:r>
                <a:endParaRPr lang="en-US" sz="2800"/>
              </a:p>
            </p:txBody>
          </p:sp>
        </mc:Choice>
        <mc:Fallback xmlns="">
          <p:sp>
            <p:nvSpPr>
              <p:cNvPr id="2" name="Rectangle 1"/>
              <p:cNvSpPr>
                <a:spLocks noRot="1" noChangeAspect="1" noMove="1" noResize="1" noEditPoints="1" noAdjustHandles="1" noChangeArrowheads="1" noChangeShapeType="1" noTextEdit="1"/>
              </p:cNvSpPr>
              <p:nvPr/>
            </p:nvSpPr>
            <p:spPr>
              <a:xfrm>
                <a:off x="7749020" y="1687504"/>
                <a:ext cx="3148682" cy="1815882"/>
              </a:xfrm>
              <a:prstGeom prst="rect">
                <a:avLst/>
              </a:prstGeom>
              <a:blipFill rotWithShape="1">
                <a:blip r:embed="rId9"/>
                <a:stretch>
                  <a:fillRect l="-3868" b="-8725"/>
                </a:stretch>
              </a:blipFill>
            </p:spPr>
            <p:txBody>
              <a:bodyPr/>
              <a:lstStyle/>
              <a:p>
                <a:r>
                  <a:rPr lang="en-US">
                    <a:noFill/>
                  </a:rPr>
                  <a:t> </a:t>
                </a:r>
              </a:p>
            </p:txBody>
          </p:sp>
        </mc:Fallback>
      </mc:AlternateContent>
    </p:spTree>
    <p:extLst>
      <p:ext uri="{BB962C8B-B14F-4D97-AF65-F5344CB8AC3E}">
        <p14:creationId xmlns:p14="http://schemas.microsoft.com/office/powerpoint/2010/main" val="17916284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22"/>
                                        </p:tgtEl>
                                        <p:attrNameLst>
                                          <p:attrName>style.visibility</p:attrName>
                                        </p:attrNameLst>
                                      </p:cBhvr>
                                      <p:to>
                                        <p:strVal val="visible"/>
                                      </p:to>
                                    </p:set>
                                  </p:childTnLst>
                                </p:cTn>
                              </p:par>
                            </p:childTnLst>
                          </p:cTn>
                        </p:par>
                        <p:par>
                          <p:cTn id="7" fill="hold">
                            <p:stCondLst>
                              <p:cond delay="0"/>
                            </p:stCondLst>
                            <p:childTnLst>
                              <p:par>
                                <p:cTn id="8" presetID="10" presetClass="entr" presetSubtype="0" fill="hold" grpId="0" nodeType="afterEffect">
                                  <p:stCondLst>
                                    <p:cond delay="0"/>
                                  </p:stCondLst>
                                  <p:childTnLst>
                                    <p:set>
                                      <p:cBhvr>
                                        <p:cTn id="9" dur="1" fill="hold">
                                          <p:stCondLst>
                                            <p:cond delay="0"/>
                                          </p:stCondLst>
                                        </p:cTn>
                                        <p:tgtEl>
                                          <p:spTgt spid="25"/>
                                        </p:tgtEl>
                                        <p:attrNameLst>
                                          <p:attrName>style.visibility</p:attrName>
                                        </p:attrNameLst>
                                      </p:cBhvr>
                                      <p:to>
                                        <p:strVal val="visible"/>
                                      </p:to>
                                    </p:set>
                                    <p:animEffect transition="in" filter="fade">
                                      <p:cBhvr>
                                        <p:cTn id="10" dur="500"/>
                                        <p:tgtEl>
                                          <p:spTgt spid="25"/>
                                        </p:tgtEl>
                                      </p:cBhvr>
                                    </p:animEffect>
                                  </p:childTnLst>
                                </p:cTn>
                              </p:par>
                            </p:childTnLst>
                          </p:cTn>
                        </p:par>
                      </p:childTnLst>
                    </p:cTn>
                  </p:par>
                  <p:par>
                    <p:cTn id="11" fill="hold">
                      <p:stCondLst>
                        <p:cond delay="indefinite"/>
                      </p:stCondLst>
                      <p:childTnLst>
                        <p:par>
                          <p:cTn id="12" fill="hold">
                            <p:stCondLst>
                              <p:cond delay="0"/>
                            </p:stCondLst>
                            <p:childTnLst>
                              <p:par>
                                <p:cTn id="13" presetID="2" presetClass="entr" presetSubtype="4" fill="hold" nodeType="clickEffect">
                                  <p:stCondLst>
                                    <p:cond delay="0"/>
                                  </p:stCondLst>
                                  <p:childTnLst>
                                    <p:set>
                                      <p:cBhvr>
                                        <p:cTn id="14" dur="1" fill="hold">
                                          <p:stCondLst>
                                            <p:cond delay="0"/>
                                          </p:stCondLst>
                                        </p:cTn>
                                        <p:tgtEl>
                                          <p:spTgt spid="4"/>
                                        </p:tgtEl>
                                        <p:attrNameLst>
                                          <p:attrName>style.visibility</p:attrName>
                                        </p:attrNameLst>
                                      </p:cBhvr>
                                      <p:to>
                                        <p:strVal val="visible"/>
                                      </p:to>
                                    </p:set>
                                    <p:anim calcmode="lin" valueType="num">
                                      <p:cBhvr additive="base">
                                        <p:cTn id="15" dur="500" fill="hold"/>
                                        <p:tgtEl>
                                          <p:spTgt spid="4"/>
                                        </p:tgtEl>
                                        <p:attrNameLst>
                                          <p:attrName>ppt_x</p:attrName>
                                        </p:attrNameLst>
                                      </p:cBhvr>
                                      <p:tavLst>
                                        <p:tav tm="0">
                                          <p:val>
                                            <p:strVal val="#ppt_x"/>
                                          </p:val>
                                        </p:tav>
                                        <p:tav tm="100000">
                                          <p:val>
                                            <p:strVal val="#ppt_x"/>
                                          </p:val>
                                        </p:tav>
                                      </p:tavLst>
                                    </p:anim>
                                    <p:anim calcmode="lin" valueType="num">
                                      <p:cBhvr additive="base">
                                        <p:cTn id="16" dur="500" fill="hold"/>
                                        <p:tgtEl>
                                          <p:spTgt spid="4"/>
                                        </p:tgtEl>
                                        <p:attrNameLst>
                                          <p:attrName>ppt_y</p:attrName>
                                        </p:attrNameLst>
                                      </p:cBhvr>
                                      <p:tavLst>
                                        <p:tav tm="0">
                                          <p:val>
                                            <p:strVal val="1+#ppt_h/2"/>
                                          </p:val>
                                        </p:tav>
                                        <p:tav tm="100000">
                                          <p:val>
                                            <p:strVal val="#ppt_y"/>
                                          </p:val>
                                        </p:tav>
                                      </p:tavLst>
                                    </p:anim>
                                  </p:childTnLst>
                                </p:cTn>
                              </p:par>
                            </p:childTnLst>
                          </p:cTn>
                        </p:par>
                        <p:par>
                          <p:cTn id="17" fill="hold">
                            <p:stCondLst>
                              <p:cond delay="500"/>
                            </p:stCondLst>
                            <p:childTnLst>
                              <p:par>
                                <p:cTn id="18" presetID="42" presetClass="entr" presetSubtype="0" fill="hold" grpId="0" nodeType="afterEffect">
                                  <p:stCondLst>
                                    <p:cond delay="0"/>
                                  </p:stCondLst>
                                  <p:childTnLst>
                                    <p:set>
                                      <p:cBhvr>
                                        <p:cTn id="19" dur="1" fill="hold">
                                          <p:stCondLst>
                                            <p:cond delay="0"/>
                                          </p:stCondLst>
                                        </p:cTn>
                                        <p:tgtEl>
                                          <p:spTgt spid="16"/>
                                        </p:tgtEl>
                                        <p:attrNameLst>
                                          <p:attrName>style.visibility</p:attrName>
                                        </p:attrNameLst>
                                      </p:cBhvr>
                                      <p:to>
                                        <p:strVal val="visible"/>
                                      </p:to>
                                    </p:set>
                                    <p:animEffect transition="in" filter="fade">
                                      <p:cBhvr>
                                        <p:cTn id="20" dur="1000"/>
                                        <p:tgtEl>
                                          <p:spTgt spid="16"/>
                                        </p:tgtEl>
                                      </p:cBhvr>
                                    </p:animEffect>
                                    <p:anim calcmode="lin" valueType="num">
                                      <p:cBhvr>
                                        <p:cTn id="21" dur="1000" fill="hold"/>
                                        <p:tgtEl>
                                          <p:spTgt spid="16"/>
                                        </p:tgtEl>
                                        <p:attrNameLst>
                                          <p:attrName>ppt_x</p:attrName>
                                        </p:attrNameLst>
                                      </p:cBhvr>
                                      <p:tavLst>
                                        <p:tav tm="0">
                                          <p:val>
                                            <p:strVal val="#ppt_x"/>
                                          </p:val>
                                        </p:tav>
                                        <p:tav tm="100000">
                                          <p:val>
                                            <p:strVal val="#ppt_x"/>
                                          </p:val>
                                        </p:tav>
                                      </p:tavLst>
                                    </p:anim>
                                    <p:anim calcmode="lin" valueType="num">
                                      <p:cBhvr>
                                        <p:cTn id="22"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42" presetClass="entr" presetSubtype="0" fill="hold" nodeType="click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fade">
                                      <p:cBhvr>
                                        <p:cTn id="27" dur="1000"/>
                                        <p:tgtEl>
                                          <p:spTgt spid="11"/>
                                        </p:tgtEl>
                                      </p:cBhvr>
                                    </p:animEffect>
                                    <p:anim calcmode="lin" valueType="num">
                                      <p:cBhvr>
                                        <p:cTn id="28" dur="1000" fill="hold"/>
                                        <p:tgtEl>
                                          <p:spTgt spid="11"/>
                                        </p:tgtEl>
                                        <p:attrNameLst>
                                          <p:attrName>ppt_x</p:attrName>
                                        </p:attrNameLst>
                                      </p:cBhvr>
                                      <p:tavLst>
                                        <p:tav tm="0">
                                          <p:val>
                                            <p:strVal val="#ppt_x"/>
                                          </p:val>
                                        </p:tav>
                                        <p:tav tm="100000">
                                          <p:val>
                                            <p:strVal val="#ppt_x"/>
                                          </p:val>
                                        </p:tav>
                                      </p:tavLst>
                                    </p:anim>
                                    <p:anim calcmode="lin" valueType="num">
                                      <p:cBhvr>
                                        <p:cTn id="29" dur="1000" fill="hold"/>
                                        <p:tgtEl>
                                          <p:spTgt spid="11"/>
                                        </p:tgtEl>
                                        <p:attrNameLst>
                                          <p:attrName>ppt_y</p:attrName>
                                        </p:attrNameLst>
                                      </p:cBhvr>
                                      <p:tavLst>
                                        <p:tav tm="0">
                                          <p:val>
                                            <p:strVal val="#ppt_y+.1"/>
                                          </p:val>
                                        </p:tav>
                                        <p:tav tm="100000">
                                          <p:val>
                                            <p:strVal val="#ppt_y"/>
                                          </p:val>
                                        </p:tav>
                                      </p:tavLst>
                                    </p:anim>
                                  </p:childTnLst>
                                </p:cTn>
                              </p:par>
                            </p:childTnLst>
                          </p:cTn>
                        </p:par>
                        <p:par>
                          <p:cTn id="30" fill="hold">
                            <p:stCondLst>
                              <p:cond delay="1000"/>
                            </p:stCondLst>
                            <p:childTnLst>
                              <p:par>
                                <p:cTn id="31" presetID="42" presetClass="entr" presetSubtype="0" fill="hold" grpId="0" nodeType="afterEffect">
                                  <p:stCondLst>
                                    <p:cond delay="0"/>
                                  </p:stCondLst>
                                  <p:childTnLst>
                                    <p:set>
                                      <p:cBhvr>
                                        <p:cTn id="32" dur="1" fill="hold">
                                          <p:stCondLst>
                                            <p:cond delay="0"/>
                                          </p:stCondLst>
                                        </p:cTn>
                                        <p:tgtEl>
                                          <p:spTgt spid="17"/>
                                        </p:tgtEl>
                                        <p:attrNameLst>
                                          <p:attrName>style.visibility</p:attrName>
                                        </p:attrNameLst>
                                      </p:cBhvr>
                                      <p:to>
                                        <p:strVal val="visible"/>
                                      </p:to>
                                    </p:set>
                                    <p:animEffect transition="in" filter="fade">
                                      <p:cBhvr>
                                        <p:cTn id="33" dur="1000"/>
                                        <p:tgtEl>
                                          <p:spTgt spid="17"/>
                                        </p:tgtEl>
                                      </p:cBhvr>
                                    </p:animEffect>
                                    <p:anim calcmode="lin" valueType="num">
                                      <p:cBhvr>
                                        <p:cTn id="34" dur="1000" fill="hold"/>
                                        <p:tgtEl>
                                          <p:spTgt spid="17"/>
                                        </p:tgtEl>
                                        <p:attrNameLst>
                                          <p:attrName>ppt_x</p:attrName>
                                        </p:attrNameLst>
                                      </p:cBhvr>
                                      <p:tavLst>
                                        <p:tav tm="0">
                                          <p:val>
                                            <p:strVal val="#ppt_x"/>
                                          </p:val>
                                        </p:tav>
                                        <p:tav tm="100000">
                                          <p:val>
                                            <p:strVal val="#ppt_x"/>
                                          </p:val>
                                        </p:tav>
                                      </p:tavLst>
                                    </p:anim>
                                    <p:anim calcmode="lin" valueType="num">
                                      <p:cBhvr>
                                        <p:cTn id="35"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42" presetClass="entr" presetSubtype="0" fill="hold" nodeType="clickEffect">
                                  <p:stCondLst>
                                    <p:cond delay="0"/>
                                  </p:stCondLst>
                                  <p:childTnLst>
                                    <p:set>
                                      <p:cBhvr>
                                        <p:cTn id="39" dur="1" fill="hold">
                                          <p:stCondLst>
                                            <p:cond delay="0"/>
                                          </p:stCondLst>
                                        </p:cTn>
                                        <p:tgtEl>
                                          <p:spTgt spid="10"/>
                                        </p:tgtEl>
                                        <p:attrNameLst>
                                          <p:attrName>style.visibility</p:attrName>
                                        </p:attrNameLst>
                                      </p:cBhvr>
                                      <p:to>
                                        <p:strVal val="visible"/>
                                      </p:to>
                                    </p:set>
                                    <p:animEffect transition="in" filter="fade">
                                      <p:cBhvr>
                                        <p:cTn id="40" dur="1000"/>
                                        <p:tgtEl>
                                          <p:spTgt spid="10"/>
                                        </p:tgtEl>
                                      </p:cBhvr>
                                    </p:animEffect>
                                    <p:anim calcmode="lin" valueType="num">
                                      <p:cBhvr>
                                        <p:cTn id="41" dur="1000" fill="hold"/>
                                        <p:tgtEl>
                                          <p:spTgt spid="10"/>
                                        </p:tgtEl>
                                        <p:attrNameLst>
                                          <p:attrName>ppt_x</p:attrName>
                                        </p:attrNameLst>
                                      </p:cBhvr>
                                      <p:tavLst>
                                        <p:tav tm="0">
                                          <p:val>
                                            <p:strVal val="#ppt_x"/>
                                          </p:val>
                                        </p:tav>
                                        <p:tav tm="100000">
                                          <p:val>
                                            <p:strVal val="#ppt_x"/>
                                          </p:val>
                                        </p:tav>
                                      </p:tavLst>
                                    </p:anim>
                                    <p:anim calcmode="lin" valueType="num">
                                      <p:cBhvr>
                                        <p:cTn id="42" dur="1000" fill="hold"/>
                                        <p:tgtEl>
                                          <p:spTgt spid="10"/>
                                        </p:tgtEl>
                                        <p:attrNameLst>
                                          <p:attrName>ppt_y</p:attrName>
                                        </p:attrNameLst>
                                      </p:cBhvr>
                                      <p:tavLst>
                                        <p:tav tm="0">
                                          <p:val>
                                            <p:strVal val="#ppt_y+.1"/>
                                          </p:val>
                                        </p:tav>
                                        <p:tav tm="100000">
                                          <p:val>
                                            <p:strVal val="#ppt_y"/>
                                          </p:val>
                                        </p:tav>
                                      </p:tavLst>
                                    </p:anim>
                                  </p:childTnLst>
                                </p:cTn>
                              </p:par>
                            </p:childTnLst>
                          </p:cTn>
                        </p:par>
                        <p:par>
                          <p:cTn id="43" fill="hold">
                            <p:stCondLst>
                              <p:cond delay="1000"/>
                            </p:stCondLst>
                            <p:childTnLst>
                              <p:par>
                                <p:cTn id="44" presetID="42" presetClass="entr" presetSubtype="0" fill="hold" grpId="0" nodeType="afterEffect">
                                  <p:stCondLst>
                                    <p:cond delay="0"/>
                                  </p:stCondLst>
                                  <p:childTnLst>
                                    <p:set>
                                      <p:cBhvr>
                                        <p:cTn id="45" dur="1" fill="hold">
                                          <p:stCondLst>
                                            <p:cond delay="0"/>
                                          </p:stCondLst>
                                        </p:cTn>
                                        <p:tgtEl>
                                          <p:spTgt spid="18"/>
                                        </p:tgtEl>
                                        <p:attrNameLst>
                                          <p:attrName>style.visibility</p:attrName>
                                        </p:attrNameLst>
                                      </p:cBhvr>
                                      <p:to>
                                        <p:strVal val="visible"/>
                                      </p:to>
                                    </p:set>
                                    <p:animEffect transition="in" filter="fade">
                                      <p:cBhvr>
                                        <p:cTn id="46" dur="1000"/>
                                        <p:tgtEl>
                                          <p:spTgt spid="18"/>
                                        </p:tgtEl>
                                      </p:cBhvr>
                                    </p:animEffect>
                                    <p:anim calcmode="lin" valueType="num">
                                      <p:cBhvr>
                                        <p:cTn id="47" dur="1000" fill="hold"/>
                                        <p:tgtEl>
                                          <p:spTgt spid="18"/>
                                        </p:tgtEl>
                                        <p:attrNameLst>
                                          <p:attrName>ppt_x</p:attrName>
                                        </p:attrNameLst>
                                      </p:cBhvr>
                                      <p:tavLst>
                                        <p:tav tm="0">
                                          <p:val>
                                            <p:strVal val="#ppt_x"/>
                                          </p:val>
                                        </p:tav>
                                        <p:tav tm="100000">
                                          <p:val>
                                            <p:strVal val="#ppt_x"/>
                                          </p:val>
                                        </p:tav>
                                      </p:tavLst>
                                    </p:anim>
                                    <p:anim calcmode="lin" valueType="num">
                                      <p:cBhvr>
                                        <p:cTn id="48" dur="1000" fill="hold"/>
                                        <p:tgtEl>
                                          <p:spTgt spid="18"/>
                                        </p:tgtEl>
                                        <p:attrNameLst>
                                          <p:attrName>ppt_y</p:attrName>
                                        </p:attrNameLst>
                                      </p:cBhvr>
                                      <p:tavLst>
                                        <p:tav tm="0">
                                          <p:val>
                                            <p:strVal val="#ppt_y+.1"/>
                                          </p:val>
                                        </p:tav>
                                        <p:tav tm="100000">
                                          <p:val>
                                            <p:strVal val="#ppt_y"/>
                                          </p:val>
                                        </p:tav>
                                      </p:tavLst>
                                    </p:anim>
                                  </p:childTnLst>
                                </p:cTn>
                              </p:par>
                            </p:childTnLst>
                          </p:cTn>
                        </p:par>
                      </p:childTnLst>
                    </p:cTn>
                  </p:par>
                  <p:par>
                    <p:cTn id="49" fill="hold">
                      <p:stCondLst>
                        <p:cond delay="indefinite"/>
                      </p:stCondLst>
                      <p:childTnLst>
                        <p:par>
                          <p:cTn id="50" fill="hold">
                            <p:stCondLst>
                              <p:cond delay="0"/>
                            </p:stCondLst>
                            <p:childTnLst>
                              <p:par>
                                <p:cTn id="51" presetID="42" presetClass="entr" presetSubtype="0" fill="hold" nodeType="clickEffect">
                                  <p:stCondLst>
                                    <p:cond delay="0"/>
                                  </p:stCondLst>
                                  <p:childTnLst>
                                    <p:set>
                                      <p:cBhvr>
                                        <p:cTn id="52" dur="1" fill="hold">
                                          <p:stCondLst>
                                            <p:cond delay="0"/>
                                          </p:stCondLst>
                                        </p:cTn>
                                        <p:tgtEl>
                                          <p:spTgt spid="9"/>
                                        </p:tgtEl>
                                        <p:attrNameLst>
                                          <p:attrName>style.visibility</p:attrName>
                                        </p:attrNameLst>
                                      </p:cBhvr>
                                      <p:to>
                                        <p:strVal val="visible"/>
                                      </p:to>
                                    </p:set>
                                    <p:animEffect transition="in" filter="fade">
                                      <p:cBhvr>
                                        <p:cTn id="53" dur="1000"/>
                                        <p:tgtEl>
                                          <p:spTgt spid="9"/>
                                        </p:tgtEl>
                                      </p:cBhvr>
                                    </p:animEffect>
                                    <p:anim calcmode="lin" valueType="num">
                                      <p:cBhvr>
                                        <p:cTn id="54" dur="1000" fill="hold"/>
                                        <p:tgtEl>
                                          <p:spTgt spid="9"/>
                                        </p:tgtEl>
                                        <p:attrNameLst>
                                          <p:attrName>ppt_x</p:attrName>
                                        </p:attrNameLst>
                                      </p:cBhvr>
                                      <p:tavLst>
                                        <p:tav tm="0">
                                          <p:val>
                                            <p:strVal val="#ppt_x"/>
                                          </p:val>
                                        </p:tav>
                                        <p:tav tm="100000">
                                          <p:val>
                                            <p:strVal val="#ppt_x"/>
                                          </p:val>
                                        </p:tav>
                                      </p:tavLst>
                                    </p:anim>
                                    <p:anim calcmode="lin" valueType="num">
                                      <p:cBhvr>
                                        <p:cTn id="55" dur="1000" fill="hold"/>
                                        <p:tgtEl>
                                          <p:spTgt spid="9"/>
                                        </p:tgtEl>
                                        <p:attrNameLst>
                                          <p:attrName>ppt_y</p:attrName>
                                        </p:attrNameLst>
                                      </p:cBhvr>
                                      <p:tavLst>
                                        <p:tav tm="0">
                                          <p:val>
                                            <p:strVal val="#ppt_y+.1"/>
                                          </p:val>
                                        </p:tav>
                                        <p:tav tm="100000">
                                          <p:val>
                                            <p:strVal val="#ppt_y"/>
                                          </p:val>
                                        </p:tav>
                                      </p:tavLst>
                                    </p:anim>
                                  </p:childTnLst>
                                </p:cTn>
                              </p:par>
                            </p:childTnLst>
                          </p:cTn>
                        </p:par>
                        <p:par>
                          <p:cTn id="56" fill="hold">
                            <p:stCondLst>
                              <p:cond delay="1000"/>
                            </p:stCondLst>
                            <p:childTnLst>
                              <p:par>
                                <p:cTn id="57" presetID="42" presetClass="entr" presetSubtype="0" fill="hold" grpId="0" nodeType="afterEffect">
                                  <p:stCondLst>
                                    <p:cond delay="0"/>
                                  </p:stCondLst>
                                  <p:childTnLst>
                                    <p:set>
                                      <p:cBhvr>
                                        <p:cTn id="58" dur="1" fill="hold">
                                          <p:stCondLst>
                                            <p:cond delay="0"/>
                                          </p:stCondLst>
                                        </p:cTn>
                                        <p:tgtEl>
                                          <p:spTgt spid="19"/>
                                        </p:tgtEl>
                                        <p:attrNameLst>
                                          <p:attrName>style.visibility</p:attrName>
                                        </p:attrNameLst>
                                      </p:cBhvr>
                                      <p:to>
                                        <p:strVal val="visible"/>
                                      </p:to>
                                    </p:set>
                                    <p:animEffect transition="in" filter="fade">
                                      <p:cBhvr>
                                        <p:cTn id="59" dur="1000"/>
                                        <p:tgtEl>
                                          <p:spTgt spid="19"/>
                                        </p:tgtEl>
                                      </p:cBhvr>
                                    </p:animEffect>
                                    <p:anim calcmode="lin" valueType="num">
                                      <p:cBhvr>
                                        <p:cTn id="60" dur="1000" fill="hold"/>
                                        <p:tgtEl>
                                          <p:spTgt spid="19"/>
                                        </p:tgtEl>
                                        <p:attrNameLst>
                                          <p:attrName>ppt_x</p:attrName>
                                        </p:attrNameLst>
                                      </p:cBhvr>
                                      <p:tavLst>
                                        <p:tav tm="0">
                                          <p:val>
                                            <p:strVal val="#ppt_x"/>
                                          </p:val>
                                        </p:tav>
                                        <p:tav tm="100000">
                                          <p:val>
                                            <p:strVal val="#ppt_x"/>
                                          </p:val>
                                        </p:tav>
                                      </p:tavLst>
                                    </p:anim>
                                    <p:anim calcmode="lin" valueType="num">
                                      <p:cBhvr>
                                        <p:cTn id="61"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audio>
              <p:cMediaNode vol="80000">
                <p:cTn id="62" fill="hold" display="0">
                  <p:stCondLst>
                    <p:cond delay="indefinite"/>
                  </p:stCondLst>
                  <p:endCondLst>
                    <p:cond evt="onStopAudio" delay="0">
                      <p:tgtEl>
                        <p:sldTgt/>
                      </p:tgtEl>
                    </p:cond>
                  </p:endCondLst>
                </p:cTn>
                <p:tgtEl>
                  <p:spTgt spid="32"/>
                </p:tgtEl>
              </p:cMediaNode>
            </p:audio>
            <p:seq concurrent="1" nextAc="seek">
              <p:cTn id="63" restart="whenNotActive" fill="hold" evtFilter="cancelBubble" nodeType="interactiveSeq">
                <p:stCondLst>
                  <p:cond evt="onClick" delay="0">
                    <p:tgtEl>
                      <p:spTgt spid="16"/>
                    </p:tgtEl>
                  </p:cond>
                </p:stCondLst>
                <p:endSync evt="end" delay="0">
                  <p:rtn val="all"/>
                </p:endSync>
                <p:childTnLst>
                  <p:par>
                    <p:cTn id="64" fill="hold">
                      <p:stCondLst>
                        <p:cond delay="0"/>
                      </p:stCondLst>
                      <p:childTnLst>
                        <p:par>
                          <p:cTn id="65" fill="hold">
                            <p:stCondLst>
                              <p:cond delay="0"/>
                            </p:stCondLst>
                            <p:childTnLst>
                              <p:par>
                                <p:cTn id="66" presetID="0" presetClass="path" presetSubtype="0" accel="50000" decel="50000" fill="hold" nodeType="clickEffect">
                                  <p:stCondLst>
                                    <p:cond delay="0"/>
                                  </p:stCondLst>
                                  <p:childTnLst>
                                    <p:animMotion origin="layout" path="M 0.0684 -0.04347 C 0.0625 -0.05665 0.075 -0.06682 0.08576 -0.0756 C 0.08837 -0.0837 0.10069 -0.10173 0.10816 -0.10797 C 0.11701 -0.13595 0.17066 -0.1452 0.20104 -0.14844 C 0.21615 -0.14774 0.23194 -0.15029 0.24635 -0.14659 C 0.25208 -0.1452 0.25295 -0.13826 0.25642 -0.1341 C 0.26076 -0.12878 0.26406 -0.11699 0.26649 -0.11006 C 0.26823 -0.10474 0.2717 -0.09387 0.2717 -0.09364 C 0.27083 -0.07769 0.27049 -0.0615 0.2691 -0.04532 C 0.2684 -0.03977 0.26441 -0.03792 0.26163 -0.03329 C 0.24549 -0.0074 0.21632 0.00231 0.18125 0.00717 C 0.16059 0.00532 0.16146 0.00833 0.14844 -0.00092 C 0.14236 -0.00532 0.1309 -0.01503 0.1309 -0.0148 C 0.12708 -0.02428 0.12344 -0.04347 0.12344 -0.04323 C 0.12622 -0.08323 0.11823 -0.07214 0.13576 -0.09179 C 0.14722 -0.10474 0.13385 -0.09618 0.14844 -0.10381 C 0.15972 -0.11722 0.17378 -0.12971 0.19097 -0.13826 C 0.19427 -0.13988 0.19774 -0.1415 0.20104 -0.14243 C 0.20781 -0.14428 0.22118 -0.14659 0.22118 -0.14636 C 0.22882 -0.14589 0.23646 -0.14612 0.24392 -0.14451 C 0.24635 -0.14404 0.24722 -0.1415 0.24896 -0.14011 C 0.26042 -0.13225 0.26736 -0.12485 0.27396 -0.11399 C 0.27882 -0.0874 0.29358 -0.0326 0.2717 -0.01503 C 0.25295 -2.19653E-6 0.22413 0.00971 0.19878 0.01318 C 0.18125 0.01133 0.17726 0.01203 0.16597 0.00301 C 0.15851 -0.00971 0.1559 -0.02173 0.15365 -0.03537 C 0.15503 -0.06913 0.14757 -0.08855 0.17118 -0.11191 C 0.17813 -0.11861 0.18003 -0.12323 0.19097 -0.12601 C 0.19878 -0.13017 0.20521 -0.13202 0.21372 -0.1341 C 0.23976 -0.13225 0.23056 -0.13225 0.24132 -0.13225 L 0.21875 -0.11792 L 0.23889 -0.13826 " pathEditMode="relative" rAng="0" ptsTypes="fffffffffffffffffffffffffffffAAA">
                                      <p:cBhvr>
                                        <p:cTn id="67" dur="2000" fill="hold"/>
                                        <p:tgtEl>
                                          <p:spTgt spid="8"/>
                                        </p:tgtEl>
                                        <p:attrNameLst>
                                          <p:attrName>ppt_x</p:attrName>
                                          <p:attrName>ppt_y</p:attrName>
                                        </p:attrNameLst>
                                      </p:cBhvr>
                                      <p:rCtr x="10955" y="-2520"/>
                                    </p:animMotion>
                                  </p:childTnLst>
                                </p:cTn>
                              </p:par>
                              <p:par>
                                <p:cTn id="68" presetID="1" presetClass="mediacall" presetSubtype="0" fill="hold" nodeType="withEffect">
                                  <p:stCondLst>
                                    <p:cond delay="0"/>
                                  </p:stCondLst>
                                  <p:childTnLst>
                                    <p:cmd type="call" cmd="playFrom(0.0)">
                                      <p:cBhvr>
                                        <p:cTn id="69" dur="4744" fill="hold"/>
                                        <p:tgtEl>
                                          <p:spTgt spid="32"/>
                                        </p:tgtEl>
                                      </p:cBhvr>
                                    </p:cmd>
                                  </p:childTnLst>
                                </p:cTn>
                              </p:par>
                            </p:childTnLst>
                          </p:cTn>
                        </p:par>
                      </p:childTnLst>
                    </p:cTn>
                  </p:par>
                </p:childTnLst>
              </p:cTn>
              <p:nextCondLst>
                <p:cond evt="onClick" delay="0">
                  <p:tgtEl>
                    <p:spTgt spid="16"/>
                  </p:tgtEl>
                </p:cond>
              </p:nextCondLst>
            </p:seq>
            <p:seq concurrent="1" nextAc="seek">
              <p:cTn id="70" restart="whenNotActive" fill="hold" evtFilter="cancelBubble" nodeType="interactiveSeq">
                <p:stCondLst>
                  <p:cond evt="onClick" delay="0">
                    <p:tgtEl>
                      <p:spTgt spid="33"/>
                    </p:tgtEl>
                  </p:cond>
                </p:stCondLst>
                <p:endSync evt="end" delay="0">
                  <p:rtn val="all"/>
                </p:endSync>
                <p:childTnLst>
                  <p:par>
                    <p:cTn id="71" fill="hold">
                      <p:stCondLst>
                        <p:cond delay="0"/>
                      </p:stCondLst>
                      <p:childTnLst>
                        <p:par>
                          <p:cTn id="72" fill="hold">
                            <p:stCondLst>
                              <p:cond delay="0"/>
                            </p:stCondLst>
                            <p:childTnLst>
                              <p:par>
                                <p:cTn id="73" presetID="42" presetClass="path" presetSubtype="0" accel="50000" decel="50000" fill="hold" nodeType="clickEffect">
                                  <p:stCondLst>
                                    <p:cond delay="0"/>
                                  </p:stCondLst>
                                  <p:childTnLst>
                                    <p:animMotion origin="layout" path="M 3.05556E-6 0.01387 L -0.00226 1.00439 " pathEditMode="relative" rAng="0" ptsTypes="AA">
                                      <p:cBhvr>
                                        <p:cTn id="74" dur="30000" fill="hold"/>
                                        <p:tgtEl>
                                          <p:spTgt spid="33"/>
                                        </p:tgtEl>
                                        <p:attrNameLst>
                                          <p:attrName>ppt_x</p:attrName>
                                          <p:attrName>ppt_y</p:attrName>
                                        </p:attrNameLst>
                                      </p:cBhvr>
                                      <p:rCtr x="-122" y="49526"/>
                                    </p:animMotion>
                                  </p:childTnLst>
                                </p:cTn>
                              </p:par>
                            </p:childTnLst>
                          </p:cTn>
                        </p:par>
                      </p:childTnLst>
                    </p:cTn>
                  </p:par>
                </p:childTnLst>
              </p:cTn>
              <p:nextCondLst>
                <p:cond evt="onClick" delay="0">
                  <p:tgtEl>
                    <p:spTgt spid="33"/>
                  </p:tgtEl>
                </p:cond>
              </p:nextCondLst>
            </p:seq>
            <p:seq concurrent="1" nextAc="seek">
              <p:cTn id="75" restart="whenNotActive" fill="hold" evtFilter="cancelBubble" nodeType="interactiveSeq">
                <p:stCondLst>
                  <p:cond evt="onClick" delay="0">
                    <p:tgtEl>
                      <p:spTgt spid="17"/>
                    </p:tgtEl>
                  </p:cond>
                </p:stCondLst>
                <p:endSync evt="end" delay="0">
                  <p:rtn val="all"/>
                </p:endSync>
                <p:childTnLst>
                  <p:par>
                    <p:cTn id="76" fill="hold">
                      <p:stCondLst>
                        <p:cond delay="0"/>
                      </p:stCondLst>
                      <p:childTnLst>
                        <p:par>
                          <p:cTn id="77" fill="hold">
                            <p:stCondLst>
                              <p:cond delay="0"/>
                            </p:stCondLst>
                            <p:childTnLst>
                              <p:par>
                                <p:cTn id="78" presetID="53" presetClass="entr" presetSubtype="16" fill="hold" grpId="0" nodeType="clickEffect">
                                  <p:stCondLst>
                                    <p:cond delay="0"/>
                                  </p:stCondLst>
                                  <p:childTnLst>
                                    <p:set>
                                      <p:cBhvr>
                                        <p:cTn id="79" dur="1" fill="hold">
                                          <p:stCondLst>
                                            <p:cond delay="0"/>
                                          </p:stCondLst>
                                        </p:cTn>
                                        <p:tgtEl>
                                          <p:spTgt spid="24"/>
                                        </p:tgtEl>
                                        <p:attrNameLst>
                                          <p:attrName>style.visibility</p:attrName>
                                        </p:attrNameLst>
                                      </p:cBhvr>
                                      <p:to>
                                        <p:strVal val="visible"/>
                                      </p:to>
                                    </p:set>
                                    <p:anim calcmode="lin" valueType="num">
                                      <p:cBhvr>
                                        <p:cTn id="80" dur="500" fill="hold"/>
                                        <p:tgtEl>
                                          <p:spTgt spid="24"/>
                                        </p:tgtEl>
                                        <p:attrNameLst>
                                          <p:attrName>ppt_w</p:attrName>
                                        </p:attrNameLst>
                                      </p:cBhvr>
                                      <p:tavLst>
                                        <p:tav tm="0">
                                          <p:val>
                                            <p:fltVal val="0"/>
                                          </p:val>
                                        </p:tav>
                                        <p:tav tm="100000">
                                          <p:val>
                                            <p:strVal val="#ppt_w"/>
                                          </p:val>
                                        </p:tav>
                                      </p:tavLst>
                                    </p:anim>
                                    <p:anim calcmode="lin" valueType="num">
                                      <p:cBhvr>
                                        <p:cTn id="81" dur="500" fill="hold"/>
                                        <p:tgtEl>
                                          <p:spTgt spid="24"/>
                                        </p:tgtEl>
                                        <p:attrNameLst>
                                          <p:attrName>ppt_h</p:attrName>
                                        </p:attrNameLst>
                                      </p:cBhvr>
                                      <p:tavLst>
                                        <p:tav tm="0">
                                          <p:val>
                                            <p:fltVal val="0"/>
                                          </p:val>
                                        </p:tav>
                                        <p:tav tm="100000">
                                          <p:val>
                                            <p:strVal val="#ppt_h"/>
                                          </p:val>
                                        </p:tav>
                                      </p:tavLst>
                                    </p:anim>
                                    <p:animEffect transition="in" filter="fade">
                                      <p:cBhvr>
                                        <p:cTn id="82" dur="500"/>
                                        <p:tgtEl>
                                          <p:spTgt spid="24"/>
                                        </p:tgtEl>
                                      </p:cBhvr>
                                    </p:animEffect>
                                  </p:childTnLst>
                                </p:cTn>
                              </p:par>
                            </p:childTnLst>
                          </p:cTn>
                        </p:par>
                      </p:childTnLst>
                    </p:cTn>
                  </p:par>
                </p:childTnLst>
              </p:cTn>
              <p:nextCondLst>
                <p:cond evt="onClick" delay="0">
                  <p:tgtEl>
                    <p:spTgt spid="17"/>
                  </p:tgtEl>
                </p:cond>
              </p:nextCondLst>
            </p:seq>
            <p:seq concurrent="1" nextAc="seek">
              <p:cTn id="83" restart="whenNotActive" fill="hold" evtFilter="cancelBubble" nodeType="interactiveSeq">
                <p:stCondLst>
                  <p:cond evt="onClick" delay="0">
                    <p:tgtEl>
                      <p:spTgt spid="18"/>
                    </p:tgtEl>
                  </p:cond>
                </p:stCondLst>
                <p:endSync evt="end" delay="0">
                  <p:rtn val="all"/>
                </p:endSync>
                <p:childTnLst>
                  <p:par>
                    <p:cTn id="84" fill="hold">
                      <p:stCondLst>
                        <p:cond delay="0"/>
                      </p:stCondLst>
                      <p:childTnLst>
                        <p:par>
                          <p:cTn id="85" fill="hold">
                            <p:stCondLst>
                              <p:cond delay="0"/>
                            </p:stCondLst>
                            <p:childTnLst>
                              <p:par>
                                <p:cTn id="86" presetID="53" presetClass="entr" presetSubtype="16" fill="hold" grpId="0" nodeType="clickEffect">
                                  <p:stCondLst>
                                    <p:cond delay="0"/>
                                  </p:stCondLst>
                                  <p:childTnLst>
                                    <p:set>
                                      <p:cBhvr>
                                        <p:cTn id="87" dur="1" fill="hold">
                                          <p:stCondLst>
                                            <p:cond delay="0"/>
                                          </p:stCondLst>
                                        </p:cTn>
                                        <p:tgtEl>
                                          <p:spTgt spid="27"/>
                                        </p:tgtEl>
                                        <p:attrNameLst>
                                          <p:attrName>style.visibility</p:attrName>
                                        </p:attrNameLst>
                                      </p:cBhvr>
                                      <p:to>
                                        <p:strVal val="visible"/>
                                      </p:to>
                                    </p:set>
                                    <p:anim calcmode="lin" valueType="num">
                                      <p:cBhvr>
                                        <p:cTn id="88" dur="500" fill="hold"/>
                                        <p:tgtEl>
                                          <p:spTgt spid="27"/>
                                        </p:tgtEl>
                                        <p:attrNameLst>
                                          <p:attrName>ppt_w</p:attrName>
                                        </p:attrNameLst>
                                      </p:cBhvr>
                                      <p:tavLst>
                                        <p:tav tm="0">
                                          <p:val>
                                            <p:fltVal val="0"/>
                                          </p:val>
                                        </p:tav>
                                        <p:tav tm="100000">
                                          <p:val>
                                            <p:strVal val="#ppt_w"/>
                                          </p:val>
                                        </p:tav>
                                      </p:tavLst>
                                    </p:anim>
                                    <p:anim calcmode="lin" valueType="num">
                                      <p:cBhvr>
                                        <p:cTn id="89" dur="500" fill="hold"/>
                                        <p:tgtEl>
                                          <p:spTgt spid="27"/>
                                        </p:tgtEl>
                                        <p:attrNameLst>
                                          <p:attrName>ppt_h</p:attrName>
                                        </p:attrNameLst>
                                      </p:cBhvr>
                                      <p:tavLst>
                                        <p:tav tm="0">
                                          <p:val>
                                            <p:fltVal val="0"/>
                                          </p:val>
                                        </p:tav>
                                        <p:tav tm="100000">
                                          <p:val>
                                            <p:strVal val="#ppt_h"/>
                                          </p:val>
                                        </p:tav>
                                      </p:tavLst>
                                    </p:anim>
                                    <p:animEffect transition="in" filter="fade">
                                      <p:cBhvr>
                                        <p:cTn id="90" dur="500"/>
                                        <p:tgtEl>
                                          <p:spTgt spid="27"/>
                                        </p:tgtEl>
                                      </p:cBhvr>
                                    </p:animEffect>
                                  </p:childTnLst>
                                </p:cTn>
                              </p:par>
                            </p:childTnLst>
                          </p:cTn>
                        </p:par>
                      </p:childTnLst>
                    </p:cTn>
                  </p:par>
                </p:childTnLst>
              </p:cTn>
              <p:nextCondLst>
                <p:cond evt="onClick" delay="0">
                  <p:tgtEl>
                    <p:spTgt spid="18"/>
                  </p:tgtEl>
                </p:cond>
              </p:nextCondLst>
            </p:seq>
            <p:seq concurrent="1" nextAc="seek">
              <p:cTn id="91" restart="whenNotActive" fill="hold" evtFilter="cancelBubble" nodeType="interactiveSeq">
                <p:stCondLst>
                  <p:cond evt="onClick" delay="0">
                    <p:tgtEl>
                      <p:spTgt spid="19"/>
                    </p:tgtEl>
                  </p:cond>
                </p:stCondLst>
                <p:endSync evt="end" delay="0">
                  <p:rtn val="all"/>
                </p:endSync>
                <p:childTnLst>
                  <p:par>
                    <p:cTn id="92" fill="hold">
                      <p:stCondLst>
                        <p:cond delay="0"/>
                      </p:stCondLst>
                      <p:childTnLst>
                        <p:par>
                          <p:cTn id="93" fill="hold">
                            <p:stCondLst>
                              <p:cond delay="0"/>
                            </p:stCondLst>
                            <p:childTnLst>
                              <p:par>
                                <p:cTn id="94" presetID="53" presetClass="entr" presetSubtype="16" fill="hold" grpId="0" nodeType="clickEffect">
                                  <p:stCondLst>
                                    <p:cond delay="0"/>
                                  </p:stCondLst>
                                  <p:childTnLst>
                                    <p:set>
                                      <p:cBhvr>
                                        <p:cTn id="95" dur="1" fill="hold">
                                          <p:stCondLst>
                                            <p:cond delay="0"/>
                                          </p:stCondLst>
                                        </p:cTn>
                                        <p:tgtEl>
                                          <p:spTgt spid="26"/>
                                        </p:tgtEl>
                                        <p:attrNameLst>
                                          <p:attrName>style.visibility</p:attrName>
                                        </p:attrNameLst>
                                      </p:cBhvr>
                                      <p:to>
                                        <p:strVal val="visible"/>
                                      </p:to>
                                    </p:set>
                                    <p:anim calcmode="lin" valueType="num">
                                      <p:cBhvr>
                                        <p:cTn id="96" dur="500" fill="hold"/>
                                        <p:tgtEl>
                                          <p:spTgt spid="26"/>
                                        </p:tgtEl>
                                        <p:attrNameLst>
                                          <p:attrName>ppt_w</p:attrName>
                                        </p:attrNameLst>
                                      </p:cBhvr>
                                      <p:tavLst>
                                        <p:tav tm="0">
                                          <p:val>
                                            <p:fltVal val="0"/>
                                          </p:val>
                                        </p:tav>
                                        <p:tav tm="100000">
                                          <p:val>
                                            <p:strVal val="#ppt_w"/>
                                          </p:val>
                                        </p:tav>
                                      </p:tavLst>
                                    </p:anim>
                                    <p:anim calcmode="lin" valueType="num">
                                      <p:cBhvr>
                                        <p:cTn id="97" dur="500" fill="hold"/>
                                        <p:tgtEl>
                                          <p:spTgt spid="26"/>
                                        </p:tgtEl>
                                        <p:attrNameLst>
                                          <p:attrName>ppt_h</p:attrName>
                                        </p:attrNameLst>
                                      </p:cBhvr>
                                      <p:tavLst>
                                        <p:tav tm="0">
                                          <p:val>
                                            <p:fltVal val="0"/>
                                          </p:val>
                                        </p:tav>
                                        <p:tav tm="100000">
                                          <p:val>
                                            <p:strVal val="#ppt_h"/>
                                          </p:val>
                                        </p:tav>
                                      </p:tavLst>
                                    </p:anim>
                                    <p:animEffect transition="in" filter="fade">
                                      <p:cBhvr>
                                        <p:cTn id="98" dur="500"/>
                                        <p:tgtEl>
                                          <p:spTgt spid="26"/>
                                        </p:tgtEl>
                                      </p:cBhvr>
                                    </p:animEffect>
                                  </p:childTnLst>
                                </p:cTn>
                              </p:par>
                            </p:childTnLst>
                          </p:cTn>
                        </p:par>
                      </p:childTnLst>
                    </p:cTn>
                  </p:par>
                </p:childTnLst>
              </p:cTn>
              <p:nextCondLst>
                <p:cond evt="onClick" delay="0">
                  <p:tgtEl>
                    <p:spTgt spid="19"/>
                  </p:tgtEl>
                </p:cond>
              </p:nextCondLst>
            </p:seq>
            <p:seq concurrent="1" nextAc="seek">
              <p:cTn id="99" restart="whenNotActive" fill="hold" evtFilter="cancelBubble" nodeType="interactiveSeq">
                <p:stCondLst>
                  <p:cond evt="onClick" delay="0">
                    <p:tgtEl>
                      <p:spTgt spid="22"/>
                    </p:tgtEl>
                  </p:cond>
                </p:stCondLst>
                <p:endSync evt="end" delay="0">
                  <p:rtn val="all"/>
                </p:endSync>
                <p:childTnLst>
                  <p:par>
                    <p:cTn id="100" fill="hold">
                      <p:stCondLst>
                        <p:cond delay="0"/>
                      </p:stCondLst>
                      <p:childTnLst>
                        <p:par>
                          <p:cTn id="101" fill="hold">
                            <p:stCondLst>
                              <p:cond delay="0"/>
                            </p:stCondLst>
                            <p:childTnLst>
                              <p:par>
                                <p:cTn id="102" presetID="14" presetClass="entr" presetSubtype="10" fill="hold" grpId="0" nodeType="clickEffect">
                                  <p:stCondLst>
                                    <p:cond delay="0"/>
                                  </p:stCondLst>
                                  <p:childTnLst>
                                    <p:set>
                                      <p:cBhvr>
                                        <p:cTn id="103" dur="1" fill="hold">
                                          <p:stCondLst>
                                            <p:cond delay="0"/>
                                          </p:stCondLst>
                                        </p:cTn>
                                        <p:tgtEl>
                                          <p:spTgt spid="2"/>
                                        </p:tgtEl>
                                        <p:attrNameLst>
                                          <p:attrName>style.visibility</p:attrName>
                                        </p:attrNameLst>
                                      </p:cBhvr>
                                      <p:to>
                                        <p:strVal val="visible"/>
                                      </p:to>
                                    </p:set>
                                    <p:animEffect transition="in" filter="randombar(horizontal)">
                                      <p:cBhvr>
                                        <p:cTn id="104" dur="500"/>
                                        <p:tgtEl>
                                          <p:spTgt spid="2"/>
                                        </p:tgtEl>
                                      </p:cBhvr>
                                    </p:animEffect>
                                  </p:childTnLst>
                                </p:cTn>
                              </p:par>
                            </p:childTnLst>
                          </p:cTn>
                        </p:par>
                      </p:childTnLst>
                    </p:cTn>
                  </p:par>
                </p:childTnLst>
              </p:cTn>
              <p:nextCondLst>
                <p:cond evt="onClick" delay="0">
                  <p:tgtEl>
                    <p:spTgt spid="22"/>
                  </p:tgtEl>
                </p:cond>
              </p:nextCondLst>
            </p:seq>
          </p:childTnLst>
        </p:cTn>
      </p:par>
    </p:tnLst>
    <p:bldLst>
      <p:bldP spid="16" grpId="0" animBg="1"/>
      <p:bldP spid="17" grpId="0" animBg="1"/>
      <p:bldP spid="18" grpId="0" animBg="1"/>
      <p:bldP spid="19" grpId="0" animBg="1"/>
      <p:bldP spid="22" grpId="0" animBg="1"/>
      <p:bldP spid="24" grpId="0" animBg="1"/>
      <p:bldP spid="26" grpId="0" animBg="1"/>
      <p:bldP spid="27" grpId="0" animBg="1"/>
      <p:bldP spid="25" grpId="0"/>
      <p:bldP spid="2"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hoaa"/>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669317" y="2128496"/>
            <a:ext cx="1090593" cy="882413"/>
          </a:xfrm>
          <a:prstGeom prst="rect">
            <a:avLst/>
          </a:prstGeom>
          <a:effectLst>
            <a:outerShdw blurRad="63500" sx="102000" sy="102000" algn="ctr" rotWithShape="0">
              <a:prstClr val="black">
                <a:alpha val="40000"/>
              </a:prstClr>
            </a:outerShdw>
          </a:effectLst>
        </p:spPr>
      </p:pic>
      <p:pic>
        <p:nvPicPr>
          <p:cNvPr id="8" name="ong"/>
          <p:cNvPicPr>
            <a:picLocks noChangeAspect="1"/>
          </p:cNvPicPr>
          <p:nvPr/>
        </p:nvPicPr>
        <p:blipFill>
          <a:blip r:embed="rId5"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1524000" y="2517190"/>
            <a:ext cx="1524000" cy="1143000"/>
          </a:xfrm>
          <a:prstGeom prst="rect">
            <a:avLst/>
          </a:prstGeom>
        </p:spPr>
      </p:pic>
      <p:pic>
        <p:nvPicPr>
          <p:cNvPr id="9" name="hoad"/>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782970" y="5466361"/>
            <a:ext cx="1090593" cy="882413"/>
          </a:xfrm>
          <a:prstGeom prst="rect">
            <a:avLst/>
          </a:prstGeom>
          <a:effectLst>
            <a:outerShdw blurRad="50800" dist="38100" dir="16200000" rotWithShape="0">
              <a:prstClr val="black">
                <a:alpha val="40000"/>
              </a:prstClr>
            </a:outerShdw>
          </a:effectLst>
        </p:spPr>
      </p:pic>
      <p:pic>
        <p:nvPicPr>
          <p:cNvPr id="10" name="hoac"/>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733620" y="4393378"/>
            <a:ext cx="1090593" cy="882413"/>
          </a:xfrm>
          <a:prstGeom prst="rect">
            <a:avLst/>
          </a:prstGeom>
          <a:effectLst>
            <a:outerShdw blurRad="50800" dist="38100" dir="16200000" rotWithShape="0">
              <a:prstClr val="black">
                <a:alpha val="40000"/>
              </a:prstClr>
            </a:outerShdw>
          </a:effectLst>
        </p:spPr>
      </p:pic>
      <p:pic>
        <p:nvPicPr>
          <p:cNvPr id="11" name="hoab"/>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733621" y="3273180"/>
            <a:ext cx="1090593" cy="882413"/>
          </a:xfrm>
          <a:prstGeom prst="rect">
            <a:avLst/>
          </a:prstGeom>
          <a:effectLst>
            <a:outerShdw blurRad="50800" dist="38100" dir="16200000" rotWithShape="0">
              <a:prstClr val="black">
                <a:alpha val="40000"/>
              </a:prstClr>
            </a:outerShdw>
          </a:effectLst>
        </p:spPr>
      </p:pic>
      <p:sp>
        <p:nvSpPr>
          <p:cNvPr id="16" name="danana"/>
          <p:cNvSpPr txBox="1"/>
          <p:nvPr/>
        </p:nvSpPr>
        <p:spPr>
          <a:xfrm>
            <a:off x="3047996" y="4376965"/>
            <a:ext cx="3168073" cy="523220"/>
          </a:xfrm>
          <a:prstGeom prst="rect">
            <a:avLst/>
          </a:prstGeom>
          <a:effectLst>
            <a:outerShdw blurRad="50800" dist="38100" dir="13500000" algn="br" rotWithShape="0">
              <a:prstClr val="black">
                <a:alpha val="40000"/>
              </a:prstClr>
            </a:outerShdw>
          </a:effectLst>
        </p:spPr>
        <p:style>
          <a:lnRef idx="1">
            <a:schemeClr val="accent6"/>
          </a:lnRef>
          <a:fillRef idx="2">
            <a:schemeClr val="accent6"/>
          </a:fillRef>
          <a:effectRef idx="1">
            <a:schemeClr val="accent6"/>
          </a:effectRef>
          <a:fontRef idx="minor">
            <a:schemeClr val="dk1"/>
          </a:fontRef>
        </p:style>
        <p:txBody>
          <a:bodyPr wrap="square" rtlCol="0">
            <a:spAutoFit/>
          </a:bodyPr>
          <a:lstStyle/>
          <a:p>
            <a:r>
              <a:rPr lang="en-US" sz="2800" dirty="0">
                <a:solidFill>
                  <a:srgbClr val="FFFF00"/>
                </a:solidFill>
                <a:latin typeface="Arial" pitchFamily="34" charset="0"/>
                <a:cs typeface="Arial" pitchFamily="34" charset="0"/>
              </a:rPr>
              <a:t>C</a:t>
            </a:r>
            <a:r>
              <a:rPr lang="en-US" sz="2800" smtClean="0">
                <a:solidFill>
                  <a:srgbClr val="FFFF00"/>
                </a:solidFill>
                <a:latin typeface="Arial" pitchFamily="34" charset="0"/>
                <a:cs typeface="Arial" pitchFamily="34" charset="0"/>
              </a:rPr>
              <a:t>. 229</a:t>
            </a:r>
            <a:endParaRPr lang="en-US" sz="2800" dirty="0">
              <a:solidFill>
                <a:srgbClr val="FFFF00"/>
              </a:solidFill>
              <a:latin typeface="Arial" pitchFamily="34" charset="0"/>
              <a:cs typeface="Arial" pitchFamily="34" charset="0"/>
            </a:endParaRPr>
          </a:p>
        </p:txBody>
      </p:sp>
      <p:sp>
        <p:nvSpPr>
          <p:cNvPr id="17" name="dapanb"/>
          <p:cNvSpPr txBox="1"/>
          <p:nvPr/>
        </p:nvSpPr>
        <p:spPr>
          <a:xfrm>
            <a:off x="3047995" y="3452776"/>
            <a:ext cx="3168072" cy="523220"/>
          </a:xfrm>
          <a:prstGeom prst="rect">
            <a:avLst/>
          </a:prstGeom>
          <a:effectLst>
            <a:outerShdw blurRad="50800" dist="38100" dir="16200000" rotWithShape="0">
              <a:prstClr val="black">
                <a:alpha val="40000"/>
              </a:prstClr>
            </a:outerShdw>
          </a:effectLst>
        </p:spPr>
        <p:style>
          <a:lnRef idx="1">
            <a:schemeClr val="accent6"/>
          </a:lnRef>
          <a:fillRef idx="2">
            <a:schemeClr val="accent6"/>
          </a:fillRef>
          <a:effectRef idx="1">
            <a:schemeClr val="accent6"/>
          </a:effectRef>
          <a:fontRef idx="minor">
            <a:schemeClr val="dk1"/>
          </a:fontRef>
        </p:style>
        <p:txBody>
          <a:bodyPr wrap="square" rtlCol="0">
            <a:spAutoFit/>
          </a:bodyPr>
          <a:lstStyle/>
          <a:p>
            <a:r>
              <a:rPr lang="en-US" sz="2800" dirty="0" smtClean="0">
                <a:solidFill>
                  <a:srgbClr val="FFFF00"/>
                </a:solidFill>
                <a:latin typeface="Arial" pitchFamily="34" charset="0"/>
                <a:cs typeface="Arial" pitchFamily="34" charset="0"/>
              </a:rPr>
              <a:t>B</a:t>
            </a:r>
            <a:r>
              <a:rPr lang="en-US" sz="2800" smtClean="0">
                <a:solidFill>
                  <a:srgbClr val="FFFF00"/>
                </a:solidFill>
                <a:latin typeface="Arial" pitchFamily="34" charset="0"/>
                <a:cs typeface="Arial" pitchFamily="34" charset="0"/>
              </a:rPr>
              <a:t>: 171</a:t>
            </a:r>
            <a:endParaRPr lang="en-US" sz="2800" dirty="0">
              <a:solidFill>
                <a:srgbClr val="FFFF00"/>
              </a:solidFill>
              <a:latin typeface="Arial" pitchFamily="34" charset="0"/>
              <a:cs typeface="Arial" pitchFamily="34" charset="0"/>
            </a:endParaRPr>
          </a:p>
        </p:txBody>
      </p:sp>
      <p:sp>
        <p:nvSpPr>
          <p:cNvPr id="18" name="dapanc"/>
          <p:cNvSpPr txBox="1"/>
          <p:nvPr/>
        </p:nvSpPr>
        <p:spPr>
          <a:xfrm>
            <a:off x="3108031" y="2255580"/>
            <a:ext cx="3047999" cy="523220"/>
          </a:xfrm>
          <a:prstGeom prst="rect">
            <a:avLst/>
          </a:prstGeom>
          <a:effectLst>
            <a:outerShdw blurRad="50800" dist="38100" dir="16200000" rotWithShape="0">
              <a:prstClr val="black">
                <a:alpha val="40000"/>
              </a:prstClr>
            </a:outerShdw>
          </a:effectLst>
        </p:spPr>
        <p:style>
          <a:lnRef idx="1">
            <a:schemeClr val="accent6"/>
          </a:lnRef>
          <a:fillRef idx="2">
            <a:schemeClr val="accent6"/>
          </a:fillRef>
          <a:effectRef idx="1">
            <a:schemeClr val="accent6"/>
          </a:effectRef>
          <a:fontRef idx="minor">
            <a:schemeClr val="dk1"/>
          </a:fontRef>
        </p:style>
        <p:txBody>
          <a:bodyPr wrap="square" rtlCol="0">
            <a:spAutoFit/>
          </a:bodyPr>
          <a:lstStyle/>
          <a:p>
            <a:r>
              <a:rPr lang="en-US" sz="2800" dirty="0">
                <a:solidFill>
                  <a:srgbClr val="FFFF00"/>
                </a:solidFill>
                <a:latin typeface="Arial" pitchFamily="34" charset="0"/>
                <a:cs typeface="Arial" pitchFamily="34" charset="0"/>
              </a:rPr>
              <a:t>A</a:t>
            </a:r>
            <a:r>
              <a:rPr lang="en-US" sz="2800" smtClean="0">
                <a:solidFill>
                  <a:srgbClr val="FFFF00"/>
                </a:solidFill>
                <a:latin typeface="Arial" pitchFamily="34" charset="0"/>
                <a:cs typeface="Arial" pitchFamily="34" charset="0"/>
              </a:rPr>
              <a:t>: 129</a:t>
            </a:r>
            <a:endParaRPr lang="en-US" sz="2800" dirty="0">
              <a:solidFill>
                <a:srgbClr val="FFFF00"/>
              </a:solidFill>
              <a:latin typeface="Arial" pitchFamily="34" charset="0"/>
              <a:cs typeface="Arial" pitchFamily="34" charset="0"/>
            </a:endParaRPr>
          </a:p>
        </p:txBody>
      </p:sp>
      <p:sp>
        <p:nvSpPr>
          <p:cNvPr id="19" name="dapand"/>
          <p:cNvSpPr txBox="1"/>
          <p:nvPr/>
        </p:nvSpPr>
        <p:spPr>
          <a:xfrm>
            <a:off x="3168069" y="5513453"/>
            <a:ext cx="3047999" cy="523220"/>
          </a:xfrm>
          <a:prstGeom prst="rect">
            <a:avLst/>
          </a:prstGeom>
          <a:effectLst>
            <a:outerShdw blurRad="50800" dist="38100" dir="16200000" rotWithShape="0">
              <a:prstClr val="black">
                <a:alpha val="40000"/>
              </a:prstClr>
            </a:outerShdw>
          </a:effectLst>
        </p:spPr>
        <p:style>
          <a:lnRef idx="1">
            <a:schemeClr val="accent6"/>
          </a:lnRef>
          <a:fillRef idx="2">
            <a:schemeClr val="accent6"/>
          </a:fillRef>
          <a:effectRef idx="1">
            <a:schemeClr val="accent6"/>
          </a:effectRef>
          <a:fontRef idx="minor">
            <a:schemeClr val="dk1"/>
          </a:fontRef>
        </p:style>
        <p:txBody>
          <a:bodyPr wrap="square" rtlCol="0">
            <a:spAutoFit/>
          </a:bodyPr>
          <a:lstStyle/>
          <a:p>
            <a:r>
              <a:rPr lang="en-US" sz="2800" dirty="0" smtClean="0">
                <a:solidFill>
                  <a:srgbClr val="FFFF00"/>
                </a:solidFill>
                <a:latin typeface="Arial" pitchFamily="34" charset="0"/>
                <a:cs typeface="Arial" pitchFamily="34" charset="0"/>
              </a:rPr>
              <a:t>D</a:t>
            </a:r>
            <a:r>
              <a:rPr lang="en-US" sz="2800" smtClean="0">
                <a:solidFill>
                  <a:srgbClr val="FFFF00"/>
                </a:solidFill>
                <a:latin typeface="Arial" pitchFamily="34" charset="0"/>
                <a:cs typeface="Arial" pitchFamily="34" charset="0"/>
              </a:rPr>
              <a:t>: 371</a:t>
            </a:r>
            <a:endParaRPr lang="en-US" sz="2800" dirty="0">
              <a:solidFill>
                <a:srgbClr val="FFFF00"/>
              </a:solidFill>
              <a:latin typeface="Arial" pitchFamily="34" charset="0"/>
              <a:cs typeface="Arial" pitchFamily="34" charset="0"/>
            </a:endParaRPr>
          </a:p>
        </p:txBody>
      </p:sp>
      <p:sp>
        <p:nvSpPr>
          <p:cNvPr id="22" name="cauhoi"/>
          <p:cNvSpPr/>
          <p:nvPr/>
        </p:nvSpPr>
        <p:spPr>
          <a:xfrm>
            <a:off x="1826512" y="29022"/>
            <a:ext cx="8026400" cy="1582044"/>
          </a:xfrm>
          <a:prstGeom prst="cloud">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a:p>
        </p:txBody>
      </p:sp>
      <p:sp>
        <p:nvSpPr>
          <p:cNvPr id="24" name="nhanb"/>
          <p:cNvSpPr/>
          <p:nvPr/>
        </p:nvSpPr>
        <p:spPr>
          <a:xfrm>
            <a:off x="1605013" y="3216478"/>
            <a:ext cx="1219200" cy="914400"/>
          </a:xfrm>
          <a:prstGeom prst="mathMultiply">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nhand"/>
          <p:cNvSpPr/>
          <p:nvPr/>
        </p:nvSpPr>
        <p:spPr>
          <a:xfrm>
            <a:off x="1700192" y="5436363"/>
            <a:ext cx="1219200" cy="914400"/>
          </a:xfrm>
          <a:prstGeom prst="mathMultiply">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0000"/>
              </a:solidFill>
            </a:endParaRPr>
          </a:p>
        </p:txBody>
      </p:sp>
      <p:sp>
        <p:nvSpPr>
          <p:cNvPr id="27" name="nhanc"/>
          <p:cNvSpPr/>
          <p:nvPr/>
        </p:nvSpPr>
        <p:spPr>
          <a:xfrm>
            <a:off x="1605012" y="2059990"/>
            <a:ext cx="1219200" cy="914400"/>
          </a:xfrm>
          <a:prstGeom prst="mathMultiply">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cauhoi"/>
          <p:cNvSpPr txBox="1"/>
          <p:nvPr/>
        </p:nvSpPr>
        <p:spPr>
          <a:xfrm>
            <a:off x="2784456" y="477078"/>
            <a:ext cx="6101127" cy="523220"/>
          </a:xfrm>
          <a:prstGeom prst="rect">
            <a:avLst/>
          </a:prstGeom>
          <a:noFill/>
        </p:spPr>
        <p:txBody>
          <a:bodyPr wrap="square" rtlCol="0">
            <a:spAutoFit/>
          </a:bodyPr>
          <a:lstStyle/>
          <a:p>
            <a:r>
              <a:rPr lang="en-US" sz="2800">
                <a:solidFill>
                  <a:srgbClr val="FFFF00"/>
                </a:solidFill>
                <a:latin typeface="Arial" pitchFamily="34" charset="0"/>
                <a:cs typeface="Arial" pitchFamily="34" charset="0"/>
              </a:rPr>
              <a:t>Kết quả phép tính: </a:t>
            </a:r>
            <a:r>
              <a:rPr lang="en-US" sz="2800" smtClean="0">
                <a:solidFill>
                  <a:srgbClr val="FFFF00"/>
                </a:solidFill>
                <a:latin typeface="Arial" pitchFamily="34" charset="0"/>
                <a:cs typeface="Arial" pitchFamily="34" charset="0"/>
              </a:rPr>
              <a:t>981– 781 + 29 </a:t>
            </a:r>
            <a:r>
              <a:rPr lang="en-US" sz="2800">
                <a:solidFill>
                  <a:srgbClr val="FFFF00"/>
                </a:solidFill>
                <a:latin typeface="Arial" pitchFamily="34" charset="0"/>
                <a:cs typeface="Arial" pitchFamily="34" charset="0"/>
              </a:rPr>
              <a:t>là:</a:t>
            </a:r>
            <a:endParaRPr lang="en-US" sz="2800" dirty="0">
              <a:solidFill>
                <a:srgbClr val="FFFF00"/>
              </a:solidFill>
              <a:latin typeface="Arial" pitchFamily="34" charset="0"/>
              <a:cs typeface="Arial" pitchFamily="34" charset="0"/>
            </a:endParaRPr>
          </a:p>
        </p:txBody>
      </p:sp>
      <p:pic>
        <p:nvPicPr>
          <p:cNvPr id="32" name="j0214098.wav">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13208000" y="2893786"/>
            <a:ext cx="812800" cy="609600"/>
          </a:xfrm>
          <a:prstGeom prst="rect">
            <a:avLst/>
          </a:prstGeom>
        </p:spPr>
      </p:pic>
      <p:pic>
        <p:nvPicPr>
          <p:cNvPr id="33" name="mattroi"/>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0548094" y="0"/>
            <a:ext cx="1517069" cy="1137802"/>
          </a:xfrm>
          <a:prstGeom prst="rect">
            <a:avLst/>
          </a:prstGeom>
        </p:spPr>
      </p:pic>
      <p:pic>
        <p:nvPicPr>
          <p:cNvPr id="20" name="Picture 19"/>
          <p:cNvPicPr>
            <a:picLocks noChangeAspect="1"/>
          </p:cNvPicPr>
          <p:nvPr/>
        </p:nvPicPr>
        <p:blipFill>
          <a:blip r:embed="rId8"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9864911" y="4638575"/>
            <a:ext cx="2089581" cy="1979454"/>
          </a:xfrm>
          <a:prstGeom prst="rect">
            <a:avLst/>
          </a:prstGeom>
        </p:spPr>
      </p:pic>
      <mc:AlternateContent xmlns:mc="http://schemas.openxmlformats.org/markup-compatibility/2006" xmlns:a14="http://schemas.microsoft.com/office/drawing/2010/main">
        <mc:Choice Requires="a14">
          <p:sp>
            <p:nvSpPr>
              <p:cNvPr id="21" name="Rectangle 20"/>
              <p:cNvSpPr/>
              <p:nvPr/>
            </p:nvSpPr>
            <p:spPr>
              <a:xfrm>
                <a:off x="7749020" y="1687504"/>
                <a:ext cx="3148682" cy="181588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sz="2800" b="0" i="1" smtClean="0">
                          <a:latin typeface="Cambria Math"/>
                        </a:rPr>
                        <m:t>981−781+29</m:t>
                      </m:r>
                    </m:oMath>
                  </m:oMathPara>
                </a14:m>
                <a:endParaRPr lang="en-US" sz="2800" b="0" smtClean="0"/>
              </a:p>
              <a:p>
                <a:r>
                  <a:rPr lang="en-US" sz="2800" smtClean="0"/>
                  <a:t>= (</a:t>
                </a:r>
                <a14:m>
                  <m:oMath xmlns:m="http://schemas.openxmlformats.org/officeDocument/2006/math">
                    <m:r>
                      <a:rPr lang="en-US" sz="2800" i="1">
                        <a:latin typeface="Cambria Math"/>
                      </a:rPr>
                      <m:t>981−781</m:t>
                    </m:r>
                    <m:r>
                      <a:rPr lang="en-US" sz="2800" b="0" i="1" smtClean="0">
                        <a:latin typeface="Cambria Math"/>
                      </a:rPr>
                      <m:t>)+</m:t>
                    </m:r>
                    <m:r>
                      <a:rPr lang="en-US" sz="2800" i="1">
                        <a:latin typeface="Cambria Math"/>
                      </a:rPr>
                      <m:t>29</m:t>
                    </m:r>
                  </m:oMath>
                </a14:m>
                <a:endParaRPr lang="en-US" sz="2800"/>
              </a:p>
              <a:p>
                <a:r>
                  <a:rPr lang="en-US" sz="2800"/>
                  <a:t>= </a:t>
                </a:r>
                <a14:m>
                  <m:oMath xmlns:m="http://schemas.openxmlformats.org/officeDocument/2006/math">
                    <m:r>
                      <a:rPr lang="en-US" sz="2800" i="1">
                        <a:latin typeface="Cambria Math"/>
                      </a:rPr>
                      <m:t>2</m:t>
                    </m:r>
                    <m:r>
                      <a:rPr lang="en-US" sz="2800" b="0" i="1" smtClean="0">
                        <a:latin typeface="Cambria Math"/>
                      </a:rPr>
                      <m:t>00+</m:t>
                    </m:r>
                    <m:r>
                      <a:rPr lang="en-US" sz="2800" i="1">
                        <a:latin typeface="Cambria Math"/>
                      </a:rPr>
                      <m:t>29</m:t>
                    </m:r>
                  </m:oMath>
                </a14:m>
                <a:endParaRPr lang="en-US" sz="2800" smtClean="0"/>
              </a:p>
              <a:p>
                <a:r>
                  <a:rPr lang="en-US" sz="2800" smtClean="0"/>
                  <a:t>= 229</a:t>
                </a:r>
                <a:endParaRPr lang="en-US" sz="2800"/>
              </a:p>
            </p:txBody>
          </p:sp>
        </mc:Choice>
        <mc:Fallback xmlns="">
          <p:sp>
            <p:nvSpPr>
              <p:cNvPr id="21" name="Rectangle 20"/>
              <p:cNvSpPr>
                <a:spLocks noRot="1" noChangeAspect="1" noMove="1" noResize="1" noEditPoints="1" noAdjustHandles="1" noChangeArrowheads="1" noChangeShapeType="1" noTextEdit="1"/>
              </p:cNvSpPr>
              <p:nvPr/>
            </p:nvSpPr>
            <p:spPr>
              <a:xfrm>
                <a:off x="7749020" y="1687504"/>
                <a:ext cx="3148682" cy="1815882"/>
              </a:xfrm>
              <a:prstGeom prst="rect">
                <a:avLst/>
              </a:prstGeom>
              <a:blipFill rotWithShape="1">
                <a:blip r:embed="rId9"/>
                <a:stretch>
                  <a:fillRect l="-3868" b="-8725"/>
                </a:stretch>
              </a:blipFill>
            </p:spPr>
            <p:txBody>
              <a:bodyPr/>
              <a:lstStyle/>
              <a:p>
                <a:r>
                  <a:rPr lang="en-US">
                    <a:noFill/>
                  </a:rPr>
                  <a:t> </a:t>
                </a:r>
              </a:p>
            </p:txBody>
          </p:sp>
        </mc:Fallback>
      </mc:AlternateContent>
    </p:spTree>
    <p:extLst>
      <p:ext uri="{BB962C8B-B14F-4D97-AF65-F5344CB8AC3E}">
        <p14:creationId xmlns:p14="http://schemas.microsoft.com/office/powerpoint/2010/main" val="35045307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18"/>
                                        </p:tgtEl>
                                        <p:attrNameLst>
                                          <p:attrName>style.visibility</p:attrName>
                                        </p:attrNameLst>
                                      </p:cBhvr>
                                      <p:to>
                                        <p:strVal val="visible"/>
                                      </p:to>
                                    </p:set>
                                    <p:anim calcmode="lin" valueType="num">
                                      <p:cBhvr additive="base">
                                        <p:cTn id="12" dur="500" fill="hold"/>
                                        <p:tgtEl>
                                          <p:spTgt spid="18"/>
                                        </p:tgtEl>
                                        <p:attrNameLst>
                                          <p:attrName>ppt_x</p:attrName>
                                        </p:attrNameLst>
                                      </p:cBhvr>
                                      <p:tavLst>
                                        <p:tav tm="0">
                                          <p:val>
                                            <p:strVal val="#ppt_x"/>
                                          </p:val>
                                        </p:tav>
                                        <p:tav tm="100000">
                                          <p:val>
                                            <p:strVal val="#ppt_x"/>
                                          </p:val>
                                        </p:tav>
                                      </p:tavLst>
                                    </p:anim>
                                    <p:anim calcmode="lin" valueType="num">
                                      <p:cBhvr additive="base">
                                        <p:cTn id="13"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nodeType="clickEffect">
                                  <p:stCondLst>
                                    <p:cond delay="0"/>
                                  </p:stCondLst>
                                  <p:childTnLst>
                                    <p:set>
                                      <p:cBhvr>
                                        <p:cTn id="17" dur="1" fill="hold">
                                          <p:stCondLst>
                                            <p:cond delay="0"/>
                                          </p:stCondLst>
                                        </p:cTn>
                                        <p:tgtEl>
                                          <p:spTgt spid="11"/>
                                        </p:tgtEl>
                                        <p:attrNameLst>
                                          <p:attrName>style.visibility</p:attrName>
                                        </p:attrNameLst>
                                      </p:cBhvr>
                                      <p:to>
                                        <p:strVal val="visible"/>
                                      </p:to>
                                    </p:set>
                                    <p:anim calcmode="lin" valueType="num">
                                      <p:cBhvr additive="base">
                                        <p:cTn id="18" dur="500" fill="hold"/>
                                        <p:tgtEl>
                                          <p:spTgt spid="11"/>
                                        </p:tgtEl>
                                        <p:attrNameLst>
                                          <p:attrName>ppt_x</p:attrName>
                                        </p:attrNameLst>
                                      </p:cBhvr>
                                      <p:tavLst>
                                        <p:tav tm="0">
                                          <p:val>
                                            <p:strVal val="#ppt_x"/>
                                          </p:val>
                                        </p:tav>
                                        <p:tav tm="100000">
                                          <p:val>
                                            <p:strVal val="#ppt_x"/>
                                          </p:val>
                                        </p:tav>
                                      </p:tavLst>
                                    </p:anim>
                                    <p:anim calcmode="lin" valueType="num">
                                      <p:cBhvr additive="base">
                                        <p:cTn id="19" dur="500" fill="hold"/>
                                        <p:tgtEl>
                                          <p:spTgt spid="11"/>
                                        </p:tgtEl>
                                        <p:attrNameLst>
                                          <p:attrName>ppt_y</p:attrName>
                                        </p:attrNameLst>
                                      </p:cBhvr>
                                      <p:tavLst>
                                        <p:tav tm="0">
                                          <p:val>
                                            <p:strVal val="1+#ppt_h/2"/>
                                          </p:val>
                                        </p:tav>
                                        <p:tav tm="100000">
                                          <p:val>
                                            <p:strVal val="#ppt_y"/>
                                          </p:val>
                                        </p:tav>
                                      </p:tavLst>
                                    </p:anim>
                                  </p:childTnLst>
                                </p:cTn>
                              </p:par>
                            </p:childTnLst>
                          </p:cTn>
                        </p:par>
                        <p:par>
                          <p:cTn id="20" fill="hold">
                            <p:stCondLst>
                              <p:cond delay="500"/>
                            </p:stCondLst>
                            <p:childTnLst>
                              <p:par>
                                <p:cTn id="21" presetID="2" presetClass="entr" presetSubtype="4" fill="hold" grpId="0" nodeType="afterEffect">
                                  <p:stCondLst>
                                    <p:cond delay="0"/>
                                  </p:stCondLst>
                                  <p:childTnLst>
                                    <p:set>
                                      <p:cBhvr>
                                        <p:cTn id="22" dur="1" fill="hold">
                                          <p:stCondLst>
                                            <p:cond delay="0"/>
                                          </p:stCondLst>
                                        </p:cTn>
                                        <p:tgtEl>
                                          <p:spTgt spid="17"/>
                                        </p:tgtEl>
                                        <p:attrNameLst>
                                          <p:attrName>style.visibility</p:attrName>
                                        </p:attrNameLst>
                                      </p:cBhvr>
                                      <p:to>
                                        <p:strVal val="visible"/>
                                      </p:to>
                                    </p:set>
                                    <p:anim calcmode="lin" valueType="num">
                                      <p:cBhvr additive="base">
                                        <p:cTn id="23" dur="500" fill="hold"/>
                                        <p:tgtEl>
                                          <p:spTgt spid="17"/>
                                        </p:tgtEl>
                                        <p:attrNameLst>
                                          <p:attrName>ppt_x</p:attrName>
                                        </p:attrNameLst>
                                      </p:cBhvr>
                                      <p:tavLst>
                                        <p:tav tm="0">
                                          <p:val>
                                            <p:strVal val="#ppt_x"/>
                                          </p:val>
                                        </p:tav>
                                        <p:tav tm="100000">
                                          <p:val>
                                            <p:strVal val="#ppt_x"/>
                                          </p:val>
                                        </p:tav>
                                      </p:tavLst>
                                    </p:anim>
                                    <p:anim calcmode="lin" valueType="num">
                                      <p:cBhvr additive="base">
                                        <p:cTn id="24"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nodeType="clickEffect">
                                  <p:stCondLst>
                                    <p:cond delay="0"/>
                                  </p:stCondLst>
                                  <p:childTnLst>
                                    <p:set>
                                      <p:cBhvr>
                                        <p:cTn id="28" dur="1" fill="hold">
                                          <p:stCondLst>
                                            <p:cond delay="0"/>
                                          </p:stCondLst>
                                        </p:cTn>
                                        <p:tgtEl>
                                          <p:spTgt spid="10"/>
                                        </p:tgtEl>
                                        <p:attrNameLst>
                                          <p:attrName>style.visibility</p:attrName>
                                        </p:attrNameLst>
                                      </p:cBhvr>
                                      <p:to>
                                        <p:strVal val="visible"/>
                                      </p:to>
                                    </p:set>
                                    <p:anim calcmode="lin" valueType="num">
                                      <p:cBhvr additive="base">
                                        <p:cTn id="29" dur="500" fill="hold"/>
                                        <p:tgtEl>
                                          <p:spTgt spid="10"/>
                                        </p:tgtEl>
                                        <p:attrNameLst>
                                          <p:attrName>ppt_x</p:attrName>
                                        </p:attrNameLst>
                                      </p:cBhvr>
                                      <p:tavLst>
                                        <p:tav tm="0">
                                          <p:val>
                                            <p:strVal val="#ppt_x"/>
                                          </p:val>
                                        </p:tav>
                                        <p:tav tm="100000">
                                          <p:val>
                                            <p:strVal val="#ppt_x"/>
                                          </p:val>
                                        </p:tav>
                                      </p:tavLst>
                                    </p:anim>
                                    <p:anim calcmode="lin" valueType="num">
                                      <p:cBhvr additive="base">
                                        <p:cTn id="30" dur="500" fill="hold"/>
                                        <p:tgtEl>
                                          <p:spTgt spid="10"/>
                                        </p:tgtEl>
                                        <p:attrNameLst>
                                          <p:attrName>ppt_y</p:attrName>
                                        </p:attrNameLst>
                                      </p:cBhvr>
                                      <p:tavLst>
                                        <p:tav tm="0">
                                          <p:val>
                                            <p:strVal val="1+#ppt_h/2"/>
                                          </p:val>
                                        </p:tav>
                                        <p:tav tm="100000">
                                          <p:val>
                                            <p:strVal val="#ppt_y"/>
                                          </p:val>
                                        </p:tav>
                                      </p:tavLst>
                                    </p:anim>
                                  </p:childTnLst>
                                </p:cTn>
                              </p:par>
                            </p:childTnLst>
                          </p:cTn>
                        </p:par>
                        <p:par>
                          <p:cTn id="31" fill="hold">
                            <p:stCondLst>
                              <p:cond delay="500"/>
                            </p:stCondLst>
                            <p:childTnLst>
                              <p:par>
                                <p:cTn id="32" presetID="2" presetClass="entr" presetSubtype="4" fill="hold" grpId="0" nodeType="afterEffect">
                                  <p:stCondLst>
                                    <p:cond delay="0"/>
                                  </p:stCondLst>
                                  <p:childTnLst>
                                    <p:set>
                                      <p:cBhvr>
                                        <p:cTn id="33" dur="1" fill="hold">
                                          <p:stCondLst>
                                            <p:cond delay="0"/>
                                          </p:stCondLst>
                                        </p:cTn>
                                        <p:tgtEl>
                                          <p:spTgt spid="16"/>
                                        </p:tgtEl>
                                        <p:attrNameLst>
                                          <p:attrName>style.visibility</p:attrName>
                                        </p:attrNameLst>
                                      </p:cBhvr>
                                      <p:to>
                                        <p:strVal val="visible"/>
                                      </p:to>
                                    </p:set>
                                    <p:anim calcmode="lin" valueType="num">
                                      <p:cBhvr additive="base">
                                        <p:cTn id="34" dur="500" fill="hold"/>
                                        <p:tgtEl>
                                          <p:spTgt spid="16"/>
                                        </p:tgtEl>
                                        <p:attrNameLst>
                                          <p:attrName>ppt_x</p:attrName>
                                        </p:attrNameLst>
                                      </p:cBhvr>
                                      <p:tavLst>
                                        <p:tav tm="0">
                                          <p:val>
                                            <p:strVal val="#ppt_x"/>
                                          </p:val>
                                        </p:tav>
                                        <p:tav tm="100000">
                                          <p:val>
                                            <p:strVal val="#ppt_x"/>
                                          </p:val>
                                        </p:tav>
                                      </p:tavLst>
                                    </p:anim>
                                    <p:anim calcmode="lin" valueType="num">
                                      <p:cBhvr additive="base">
                                        <p:cTn id="35"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2" presetClass="entr" presetSubtype="4" fill="hold" nodeType="clickEffect">
                                  <p:stCondLst>
                                    <p:cond delay="0"/>
                                  </p:stCondLst>
                                  <p:childTnLst>
                                    <p:set>
                                      <p:cBhvr>
                                        <p:cTn id="39" dur="1" fill="hold">
                                          <p:stCondLst>
                                            <p:cond delay="0"/>
                                          </p:stCondLst>
                                        </p:cTn>
                                        <p:tgtEl>
                                          <p:spTgt spid="9"/>
                                        </p:tgtEl>
                                        <p:attrNameLst>
                                          <p:attrName>style.visibility</p:attrName>
                                        </p:attrNameLst>
                                      </p:cBhvr>
                                      <p:to>
                                        <p:strVal val="visible"/>
                                      </p:to>
                                    </p:set>
                                    <p:anim calcmode="lin" valueType="num">
                                      <p:cBhvr additive="base">
                                        <p:cTn id="40" dur="500" fill="hold"/>
                                        <p:tgtEl>
                                          <p:spTgt spid="9"/>
                                        </p:tgtEl>
                                        <p:attrNameLst>
                                          <p:attrName>ppt_x</p:attrName>
                                        </p:attrNameLst>
                                      </p:cBhvr>
                                      <p:tavLst>
                                        <p:tav tm="0">
                                          <p:val>
                                            <p:strVal val="#ppt_x"/>
                                          </p:val>
                                        </p:tav>
                                        <p:tav tm="100000">
                                          <p:val>
                                            <p:strVal val="#ppt_x"/>
                                          </p:val>
                                        </p:tav>
                                      </p:tavLst>
                                    </p:anim>
                                    <p:anim calcmode="lin" valueType="num">
                                      <p:cBhvr additive="base">
                                        <p:cTn id="41" dur="500" fill="hold"/>
                                        <p:tgtEl>
                                          <p:spTgt spid="9"/>
                                        </p:tgtEl>
                                        <p:attrNameLst>
                                          <p:attrName>ppt_y</p:attrName>
                                        </p:attrNameLst>
                                      </p:cBhvr>
                                      <p:tavLst>
                                        <p:tav tm="0">
                                          <p:val>
                                            <p:strVal val="1+#ppt_h/2"/>
                                          </p:val>
                                        </p:tav>
                                        <p:tav tm="100000">
                                          <p:val>
                                            <p:strVal val="#ppt_y"/>
                                          </p:val>
                                        </p:tav>
                                      </p:tavLst>
                                    </p:anim>
                                  </p:childTnLst>
                                </p:cTn>
                              </p:par>
                            </p:childTnLst>
                          </p:cTn>
                        </p:par>
                        <p:par>
                          <p:cTn id="42" fill="hold">
                            <p:stCondLst>
                              <p:cond delay="500"/>
                            </p:stCondLst>
                            <p:childTnLst>
                              <p:par>
                                <p:cTn id="43" presetID="2" presetClass="entr" presetSubtype="4" fill="hold" grpId="0" nodeType="afterEffect">
                                  <p:stCondLst>
                                    <p:cond delay="0"/>
                                  </p:stCondLst>
                                  <p:childTnLst>
                                    <p:set>
                                      <p:cBhvr>
                                        <p:cTn id="44" dur="1" fill="hold">
                                          <p:stCondLst>
                                            <p:cond delay="0"/>
                                          </p:stCondLst>
                                        </p:cTn>
                                        <p:tgtEl>
                                          <p:spTgt spid="19"/>
                                        </p:tgtEl>
                                        <p:attrNameLst>
                                          <p:attrName>style.visibility</p:attrName>
                                        </p:attrNameLst>
                                      </p:cBhvr>
                                      <p:to>
                                        <p:strVal val="visible"/>
                                      </p:to>
                                    </p:set>
                                    <p:anim calcmode="lin" valueType="num">
                                      <p:cBhvr additive="base">
                                        <p:cTn id="45" dur="500" fill="hold"/>
                                        <p:tgtEl>
                                          <p:spTgt spid="19"/>
                                        </p:tgtEl>
                                        <p:attrNameLst>
                                          <p:attrName>ppt_x</p:attrName>
                                        </p:attrNameLst>
                                      </p:cBhvr>
                                      <p:tavLst>
                                        <p:tav tm="0">
                                          <p:val>
                                            <p:strVal val="#ppt_x"/>
                                          </p:val>
                                        </p:tav>
                                        <p:tav tm="100000">
                                          <p:val>
                                            <p:strVal val="#ppt_x"/>
                                          </p:val>
                                        </p:tav>
                                      </p:tavLst>
                                    </p:anim>
                                    <p:anim calcmode="lin" valueType="num">
                                      <p:cBhvr additive="base">
                                        <p:cTn id="46"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audio>
              <p:cMediaNode vol="80000">
                <p:cTn id="47" fill="hold" display="0">
                  <p:stCondLst>
                    <p:cond delay="indefinite"/>
                  </p:stCondLst>
                  <p:endCondLst>
                    <p:cond evt="onStopAudio" delay="0">
                      <p:tgtEl>
                        <p:sldTgt/>
                      </p:tgtEl>
                    </p:cond>
                  </p:endCondLst>
                </p:cTn>
                <p:tgtEl>
                  <p:spTgt spid="32"/>
                </p:tgtEl>
              </p:cMediaNode>
            </p:audio>
            <p:seq concurrent="1" nextAc="seek">
              <p:cTn id="48" restart="whenNotActive" fill="hold" evtFilter="cancelBubble" nodeType="interactiveSeq">
                <p:stCondLst>
                  <p:cond evt="onClick" delay="0">
                    <p:tgtEl>
                      <p:spTgt spid="16"/>
                    </p:tgtEl>
                  </p:cond>
                </p:stCondLst>
                <p:endSync evt="end" delay="0">
                  <p:rtn val="all"/>
                </p:endSync>
                <p:childTnLst>
                  <p:par>
                    <p:cTn id="49" fill="hold">
                      <p:stCondLst>
                        <p:cond delay="0"/>
                      </p:stCondLst>
                      <p:childTnLst>
                        <p:par>
                          <p:cTn id="50" fill="hold">
                            <p:stCondLst>
                              <p:cond delay="0"/>
                            </p:stCondLst>
                            <p:childTnLst>
                              <p:par>
                                <p:cTn id="51" presetID="0" presetClass="path" presetSubtype="0" accel="50000" decel="50000" fill="hold" nodeType="clickEffect">
                                  <p:stCondLst>
                                    <p:cond delay="0"/>
                                  </p:stCondLst>
                                  <p:childTnLst>
                                    <p:animMotion origin="layout" path="M 0.10174 0.25619 C 0.09583 0.24301 0.10833 0.23283 0.1191 0.22405 C 0.1217 0.21596 0.13403 0.19792 0.14149 0.19168 C 0.15035 0.1637 0.20399 0.15445 0.23438 0.15122 C 0.24948 0.15191 0.26528 0.14937 0.27969 0.15307 C 0.28542 0.15445 0.28628 0.16139 0.28976 0.16555 C 0.2941 0.17087 0.2974 0.18266 0.29983 0.1896 C 0.30156 0.19492 0.30503 0.20578 0.30503 0.20601 C 0.30417 0.22197 0.30382 0.23815 0.30243 0.25434 C 0.30174 0.25989 0.29774 0.26174 0.29497 0.26636 C 0.27882 0.29226 0.24965 0.30197 0.21458 0.30682 C 0.19392 0.30497 0.19479 0.30798 0.18177 0.29873 C 0.17569 0.29434 0.16424 0.28463 0.16424 0.28486 C 0.16042 0.27538 0.15677 0.25619 0.15677 0.25642 C 0.15955 0.21642 0.15156 0.22752 0.1691 0.20786 C 0.18056 0.19492 0.16719 0.20347 0.18177 0.19584 C 0.19306 0.18243 0.20712 0.16994 0.22431 0.16139 C 0.2276 0.15977 0.23108 0.15815 0.23438 0.15723 C 0.24115 0.15538 0.25451 0.15307 0.25451 0.1533 C 0.26215 0.15376 0.26979 0.15353 0.27726 0.15515 C 0.27969 0.15561 0.28056 0.15815 0.28229 0.15954 C 0.29375 0.1674 0.30069 0.1748 0.30729 0.18567 C 0.31215 0.21226 0.32691 0.26705 0.30503 0.28463 C 0.28628 0.29966 0.25747 0.30937 0.23212 0.31283 C 0.21458 0.31098 0.21059 0.31168 0.19931 0.30266 C 0.19184 0.28994 0.18924 0.27792 0.18698 0.26428 C 0.18837 0.23052 0.1809 0.2111 0.20451 0.18775 C 0.21146 0.18104 0.21337 0.17642 0.22431 0.17364 C 0.23212 0.16948 0.23854 0.16763 0.24705 0.16555 C 0.27309 0.1674 0.26389 0.1674 0.27465 0.1674 L 0.25208 0.18174 L 0.27222 0.16139 " pathEditMode="relative" rAng="0" ptsTypes="fffffffffffffffffffffffffffffAAA">
                                      <p:cBhvr>
                                        <p:cTn id="52" dur="2000" fill="hold"/>
                                        <p:tgtEl>
                                          <p:spTgt spid="8"/>
                                        </p:tgtEl>
                                        <p:attrNameLst>
                                          <p:attrName>ppt_x</p:attrName>
                                          <p:attrName>ppt_y</p:attrName>
                                        </p:attrNameLst>
                                      </p:cBhvr>
                                      <p:rCtr x="10955" y="-2520"/>
                                    </p:animMotion>
                                  </p:childTnLst>
                                </p:cTn>
                              </p:par>
                              <p:par>
                                <p:cTn id="53" presetID="1" presetClass="mediacall" presetSubtype="0" fill="hold" nodeType="withEffect">
                                  <p:stCondLst>
                                    <p:cond delay="0"/>
                                  </p:stCondLst>
                                  <p:childTnLst>
                                    <p:cmd type="call" cmd="playFrom(0.0)">
                                      <p:cBhvr>
                                        <p:cTn id="54" dur="4744" fill="hold"/>
                                        <p:tgtEl>
                                          <p:spTgt spid="32"/>
                                        </p:tgtEl>
                                      </p:cBhvr>
                                    </p:cmd>
                                  </p:childTnLst>
                                </p:cTn>
                              </p:par>
                            </p:childTnLst>
                          </p:cTn>
                        </p:par>
                      </p:childTnLst>
                    </p:cTn>
                  </p:par>
                </p:childTnLst>
              </p:cTn>
              <p:nextCondLst>
                <p:cond evt="onClick" delay="0">
                  <p:tgtEl>
                    <p:spTgt spid="16"/>
                  </p:tgtEl>
                </p:cond>
              </p:nextCondLst>
            </p:seq>
            <p:seq concurrent="1" nextAc="seek">
              <p:cTn id="55" restart="whenNotActive" fill="hold" evtFilter="cancelBubble" nodeType="interactiveSeq">
                <p:stCondLst>
                  <p:cond evt="onClick" delay="0">
                    <p:tgtEl>
                      <p:spTgt spid="33"/>
                    </p:tgtEl>
                  </p:cond>
                </p:stCondLst>
                <p:endSync evt="end" delay="0">
                  <p:rtn val="all"/>
                </p:endSync>
                <p:childTnLst>
                  <p:par>
                    <p:cTn id="56" fill="hold">
                      <p:stCondLst>
                        <p:cond delay="0"/>
                      </p:stCondLst>
                      <p:childTnLst>
                        <p:par>
                          <p:cTn id="57" fill="hold">
                            <p:stCondLst>
                              <p:cond delay="0"/>
                            </p:stCondLst>
                            <p:childTnLst>
                              <p:par>
                                <p:cTn id="58" presetID="42" presetClass="path" presetSubtype="0" accel="50000" decel="50000" fill="hold" nodeType="clickEffect">
                                  <p:stCondLst>
                                    <p:cond delay="0"/>
                                  </p:stCondLst>
                                  <p:childTnLst>
                                    <p:animMotion origin="layout" path="M 3.05556E-6 0.01387 L -0.00226 1.00439 " pathEditMode="relative" rAng="0" ptsTypes="AA">
                                      <p:cBhvr>
                                        <p:cTn id="59" dur="30000" fill="hold"/>
                                        <p:tgtEl>
                                          <p:spTgt spid="33"/>
                                        </p:tgtEl>
                                        <p:attrNameLst>
                                          <p:attrName>ppt_x</p:attrName>
                                          <p:attrName>ppt_y</p:attrName>
                                        </p:attrNameLst>
                                      </p:cBhvr>
                                      <p:rCtr x="-122" y="49526"/>
                                    </p:animMotion>
                                  </p:childTnLst>
                                </p:cTn>
                              </p:par>
                            </p:childTnLst>
                          </p:cTn>
                        </p:par>
                      </p:childTnLst>
                    </p:cTn>
                  </p:par>
                </p:childTnLst>
              </p:cTn>
              <p:nextCondLst>
                <p:cond evt="onClick" delay="0">
                  <p:tgtEl>
                    <p:spTgt spid="33"/>
                  </p:tgtEl>
                </p:cond>
              </p:nextCondLst>
            </p:seq>
            <p:seq concurrent="1" nextAc="seek">
              <p:cTn id="60" restart="whenNotActive" fill="hold" evtFilter="cancelBubble" nodeType="interactiveSeq">
                <p:stCondLst>
                  <p:cond evt="onClick" delay="0">
                    <p:tgtEl>
                      <p:spTgt spid="17"/>
                    </p:tgtEl>
                  </p:cond>
                </p:stCondLst>
                <p:endSync evt="end" delay="0">
                  <p:rtn val="all"/>
                </p:endSync>
                <p:childTnLst>
                  <p:par>
                    <p:cTn id="61" fill="hold">
                      <p:stCondLst>
                        <p:cond delay="0"/>
                      </p:stCondLst>
                      <p:childTnLst>
                        <p:par>
                          <p:cTn id="62" fill="hold">
                            <p:stCondLst>
                              <p:cond delay="0"/>
                            </p:stCondLst>
                            <p:childTnLst>
                              <p:par>
                                <p:cTn id="63" presetID="53" presetClass="entr" presetSubtype="16" fill="hold" grpId="0" nodeType="clickEffect">
                                  <p:stCondLst>
                                    <p:cond delay="0"/>
                                  </p:stCondLst>
                                  <p:childTnLst>
                                    <p:set>
                                      <p:cBhvr>
                                        <p:cTn id="64" dur="1" fill="hold">
                                          <p:stCondLst>
                                            <p:cond delay="0"/>
                                          </p:stCondLst>
                                        </p:cTn>
                                        <p:tgtEl>
                                          <p:spTgt spid="24"/>
                                        </p:tgtEl>
                                        <p:attrNameLst>
                                          <p:attrName>style.visibility</p:attrName>
                                        </p:attrNameLst>
                                      </p:cBhvr>
                                      <p:to>
                                        <p:strVal val="visible"/>
                                      </p:to>
                                    </p:set>
                                    <p:anim calcmode="lin" valueType="num">
                                      <p:cBhvr>
                                        <p:cTn id="65" dur="500" fill="hold"/>
                                        <p:tgtEl>
                                          <p:spTgt spid="24"/>
                                        </p:tgtEl>
                                        <p:attrNameLst>
                                          <p:attrName>ppt_w</p:attrName>
                                        </p:attrNameLst>
                                      </p:cBhvr>
                                      <p:tavLst>
                                        <p:tav tm="0">
                                          <p:val>
                                            <p:fltVal val="0"/>
                                          </p:val>
                                        </p:tav>
                                        <p:tav tm="100000">
                                          <p:val>
                                            <p:strVal val="#ppt_w"/>
                                          </p:val>
                                        </p:tav>
                                      </p:tavLst>
                                    </p:anim>
                                    <p:anim calcmode="lin" valueType="num">
                                      <p:cBhvr>
                                        <p:cTn id="66" dur="500" fill="hold"/>
                                        <p:tgtEl>
                                          <p:spTgt spid="24"/>
                                        </p:tgtEl>
                                        <p:attrNameLst>
                                          <p:attrName>ppt_h</p:attrName>
                                        </p:attrNameLst>
                                      </p:cBhvr>
                                      <p:tavLst>
                                        <p:tav tm="0">
                                          <p:val>
                                            <p:fltVal val="0"/>
                                          </p:val>
                                        </p:tav>
                                        <p:tav tm="100000">
                                          <p:val>
                                            <p:strVal val="#ppt_h"/>
                                          </p:val>
                                        </p:tav>
                                      </p:tavLst>
                                    </p:anim>
                                    <p:animEffect transition="in" filter="fade">
                                      <p:cBhvr>
                                        <p:cTn id="67" dur="500"/>
                                        <p:tgtEl>
                                          <p:spTgt spid="24"/>
                                        </p:tgtEl>
                                      </p:cBhvr>
                                    </p:animEffect>
                                  </p:childTnLst>
                                </p:cTn>
                              </p:par>
                            </p:childTnLst>
                          </p:cTn>
                        </p:par>
                      </p:childTnLst>
                    </p:cTn>
                  </p:par>
                </p:childTnLst>
              </p:cTn>
              <p:nextCondLst>
                <p:cond evt="onClick" delay="0">
                  <p:tgtEl>
                    <p:spTgt spid="17"/>
                  </p:tgtEl>
                </p:cond>
              </p:nextCondLst>
            </p:seq>
            <p:seq concurrent="1" nextAc="seek">
              <p:cTn id="68" restart="whenNotActive" fill="hold" evtFilter="cancelBubble" nodeType="interactiveSeq">
                <p:stCondLst>
                  <p:cond evt="onClick" delay="0">
                    <p:tgtEl>
                      <p:spTgt spid="18"/>
                    </p:tgtEl>
                  </p:cond>
                </p:stCondLst>
                <p:endSync evt="end" delay="0">
                  <p:rtn val="all"/>
                </p:endSync>
                <p:childTnLst>
                  <p:par>
                    <p:cTn id="69" fill="hold">
                      <p:stCondLst>
                        <p:cond delay="0"/>
                      </p:stCondLst>
                      <p:childTnLst>
                        <p:par>
                          <p:cTn id="70" fill="hold">
                            <p:stCondLst>
                              <p:cond delay="0"/>
                            </p:stCondLst>
                            <p:childTnLst>
                              <p:par>
                                <p:cTn id="71" presetID="53" presetClass="entr" presetSubtype="16" fill="hold" grpId="0" nodeType="clickEffect">
                                  <p:stCondLst>
                                    <p:cond delay="0"/>
                                  </p:stCondLst>
                                  <p:childTnLst>
                                    <p:set>
                                      <p:cBhvr>
                                        <p:cTn id="72" dur="1" fill="hold">
                                          <p:stCondLst>
                                            <p:cond delay="0"/>
                                          </p:stCondLst>
                                        </p:cTn>
                                        <p:tgtEl>
                                          <p:spTgt spid="27"/>
                                        </p:tgtEl>
                                        <p:attrNameLst>
                                          <p:attrName>style.visibility</p:attrName>
                                        </p:attrNameLst>
                                      </p:cBhvr>
                                      <p:to>
                                        <p:strVal val="visible"/>
                                      </p:to>
                                    </p:set>
                                    <p:anim calcmode="lin" valueType="num">
                                      <p:cBhvr>
                                        <p:cTn id="73" dur="500" fill="hold"/>
                                        <p:tgtEl>
                                          <p:spTgt spid="27"/>
                                        </p:tgtEl>
                                        <p:attrNameLst>
                                          <p:attrName>ppt_w</p:attrName>
                                        </p:attrNameLst>
                                      </p:cBhvr>
                                      <p:tavLst>
                                        <p:tav tm="0">
                                          <p:val>
                                            <p:fltVal val="0"/>
                                          </p:val>
                                        </p:tav>
                                        <p:tav tm="100000">
                                          <p:val>
                                            <p:strVal val="#ppt_w"/>
                                          </p:val>
                                        </p:tav>
                                      </p:tavLst>
                                    </p:anim>
                                    <p:anim calcmode="lin" valueType="num">
                                      <p:cBhvr>
                                        <p:cTn id="74" dur="500" fill="hold"/>
                                        <p:tgtEl>
                                          <p:spTgt spid="27"/>
                                        </p:tgtEl>
                                        <p:attrNameLst>
                                          <p:attrName>ppt_h</p:attrName>
                                        </p:attrNameLst>
                                      </p:cBhvr>
                                      <p:tavLst>
                                        <p:tav tm="0">
                                          <p:val>
                                            <p:fltVal val="0"/>
                                          </p:val>
                                        </p:tav>
                                        <p:tav tm="100000">
                                          <p:val>
                                            <p:strVal val="#ppt_h"/>
                                          </p:val>
                                        </p:tav>
                                      </p:tavLst>
                                    </p:anim>
                                    <p:animEffect transition="in" filter="fade">
                                      <p:cBhvr>
                                        <p:cTn id="75" dur="500"/>
                                        <p:tgtEl>
                                          <p:spTgt spid="27"/>
                                        </p:tgtEl>
                                      </p:cBhvr>
                                    </p:animEffect>
                                  </p:childTnLst>
                                </p:cTn>
                              </p:par>
                            </p:childTnLst>
                          </p:cTn>
                        </p:par>
                      </p:childTnLst>
                    </p:cTn>
                  </p:par>
                </p:childTnLst>
              </p:cTn>
              <p:nextCondLst>
                <p:cond evt="onClick" delay="0">
                  <p:tgtEl>
                    <p:spTgt spid="18"/>
                  </p:tgtEl>
                </p:cond>
              </p:nextCondLst>
            </p:seq>
            <p:seq concurrent="1" nextAc="seek">
              <p:cTn id="76" restart="whenNotActive" fill="hold" evtFilter="cancelBubble" nodeType="interactiveSeq">
                <p:stCondLst>
                  <p:cond evt="onClick" delay="0">
                    <p:tgtEl>
                      <p:spTgt spid="19"/>
                    </p:tgtEl>
                  </p:cond>
                </p:stCondLst>
                <p:endSync evt="end" delay="0">
                  <p:rtn val="all"/>
                </p:endSync>
                <p:childTnLst>
                  <p:par>
                    <p:cTn id="77" fill="hold">
                      <p:stCondLst>
                        <p:cond delay="0"/>
                      </p:stCondLst>
                      <p:childTnLst>
                        <p:par>
                          <p:cTn id="78" fill="hold">
                            <p:stCondLst>
                              <p:cond delay="0"/>
                            </p:stCondLst>
                            <p:childTnLst>
                              <p:par>
                                <p:cTn id="79" presetID="53" presetClass="entr" presetSubtype="16" fill="hold" grpId="0" nodeType="clickEffect">
                                  <p:stCondLst>
                                    <p:cond delay="0"/>
                                  </p:stCondLst>
                                  <p:childTnLst>
                                    <p:set>
                                      <p:cBhvr>
                                        <p:cTn id="80" dur="1" fill="hold">
                                          <p:stCondLst>
                                            <p:cond delay="0"/>
                                          </p:stCondLst>
                                        </p:cTn>
                                        <p:tgtEl>
                                          <p:spTgt spid="26"/>
                                        </p:tgtEl>
                                        <p:attrNameLst>
                                          <p:attrName>style.visibility</p:attrName>
                                        </p:attrNameLst>
                                      </p:cBhvr>
                                      <p:to>
                                        <p:strVal val="visible"/>
                                      </p:to>
                                    </p:set>
                                    <p:anim calcmode="lin" valueType="num">
                                      <p:cBhvr>
                                        <p:cTn id="81" dur="500" fill="hold"/>
                                        <p:tgtEl>
                                          <p:spTgt spid="26"/>
                                        </p:tgtEl>
                                        <p:attrNameLst>
                                          <p:attrName>ppt_w</p:attrName>
                                        </p:attrNameLst>
                                      </p:cBhvr>
                                      <p:tavLst>
                                        <p:tav tm="0">
                                          <p:val>
                                            <p:fltVal val="0"/>
                                          </p:val>
                                        </p:tav>
                                        <p:tav tm="100000">
                                          <p:val>
                                            <p:strVal val="#ppt_w"/>
                                          </p:val>
                                        </p:tav>
                                      </p:tavLst>
                                    </p:anim>
                                    <p:anim calcmode="lin" valueType="num">
                                      <p:cBhvr>
                                        <p:cTn id="82" dur="500" fill="hold"/>
                                        <p:tgtEl>
                                          <p:spTgt spid="26"/>
                                        </p:tgtEl>
                                        <p:attrNameLst>
                                          <p:attrName>ppt_h</p:attrName>
                                        </p:attrNameLst>
                                      </p:cBhvr>
                                      <p:tavLst>
                                        <p:tav tm="0">
                                          <p:val>
                                            <p:fltVal val="0"/>
                                          </p:val>
                                        </p:tav>
                                        <p:tav tm="100000">
                                          <p:val>
                                            <p:strVal val="#ppt_h"/>
                                          </p:val>
                                        </p:tav>
                                      </p:tavLst>
                                    </p:anim>
                                    <p:animEffect transition="in" filter="fade">
                                      <p:cBhvr>
                                        <p:cTn id="83" dur="500"/>
                                        <p:tgtEl>
                                          <p:spTgt spid="26"/>
                                        </p:tgtEl>
                                      </p:cBhvr>
                                    </p:animEffect>
                                  </p:childTnLst>
                                </p:cTn>
                              </p:par>
                            </p:childTnLst>
                          </p:cTn>
                        </p:par>
                      </p:childTnLst>
                    </p:cTn>
                  </p:par>
                </p:childTnLst>
              </p:cTn>
              <p:nextCondLst>
                <p:cond evt="onClick" delay="0">
                  <p:tgtEl>
                    <p:spTgt spid="19"/>
                  </p:tgtEl>
                </p:cond>
              </p:nextCondLst>
            </p:seq>
            <p:seq concurrent="1" nextAc="seek">
              <p:cTn id="84" restart="whenNotActive" fill="hold" evtFilter="cancelBubble" nodeType="interactiveSeq">
                <p:stCondLst>
                  <p:cond evt="onClick" delay="0">
                    <p:tgtEl>
                      <p:spTgt spid="22"/>
                    </p:tgtEl>
                  </p:cond>
                </p:stCondLst>
                <p:endSync evt="end" delay="0">
                  <p:rtn val="all"/>
                </p:endSync>
                <p:childTnLst>
                  <p:par>
                    <p:cTn id="85" fill="hold">
                      <p:stCondLst>
                        <p:cond delay="0"/>
                      </p:stCondLst>
                      <p:childTnLst>
                        <p:par>
                          <p:cTn id="86" fill="hold">
                            <p:stCondLst>
                              <p:cond delay="0"/>
                            </p:stCondLst>
                            <p:childTnLst>
                              <p:par>
                                <p:cTn id="87" presetID="14" presetClass="entr" presetSubtype="10" fill="hold" grpId="0" nodeType="clickEffect">
                                  <p:stCondLst>
                                    <p:cond delay="0"/>
                                  </p:stCondLst>
                                  <p:childTnLst>
                                    <p:set>
                                      <p:cBhvr>
                                        <p:cTn id="88" dur="1" fill="hold">
                                          <p:stCondLst>
                                            <p:cond delay="0"/>
                                          </p:stCondLst>
                                        </p:cTn>
                                        <p:tgtEl>
                                          <p:spTgt spid="21"/>
                                        </p:tgtEl>
                                        <p:attrNameLst>
                                          <p:attrName>style.visibility</p:attrName>
                                        </p:attrNameLst>
                                      </p:cBhvr>
                                      <p:to>
                                        <p:strVal val="visible"/>
                                      </p:to>
                                    </p:set>
                                    <p:animEffect transition="in" filter="randombar(horizontal)">
                                      <p:cBhvr>
                                        <p:cTn id="89" dur="500"/>
                                        <p:tgtEl>
                                          <p:spTgt spid="21"/>
                                        </p:tgtEl>
                                      </p:cBhvr>
                                    </p:animEffect>
                                  </p:childTnLst>
                                </p:cTn>
                              </p:par>
                            </p:childTnLst>
                          </p:cTn>
                        </p:par>
                      </p:childTnLst>
                    </p:cTn>
                  </p:par>
                </p:childTnLst>
              </p:cTn>
              <p:nextCondLst>
                <p:cond evt="onClick" delay="0">
                  <p:tgtEl>
                    <p:spTgt spid="22"/>
                  </p:tgtEl>
                </p:cond>
              </p:nextCondLst>
            </p:seq>
          </p:childTnLst>
        </p:cTn>
      </p:par>
    </p:tnLst>
    <p:bldLst>
      <p:bldP spid="16" grpId="0" animBg="1"/>
      <p:bldP spid="17" grpId="0" animBg="1"/>
      <p:bldP spid="18" grpId="0" animBg="1"/>
      <p:bldP spid="19" grpId="0" animBg="1"/>
      <p:bldP spid="24" grpId="0" animBg="1"/>
      <p:bldP spid="26" grpId="0" animBg="1"/>
      <p:bldP spid="27" grpId="0" animBg="1"/>
      <p:bldP spid="21"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hoaa"/>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669317" y="2128496"/>
            <a:ext cx="1090593" cy="882413"/>
          </a:xfrm>
          <a:prstGeom prst="rect">
            <a:avLst/>
          </a:prstGeom>
          <a:effectLst>
            <a:outerShdw blurRad="63500" sx="102000" sy="102000" algn="ctr" rotWithShape="0">
              <a:prstClr val="black">
                <a:alpha val="40000"/>
              </a:prstClr>
            </a:outerShdw>
          </a:effectLst>
        </p:spPr>
      </p:pic>
      <p:pic>
        <p:nvPicPr>
          <p:cNvPr id="8" name="ong"/>
          <p:cNvPicPr>
            <a:picLocks noChangeAspect="1"/>
          </p:cNvPicPr>
          <p:nvPr/>
        </p:nvPicPr>
        <p:blipFill>
          <a:blip r:embed="rId5"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1524000" y="2517190"/>
            <a:ext cx="1524000" cy="1143000"/>
          </a:xfrm>
          <a:prstGeom prst="rect">
            <a:avLst/>
          </a:prstGeom>
        </p:spPr>
      </p:pic>
      <p:pic>
        <p:nvPicPr>
          <p:cNvPr id="9" name="hoad"/>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782970" y="5466361"/>
            <a:ext cx="1090593" cy="882413"/>
          </a:xfrm>
          <a:prstGeom prst="rect">
            <a:avLst/>
          </a:prstGeom>
          <a:effectLst>
            <a:outerShdw blurRad="50800" dist="38100" dir="16200000" rotWithShape="0">
              <a:prstClr val="black">
                <a:alpha val="40000"/>
              </a:prstClr>
            </a:outerShdw>
          </a:effectLst>
        </p:spPr>
      </p:pic>
      <p:pic>
        <p:nvPicPr>
          <p:cNvPr id="10" name="hoac"/>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733620" y="4393378"/>
            <a:ext cx="1090593" cy="882413"/>
          </a:xfrm>
          <a:prstGeom prst="rect">
            <a:avLst/>
          </a:prstGeom>
          <a:effectLst>
            <a:outerShdw blurRad="50800" dist="38100" dir="16200000" rotWithShape="0">
              <a:prstClr val="black">
                <a:alpha val="40000"/>
              </a:prstClr>
            </a:outerShdw>
          </a:effectLst>
        </p:spPr>
      </p:pic>
      <p:pic>
        <p:nvPicPr>
          <p:cNvPr id="11" name="hoab"/>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733621" y="3273180"/>
            <a:ext cx="1090593" cy="882413"/>
          </a:xfrm>
          <a:prstGeom prst="rect">
            <a:avLst/>
          </a:prstGeom>
          <a:effectLst>
            <a:outerShdw blurRad="50800" dist="38100" dir="16200000" rotWithShape="0">
              <a:prstClr val="black">
                <a:alpha val="40000"/>
              </a:prstClr>
            </a:outerShdw>
          </a:effectLst>
        </p:spPr>
      </p:pic>
      <p:sp>
        <p:nvSpPr>
          <p:cNvPr id="16" name="danana"/>
          <p:cNvSpPr txBox="1"/>
          <p:nvPr/>
        </p:nvSpPr>
        <p:spPr>
          <a:xfrm>
            <a:off x="3047996" y="2308092"/>
            <a:ext cx="3168073" cy="523220"/>
          </a:xfrm>
          <a:prstGeom prst="rect">
            <a:avLst/>
          </a:prstGeom>
          <a:effectLst>
            <a:outerShdw blurRad="50800" dist="38100" dir="13500000" algn="br" rotWithShape="0">
              <a:prstClr val="black">
                <a:alpha val="40000"/>
              </a:prstClr>
            </a:outerShdw>
          </a:effectLst>
        </p:spPr>
        <p:style>
          <a:lnRef idx="1">
            <a:schemeClr val="accent6"/>
          </a:lnRef>
          <a:fillRef idx="2">
            <a:schemeClr val="accent6"/>
          </a:fillRef>
          <a:effectRef idx="1">
            <a:schemeClr val="accent6"/>
          </a:effectRef>
          <a:fontRef idx="minor">
            <a:schemeClr val="dk1"/>
          </a:fontRef>
        </p:style>
        <p:txBody>
          <a:bodyPr wrap="square" rtlCol="0">
            <a:spAutoFit/>
          </a:bodyPr>
          <a:lstStyle/>
          <a:p>
            <a:r>
              <a:rPr lang="en-US" sz="2800" dirty="0" smtClean="0">
                <a:latin typeface="Times New Roman" pitchFamily="18" charset="0"/>
                <a:cs typeface="Times New Roman" pitchFamily="18" charset="0"/>
              </a:rPr>
              <a:t>A</a:t>
            </a:r>
            <a:r>
              <a:rPr lang="en-US" sz="2800" smtClean="0">
                <a:latin typeface="Times New Roman" pitchFamily="18" charset="0"/>
                <a:cs typeface="Times New Roman" pitchFamily="18" charset="0"/>
              </a:rPr>
              <a:t>. 370</a:t>
            </a:r>
            <a:endParaRPr lang="en-US" sz="2800" dirty="0">
              <a:latin typeface="Times New Roman" pitchFamily="18" charset="0"/>
              <a:cs typeface="Times New Roman" pitchFamily="18" charset="0"/>
            </a:endParaRPr>
          </a:p>
        </p:txBody>
      </p:sp>
      <p:sp>
        <p:nvSpPr>
          <p:cNvPr id="17" name="dapanb"/>
          <p:cNvSpPr txBox="1"/>
          <p:nvPr/>
        </p:nvSpPr>
        <p:spPr>
          <a:xfrm>
            <a:off x="3047995" y="3452776"/>
            <a:ext cx="3168072" cy="523220"/>
          </a:xfrm>
          <a:prstGeom prst="rect">
            <a:avLst/>
          </a:prstGeom>
          <a:effectLst>
            <a:outerShdw blurRad="50800" dist="38100" dir="16200000" rotWithShape="0">
              <a:prstClr val="black">
                <a:alpha val="40000"/>
              </a:prstClr>
            </a:outerShdw>
          </a:effectLst>
        </p:spPr>
        <p:style>
          <a:lnRef idx="1">
            <a:schemeClr val="accent6"/>
          </a:lnRef>
          <a:fillRef idx="2">
            <a:schemeClr val="accent6"/>
          </a:fillRef>
          <a:effectRef idx="1">
            <a:schemeClr val="accent6"/>
          </a:effectRef>
          <a:fontRef idx="minor">
            <a:schemeClr val="dk1"/>
          </a:fontRef>
        </p:style>
        <p:txBody>
          <a:bodyPr wrap="square" rtlCol="0">
            <a:spAutoFit/>
          </a:bodyPr>
          <a:lstStyle/>
          <a:p>
            <a:r>
              <a:rPr lang="en-US" sz="2800" dirty="0" smtClean="0">
                <a:latin typeface="Times New Roman" pitchFamily="18" charset="0"/>
                <a:cs typeface="Times New Roman" pitchFamily="18" charset="0"/>
              </a:rPr>
              <a:t>B</a:t>
            </a:r>
            <a:r>
              <a:rPr lang="en-US" sz="2800" smtClean="0">
                <a:latin typeface="Times New Roman" pitchFamily="18" charset="0"/>
                <a:cs typeface="Times New Roman" pitchFamily="18" charset="0"/>
              </a:rPr>
              <a:t>: 230</a:t>
            </a:r>
            <a:endParaRPr lang="en-US" sz="2800" dirty="0">
              <a:latin typeface="Times New Roman" pitchFamily="18" charset="0"/>
              <a:cs typeface="Times New Roman" pitchFamily="18" charset="0"/>
            </a:endParaRPr>
          </a:p>
        </p:txBody>
      </p:sp>
      <p:sp>
        <p:nvSpPr>
          <p:cNvPr id="18" name="dapanc"/>
          <p:cNvSpPr txBox="1"/>
          <p:nvPr/>
        </p:nvSpPr>
        <p:spPr>
          <a:xfrm>
            <a:off x="3168070" y="4547863"/>
            <a:ext cx="3047999" cy="523220"/>
          </a:xfrm>
          <a:prstGeom prst="rect">
            <a:avLst/>
          </a:prstGeom>
          <a:effectLst>
            <a:outerShdw blurRad="50800" dist="38100" dir="16200000" rotWithShape="0">
              <a:prstClr val="black">
                <a:alpha val="40000"/>
              </a:prstClr>
            </a:outerShdw>
          </a:effectLst>
        </p:spPr>
        <p:style>
          <a:lnRef idx="1">
            <a:schemeClr val="accent6"/>
          </a:lnRef>
          <a:fillRef idx="2">
            <a:schemeClr val="accent6"/>
          </a:fillRef>
          <a:effectRef idx="1">
            <a:schemeClr val="accent6"/>
          </a:effectRef>
          <a:fontRef idx="minor">
            <a:schemeClr val="dk1"/>
          </a:fontRef>
        </p:style>
        <p:txBody>
          <a:bodyPr wrap="square" rtlCol="0">
            <a:spAutoFit/>
          </a:bodyPr>
          <a:lstStyle/>
          <a:p>
            <a:r>
              <a:rPr lang="en-US" sz="2800" dirty="0" smtClean="0">
                <a:latin typeface="Times New Roman" pitchFamily="18" charset="0"/>
                <a:cs typeface="Times New Roman" pitchFamily="18" charset="0"/>
              </a:rPr>
              <a:t>C</a:t>
            </a:r>
            <a:r>
              <a:rPr lang="en-US" sz="2800" smtClean="0">
                <a:latin typeface="Times New Roman" pitchFamily="18" charset="0"/>
                <a:cs typeface="Times New Roman" pitchFamily="18" charset="0"/>
              </a:rPr>
              <a:t>: 330</a:t>
            </a:r>
            <a:endParaRPr lang="en-US" sz="2800" dirty="0">
              <a:latin typeface="Times New Roman" pitchFamily="18" charset="0"/>
              <a:cs typeface="Times New Roman" pitchFamily="18" charset="0"/>
            </a:endParaRPr>
          </a:p>
        </p:txBody>
      </p:sp>
      <p:sp>
        <p:nvSpPr>
          <p:cNvPr id="19" name="dapand"/>
          <p:cNvSpPr txBox="1"/>
          <p:nvPr/>
        </p:nvSpPr>
        <p:spPr>
          <a:xfrm>
            <a:off x="3168069" y="5513453"/>
            <a:ext cx="3047999" cy="523220"/>
          </a:xfrm>
          <a:prstGeom prst="rect">
            <a:avLst/>
          </a:prstGeom>
          <a:effectLst>
            <a:outerShdw blurRad="50800" dist="38100" dir="16200000" rotWithShape="0">
              <a:prstClr val="black">
                <a:alpha val="40000"/>
              </a:prstClr>
            </a:outerShdw>
          </a:effectLst>
        </p:spPr>
        <p:style>
          <a:lnRef idx="1">
            <a:schemeClr val="accent6"/>
          </a:lnRef>
          <a:fillRef idx="2">
            <a:schemeClr val="accent6"/>
          </a:fillRef>
          <a:effectRef idx="1">
            <a:schemeClr val="accent6"/>
          </a:effectRef>
          <a:fontRef idx="minor">
            <a:schemeClr val="dk1"/>
          </a:fontRef>
        </p:style>
        <p:txBody>
          <a:bodyPr wrap="square" rtlCol="0">
            <a:spAutoFit/>
          </a:bodyPr>
          <a:lstStyle/>
          <a:p>
            <a:r>
              <a:rPr lang="en-US" sz="2800" dirty="0" smtClean="0">
                <a:latin typeface="Times New Roman" pitchFamily="18" charset="0"/>
                <a:cs typeface="Times New Roman" pitchFamily="18" charset="0"/>
              </a:rPr>
              <a:t>D</a:t>
            </a:r>
            <a:r>
              <a:rPr lang="en-US" sz="2800" smtClean="0">
                <a:latin typeface="Times New Roman" pitchFamily="18" charset="0"/>
                <a:cs typeface="Times New Roman" pitchFamily="18" charset="0"/>
              </a:rPr>
              <a:t>: 270</a:t>
            </a:r>
            <a:endParaRPr lang="en-US" sz="2800" dirty="0">
              <a:latin typeface="Times New Roman" pitchFamily="18" charset="0"/>
              <a:cs typeface="Times New Roman" pitchFamily="18" charset="0"/>
            </a:endParaRPr>
          </a:p>
        </p:txBody>
      </p:sp>
      <p:sp>
        <p:nvSpPr>
          <p:cNvPr id="22" name="cauhoi"/>
          <p:cNvSpPr/>
          <p:nvPr/>
        </p:nvSpPr>
        <p:spPr>
          <a:xfrm>
            <a:off x="1826512" y="29022"/>
            <a:ext cx="8026400" cy="1582044"/>
          </a:xfrm>
          <a:prstGeom prst="cloud">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a:p>
        </p:txBody>
      </p:sp>
      <p:sp>
        <p:nvSpPr>
          <p:cNvPr id="24" name="nhanb"/>
          <p:cNvSpPr/>
          <p:nvPr/>
        </p:nvSpPr>
        <p:spPr>
          <a:xfrm>
            <a:off x="1605013" y="3216478"/>
            <a:ext cx="1219200" cy="914400"/>
          </a:xfrm>
          <a:prstGeom prst="mathMultiply">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nhand"/>
          <p:cNvSpPr/>
          <p:nvPr/>
        </p:nvSpPr>
        <p:spPr>
          <a:xfrm>
            <a:off x="1700192" y="5436363"/>
            <a:ext cx="1219200" cy="914400"/>
          </a:xfrm>
          <a:prstGeom prst="mathMultiply">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0000"/>
              </a:solidFill>
            </a:endParaRPr>
          </a:p>
        </p:txBody>
      </p:sp>
      <p:sp>
        <p:nvSpPr>
          <p:cNvPr id="27" name="nhanc"/>
          <p:cNvSpPr/>
          <p:nvPr/>
        </p:nvSpPr>
        <p:spPr>
          <a:xfrm>
            <a:off x="1718665" y="4339980"/>
            <a:ext cx="1219200" cy="914400"/>
          </a:xfrm>
          <a:prstGeom prst="mathMultiply">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2" name="j0214098.wav">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12380161" y="2691838"/>
            <a:ext cx="812800" cy="609600"/>
          </a:xfrm>
          <a:prstGeom prst="rect">
            <a:avLst/>
          </a:prstGeom>
        </p:spPr>
      </p:pic>
      <p:pic>
        <p:nvPicPr>
          <p:cNvPr id="33" name="mattroi"/>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0548094" y="0"/>
            <a:ext cx="1517069" cy="1137802"/>
          </a:xfrm>
          <a:prstGeom prst="rect">
            <a:avLst/>
          </a:prstGeom>
        </p:spPr>
      </p:pic>
      <p:pic>
        <p:nvPicPr>
          <p:cNvPr id="20" name="Picture 19"/>
          <p:cNvPicPr>
            <a:picLocks noChangeAspect="1"/>
          </p:cNvPicPr>
          <p:nvPr/>
        </p:nvPicPr>
        <p:blipFill>
          <a:blip r:embed="rId8"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9852912" y="4615334"/>
            <a:ext cx="2089581" cy="1979454"/>
          </a:xfrm>
          <a:prstGeom prst="rect">
            <a:avLst/>
          </a:prstGeom>
        </p:spPr>
      </p:pic>
      <p:sp>
        <p:nvSpPr>
          <p:cNvPr id="21" name="cauhoi"/>
          <p:cNvSpPr txBox="1"/>
          <p:nvPr/>
        </p:nvSpPr>
        <p:spPr>
          <a:xfrm>
            <a:off x="2725404" y="506082"/>
            <a:ext cx="6918928" cy="523220"/>
          </a:xfrm>
          <a:prstGeom prst="rect">
            <a:avLst/>
          </a:prstGeom>
          <a:noFill/>
        </p:spPr>
        <p:txBody>
          <a:bodyPr wrap="square" rtlCol="0">
            <a:spAutoFit/>
          </a:bodyPr>
          <a:lstStyle/>
          <a:p>
            <a:r>
              <a:rPr lang="en-US" sz="2800">
                <a:solidFill>
                  <a:srgbClr val="FFFF00"/>
                </a:solidFill>
                <a:latin typeface="Arial" pitchFamily="34" charset="0"/>
                <a:cs typeface="Arial" pitchFamily="34" charset="0"/>
              </a:rPr>
              <a:t>Kết quả phép tính: 3</a:t>
            </a:r>
            <a:r>
              <a:rPr lang="en-US" sz="2800" smtClean="0">
                <a:solidFill>
                  <a:srgbClr val="FFFF00"/>
                </a:solidFill>
                <a:latin typeface="Arial" pitchFamily="34" charset="0"/>
                <a:cs typeface="Arial" pitchFamily="34" charset="0"/>
              </a:rPr>
              <a:t>31+ 42 – 31 + 28 </a:t>
            </a:r>
            <a:r>
              <a:rPr lang="en-US" sz="2800">
                <a:solidFill>
                  <a:srgbClr val="FFFF00"/>
                </a:solidFill>
                <a:latin typeface="Arial" pitchFamily="34" charset="0"/>
                <a:cs typeface="Arial" pitchFamily="34" charset="0"/>
              </a:rPr>
              <a:t>là:</a:t>
            </a:r>
            <a:endParaRPr lang="en-US" sz="2800" dirty="0">
              <a:solidFill>
                <a:srgbClr val="FFFF00"/>
              </a:solidFill>
              <a:latin typeface="Arial" pitchFamily="34" charset="0"/>
              <a:cs typeface="Arial" pitchFamily="34" charset="0"/>
            </a:endParaRPr>
          </a:p>
        </p:txBody>
      </p:sp>
      <mc:AlternateContent xmlns:mc="http://schemas.openxmlformats.org/markup-compatibility/2006" xmlns:a14="http://schemas.microsoft.com/office/drawing/2010/main">
        <mc:Choice Requires="a14">
          <p:sp>
            <p:nvSpPr>
              <p:cNvPr id="23" name="Rectangle 22"/>
              <p:cNvSpPr/>
              <p:nvPr/>
            </p:nvSpPr>
            <p:spPr>
              <a:xfrm>
                <a:off x="7289887" y="1839619"/>
                <a:ext cx="4181850" cy="181588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sz="2800" i="1" smtClean="0">
                          <a:latin typeface="Cambria Math"/>
                        </a:rPr>
                        <m:t>3</m:t>
                      </m:r>
                      <m:r>
                        <a:rPr lang="en-US" sz="2800" b="0" i="1" smtClean="0">
                          <a:latin typeface="Cambria Math"/>
                        </a:rPr>
                        <m:t>31+42−31+28</m:t>
                      </m:r>
                    </m:oMath>
                  </m:oMathPara>
                </a14:m>
                <a:endParaRPr lang="en-US" sz="2800" b="0" smtClean="0"/>
              </a:p>
              <a:p>
                <a:r>
                  <a:rPr lang="en-US" sz="2800" smtClean="0"/>
                  <a:t>= </a:t>
                </a:r>
                <a14:m>
                  <m:oMath xmlns:m="http://schemas.openxmlformats.org/officeDocument/2006/math">
                    <m:r>
                      <a:rPr lang="en-US" sz="2800" b="0" i="0" smtClean="0">
                        <a:latin typeface="Cambria Math"/>
                      </a:rPr>
                      <m:t>(</m:t>
                    </m:r>
                    <m:r>
                      <a:rPr lang="en-US" sz="2800" i="1">
                        <a:latin typeface="Cambria Math"/>
                      </a:rPr>
                      <m:t>3</m:t>
                    </m:r>
                    <m:r>
                      <a:rPr lang="en-US" sz="2800" b="0" i="1" smtClean="0">
                        <a:latin typeface="Cambria Math"/>
                      </a:rPr>
                      <m:t>3</m:t>
                    </m:r>
                    <m:r>
                      <a:rPr lang="en-US" sz="2800" i="1">
                        <a:latin typeface="Cambria Math"/>
                      </a:rPr>
                      <m:t>1−</m:t>
                    </m:r>
                    <m:r>
                      <a:rPr lang="en-US" sz="2800" b="0" i="1" smtClean="0">
                        <a:latin typeface="Cambria Math"/>
                      </a:rPr>
                      <m:t>3</m:t>
                    </m:r>
                    <m:r>
                      <a:rPr lang="en-US" sz="2800" i="1">
                        <a:latin typeface="Cambria Math"/>
                      </a:rPr>
                      <m:t>1</m:t>
                    </m:r>
                    <m:r>
                      <a:rPr lang="en-US" sz="2800" b="0" i="1" smtClean="0">
                        <a:latin typeface="Cambria Math"/>
                      </a:rPr>
                      <m:t>)+(42+28)</m:t>
                    </m:r>
                  </m:oMath>
                </a14:m>
                <a:endParaRPr lang="en-US" sz="2800"/>
              </a:p>
              <a:p>
                <a:r>
                  <a:rPr lang="en-US" sz="2800"/>
                  <a:t>= </a:t>
                </a:r>
                <a14:m>
                  <m:oMath xmlns:m="http://schemas.openxmlformats.org/officeDocument/2006/math">
                    <m:r>
                      <a:rPr lang="en-US" sz="2800" i="1" smtClean="0">
                        <a:latin typeface="Cambria Math"/>
                      </a:rPr>
                      <m:t>3</m:t>
                    </m:r>
                    <m:r>
                      <a:rPr lang="en-US" sz="2800" b="0" i="1" smtClean="0">
                        <a:latin typeface="Cambria Math"/>
                      </a:rPr>
                      <m:t>00+70</m:t>
                    </m:r>
                  </m:oMath>
                </a14:m>
                <a:endParaRPr lang="en-US" sz="2800" smtClean="0"/>
              </a:p>
              <a:p>
                <a:r>
                  <a:rPr lang="en-US" sz="2800" smtClean="0"/>
                  <a:t>= 370</a:t>
                </a:r>
                <a:endParaRPr lang="en-US" sz="2800"/>
              </a:p>
            </p:txBody>
          </p:sp>
        </mc:Choice>
        <mc:Fallback xmlns="">
          <p:sp>
            <p:nvSpPr>
              <p:cNvPr id="23" name="Rectangle 22"/>
              <p:cNvSpPr>
                <a:spLocks noRot="1" noChangeAspect="1" noMove="1" noResize="1" noEditPoints="1" noAdjustHandles="1" noChangeArrowheads="1" noChangeShapeType="1" noTextEdit="1"/>
              </p:cNvSpPr>
              <p:nvPr/>
            </p:nvSpPr>
            <p:spPr>
              <a:xfrm>
                <a:off x="7289887" y="1839619"/>
                <a:ext cx="4181850" cy="1815882"/>
              </a:xfrm>
              <a:prstGeom prst="rect">
                <a:avLst/>
              </a:prstGeom>
              <a:blipFill rotWithShape="1">
                <a:blip r:embed="rId9"/>
                <a:stretch>
                  <a:fillRect l="-3061" b="-8725"/>
                </a:stretch>
              </a:blipFill>
            </p:spPr>
            <p:txBody>
              <a:bodyPr/>
              <a:lstStyle/>
              <a:p>
                <a:r>
                  <a:rPr lang="en-US">
                    <a:noFill/>
                  </a:rPr>
                  <a:t> </a:t>
                </a:r>
              </a:p>
            </p:txBody>
          </p:sp>
        </mc:Fallback>
      </mc:AlternateContent>
      <p:sp>
        <p:nvSpPr>
          <p:cNvPr id="2" name="Cloud 1"/>
          <p:cNvSpPr/>
          <p:nvPr/>
        </p:nvSpPr>
        <p:spPr>
          <a:xfrm>
            <a:off x="7025640" y="3975996"/>
            <a:ext cx="3002280" cy="1629065"/>
          </a:xfrm>
          <a:prstGeom prst="cloud">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solidFill>
                  <a:srgbClr val="FFFF00"/>
                </a:solidFill>
                <a:latin typeface="Arial" pitchFamily="34" charset="0"/>
                <a:cs typeface="Arial" pitchFamily="34" charset="0"/>
              </a:rPr>
              <a:t>Thank </a:t>
            </a:r>
            <a:r>
              <a:rPr lang="en-US" sz="2800" smtClean="0">
                <a:solidFill>
                  <a:srgbClr val="FFFF00"/>
                </a:solidFill>
                <a:latin typeface="Arial" pitchFamily="34" charset="0"/>
                <a:cs typeface="Arial" pitchFamily="34" charset="0"/>
              </a:rPr>
              <a:t>you!</a:t>
            </a:r>
            <a:endParaRPr lang="en-US" sz="2800">
              <a:solidFill>
                <a:srgbClr val="FFFF00"/>
              </a:solidFill>
              <a:latin typeface="Arial" pitchFamily="34" charset="0"/>
              <a:cs typeface="Arial" pitchFamily="34" charset="0"/>
            </a:endParaRPr>
          </a:p>
        </p:txBody>
      </p:sp>
    </p:spTree>
    <p:extLst>
      <p:ext uri="{BB962C8B-B14F-4D97-AF65-F5344CB8AC3E}">
        <p14:creationId xmlns:p14="http://schemas.microsoft.com/office/powerpoint/2010/main" val="15749733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42" presetClass="entr" presetSubtype="0" fill="hold" grpId="0" nodeType="after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fade">
                                      <p:cBhvr>
                                        <p:cTn id="12" dur="1000"/>
                                        <p:tgtEl>
                                          <p:spTgt spid="16"/>
                                        </p:tgtEl>
                                      </p:cBhvr>
                                    </p:animEffect>
                                    <p:anim calcmode="lin" valueType="num">
                                      <p:cBhvr>
                                        <p:cTn id="13" dur="1000" fill="hold"/>
                                        <p:tgtEl>
                                          <p:spTgt spid="16"/>
                                        </p:tgtEl>
                                        <p:attrNameLst>
                                          <p:attrName>ppt_x</p:attrName>
                                        </p:attrNameLst>
                                      </p:cBhvr>
                                      <p:tavLst>
                                        <p:tav tm="0">
                                          <p:val>
                                            <p:strVal val="#ppt_x"/>
                                          </p:val>
                                        </p:tav>
                                        <p:tav tm="100000">
                                          <p:val>
                                            <p:strVal val="#ppt_x"/>
                                          </p:val>
                                        </p:tav>
                                      </p:tavLst>
                                    </p:anim>
                                    <p:anim calcmode="lin" valueType="num">
                                      <p:cBhvr>
                                        <p:cTn id="14"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11"/>
                                        </p:tgtEl>
                                        <p:attrNameLst>
                                          <p:attrName>style.visibility</p:attrName>
                                        </p:attrNameLst>
                                      </p:cBhvr>
                                      <p:to>
                                        <p:strVal val="visible"/>
                                      </p:to>
                                    </p:set>
                                    <p:animEffect transition="in" filter="fade">
                                      <p:cBhvr>
                                        <p:cTn id="19" dur="1000"/>
                                        <p:tgtEl>
                                          <p:spTgt spid="11"/>
                                        </p:tgtEl>
                                      </p:cBhvr>
                                    </p:animEffect>
                                    <p:anim calcmode="lin" valueType="num">
                                      <p:cBhvr>
                                        <p:cTn id="20" dur="1000" fill="hold"/>
                                        <p:tgtEl>
                                          <p:spTgt spid="11"/>
                                        </p:tgtEl>
                                        <p:attrNameLst>
                                          <p:attrName>ppt_x</p:attrName>
                                        </p:attrNameLst>
                                      </p:cBhvr>
                                      <p:tavLst>
                                        <p:tav tm="0">
                                          <p:val>
                                            <p:strVal val="#ppt_x"/>
                                          </p:val>
                                        </p:tav>
                                        <p:tav tm="100000">
                                          <p:val>
                                            <p:strVal val="#ppt_x"/>
                                          </p:val>
                                        </p:tav>
                                      </p:tavLst>
                                    </p:anim>
                                    <p:anim calcmode="lin" valueType="num">
                                      <p:cBhvr>
                                        <p:cTn id="21" dur="1000" fill="hold"/>
                                        <p:tgtEl>
                                          <p:spTgt spid="11"/>
                                        </p:tgtEl>
                                        <p:attrNameLst>
                                          <p:attrName>ppt_y</p:attrName>
                                        </p:attrNameLst>
                                      </p:cBhvr>
                                      <p:tavLst>
                                        <p:tav tm="0">
                                          <p:val>
                                            <p:strVal val="#ppt_y+.1"/>
                                          </p:val>
                                        </p:tav>
                                        <p:tav tm="100000">
                                          <p:val>
                                            <p:strVal val="#ppt_y"/>
                                          </p:val>
                                        </p:tav>
                                      </p:tavLst>
                                    </p:anim>
                                  </p:childTnLst>
                                </p:cTn>
                              </p:par>
                            </p:childTnLst>
                          </p:cTn>
                        </p:par>
                        <p:par>
                          <p:cTn id="22" fill="hold">
                            <p:stCondLst>
                              <p:cond delay="1000"/>
                            </p:stCondLst>
                            <p:childTnLst>
                              <p:par>
                                <p:cTn id="23" presetID="42" presetClass="entr" presetSubtype="0" fill="hold" grpId="0" nodeType="afterEffect">
                                  <p:stCondLst>
                                    <p:cond delay="0"/>
                                  </p:stCondLst>
                                  <p:childTnLst>
                                    <p:set>
                                      <p:cBhvr>
                                        <p:cTn id="24" dur="1" fill="hold">
                                          <p:stCondLst>
                                            <p:cond delay="0"/>
                                          </p:stCondLst>
                                        </p:cTn>
                                        <p:tgtEl>
                                          <p:spTgt spid="17"/>
                                        </p:tgtEl>
                                        <p:attrNameLst>
                                          <p:attrName>style.visibility</p:attrName>
                                        </p:attrNameLst>
                                      </p:cBhvr>
                                      <p:to>
                                        <p:strVal val="visible"/>
                                      </p:to>
                                    </p:set>
                                    <p:animEffect transition="in" filter="fade">
                                      <p:cBhvr>
                                        <p:cTn id="25" dur="1000"/>
                                        <p:tgtEl>
                                          <p:spTgt spid="17"/>
                                        </p:tgtEl>
                                      </p:cBhvr>
                                    </p:animEffect>
                                    <p:anim calcmode="lin" valueType="num">
                                      <p:cBhvr>
                                        <p:cTn id="26" dur="1000" fill="hold"/>
                                        <p:tgtEl>
                                          <p:spTgt spid="17"/>
                                        </p:tgtEl>
                                        <p:attrNameLst>
                                          <p:attrName>ppt_x</p:attrName>
                                        </p:attrNameLst>
                                      </p:cBhvr>
                                      <p:tavLst>
                                        <p:tav tm="0">
                                          <p:val>
                                            <p:strVal val="#ppt_x"/>
                                          </p:val>
                                        </p:tav>
                                        <p:tav tm="100000">
                                          <p:val>
                                            <p:strVal val="#ppt_x"/>
                                          </p:val>
                                        </p:tav>
                                      </p:tavLst>
                                    </p:anim>
                                    <p:anim calcmode="lin" valueType="num">
                                      <p:cBhvr>
                                        <p:cTn id="27"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42" presetClass="entr" presetSubtype="0" fill="hold" nodeType="clickEffect">
                                  <p:stCondLst>
                                    <p:cond delay="0"/>
                                  </p:stCondLst>
                                  <p:childTnLst>
                                    <p:set>
                                      <p:cBhvr>
                                        <p:cTn id="31" dur="1" fill="hold">
                                          <p:stCondLst>
                                            <p:cond delay="0"/>
                                          </p:stCondLst>
                                        </p:cTn>
                                        <p:tgtEl>
                                          <p:spTgt spid="10"/>
                                        </p:tgtEl>
                                        <p:attrNameLst>
                                          <p:attrName>style.visibility</p:attrName>
                                        </p:attrNameLst>
                                      </p:cBhvr>
                                      <p:to>
                                        <p:strVal val="visible"/>
                                      </p:to>
                                    </p:set>
                                    <p:animEffect transition="in" filter="fade">
                                      <p:cBhvr>
                                        <p:cTn id="32" dur="1000"/>
                                        <p:tgtEl>
                                          <p:spTgt spid="10"/>
                                        </p:tgtEl>
                                      </p:cBhvr>
                                    </p:animEffect>
                                    <p:anim calcmode="lin" valueType="num">
                                      <p:cBhvr>
                                        <p:cTn id="33" dur="1000" fill="hold"/>
                                        <p:tgtEl>
                                          <p:spTgt spid="10"/>
                                        </p:tgtEl>
                                        <p:attrNameLst>
                                          <p:attrName>ppt_x</p:attrName>
                                        </p:attrNameLst>
                                      </p:cBhvr>
                                      <p:tavLst>
                                        <p:tav tm="0">
                                          <p:val>
                                            <p:strVal val="#ppt_x"/>
                                          </p:val>
                                        </p:tav>
                                        <p:tav tm="100000">
                                          <p:val>
                                            <p:strVal val="#ppt_x"/>
                                          </p:val>
                                        </p:tav>
                                      </p:tavLst>
                                    </p:anim>
                                    <p:anim calcmode="lin" valueType="num">
                                      <p:cBhvr>
                                        <p:cTn id="34" dur="1000" fill="hold"/>
                                        <p:tgtEl>
                                          <p:spTgt spid="10"/>
                                        </p:tgtEl>
                                        <p:attrNameLst>
                                          <p:attrName>ppt_y</p:attrName>
                                        </p:attrNameLst>
                                      </p:cBhvr>
                                      <p:tavLst>
                                        <p:tav tm="0">
                                          <p:val>
                                            <p:strVal val="#ppt_y+.1"/>
                                          </p:val>
                                        </p:tav>
                                        <p:tav tm="100000">
                                          <p:val>
                                            <p:strVal val="#ppt_y"/>
                                          </p:val>
                                        </p:tav>
                                      </p:tavLst>
                                    </p:anim>
                                  </p:childTnLst>
                                </p:cTn>
                              </p:par>
                            </p:childTnLst>
                          </p:cTn>
                        </p:par>
                        <p:par>
                          <p:cTn id="35" fill="hold">
                            <p:stCondLst>
                              <p:cond delay="1000"/>
                            </p:stCondLst>
                            <p:childTnLst>
                              <p:par>
                                <p:cTn id="36" presetID="42" presetClass="entr" presetSubtype="0" fill="hold" grpId="0" nodeType="afterEffect">
                                  <p:stCondLst>
                                    <p:cond delay="0"/>
                                  </p:stCondLst>
                                  <p:childTnLst>
                                    <p:set>
                                      <p:cBhvr>
                                        <p:cTn id="37" dur="1" fill="hold">
                                          <p:stCondLst>
                                            <p:cond delay="0"/>
                                          </p:stCondLst>
                                        </p:cTn>
                                        <p:tgtEl>
                                          <p:spTgt spid="18"/>
                                        </p:tgtEl>
                                        <p:attrNameLst>
                                          <p:attrName>style.visibility</p:attrName>
                                        </p:attrNameLst>
                                      </p:cBhvr>
                                      <p:to>
                                        <p:strVal val="visible"/>
                                      </p:to>
                                    </p:set>
                                    <p:animEffect transition="in" filter="fade">
                                      <p:cBhvr>
                                        <p:cTn id="38" dur="1000"/>
                                        <p:tgtEl>
                                          <p:spTgt spid="18"/>
                                        </p:tgtEl>
                                      </p:cBhvr>
                                    </p:animEffect>
                                    <p:anim calcmode="lin" valueType="num">
                                      <p:cBhvr>
                                        <p:cTn id="39" dur="1000" fill="hold"/>
                                        <p:tgtEl>
                                          <p:spTgt spid="18"/>
                                        </p:tgtEl>
                                        <p:attrNameLst>
                                          <p:attrName>ppt_x</p:attrName>
                                        </p:attrNameLst>
                                      </p:cBhvr>
                                      <p:tavLst>
                                        <p:tav tm="0">
                                          <p:val>
                                            <p:strVal val="#ppt_x"/>
                                          </p:val>
                                        </p:tav>
                                        <p:tav tm="100000">
                                          <p:val>
                                            <p:strVal val="#ppt_x"/>
                                          </p:val>
                                        </p:tav>
                                      </p:tavLst>
                                    </p:anim>
                                    <p:anim calcmode="lin" valueType="num">
                                      <p:cBhvr>
                                        <p:cTn id="40" dur="1000" fill="hold"/>
                                        <p:tgtEl>
                                          <p:spTgt spid="18"/>
                                        </p:tgtEl>
                                        <p:attrNameLst>
                                          <p:attrName>ppt_y</p:attrName>
                                        </p:attrNameLst>
                                      </p:cBhvr>
                                      <p:tavLst>
                                        <p:tav tm="0">
                                          <p:val>
                                            <p:strVal val="#ppt_y+.1"/>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42" presetClass="entr" presetSubtype="0" fill="hold" nodeType="clickEffect">
                                  <p:stCondLst>
                                    <p:cond delay="0"/>
                                  </p:stCondLst>
                                  <p:childTnLst>
                                    <p:set>
                                      <p:cBhvr>
                                        <p:cTn id="44" dur="1" fill="hold">
                                          <p:stCondLst>
                                            <p:cond delay="0"/>
                                          </p:stCondLst>
                                        </p:cTn>
                                        <p:tgtEl>
                                          <p:spTgt spid="9"/>
                                        </p:tgtEl>
                                        <p:attrNameLst>
                                          <p:attrName>style.visibility</p:attrName>
                                        </p:attrNameLst>
                                      </p:cBhvr>
                                      <p:to>
                                        <p:strVal val="visible"/>
                                      </p:to>
                                    </p:set>
                                    <p:animEffect transition="in" filter="fade">
                                      <p:cBhvr>
                                        <p:cTn id="45" dur="1000"/>
                                        <p:tgtEl>
                                          <p:spTgt spid="9"/>
                                        </p:tgtEl>
                                      </p:cBhvr>
                                    </p:animEffect>
                                    <p:anim calcmode="lin" valueType="num">
                                      <p:cBhvr>
                                        <p:cTn id="46" dur="1000" fill="hold"/>
                                        <p:tgtEl>
                                          <p:spTgt spid="9"/>
                                        </p:tgtEl>
                                        <p:attrNameLst>
                                          <p:attrName>ppt_x</p:attrName>
                                        </p:attrNameLst>
                                      </p:cBhvr>
                                      <p:tavLst>
                                        <p:tav tm="0">
                                          <p:val>
                                            <p:strVal val="#ppt_x"/>
                                          </p:val>
                                        </p:tav>
                                        <p:tav tm="100000">
                                          <p:val>
                                            <p:strVal val="#ppt_x"/>
                                          </p:val>
                                        </p:tav>
                                      </p:tavLst>
                                    </p:anim>
                                    <p:anim calcmode="lin" valueType="num">
                                      <p:cBhvr>
                                        <p:cTn id="47" dur="1000" fill="hold"/>
                                        <p:tgtEl>
                                          <p:spTgt spid="9"/>
                                        </p:tgtEl>
                                        <p:attrNameLst>
                                          <p:attrName>ppt_y</p:attrName>
                                        </p:attrNameLst>
                                      </p:cBhvr>
                                      <p:tavLst>
                                        <p:tav tm="0">
                                          <p:val>
                                            <p:strVal val="#ppt_y+.1"/>
                                          </p:val>
                                        </p:tav>
                                        <p:tav tm="100000">
                                          <p:val>
                                            <p:strVal val="#ppt_y"/>
                                          </p:val>
                                        </p:tav>
                                      </p:tavLst>
                                    </p:anim>
                                  </p:childTnLst>
                                </p:cTn>
                              </p:par>
                            </p:childTnLst>
                          </p:cTn>
                        </p:par>
                        <p:par>
                          <p:cTn id="48" fill="hold">
                            <p:stCondLst>
                              <p:cond delay="1000"/>
                            </p:stCondLst>
                            <p:childTnLst>
                              <p:par>
                                <p:cTn id="49" presetID="42" presetClass="entr" presetSubtype="0" fill="hold" grpId="0" nodeType="afterEffect">
                                  <p:stCondLst>
                                    <p:cond delay="0"/>
                                  </p:stCondLst>
                                  <p:childTnLst>
                                    <p:set>
                                      <p:cBhvr>
                                        <p:cTn id="50" dur="1" fill="hold">
                                          <p:stCondLst>
                                            <p:cond delay="0"/>
                                          </p:stCondLst>
                                        </p:cTn>
                                        <p:tgtEl>
                                          <p:spTgt spid="19"/>
                                        </p:tgtEl>
                                        <p:attrNameLst>
                                          <p:attrName>style.visibility</p:attrName>
                                        </p:attrNameLst>
                                      </p:cBhvr>
                                      <p:to>
                                        <p:strVal val="visible"/>
                                      </p:to>
                                    </p:set>
                                    <p:animEffect transition="in" filter="fade">
                                      <p:cBhvr>
                                        <p:cTn id="51" dur="1000"/>
                                        <p:tgtEl>
                                          <p:spTgt spid="19"/>
                                        </p:tgtEl>
                                      </p:cBhvr>
                                    </p:animEffect>
                                    <p:anim calcmode="lin" valueType="num">
                                      <p:cBhvr>
                                        <p:cTn id="52" dur="1000" fill="hold"/>
                                        <p:tgtEl>
                                          <p:spTgt spid="19"/>
                                        </p:tgtEl>
                                        <p:attrNameLst>
                                          <p:attrName>ppt_x</p:attrName>
                                        </p:attrNameLst>
                                      </p:cBhvr>
                                      <p:tavLst>
                                        <p:tav tm="0">
                                          <p:val>
                                            <p:strVal val="#ppt_x"/>
                                          </p:val>
                                        </p:tav>
                                        <p:tav tm="100000">
                                          <p:val>
                                            <p:strVal val="#ppt_x"/>
                                          </p:val>
                                        </p:tav>
                                      </p:tavLst>
                                    </p:anim>
                                    <p:anim calcmode="lin" valueType="num">
                                      <p:cBhvr>
                                        <p:cTn id="53"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par>
                    <p:cTn id="54" fill="hold">
                      <p:stCondLst>
                        <p:cond delay="indefinite"/>
                      </p:stCondLst>
                      <p:childTnLst>
                        <p:par>
                          <p:cTn id="55" fill="hold">
                            <p:stCondLst>
                              <p:cond delay="0"/>
                            </p:stCondLst>
                            <p:childTnLst>
                              <p:par>
                                <p:cTn id="56" presetID="32" presetClass="emph" presetSubtype="0" fill="hold" nodeType="clickEffect">
                                  <p:stCondLst>
                                    <p:cond delay="0"/>
                                  </p:stCondLst>
                                  <p:childTnLst>
                                    <p:animRot by="120000">
                                      <p:cBhvr>
                                        <p:cTn id="57" dur="350" fill="hold">
                                          <p:stCondLst>
                                            <p:cond delay="0"/>
                                          </p:stCondLst>
                                        </p:cTn>
                                        <p:tgtEl>
                                          <p:spTgt spid="20"/>
                                        </p:tgtEl>
                                        <p:attrNameLst>
                                          <p:attrName>r</p:attrName>
                                        </p:attrNameLst>
                                      </p:cBhvr>
                                    </p:animRot>
                                    <p:animRot by="-240000">
                                      <p:cBhvr>
                                        <p:cTn id="58" dur="700" fill="hold">
                                          <p:stCondLst>
                                            <p:cond delay="700"/>
                                          </p:stCondLst>
                                        </p:cTn>
                                        <p:tgtEl>
                                          <p:spTgt spid="20"/>
                                        </p:tgtEl>
                                        <p:attrNameLst>
                                          <p:attrName>r</p:attrName>
                                        </p:attrNameLst>
                                      </p:cBhvr>
                                    </p:animRot>
                                    <p:animRot by="240000">
                                      <p:cBhvr>
                                        <p:cTn id="59" dur="700" fill="hold">
                                          <p:stCondLst>
                                            <p:cond delay="1400"/>
                                          </p:stCondLst>
                                        </p:cTn>
                                        <p:tgtEl>
                                          <p:spTgt spid="20"/>
                                        </p:tgtEl>
                                        <p:attrNameLst>
                                          <p:attrName>r</p:attrName>
                                        </p:attrNameLst>
                                      </p:cBhvr>
                                    </p:animRot>
                                    <p:animRot by="-240000">
                                      <p:cBhvr>
                                        <p:cTn id="60" dur="700" fill="hold">
                                          <p:stCondLst>
                                            <p:cond delay="2100"/>
                                          </p:stCondLst>
                                        </p:cTn>
                                        <p:tgtEl>
                                          <p:spTgt spid="20"/>
                                        </p:tgtEl>
                                        <p:attrNameLst>
                                          <p:attrName>r</p:attrName>
                                        </p:attrNameLst>
                                      </p:cBhvr>
                                    </p:animRot>
                                    <p:animRot by="120000">
                                      <p:cBhvr>
                                        <p:cTn id="61" dur="700" fill="hold">
                                          <p:stCondLst>
                                            <p:cond delay="2800"/>
                                          </p:stCondLst>
                                        </p:cTn>
                                        <p:tgtEl>
                                          <p:spTgt spid="20"/>
                                        </p:tgtEl>
                                        <p:attrNameLst>
                                          <p:attrName>r</p:attrName>
                                        </p:attrNameLst>
                                      </p:cBhvr>
                                    </p:animRot>
                                  </p:childTnLst>
                                </p:cTn>
                              </p:par>
                              <p:par>
                                <p:cTn id="62" presetID="22" presetClass="entr" presetSubtype="4" fill="hold" grpId="0" nodeType="withEffect">
                                  <p:stCondLst>
                                    <p:cond delay="0"/>
                                  </p:stCondLst>
                                  <p:childTnLst>
                                    <p:set>
                                      <p:cBhvr>
                                        <p:cTn id="63" dur="1" fill="hold">
                                          <p:stCondLst>
                                            <p:cond delay="0"/>
                                          </p:stCondLst>
                                        </p:cTn>
                                        <p:tgtEl>
                                          <p:spTgt spid="2"/>
                                        </p:tgtEl>
                                        <p:attrNameLst>
                                          <p:attrName>style.visibility</p:attrName>
                                        </p:attrNameLst>
                                      </p:cBhvr>
                                      <p:to>
                                        <p:strVal val="visible"/>
                                      </p:to>
                                    </p:set>
                                    <p:animEffect transition="in" filter="wipe(down)">
                                      <p:cBhvr>
                                        <p:cTn id="64" dur="500"/>
                                        <p:tgtEl>
                                          <p:spTgt spid="2"/>
                                        </p:tgtEl>
                                      </p:cBhvr>
                                    </p:animEffect>
                                  </p:childTnLst>
                                </p:cTn>
                              </p:par>
                            </p:childTnLst>
                          </p:cTn>
                        </p:par>
                      </p:childTnLst>
                    </p:cTn>
                  </p:par>
                  <p:par>
                    <p:cTn id="65" fill="hold">
                      <p:stCondLst>
                        <p:cond delay="indefinite"/>
                      </p:stCondLst>
                      <p:childTnLst>
                        <p:par>
                          <p:cTn id="66" fill="hold">
                            <p:stCondLst>
                              <p:cond delay="0"/>
                            </p:stCondLst>
                            <p:childTnLst>
                              <p:par>
                                <p:cTn id="67" presetID="26" presetClass="emph" presetSubtype="0" fill="hold" nodeType="clickEffect">
                                  <p:stCondLst>
                                    <p:cond delay="0"/>
                                  </p:stCondLst>
                                  <p:childTnLst>
                                    <p:animEffect transition="out" filter="fade">
                                      <p:cBhvr>
                                        <p:cTn id="68" dur="500" tmFilter="0, 0; .2, .5; .8, .5; 1, 0"/>
                                        <p:tgtEl>
                                          <p:spTgt spid="20"/>
                                        </p:tgtEl>
                                      </p:cBhvr>
                                    </p:animEffect>
                                    <p:animScale>
                                      <p:cBhvr>
                                        <p:cTn id="69" dur="250" autoRev="1" fill="hold"/>
                                        <p:tgtEl>
                                          <p:spTgt spid="20"/>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audio>
              <p:cMediaNode vol="80000">
                <p:cTn id="70" fill="hold" display="0">
                  <p:stCondLst>
                    <p:cond delay="indefinite"/>
                  </p:stCondLst>
                  <p:endCondLst>
                    <p:cond evt="onStopAudio" delay="0">
                      <p:tgtEl>
                        <p:sldTgt/>
                      </p:tgtEl>
                    </p:cond>
                  </p:endCondLst>
                </p:cTn>
                <p:tgtEl>
                  <p:spTgt spid="32"/>
                </p:tgtEl>
              </p:cMediaNode>
            </p:audio>
            <p:seq concurrent="1" nextAc="seek">
              <p:cTn id="71" restart="whenNotActive" fill="hold" evtFilter="cancelBubble" nodeType="interactiveSeq">
                <p:stCondLst>
                  <p:cond evt="onClick" delay="0">
                    <p:tgtEl>
                      <p:spTgt spid="16"/>
                    </p:tgtEl>
                  </p:cond>
                </p:stCondLst>
                <p:endSync evt="end" delay="0">
                  <p:rtn val="all"/>
                </p:endSync>
                <p:childTnLst>
                  <p:par>
                    <p:cTn id="72" fill="hold">
                      <p:stCondLst>
                        <p:cond delay="0"/>
                      </p:stCondLst>
                      <p:childTnLst>
                        <p:par>
                          <p:cTn id="73" fill="hold">
                            <p:stCondLst>
                              <p:cond delay="0"/>
                            </p:stCondLst>
                            <p:childTnLst>
                              <p:par>
                                <p:cTn id="74" presetID="0" presetClass="path" presetSubtype="0" accel="50000" decel="50000" fill="hold" nodeType="clickEffect">
                                  <p:stCondLst>
                                    <p:cond delay="0"/>
                                  </p:stCondLst>
                                  <p:childTnLst>
                                    <p:animMotion origin="layout" path="M 0.0684 -0.04347 C 0.0625 -0.05665 0.075 -0.06682 0.08576 -0.0756 C 0.08837 -0.0837 0.10069 -0.10173 0.10816 -0.10797 C 0.11701 -0.13595 0.17066 -0.1452 0.20104 -0.14844 C 0.21615 -0.14774 0.23194 -0.15029 0.24635 -0.14659 C 0.25208 -0.1452 0.25295 -0.13826 0.25642 -0.1341 C 0.26076 -0.12878 0.26406 -0.11699 0.26649 -0.11006 C 0.26823 -0.10474 0.2717 -0.09387 0.2717 -0.09364 C 0.27083 -0.07769 0.27049 -0.0615 0.2691 -0.04532 C 0.2684 -0.03977 0.26441 -0.03792 0.26163 -0.03329 C 0.24549 -0.0074 0.21632 0.00231 0.18125 0.00717 C 0.16059 0.00532 0.16146 0.00833 0.14844 -0.00092 C 0.14236 -0.00532 0.1309 -0.01503 0.1309 -0.0148 C 0.12708 -0.02428 0.12344 -0.04347 0.12344 -0.04323 C 0.12622 -0.08323 0.11823 -0.07214 0.13576 -0.09179 C 0.14722 -0.10474 0.13385 -0.09618 0.14844 -0.10381 C 0.15972 -0.11722 0.17378 -0.12971 0.19097 -0.13826 C 0.19427 -0.13988 0.19774 -0.1415 0.20104 -0.14243 C 0.20781 -0.14428 0.22118 -0.14659 0.22118 -0.14636 C 0.22882 -0.14589 0.23646 -0.14612 0.24392 -0.14451 C 0.24635 -0.14404 0.24722 -0.1415 0.24896 -0.14011 C 0.26042 -0.13225 0.26736 -0.12485 0.27396 -0.11399 C 0.27882 -0.0874 0.29358 -0.0326 0.2717 -0.01503 C 0.25295 -2.19653E-6 0.22413 0.00971 0.19878 0.01318 C 0.18125 0.01133 0.17726 0.01203 0.16597 0.00301 C 0.15851 -0.00971 0.1559 -0.02173 0.15365 -0.03537 C 0.15503 -0.06913 0.14757 -0.08855 0.17118 -0.11191 C 0.17813 -0.11861 0.18003 -0.12323 0.19097 -0.12601 C 0.19878 -0.13017 0.20521 -0.13202 0.21372 -0.1341 C 0.23976 -0.13225 0.23056 -0.13225 0.24132 -0.13225 L 0.21875 -0.11792 L 0.23889 -0.13826 " pathEditMode="relative" rAng="0" ptsTypes="fffffffffffffffffffffffffffffAAA">
                                      <p:cBhvr>
                                        <p:cTn id="75" dur="2000" fill="hold"/>
                                        <p:tgtEl>
                                          <p:spTgt spid="8"/>
                                        </p:tgtEl>
                                        <p:attrNameLst>
                                          <p:attrName>ppt_x</p:attrName>
                                          <p:attrName>ppt_y</p:attrName>
                                        </p:attrNameLst>
                                      </p:cBhvr>
                                      <p:rCtr x="10955" y="-2520"/>
                                    </p:animMotion>
                                  </p:childTnLst>
                                </p:cTn>
                              </p:par>
                              <p:par>
                                <p:cTn id="76" presetID="1" presetClass="mediacall" presetSubtype="0" fill="hold" nodeType="withEffect">
                                  <p:stCondLst>
                                    <p:cond delay="0"/>
                                  </p:stCondLst>
                                  <p:childTnLst>
                                    <p:cmd type="call" cmd="playFrom(0.0)">
                                      <p:cBhvr>
                                        <p:cTn id="77" dur="4744" fill="hold"/>
                                        <p:tgtEl>
                                          <p:spTgt spid="32"/>
                                        </p:tgtEl>
                                      </p:cBhvr>
                                    </p:cmd>
                                  </p:childTnLst>
                                </p:cTn>
                              </p:par>
                            </p:childTnLst>
                          </p:cTn>
                        </p:par>
                      </p:childTnLst>
                    </p:cTn>
                  </p:par>
                </p:childTnLst>
              </p:cTn>
              <p:nextCondLst>
                <p:cond evt="onClick" delay="0">
                  <p:tgtEl>
                    <p:spTgt spid="16"/>
                  </p:tgtEl>
                </p:cond>
              </p:nextCondLst>
            </p:seq>
            <p:seq concurrent="1" nextAc="seek">
              <p:cTn id="78" restart="whenNotActive" fill="hold" evtFilter="cancelBubble" nodeType="interactiveSeq">
                <p:stCondLst>
                  <p:cond evt="onClick" delay="0">
                    <p:tgtEl>
                      <p:spTgt spid="33"/>
                    </p:tgtEl>
                  </p:cond>
                </p:stCondLst>
                <p:endSync evt="end" delay="0">
                  <p:rtn val="all"/>
                </p:endSync>
                <p:childTnLst>
                  <p:par>
                    <p:cTn id="79" fill="hold">
                      <p:stCondLst>
                        <p:cond delay="0"/>
                      </p:stCondLst>
                      <p:childTnLst>
                        <p:par>
                          <p:cTn id="80" fill="hold">
                            <p:stCondLst>
                              <p:cond delay="0"/>
                            </p:stCondLst>
                            <p:childTnLst>
                              <p:par>
                                <p:cTn id="81" presetID="42" presetClass="path" presetSubtype="0" accel="50000" decel="50000" fill="hold" nodeType="clickEffect">
                                  <p:stCondLst>
                                    <p:cond delay="0"/>
                                  </p:stCondLst>
                                  <p:childTnLst>
                                    <p:animMotion origin="layout" path="M 3.05556E-6 0.01387 L -0.00226 1.00439 " pathEditMode="relative" rAng="0" ptsTypes="AA">
                                      <p:cBhvr>
                                        <p:cTn id="82" dur="30000" fill="hold"/>
                                        <p:tgtEl>
                                          <p:spTgt spid="33"/>
                                        </p:tgtEl>
                                        <p:attrNameLst>
                                          <p:attrName>ppt_x</p:attrName>
                                          <p:attrName>ppt_y</p:attrName>
                                        </p:attrNameLst>
                                      </p:cBhvr>
                                      <p:rCtr x="-122" y="49526"/>
                                    </p:animMotion>
                                  </p:childTnLst>
                                </p:cTn>
                              </p:par>
                            </p:childTnLst>
                          </p:cTn>
                        </p:par>
                      </p:childTnLst>
                    </p:cTn>
                  </p:par>
                </p:childTnLst>
              </p:cTn>
              <p:nextCondLst>
                <p:cond evt="onClick" delay="0">
                  <p:tgtEl>
                    <p:spTgt spid="33"/>
                  </p:tgtEl>
                </p:cond>
              </p:nextCondLst>
            </p:seq>
            <p:seq concurrent="1" nextAc="seek">
              <p:cTn id="83" restart="whenNotActive" fill="hold" evtFilter="cancelBubble" nodeType="interactiveSeq">
                <p:stCondLst>
                  <p:cond evt="onClick" delay="0">
                    <p:tgtEl>
                      <p:spTgt spid="17"/>
                    </p:tgtEl>
                  </p:cond>
                </p:stCondLst>
                <p:endSync evt="end" delay="0">
                  <p:rtn val="all"/>
                </p:endSync>
                <p:childTnLst>
                  <p:par>
                    <p:cTn id="84" fill="hold">
                      <p:stCondLst>
                        <p:cond delay="0"/>
                      </p:stCondLst>
                      <p:childTnLst>
                        <p:par>
                          <p:cTn id="85" fill="hold">
                            <p:stCondLst>
                              <p:cond delay="0"/>
                            </p:stCondLst>
                            <p:childTnLst>
                              <p:par>
                                <p:cTn id="86" presetID="53" presetClass="entr" presetSubtype="16" fill="hold" grpId="0" nodeType="clickEffect">
                                  <p:stCondLst>
                                    <p:cond delay="0"/>
                                  </p:stCondLst>
                                  <p:childTnLst>
                                    <p:set>
                                      <p:cBhvr>
                                        <p:cTn id="87" dur="1" fill="hold">
                                          <p:stCondLst>
                                            <p:cond delay="0"/>
                                          </p:stCondLst>
                                        </p:cTn>
                                        <p:tgtEl>
                                          <p:spTgt spid="24"/>
                                        </p:tgtEl>
                                        <p:attrNameLst>
                                          <p:attrName>style.visibility</p:attrName>
                                        </p:attrNameLst>
                                      </p:cBhvr>
                                      <p:to>
                                        <p:strVal val="visible"/>
                                      </p:to>
                                    </p:set>
                                    <p:anim calcmode="lin" valueType="num">
                                      <p:cBhvr>
                                        <p:cTn id="88" dur="500" fill="hold"/>
                                        <p:tgtEl>
                                          <p:spTgt spid="24"/>
                                        </p:tgtEl>
                                        <p:attrNameLst>
                                          <p:attrName>ppt_w</p:attrName>
                                        </p:attrNameLst>
                                      </p:cBhvr>
                                      <p:tavLst>
                                        <p:tav tm="0">
                                          <p:val>
                                            <p:fltVal val="0"/>
                                          </p:val>
                                        </p:tav>
                                        <p:tav tm="100000">
                                          <p:val>
                                            <p:strVal val="#ppt_w"/>
                                          </p:val>
                                        </p:tav>
                                      </p:tavLst>
                                    </p:anim>
                                    <p:anim calcmode="lin" valueType="num">
                                      <p:cBhvr>
                                        <p:cTn id="89" dur="500" fill="hold"/>
                                        <p:tgtEl>
                                          <p:spTgt spid="24"/>
                                        </p:tgtEl>
                                        <p:attrNameLst>
                                          <p:attrName>ppt_h</p:attrName>
                                        </p:attrNameLst>
                                      </p:cBhvr>
                                      <p:tavLst>
                                        <p:tav tm="0">
                                          <p:val>
                                            <p:fltVal val="0"/>
                                          </p:val>
                                        </p:tav>
                                        <p:tav tm="100000">
                                          <p:val>
                                            <p:strVal val="#ppt_h"/>
                                          </p:val>
                                        </p:tav>
                                      </p:tavLst>
                                    </p:anim>
                                    <p:animEffect transition="in" filter="fade">
                                      <p:cBhvr>
                                        <p:cTn id="90" dur="500"/>
                                        <p:tgtEl>
                                          <p:spTgt spid="24"/>
                                        </p:tgtEl>
                                      </p:cBhvr>
                                    </p:animEffect>
                                  </p:childTnLst>
                                </p:cTn>
                              </p:par>
                            </p:childTnLst>
                          </p:cTn>
                        </p:par>
                      </p:childTnLst>
                    </p:cTn>
                  </p:par>
                </p:childTnLst>
              </p:cTn>
              <p:nextCondLst>
                <p:cond evt="onClick" delay="0">
                  <p:tgtEl>
                    <p:spTgt spid="17"/>
                  </p:tgtEl>
                </p:cond>
              </p:nextCondLst>
            </p:seq>
            <p:seq concurrent="1" nextAc="seek">
              <p:cTn id="91" restart="whenNotActive" fill="hold" evtFilter="cancelBubble" nodeType="interactiveSeq">
                <p:stCondLst>
                  <p:cond evt="onClick" delay="0">
                    <p:tgtEl>
                      <p:spTgt spid="18"/>
                    </p:tgtEl>
                  </p:cond>
                </p:stCondLst>
                <p:endSync evt="end" delay="0">
                  <p:rtn val="all"/>
                </p:endSync>
                <p:childTnLst>
                  <p:par>
                    <p:cTn id="92" fill="hold">
                      <p:stCondLst>
                        <p:cond delay="0"/>
                      </p:stCondLst>
                      <p:childTnLst>
                        <p:par>
                          <p:cTn id="93" fill="hold">
                            <p:stCondLst>
                              <p:cond delay="0"/>
                            </p:stCondLst>
                            <p:childTnLst>
                              <p:par>
                                <p:cTn id="94" presetID="53" presetClass="entr" presetSubtype="16" fill="hold" grpId="0" nodeType="clickEffect">
                                  <p:stCondLst>
                                    <p:cond delay="0"/>
                                  </p:stCondLst>
                                  <p:childTnLst>
                                    <p:set>
                                      <p:cBhvr>
                                        <p:cTn id="95" dur="1" fill="hold">
                                          <p:stCondLst>
                                            <p:cond delay="0"/>
                                          </p:stCondLst>
                                        </p:cTn>
                                        <p:tgtEl>
                                          <p:spTgt spid="27"/>
                                        </p:tgtEl>
                                        <p:attrNameLst>
                                          <p:attrName>style.visibility</p:attrName>
                                        </p:attrNameLst>
                                      </p:cBhvr>
                                      <p:to>
                                        <p:strVal val="visible"/>
                                      </p:to>
                                    </p:set>
                                    <p:anim calcmode="lin" valueType="num">
                                      <p:cBhvr>
                                        <p:cTn id="96" dur="500" fill="hold"/>
                                        <p:tgtEl>
                                          <p:spTgt spid="27"/>
                                        </p:tgtEl>
                                        <p:attrNameLst>
                                          <p:attrName>ppt_w</p:attrName>
                                        </p:attrNameLst>
                                      </p:cBhvr>
                                      <p:tavLst>
                                        <p:tav tm="0">
                                          <p:val>
                                            <p:fltVal val="0"/>
                                          </p:val>
                                        </p:tav>
                                        <p:tav tm="100000">
                                          <p:val>
                                            <p:strVal val="#ppt_w"/>
                                          </p:val>
                                        </p:tav>
                                      </p:tavLst>
                                    </p:anim>
                                    <p:anim calcmode="lin" valueType="num">
                                      <p:cBhvr>
                                        <p:cTn id="97" dur="500" fill="hold"/>
                                        <p:tgtEl>
                                          <p:spTgt spid="27"/>
                                        </p:tgtEl>
                                        <p:attrNameLst>
                                          <p:attrName>ppt_h</p:attrName>
                                        </p:attrNameLst>
                                      </p:cBhvr>
                                      <p:tavLst>
                                        <p:tav tm="0">
                                          <p:val>
                                            <p:fltVal val="0"/>
                                          </p:val>
                                        </p:tav>
                                        <p:tav tm="100000">
                                          <p:val>
                                            <p:strVal val="#ppt_h"/>
                                          </p:val>
                                        </p:tav>
                                      </p:tavLst>
                                    </p:anim>
                                    <p:animEffect transition="in" filter="fade">
                                      <p:cBhvr>
                                        <p:cTn id="98" dur="500"/>
                                        <p:tgtEl>
                                          <p:spTgt spid="27"/>
                                        </p:tgtEl>
                                      </p:cBhvr>
                                    </p:animEffect>
                                  </p:childTnLst>
                                </p:cTn>
                              </p:par>
                            </p:childTnLst>
                          </p:cTn>
                        </p:par>
                      </p:childTnLst>
                    </p:cTn>
                  </p:par>
                </p:childTnLst>
              </p:cTn>
              <p:nextCondLst>
                <p:cond evt="onClick" delay="0">
                  <p:tgtEl>
                    <p:spTgt spid="18"/>
                  </p:tgtEl>
                </p:cond>
              </p:nextCondLst>
            </p:seq>
            <p:seq concurrent="1" nextAc="seek">
              <p:cTn id="99" restart="whenNotActive" fill="hold" evtFilter="cancelBubble" nodeType="interactiveSeq">
                <p:stCondLst>
                  <p:cond evt="onClick" delay="0">
                    <p:tgtEl>
                      <p:spTgt spid="19"/>
                    </p:tgtEl>
                  </p:cond>
                </p:stCondLst>
                <p:endSync evt="end" delay="0">
                  <p:rtn val="all"/>
                </p:endSync>
                <p:childTnLst>
                  <p:par>
                    <p:cTn id="100" fill="hold">
                      <p:stCondLst>
                        <p:cond delay="0"/>
                      </p:stCondLst>
                      <p:childTnLst>
                        <p:par>
                          <p:cTn id="101" fill="hold">
                            <p:stCondLst>
                              <p:cond delay="0"/>
                            </p:stCondLst>
                            <p:childTnLst>
                              <p:par>
                                <p:cTn id="102" presetID="53" presetClass="entr" presetSubtype="16" fill="hold" grpId="0" nodeType="clickEffect">
                                  <p:stCondLst>
                                    <p:cond delay="0"/>
                                  </p:stCondLst>
                                  <p:childTnLst>
                                    <p:set>
                                      <p:cBhvr>
                                        <p:cTn id="103" dur="1" fill="hold">
                                          <p:stCondLst>
                                            <p:cond delay="0"/>
                                          </p:stCondLst>
                                        </p:cTn>
                                        <p:tgtEl>
                                          <p:spTgt spid="26"/>
                                        </p:tgtEl>
                                        <p:attrNameLst>
                                          <p:attrName>style.visibility</p:attrName>
                                        </p:attrNameLst>
                                      </p:cBhvr>
                                      <p:to>
                                        <p:strVal val="visible"/>
                                      </p:to>
                                    </p:set>
                                    <p:anim calcmode="lin" valueType="num">
                                      <p:cBhvr>
                                        <p:cTn id="104" dur="500" fill="hold"/>
                                        <p:tgtEl>
                                          <p:spTgt spid="26"/>
                                        </p:tgtEl>
                                        <p:attrNameLst>
                                          <p:attrName>ppt_w</p:attrName>
                                        </p:attrNameLst>
                                      </p:cBhvr>
                                      <p:tavLst>
                                        <p:tav tm="0">
                                          <p:val>
                                            <p:fltVal val="0"/>
                                          </p:val>
                                        </p:tav>
                                        <p:tav tm="100000">
                                          <p:val>
                                            <p:strVal val="#ppt_w"/>
                                          </p:val>
                                        </p:tav>
                                      </p:tavLst>
                                    </p:anim>
                                    <p:anim calcmode="lin" valueType="num">
                                      <p:cBhvr>
                                        <p:cTn id="105" dur="500" fill="hold"/>
                                        <p:tgtEl>
                                          <p:spTgt spid="26"/>
                                        </p:tgtEl>
                                        <p:attrNameLst>
                                          <p:attrName>ppt_h</p:attrName>
                                        </p:attrNameLst>
                                      </p:cBhvr>
                                      <p:tavLst>
                                        <p:tav tm="0">
                                          <p:val>
                                            <p:fltVal val="0"/>
                                          </p:val>
                                        </p:tav>
                                        <p:tav tm="100000">
                                          <p:val>
                                            <p:strVal val="#ppt_h"/>
                                          </p:val>
                                        </p:tav>
                                      </p:tavLst>
                                    </p:anim>
                                    <p:animEffect transition="in" filter="fade">
                                      <p:cBhvr>
                                        <p:cTn id="106" dur="500"/>
                                        <p:tgtEl>
                                          <p:spTgt spid="26"/>
                                        </p:tgtEl>
                                      </p:cBhvr>
                                    </p:animEffect>
                                  </p:childTnLst>
                                </p:cTn>
                              </p:par>
                            </p:childTnLst>
                          </p:cTn>
                        </p:par>
                      </p:childTnLst>
                    </p:cTn>
                  </p:par>
                </p:childTnLst>
              </p:cTn>
              <p:nextCondLst>
                <p:cond evt="onClick" delay="0">
                  <p:tgtEl>
                    <p:spTgt spid="19"/>
                  </p:tgtEl>
                </p:cond>
              </p:nextCondLst>
            </p:seq>
            <p:seq concurrent="1" nextAc="seek">
              <p:cTn id="107" restart="whenNotActive" fill="hold" evtFilter="cancelBubble" nodeType="interactiveSeq">
                <p:stCondLst>
                  <p:cond evt="onClick" delay="0">
                    <p:tgtEl>
                      <p:spTgt spid="22"/>
                    </p:tgtEl>
                  </p:cond>
                </p:stCondLst>
                <p:endSync evt="end" delay="0">
                  <p:rtn val="all"/>
                </p:endSync>
                <p:childTnLst>
                  <p:par>
                    <p:cTn id="108" fill="hold">
                      <p:stCondLst>
                        <p:cond delay="0"/>
                      </p:stCondLst>
                      <p:childTnLst>
                        <p:par>
                          <p:cTn id="109" fill="hold">
                            <p:stCondLst>
                              <p:cond delay="0"/>
                            </p:stCondLst>
                            <p:childTnLst>
                              <p:par>
                                <p:cTn id="110" presetID="14" presetClass="entr" presetSubtype="10" fill="hold" grpId="0" nodeType="clickEffect">
                                  <p:stCondLst>
                                    <p:cond delay="0"/>
                                  </p:stCondLst>
                                  <p:childTnLst>
                                    <p:set>
                                      <p:cBhvr>
                                        <p:cTn id="111" dur="1" fill="hold">
                                          <p:stCondLst>
                                            <p:cond delay="0"/>
                                          </p:stCondLst>
                                        </p:cTn>
                                        <p:tgtEl>
                                          <p:spTgt spid="23"/>
                                        </p:tgtEl>
                                        <p:attrNameLst>
                                          <p:attrName>style.visibility</p:attrName>
                                        </p:attrNameLst>
                                      </p:cBhvr>
                                      <p:to>
                                        <p:strVal val="visible"/>
                                      </p:to>
                                    </p:set>
                                    <p:animEffect transition="in" filter="randombar(horizontal)">
                                      <p:cBhvr>
                                        <p:cTn id="112" dur="500"/>
                                        <p:tgtEl>
                                          <p:spTgt spid="23"/>
                                        </p:tgtEl>
                                      </p:cBhvr>
                                    </p:animEffect>
                                  </p:childTnLst>
                                </p:cTn>
                              </p:par>
                            </p:childTnLst>
                          </p:cTn>
                        </p:par>
                      </p:childTnLst>
                    </p:cTn>
                  </p:par>
                </p:childTnLst>
              </p:cTn>
              <p:nextCondLst>
                <p:cond evt="onClick" delay="0">
                  <p:tgtEl>
                    <p:spTgt spid="22"/>
                  </p:tgtEl>
                </p:cond>
              </p:nextCondLst>
            </p:seq>
          </p:childTnLst>
        </p:cTn>
      </p:par>
    </p:tnLst>
    <p:bldLst>
      <p:bldP spid="16" grpId="0" animBg="1"/>
      <p:bldP spid="17" grpId="0" animBg="1"/>
      <p:bldP spid="18" grpId="0" animBg="1"/>
      <p:bldP spid="19" grpId="0" animBg="1"/>
      <p:bldP spid="24" grpId="0" animBg="1"/>
      <p:bldP spid="26" grpId="0" animBg="1"/>
      <p:bldP spid="27" grpId="0" animBg="1"/>
      <p:bldP spid="23" grpId="0"/>
      <p:bldP spid="2"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CE530CE9-79B6-4A34-9DE8-7F769B44A120}"/>
              </a:ext>
            </a:extLst>
          </p:cNvPr>
          <p:cNvSpPr txBox="1"/>
          <p:nvPr/>
        </p:nvSpPr>
        <p:spPr>
          <a:xfrm>
            <a:off x="524366" y="689953"/>
            <a:ext cx="11009543" cy="584775"/>
          </a:xfrm>
          <a:prstGeom prst="rect">
            <a:avLst/>
          </a:prstGeom>
          <a:noFill/>
        </p:spPr>
        <p:txBody>
          <a:bodyPr wrap="square">
            <a:spAutoFit/>
          </a:bodyPr>
          <a:lstStyle/>
          <a:p>
            <a:r>
              <a:rPr lang="en-US" sz="3200" b="1" dirty="0" err="1" smtClean="0">
                <a:solidFill>
                  <a:srgbClr val="FF0000"/>
                </a:solidFill>
                <a:latin typeface="Arial" pitchFamily="34" charset="0"/>
                <a:cs typeface="Arial" pitchFamily="34" charset="0"/>
              </a:rPr>
              <a:t>Dạng</a:t>
            </a:r>
            <a:r>
              <a:rPr lang="en-US" sz="3200" b="1" dirty="0" smtClean="0">
                <a:solidFill>
                  <a:srgbClr val="FF0000"/>
                </a:solidFill>
                <a:latin typeface="Arial" pitchFamily="34" charset="0"/>
                <a:cs typeface="Arial" pitchFamily="34" charset="0"/>
              </a:rPr>
              <a:t> 1: </a:t>
            </a:r>
            <a:r>
              <a:rPr lang="en-US" sz="3200" b="1" dirty="0" err="1" smtClean="0">
                <a:solidFill>
                  <a:srgbClr val="FF0000"/>
                </a:solidFill>
                <a:latin typeface="Arial" pitchFamily="34" charset="0"/>
                <a:cs typeface="Arial" pitchFamily="34" charset="0"/>
              </a:rPr>
              <a:t>Thực</a:t>
            </a:r>
            <a:r>
              <a:rPr lang="en-US" sz="3200" b="1" dirty="0" smtClean="0">
                <a:solidFill>
                  <a:srgbClr val="FF0000"/>
                </a:solidFill>
                <a:latin typeface="Arial" pitchFamily="34" charset="0"/>
                <a:cs typeface="Arial" pitchFamily="34" charset="0"/>
              </a:rPr>
              <a:t> </a:t>
            </a:r>
            <a:r>
              <a:rPr lang="en-US" sz="3200" b="1" dirty="0" err="1" smtClean="0">
                <a:solidFill>
                  <a:srgbClr val="FF0000"/>
                </a:solidFill>
                <a:latin typeface="Arial" pitchFamily="34" charset="0"/>
                <a:cs typeface="Arial" pitchFamily="34" charset="0"/>
              </a:rPr>
              <a:t>hiện</a:t>
            </a:r>
            <a:r>
              <a:rPr lang="en-US" sz="3200" b="1" dirty="0" smtClean="0">
                <a:solidFill>
                  <a:srgbClr val="FF0000"/>
                </a:solidFill>
                <a:latin typeface="Arial" pitchFamily="34" charset="0"/>
                <a:cs typeface="Arial" pitchFamily="34" charset="0"/>
              </a:rPr>
              <a:t> </a:t>
            </a:r>
            <a:r>
              <a:rPr lang="en-US" sz="3200" b="1" dirty="0" err="1" smtClean="0">
                <a:solidFill>
                  <a:srgbClr val="FF0000"/>
                </a:solidFill>
                <a:latin typeface="Arial" pitchFamily="34" charset="0"/>
                <a:cs typeface="Arial" pitchFamily="34" charset="0"/>
              </a:rPr>
              <a:t>phép</a:t>
            </a:r>
            <a:r>
              <a:rPr lang="en-US" sz="3200" b="1" dirty="0" smtClean="0">
                <a:solidFill>
                  <a:srgbClr val="FF0000"/>
                </a:solidFill>
                <a:latin typeface="Arial" pitchFamily="34" charset="0"/>
                <a:cs typeface="Arial" pitchFamily="34" charset="0"/>
              </a:rPr>
              <a:t> </a:t>
            </a:r>
            <a:r>
              <a:rPr lang="en-US" sz="3200" b="1" dirty="0" err="1" smtClean="0">
                <a:solidFill>
                  <a:srgbClr val="FF0000"/>
                </a:solidFill>
                <a:latin typeface="Arial" pitchFamily="34" charset="0"/>
                <a:cs typeface="Arial" pitchFamily="34" charset="0"/>
              </a:rPr>
              <a:t>tính</a:t>
            </a:r>
            <a:r>
              <a:rPr lang="en-US" sz="3200" b="1" dirty="0" smtClean="0">
                <a:solidFill>
                  <a:srgbClr val="FF0000"/>
                </a:solidFill>
                <a:latin typeface="Arial" pitchFamily="34" charset="0"/>
                <a:cs typeface="Arial" pitchFamily="34" charset="0"/>
              </a:rPr>
              <a:t> (</a:t>
            </a:r>
            <a:r>
              <a:rPr lang="en-US" sz="3200" b="1" dirty="0" err="1" smtClean="0">
                <a:solidFill>
                  <a:srgbClr val="FF0000"/>
                </a:solidFill>
                <a:latin typeface="Arial" pitchFamily="34" charset="0"/>
                <a:cs typeface="Arial" pitchFamily="34" charset="0"/>
              </a:rPr>
              <a:t>Tính</a:t>
            </a:r>
            <a:r>
              <a:rPr lang="en-US" sz="3200" b="1" dirty="0" smtClean="0">
                <a:solidFill>
                  <a:srgbClr val="FF0000"/>
                </a:solidFill>
                <a:latin typeface="Arial" pitchFamily="34" charset="0"/>
                <a:cs typeface="Arial" pitchFamily="34" charset="0"/>
              </a:rPr>
              <a:t> </a:t>
            </a:r>
            <a:r>
              <a:rPr lang="en-US" sz="3200" b="1" dirty="0" err="1" smtClean="0">
                <a:solidFill>
                  <a:srgbClr val="FF0000"/>
                </a:solidFill>
                <a:latin typeface="Arial" pitchFamily="34" charset="0"/>
                <a:cs typeface="Arial" pitchFamily="34" charset="0"/>
              </a:rPr>
              <a:t>nhanh</a:t>
            </a:r>
            <a:r>
              <a:rPr lang="en-US" sz="3200" b="1" dirty="0" smtClean="0">
                <a:solidFill>
                  <a:srgbClr val="FF0000"/>
                </a:solidFill>
                <a:latin typeface="Arial" pitchFamily="34" charset="0"/>
                <a:cs typeface="Arial" pitchFamily="34" charset="0"/>
              </a:rPr>
              <a:t> </a:t>
            </a:r>
            <a:r>
              <a:rPr lang="en-US" sz="3200" b="1" dirty="0" err="1" smtClean="0">
                <a:solidFill>
                  <a:srgbClr val="FF0000"/>
                </a:solidFill>
                <a:latin typeface="Arial" pitchFamily="34" charset="0"/>
                <a:cs typeface="Arial" pitchFamily="34" charset="0"/>
              </a:rPr>
              <a:t>nếu</a:t>
            </a:r>
            <a:r>
              <a:rPr lang="en-US" sz="3200" b="1" dirty="0" smtClean="0">
                <a:solidFill>
                  <a:srgbClr val="FF0000"/>
                </a:solidFill>
                <a:latin typeface="Arial" pitchFamily="34" charset="0"/>
                <a:cs typeface="Arial" pitchFamily="34" charset="0"/>
              </a:rPr>
              <a:t> </a:t>
            </a:r>
            <a:r>
              <a:rPr lang="en-US" sz="3200" b="1" dirty="0" err="1" smtClean="0">
                <a:solidFill>
                  <a:srgbClr val="FF0000"/>
                </a:solidFill>
                <a:latin typeface="Arial" pitchFamily="34" charset="0"/>
                <a:cs typeface="Arial" pitchFamily="34" charset="0"/>
              </a:rPr>
              <a:t>có</a:t>
            </a:r>
            <a:r>
              <a:rPr lang="en-US" sz="3200" b="1" dirty="0" smtClean="0">
                <a:solidFill>
                  <a:srgbClr val="FF0000"/>
                </a:solidFill>
                <a:latin typeface="Arial" pitchFamily="34" charset="0"/>
                <a:cs typeface="Arial" pitchFamily="34" charset="0"/>
              </a:rPr>
              <a:t> </a:t>
            </a:r>
            <a:r>
              <a:rPr lang="en-US" sz="3200" b="1" dirty="0" err="1" smtClean="0">
                <a:solidFill>
                  <a:srgbClr val="FF0000"/>
                </a:solidFill>
                <a:latin typeface="Arial" pitchFamily="34" charset="0"/>
                <a:cs typeface="Arial" pitchFamily="34" charset="0"/>
              </a:rPr>
              <a:t>thể</a:t>
            </a:r>
            <a:r>
              <a:rPr lang="en-US" sz="3200" b="1" dirty="0" smtClean="0">
                <a:solidFill>
                  <a:srgbClr val="FF0000"/>
                </a:solidFill>
                <a:latin typeface="Arial" pitchFamily="34" charset="0"/>
                <a:cs typeface="Arial" pitchFamily="34" charset="0"/>
              </a:rPr>
              <a:t>):</a:t>
            </a:r>
            <a:endParaRPr lang="en-US" sz="3200" dirty="0">
              <a:solidFill>
                <a:srgbClr val="FF0000"/>
              </a:solidFill>
              <a:latin typeface="Arial" pitchFamily="34" charset="0"/>
              <a:cs typeface="Arial" pitchFamily="34" charset="0"/>
            </a:endParaRPr>
          </a:p>
        </p:txBody>
      </p:sp>
      <p:graphicFrame>
        <p:nvGraphicFramePr>
          <p:cNvPr id="5" name="Object 4"/>
          <p:cNvGraphicFramePr>
            <a:graphicFrameLocks noChangeAspect="1"/>
          </p:cNvGraphicFramePr>
          <p:nvPr>
            <p:extLst>
              <p:ext uri="{D42A27DB-BD31-4B8C-83A1-F6EECF244321}">
                <p14:modId xmlns:p14="http://schemas.microsoft.com/office/powerpoint/2010/main" val="3497491828"/>
              </p:ext>
            </p:extLst>
          </p:nvPr>
        </p:nvGraphicFramePr>
        <p:xfrm>
          <a:off x="796058" y="1635558"/>
          <a:ext cx="4810751" cy="2790970"/>
        </p:xfrm>
        <a:graphic>
          <a:graphicData uri="http://schemas.openxmlformats.org/presentationml/2006/ole">
            <mc:AlternateContent xmlns:mc="http://schemas.openxmlformats.org/markup-compatibility/2006">
              <mc:Choice xmlns:v="urn:schemas-microsoft-com:vml" Requires="v">
                <p:oleObj spid="_x0000_s9221" name="Equation" r:id="rId3" imgW="1663560" imgH="965160" progId="Equation.DSMT4">
                  <p:embed/>
                </p:oleObj>
              </mc:Choice>
              <mc:Fallback>
                <p:oleObj name="Equation" r:id="rId3" imgW="1663560" imgH="965160" progId="Equation.DSMT4">
                  <p:embed/>
                  <p:pic>
                    <p:nvPicPr>
                      <p:cNvPr id="0" name=""/>
                      <p:cNvPicPr/>
                      <p:nvPr/>
                    </p:nvPicPr>
                    <p:blipFill>
                      <a:blip r:embed="rId4"/>
                      <a:stretch>
                        <a:fillRect/>
                      </a:stretch>
                    </p:blipFill>
                    <p:spPr>
                      <a:xfrm>
                        <a:off x="796058" y="1635558"/>
                        <a:ext cx="4810751" cy="2790970"/>
                      </a:xfrm>
                      <a:prstGeom prst="rect">
                        <a:avLst/>
                      </a:prstGeom>
                    </p:spPr>
                  </p:pic>
                </p:oleObj>
              </mc:Fallback>
            </mc:AlternateContent>
          </a:graphicData>
        </a:graphic>
      </p:graphicFrame>
      <p:graphicFrame>
        <p:nvGraphicFramePr>
          <p:cNvPr id="7" name="Object 6"/>
          <p:cNvGraphicFramePr>
            <a:graphicFrameLocks noChangeAspect="1"/>
          </p:cNvGraphicFramePr>
          <p:nvPr>
            <p:extLst>
              <p:ext uri="{D42A27DB-BD31-4B8C-83A1-F6EECF244321}">
                <p14:modId xmlns:p14="http://schemas.microsoft.com/office/powerpoint/2010/main" val="1202117693"/>
              </p:ext>
            </p:extLst>
          </p:nvPr>
        </p:nvGraphicFramePr>
        <p:xfrm>
          <a:off x="6324327" y="1635558"/>
          <a:ext cx="5209582" cy="2788227"/>
        </p:xfrm>
        <a:graphic>
          <a:graphicData uri="http://schemas.openxmlformats.org/presentationml/2006/ole">
            <mc:AlternateContent xmlns:mc="http://schemas.openxmlformats.org/markup-compatibility/2006">
              <mc:Choice xmlns:v="urn:schemas-microsoft-com:vml" Requires="v">
                <p:oleObj spid="_x0000_s9222" name="Equation" r:id="rId5" imgW="1803240" imgH="965160" progId="Equation.DSMT4">
                  <p:embed/>
                </p:oleObj>
              </mc:Choice>
              <mc:Fallback>
                <p:oleObj name="Equation" r:id="rId5" imgW="1803240" imgH="965160" progId="Equation.DSMT4">
                  <p:embed/>
                  <p:pic>
                    <p:nvPicPr>
                      <p:cNvPr id="0" name=""/>
                      <p:cNvPicPr/>
                      <p:nvPr/>
                    </p:nvPicPr>
                    <p:blipFill>
                      <a:blip r:embed="rId6"/>
                      <a:stretch>
                        <a:fillRect/>
                      </a:stretch>
                    </p:blipFill>
                    <p:spPr>
                      <a:xfrm>
                        <a:off x="6324327" y="1635558"/>
                        <a:ext cx="5209582" cy="2788227"/>
                      </a:xfrm>
                      <a:prstGeom prst="rect">
                        <a:avLst/>
                      </a:prstGeom>
                    </p:spPr>
                  </p:pic>
                </p:oleObj>
              </mc:Fallback>
            </mc:AlternateContent>
          </a:graphicData>
        </a:graphic>
      </p:graphicFrame>
    </p:spTree>
    <p:extLst>
      <p:ext uri="{BB962C8B-B14F-4D97-AF65-F5344CB8AC3E}">
        <p14:creationId xmlns:p14="http://schemas.microsoft.com/office/powerpoint/2010/main" val="374829318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CE530CE9-79B6-4A34-9DE8-7F769B44A120}"/>
              </a:ext>
            </a:extLst>
          </p:cNvPr>
          <p:cNvSpPr txBox="1"/>
          <p:nvPr/>
        </p:nvSpPr>
        <p:spPr>
          <a:xfrm>
            <a:off x="524366" y="689953"/>
            <a:ext cx="11009543" cy="584775"/>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err="1" smtClean="0">
                <a:ln>
                  <a:noFill/>
                </a:ln>
                <a:solidFill>
                  <a:srgbClr val="FF0000"/>
                </a:solidFill>
                <a:effectLst/>
                <a:uLnTx/>
                <a:uFillTx/>
                <a:latin typeface="Arial" pitchFamily="34" charset="0"/>
                <a:ea typeface="+mn-ea"/>
                <a:cs typeface="Arial" pitchFamily="34" charset="0"/>
              </a:rPr>
              <a:t>Dạng</a:t>
            </a:r>
            <a:r>
              <a:rPr kumimoji="0" lang="en-US" sz="3200" b="1" i="0" u="none" strike="noStrike" kern="1200" cap="none" spc="0" normalizeH="0" baseline="0" noProof="0" dirty="0" smtClean="0">
                <a:ln>
                  <a:noFill/>
                </a:ln>
                <a:solidFill>
                  <a:srgbClr val="FF0000"/>
                </a:solidFill>
                <a:effectLst/>
                <a:uLnTx/>
                <a:uFillTx/>
                <a:latin typeface="Arial" pitchFamily="34" charset="0"/>
                <a:ea typeface="+mn-ea"/>
                <a:cs typeface="Arial" pitchFamily="34" charset="0"/>
              </a:rPr>
              <a:t> 2: </a:t>
            </a:r>
            <a:r>
              <a:rPr kumimoji="0" lang="en-US" sz="3200" b="1" i="0" u="none" strike="noStrike" kern="1200" cap="none" spc="0" normalizeH="0" baseline="0" noProof="0" dirty="0" err="1" smtClean="0">
                <a:ln>
                  <a:noFill/>
                </a:ln>
                <a:solidFill>
                  <a:srgbClr val="FF0000"/>
                </a:solidFill>
                <a:effectLst/>
                <a:uLnTx/>
                <a:uFillTx/>
                <a:latin typeface="Arial" pitchFamily="34" charset="0"/>
                <a:ea typeface="+mn-ea"/>
                <a:cs typeface="Arial" pitchFamily="34" charset="0"/>
              </a:rPr>
              <a:t>Tìm</a:t>
            </a:r>
            <a:r>
              <a:rPr kumimoji="0" lang="en-US" sz="3200" b="1" i="0" u="none" strike="noStrike" kern="1200" cap="none" spc="0" normalizeH="0" noProof="0" dirty="0" smtClean="0">
                <a:ln>
                  <a:noFill/>
                </a:ln>
                <a:solidFill>
                  <a:srgbClr val="FF0000"/>
                </a:solidFill>
                <a:effectLst/>
                <a:uLnTx/>
                <a:uFillTx/>
                <a:latin typeface="Arial" pitchFamily="34" charset="0"/>
                <a:ea typeface="+mn-ea"/>
                <a:cs typeface="Arial" pitchFamily="34" charset="0"/>
              </a:rPr>
              <a:t> x:</a:t>
            </a:r>
            <a:endParaRPr kumimoji="0" lang="en-US" sz="3200" b="0" i="0" u="none" strike="noStrike" kern="1200" cap="none" spc="0" normalizeH="0" baseline="0" noProof="0" dirty="0">
              <a:ln>
                <a:noFill/>
              </a:ln>
              <a:solidFill>
                <a:srgbClr val="FF0000"/>
              </a:solidFill>
              <a:effectLst/>
              <a:uLnTx/>
              <a:uFillTx/>
              <a:latin typeface="Arial" pitchFamily="34" charset="0"/>
              <a:ea typeface="+mn-ea"/>
              <a:cs typeface="Arial" pitchFamily="34" charset="0"/>
            </a:endParaRPr>
          </a:p>
        </p:txBody>
      </p:sp>
      <p:graphicFrame>
        <p:nvGraphicFramePr>
          <p:cNvPr id="5" name="Object 4"/>
          <p:cNvGraphicFramePr>
            <a:graphicFrameLocks noChangeAspect="1"/>
          </p:cNvGraphicFramePr>
          <p:nvPr/>
        </p:nvGraphicFramePr>
        <p:xfrm>
          <a:off x="1367558" y="1718685"/>
          <a:ext cx="4810751" cy="2790970"/>
        </p:xfrm>
        <a:graphic>
          <a:graphicData uri="http://schemas.openxmlformats.org/presentationml/2006/ole">
            <mc:AlternateContent xmlns:mc="http://schemas.openxmlformats.org/markup-compatibility/2006">
              <mc:Choice xmlns:v="urn:schemas-microsoft-com:vml" Requires="v">
                <p:oleObj spid="_x0000_s10243" name="Equation" r:id="rId3" imgW="1663560" imgH="965160" progId="Equation.DSMT4">
                  <p:embed/>
                </p:oleObj>
              </mc:Choice>
              <mc:Fallback>
                <p:oleObj name="Equation" r:id="rId3" imgW="1663560" imgH="965160" progId="Equation.DSMT4">
                  <p:embed/>
                  <p:pic>
                    <p:nvPicPr>
                      <p:cNvPr id="5" name="Object 4"/>
                      <p:cNvPicPr/>
                      <p:nvPr/>
                    </p:nvPicPr>
                    <p:blipFill>
                      <a:blip r:embed="rId4"/>
                      <a:stretch>
                        <a:fillRect/>
                      </a:stretch>
                    </p:blipFill>
                    <p:spPr>
                      <a:xfrm>
                        <a:off x="1367558" y="1718685"/>
                        <a:ext cx="4810751" cy="2790970"/>
                      </a:xfrm>
                      <a:prstGeom prst="rect">
                        <a:avLst/>
                      </a:prstGeom>
                    </p:spPr>
                  </p:pic>
                </p:oleObj>
              </mc:Fallback>
            </mc:AlternateContent>
          </a:graphicData>
        </a:graphic>
      </p:graphicFrame>
    </p:spTree>
    <p:extLst>
      <p:ext uri="{BB962C8B-B14F-4D97-AF65-F5344CB8AC3E}">
        <p14:creationId xmlns:p14="http://schemas.microsoft.com/office/powerpoint/2010/main" val="18526285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Rectangle 5">
            <a:extLst>
              <a:ext uri="{FF2B5EF4-FFF2-40B4-BE49-F238E27FC236}">
                <a16:creationId xmlns:a16="http://schemas.microsoft.com/office/drawing/2014/main" id="{DB5EF33F-3F43-438D-BE4E-4A4CA7F6DA97}"/>
              </a:ext>
            </a:extLst>
          </p:cNvPr>
          <p:cNvSpPr>
            <a:spLocks noChangeArrowheads="1"/>
          </p:cNvSpPr>
          <p:nvPr/>
        </p:nvSpPr>
        <p:spPr bwMode="auto">
          <a:xfrm>
            <a:off x="-484083" y="1882545"/>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22" name="Rectangle 6">
            <a:extLst>
              <a:ext uri="{FF2B5EF4-FFF2-40B4-BE49-F238E27FC236}">
                <a16:creationId xmlns:a16="http://schemas.microsoft.com/office/drawing/2014/main" id="{56F5C235-BCCF-4592-98B1-899C73880B07}"/>
              </a:ext>
            </a:extLst>
          </p:cNvPr>
          <p:cNvSpPr>
            <a:spLocks noChangeArrowheads="1"/>
          </p:cNvSpPr>
          <p:nvPr/>
        </p:nvSpPr>
        <p:spPr bwMode="auto">
          <a:xfrm>
            <a:off x="-484083" y="2530245"/>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23" name="Rectangle 7">
            <a:extLst>
              <a:ext uri="{FF2B5EF4-FFF2-40B4-BE49-F238E27FC236}">
                <a16:creationId xmlns:a16="http://schemas.microsoft.com/office/drawing/2014/main" id="{C9CBD40C-A75A-4AEC-9E81-70E3494E8A0C}"/>
              </a:ext>
            </a:extLst>
          </p:cNvPr>
          <p:cNvSpPr>
            <a:spLocks noChangeArrowheads="1"/>
          </p:cNvSpPr>
          <p:nvPr/>
        </p:nvSpPr>
        <p:spPr bwMode="auto">
          <a:xfrm>
            <a:off x="-484083" y="2796945"/>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24" name="Rectangle 8">
            <a:extLst>
              <a:ext uri="{FF2B5EF4-FFF2-40B4-BE49-F238E27FC236}">
                <a16:creationId xmlns:a16="http://schemas.microsoft.com/office/drawing/2014/main" id="{771F20AD-B5B3-460A-A2D8-CF3DF84B4832}"/>
              </a:ext>
            </a:extLst>
          </p:cNvPr>
          <p:cNvSpPr>
            <a:spLocks noChangeArrowheads="1"/>
          </p:cNvSpPr>
          <p:nvPr/>
        </p:nvSpPr>
        <p:spPr bwMode="auto">
          <a:xfrm>
            <a:off x="-484083" y="2987445"/>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25" name="Rectangle 9">
            <a:extLst>
              <a:ext uri="{FF2B5EF4-FFF2-40B4-BE49-F238E27FC236}">
                <a16:creationId xmlns:a16="http://schemas.microsoft.com/office/drawing/2014/main" id="{CE3DA644-1328-4862-92E8-B70FBA4D68C0}"/>
              </a:ext>
            </a:extLst>
          </p:cNvPr>
          <p:cNvSpPr>
            <a:spLocks noChangeArrowheads="1"/>
          </p:cNvSpPr>
          <p:nvPr/>
        </p:nvSpPr>
        <p:spPr bwMode="auto">
          <a:xfrm>
            <a:off x="-484083" y="3177945"/>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33" name="Rectangle 15">
            <a:extLst>
              <a:ext uri="{FF2B5EF4-FFF2-40B4-BE49-F238E27FC236}">
                <a16:creationId xmlns:a16="http://schemas.microsoft.com/office/drawing/2014/main" id="{B5D14802-3865-49F2-B0E7-B603C38D980E}"/>
              </a:ext>
            </a:extLst>
          </p:cNvPr>
          <p:cNvSpPr>
            <a:spLocks noChangeArrowheads="1"/>
          </p:cNvSpPr>
          <p:nvPr/>
        </p:nvSpPr>
        <p:spPr bwMode="auto">
          <a:xfrm>
            <a:off x="-331683" y="2682645"/>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34" name="Rectangle 16">
            <a:extLst>
              <a:ext uri="{FF2B5EF4-FFF2-40B4-BE49-F238E27FC236}">
                <a16:creationId xmlns:a16="http://schemas.microsoft.com/office/drawing/2014/main" id="{58EC559C-4F04-4644-9D38-7FF32BCE7909}"/>
              </a:ext>
            </a:extLst>
          </p:cNvPr>
          <p:cNvSpPr>
            <a:spLocks noChangeArrowheads="1"/>
          </p:cNvSpPr>
          <p:nvPr/>
        </p:nvSpPr>
        <p:spPr bwMode="auto">
          <a:xfrm>
            <a:off x="-331683" y="2949345"/>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35" name="Rectangle 17">
            <a:extLst>
              <a:ext uri="{FF2B5EF4-FFF2-40B4-BE49-F238E27FC236}">
                <a16:creationId xmlns:a16="http://schemas.microsoft.com/office/drawing/2014/main" id="{6FE42B4F-D767-4258-A417-CFDAB4C383A6}"/>
              </a:ext>
            </a:extLst>
          </p:cNvPr>
          <p:cNvSpPr>
            <a:spLocks noChangeArrowheads="1"/>
          </p:cNvSpPr>
          <p:nvPr/>
        </p:nvSpPr>
        <p:spPr bwMode="auto">
          <a:xfrm>
            <a:off x="-331683" y="3139845"/>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36" name="Rectangle 18">
            <a:extLst>
              <a:ext uri="{FF2B5EF4-FFF2-40B4-BE49-F238E27FC236}">
                <a16:creationId xmlns:a16="http://schemas.microsoft.com/office/drawing/2014/main" id="{C58C0A7A-148D-4151-817A-6611BC04681F}"/>
              </a:ext>
            </a:extLst>
          </p:cNvPr>
          <p:cNvSpPr>
            <a:spLocks noChangeArrowheads="1"/>
          </p:cNvSpPr>
          <p:nvPr/>
        </p:nvSpPr>
        <p:spPr bwMode="auto">
          <a:xfrm>
            <a:off x="-331683" y="3330345"/>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2" name="TextBox 11">
            <a:extLst>
              <a:ext uri="{FF2B5EF4-FFF2-40B4-BE49-F238E27FC236}">
                <a16:creationId xmlns:a16="http://schemas.microsoft.com/office/drawing/2014/main" id="{2D36E3A2-7CD6-430B-AE3B-C9947ED1E736}"/>
              </a:ext>
            </a:extLst>
          </p:cNvPr>
          <p:cNvSpPr txBox="1"/>
          <p:nvPr/>
        </p:nvSpPr>
        <p:spPr>
          <a:xfrm>
            <a:off x="824740" y="2843805"/>
            <a:ext cx="10644105" cy="1077218"/>
          </a:xfrm>
          <a:prstGeom prst="rect">
            <a:avLst/>
          </a:prstGeom>
          <a:noFill/>
        </p:spPr>
        <p:txBody>
          <a:bodyPr wrap="square" rtlCol="0">
            <a:spAutoFit/>
          </a:bodyPr>
          <a:lstStyle/>
          <a:p>
            <a:pPr algn="ctr"/>
            <a:r>
              <a:rPr lang="en-US" sz="3200" b="1">
                <a:solidFill>
                  <a:schemeClr val="accent6">
                    <a:lumMod val="50000"/>
                  </a:schemeClr>
                </a:solidFill>
                <a:latin typeface="Arial" panose="020B0604020202020204" pitchFamily="34" charset="0"/>
                <a:cs typeface="Arial" panose="020B0604020202020204" pitchFamily="34" charset="0"/>
              </a:rPr>
              <a:t>Có thể tính nhẩm tổng bằng cách tách một số hạng thành tổng của hai số khác.</a:t>
            </a:r>
          </a:p>
        </p:txBody>
      </p:sp>
      <p:sp>
        <p:nvSpPr>
          <p:cNvPr id="13" name="TextBox 12">
            <a:extLst>
              <a:ext uri="{FF2B5EF4-FFF2-40B4-BE49-F238E27FC236}">
                <a16:creationId xmlns:a16="http://schemas.microsoft.com/office/drawing/2014/main" id="{B9949C14-DAEE-458C-88BB-C191CC089F2D}"/>
              </a:ext>
            </a:extLst>
          </p:cNvPr>
          <p:cNvSpPr txBox="1"/>
          <p:nvPr/>
        </p:nvSpPr>
        <p:spPr>
          <a:xfrm>
            <a:off x="1873467" y="4095163"/>
            <a:ext cx="1436612" cy="584775"/>
          </a:xfrm>
          <a:prstGeom prst="rect">
            <a:avLst/>
          </a:prstGeom>
          <a:noFill/>
        </p:spPr>
        <p:txBody>
          <a:bodyPr wrap="none" rtlCol="0">
            <a:spAutoFit/>
          </a:bodyPr>
          <a:lstStyle/>
          <a:p>
            <a:r>
              <a:rPr lang="en-US" sz="3200" b="1">
                <a:solidFill>
                  <a:srgbClr val="FF0000"/>
                </a:solidFill>
                <a:latin typeface="Arial" panose="020B0604020202020204" pitchFamily="34" charset="0"/>
                <a:cs typeface="Arial" panose="020B0604020202020204" pitchFamily="34" charset="0"/>
              </a:rPr>
              <a:t>Ví dụ: </a:t>
            </a:r>
          </a:p>
        </p:txBody>
      </p:sp>
      <p:graphicFrame>
        <p:nvGraphicFramePr>
          <p:cNvPr id="14" name="Object 13">
            <a:extLst>
              <a:ext uri="{FF2B5EF4-FFF2-40B4-BE49-F238E27FC236}">
                <a16:creationId xmlns:a16="http://schemas.microsoft.com/office/drawing/2014/main" id="{A69977DF-5FA3-431F-98DB-FA0423494F1A}"/>
              </a:ext>
            </a:extLst>
          </p:cNvPr>
          <p:cNvGraphicFramePr>
            <a:graphicFrameLocks noChangeAspect="1"/>
          </p:cNvGraphicFramePr>
          <p:nvPr>
            <p:extLst>
              <p:ext uri="{D42A27DB-BD31-4B8C-83A1-F6EECF244321}">
                <p14:modId xmlns:p14="http://schemas.microsoft.com/office/powerpoint/2010/main" val="1695351925"/>
              </p:ext>
            </p:extLst>
          </p:nvPr>
        </p:nvGraphicFramePr>
        <p:xfrm>
          <a:off x="3480734" y="4239291"/>
          <a:ext cx="4175065" cy="547684"/>
        </p:xfrm>
        <a:graphic>
          <a:graphicData uri="http://schemas.openxmlformats.org/presentationml/2006/ole">
            <mc:AlternateContent xmlns:mc="http://schemas.openxmlformats.org/markup-compatibility/2006">
              <mc:Choice xmlns:v="urn:schemas-microsoft-com:vml" Requires="v">
                <p:oleObj spid="_x0000_s7188" name="Equation" r:id="rId4" imgW="1549080" imgH="203040" progId="Equation.DSMT4">
                  <p:embed/>
                </p:oleObj>
              </mc:Choice>
              <mc:Fallback>
                <p:oleObj name="Equation" r:id="rId4" imgW="1549080" imgH="203040" progId="Equation.DSMT4">
                  <p:embed/>
                  <p:pic>
                    <p:nvPicPr>
                      <p:cNvPr id="0" name=""/>
                      <p:cNvPicPr/>
                      <p:nvPr/>
                    </p:nvPicPr>
                    <p:blipFill>
                      <a:blip r:embed="rId5"/>
                      <a:stretch>
                        <a:fillRect/>
                      </a:stretch>
                    </p:blipFill>
                    <p:spPr>
                      <a:xfrm>
                        <a:off x="3480734" y="4239291"/>
                        <a:ext cx="4175065" cy="547684"/>
                      </a:xfrm>
                      <a:prstGeom prst="rect">
                        <a:avLst/>
                      </a:prstGeom>
                    </p:spPr>
                  </p:pic>
                </p:oleObj>
              </mc:Fallback>
            </mc:AlternateContent>
          </a:graphicData>
        </a:graphic>
      </p:graphicFrame>
      <p:graphicFrame>
        <p:nvGraphicFramePr>
          <p:cNvPr id="15" name="Object 14">
            <a:extLst>
              <a:ext uri="{FF2B5EF4-FFF2-40B4-BE49-F238E27FC236}">
                <a16:creationId xmlns:a16="http://schemas.microsoft.com/office/drawing/2014/main" id="{A9E3B4EC-4E57-40B1-B5C2-76A4D775870C}"/>
              </a:ext>
            </a:extLst>
          </p:cNvPr>
          <p:cNvGraphicFramePr>
            <a:graphicFrameLocks noChangeAspect="1"/>
          </p:cNvGraphicFramePr>
          <p:nvPr>
            <p:extLst>
              <p:ext uri="{D42A27DB-BD31-4B8C-83A1-F6EECF244321}">
                <p14:modId xmlns:p14="http://schemas.microsoft.com/office/powerpoint/2010/main" val="2355075771"/>
              </p:ext>
            </p:extLst>
          </p:nvPr>
        </p:nvGraphicFramePr>
        <p:xfrm>
          <a:off x="5096809" y="5007908"/>
          <a:ext cx="2774203" cy="547990"/>
        </p:xfrm>
        <a:graphic>
          <a:graphicData uri="http://schemas.openxmlformats.org/presentationml/2006/ole">
            <mc:AlternateContent xmlns:mc="http://schemas.openxmlformats.org/markup-compatibility/2006">
              <mc:Choice xmlns:v="urn:schemas-microsoft-com:vml" Requires="v">
                <p:oleObj spid="_x0000_s7189" name="Equation" r:id="rId6" imgW="1028520" imgH="203040" progId="Equation.DSMT4">
                  <p:embed/>
                </p:oleObj>
              </mc:Choice>
              <mc:Fallback>
                <p:oleObj name="Equation" r:id="rId6" imgW="1028520" imgH="203040" progId="Equation.DSMT4">
                  <p:embed/>
                  <p:pic>
                    <p:nvPicPr>
                      <p:cNvPr id="0" name=""/>
                      <p:cNvPicPr/>
                      <p:nvPr/>
                    </p:nvPicPr>
                    <p:blipFill>
                      <a:blip r:embed="rId7"/>
                      <a:stretch>
                        <a:fillRect/>
                      </a:stretch>
                    </p:blipFill>
                    <p:spPr>
                      <a:xfrm>
                        <a:off x="5096809" y="5007908"/>
                        <a:ext cx="2774203" cy="547990"/>
                      </a:xfrm>
                      <a:prstGeom prst="rect">
                        <a:avLst/>
                      </a:prstGeom>
                    </p:spPr>
                  </p:pic>
                </p:oleObj>
              </mc:Fallback>
            </mc:AlternateContent>
          </a:graphicData>
        </a:graphic>
      </p:graphicFrame>
      <p:graphicFrame>
        <p:nvGraphicFramePr>
          <p:cNvPr id="19" name="Object 18">
            <a:extLst>
              <a:ext uri="{FF2B5EF4-FFF2-40B4-BE49-F238E27FC236}">
                <a16:creationId xmlns:a16="http://schemas.microsoft.com/office/drawing/2014/main" id="{54DE76C0-E21E-41A2-A169-5B4A4BA9F322}"/>
              </a:ext>
            </a:extLst>
          </p:cNvPr>
          <p:cNvGraphicFramePr>
            <a:graphicFrameLocks noChangeAspect="1"/>
          </p:cNvGraphicFramePr>
          <p:nvPr>
            <p:extLst>
              <p:ext uri="{D42A27DB-BD31-4B8C-83A1-F6EECF244321}">
                <p14:modId xmlns:p14="http://schemas.microsoft.com/office/powerpoint/2010/main" val="721106327"/>
              </p:ext>
            </p:extLst>
          </p:nvPr>
        </p:nvGraphicFramePr>
        <p:xfrm>
          <a:off x="5111323" y="5776876"/>
          <a:ext cx="2956912" cy="465131"/>
        </p:xfrm>
        <a:graphic>
          <a:graphicData uri="http://schemas.openxmlformats.org/presentationml/2006/ole">
            <mc:AlternateContent xmlns:mc="http://schemas.openxmlformats.org/markup-compatibility/2006">
              <mc:Choice xmlns:v="urn:schemas-microsoft-com:vml" Requires="v">
                <p:oleObj spid="_x0000_s7190" name="Equation" r:id="rId8" imgW="1130040" imgH="177480" progId="Equation.DSMT4">
                  <p:embed/>
                </p:oleObj>
              </mc:Choice>
              <mc:Fallback>
                <p:oleObj name="Equation" r:id="rId8" imgW="1130040" imgH="177480" progId="Equation.DSMT4">
                  <p:embed/>
                  <p:pic>
                    <p:nvPicPr>
                      <p:cNvPr id="0" name=""/>
                      <p:cNvPicPr/>
                      <p:nvPr/>
                    </p:nvPicPr>
                    <p:blipFill>
                      <a:blip r:embed="rId9"/>
                      <a:stretch>
                        <a:fillRect/>
                      </a:stretch>
                    </p:blipFill>
                    <p:spPr>
                      <a:xfrm>
                        <a:off x="5111323" y="5776876"/>
                        <a:ext cx="2956912" cy="465131"/>
                      </a:xfrm>
                      <a:prstGeom prst="rect">
                        <a:avLst/>
                      </a:prstGeom>
                    </p:spPr>
                  </p:pic>
                </p:oleObj>
              </mc:Fallback>
            </mc:AlternateContent>
          </a:graphicData>
        </a:graphic>
      </p:graphicFrame>
      <p:sp>
        <p:nvSpPr>
          <p:cNvPr id="17" name="!!4">
            <a:extLst>
              <a:ext uri="{FF2B5EF4-FFF2-40B4-BE49-F238E27FC236}">
                <a16:creationId xmlns:a16="http://schemas.microsoft.com/office/drawing/2014/main" id="{58E6D429-DC53-47C4-8036-1E9D12B8E28B}"/>
              </a:ext>
            </a:extLst>
          </p:cNvPr>
          <p:cNvSpPr/>
          <p:nvPr/>
        </p:nvSpPr>
        <p:spPr>
          <a:xfrm>
            <a:off x="36141" y="54868"/>
            <a:ext cx="5717294" cy="493723"/>
          </a:xfrm>
          <a:prstGeom prst="roundRect">
            <a:avLst/>
          </a:prstGeom>
          <a:solidFill>
            <a:srgbClr val="1F4E7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a:latin typeface="Arial" pitchFamily="34" charset="0"/>
                <a:cs typeface="Arial" pitchFamily="34" charset="0"/>
              </a:rPr>
              <a:t>HOẠT ĐỘNG LUYỆN TẬP</a:t>
            </a:r>
          </a:p>
        </p:txBody>
      </p:sp>
      <p:sp>
        <p:nvSpPr>
          <p:cNvPr id="18" name="TextBox 17">
            <a:extLst>
              <a:ext uri="{FF2B5EF4-FFF2-40B4-BE49-F238E27FC236}">
                <a16:creationId xmlns:a16="http://schemas.microsoft.com/office/drawing/2014/main" id="{CE530CE9-79B6-4A34-9DE8-7F769B44A120}"/>
              </a:ext>
            </a:extLst>
          </p:cNvPr>
          <p:cNvSpPr txBox="1"/>
          <p:nvPr/>
        </p:nvSpPr>
        <p:spPr>
          <a:xfrm>
            <a:off x="524366" y="689953"/>
            <a:ext cx="8384345" cy="584775"/>
          </a:xfrm>
          <a:prstGeom prst="rect">
            <a:avLst/>
          </a:prstGeom>
          <a:noFill/>
        </p:spPr>
        <p:txBody>
          <a:bodyPr wrap="square">
            <a:spAutoFit/>
          </a:bodyPr>
          <a:lstStyle/>
          <a:p>
            <a:r>
              <a:rPr lang="en-US" sz="3200" b="1" dirty="0" err="1" smtClean="0">
                <a:solidFill>
                  <a:srgbClr val="FF0000"/>
                </a:solidFill>
                <a:latin typeface="Arial" pitchFamily="34" charset="0"/>
                <a:cs typeface="Arial" pitchFamily="34" charset="0"/>
              </a:rPr>
              <a:t>Dạng</a:t>
            </a:r>
            <a:r>
              <a:rPr lang="en-US" sz="3200" b="1" dirty="0" smtClean="0">
                <a:solidFill>
                  <a:srgbClr val="FF0000"/>
                </a:solidFill>
                <a:latin typeface="Arial" pitchFamily="34" charset="0"/>
                <a:cs typeface="Arial" pitchFamily="34" charset="0"/>
              </a:rPr>
              <a:t> 1: </a:t>
            </a:r>
            <a:r>
              <a:rPr lang="en-US" sz="3200" b="1" dirty="0" err="1" smtClean="0">
                <a:solidFill>
                  <a:srgbClr val="FF0000"/>
                </a:solidFill>
                <a:latin typeface="Arial" pitchFamily="34" charset="0"/>
                <a:cs typeface="Arial" pitchFamily="34" charset="0"/>
              </a:rPr>
              <a:t>Tính</a:t>
            </a:r>
            <a:endParaRPr lang="en-US" sz="3200" dirty="0">
              <a:solidFill>
                <a:srgbClr val="FF0000"/>
              </a:solidFill>
              <a:latin typeface="Arial" pitchFamily="34" charset="0"/>
              <a:cs typeface="Arial" pitchFamily="34" charset="0"/>
            </a:endParaRPr>
          </a:p>
        </p:txBody>
      </p:sp>
      <p:sp>
        <p:nvSpPr>
          <p:cNvPr id="20" name="TextBox 19">
            <a:extLst>
              <a:ext uri="{FF2B5EF4-FFF2-40B4-BE49-F238E27FC236}">
                <a16:creationId xmlns:a16="http://schemas.microsoft.com/office/drawing/2014/main" id="{DEAC0E1E-50D5-48F7-8449-EF3C31CD2512}"/>
              </a:ext>
            </a:extLst>
          </p:cNvPr>
          <p:cNvSpPr txBox="1"/>
          <p:nvPr/>
        </p:nvSpPr>
        <p:spPr>
          <a:xfrm>
            <a:off x="889945" y="1291349"/>
            <a:ext cx="4219937" cy="523220"/>
          </a:xfrm>
          <a:prstGeom prst="rect">
            <a:avLst/>
          </a:prstGeom>
          <a:noFill/>
        </p:spPr>
        <p:txBody>
          <a:bodyPr wrap="square">
            <a:spAutoFit/>
          </a:bodyPr>
          <a:lstStyle/>
          <a:p>
            <a:r>
              <a:rPr lang="en-US" sz="2800" b="1" smtClean="0">
                <a:solidFill>
                  <a:srgbClr val="7030A0"/>
                </a:solidFill>
                <a:latin typeface="Arial" pitchFamily="34" charset="0"/>
                <a:cs typeface="Arial" pitchFamily="34" charset="0"/>
              </a:rPr>
              <a:t>Bài 1 SGK trang 16 </a:t>
            </a:r>
            <a:endParaRPr lang="en-US" sz="2800">
              <a:solidFill>
                <a:srgbClr val="7030A0"/>
              </a:solidFill>
              <a:latin typeface="Arial" pitchFamily="34" charset="0"/>
              <a:cs typeface="Arial" pitchFamily="34" charset="0"/>
            </a:endParaRPr>
          </a:p>
        </p:txBody>
      </p:sp>
      <p:sp>
        <p:nvSpPr>
          <p:cNvPr id="26" name="TextBox 25">
            <a:extLst>
              <a:ext uri="{FF2B5EF4-FFF2-40B4-BE49-F238E27FC236}">
                <a16:creationId xmlns:a16="http://schemas.microsoft.com/office/drawing/2014/main" id="{DEAC0E1E-50D5-48F7-8449-EF3C31CD2512}"/>
              </a:ext>
            </a:extLst>
          </p:cNvPr>
          <p:cNvSpPr txBox="1"/>
          <p:nvPr/>
        </p:nvSpPr>
        <p:spPr>
          <a:xfrm>
            <a:off x="916842" y="1856116"/>
            <a:ext cx="9802739" cy="523220"/>
          </a:xfrm>
          <a:prstGeom prst="rect">
            <a:avLst/>
          </a:prstGeom>
          <a:noFill/>
        </p:spPr>
        <p:txBody>
          <a:bodyPr wrap="square">
            <a:spAutoFit/>
          </a:bodyPr>
          <a:lstStyle/>
          <a:p>
            <a:r>
              <a:rPr lang="en-US" sz="2800" b="1" smtClean="0">
                <a:solidFill>
                  <a:srgbClr val="7030A0"/>
                </a:solidFill>
                <a:latin typeface="Arial" pitchFamily="34" charset="0"/>
                <a:cs typeface="Arial" pitchFamily="34" charset="0"/>
              </a:rPr>
              <a:t>Bài </a:t>
            </a:r>
            <a:r>
              <a:rPr lang="en-US" sz="2800" b="1">
                <a:solidFill>
                  <a:srgbClr val="7030A0"/>
                </a:solidFill>
                <a:latin typeface="Arial" pitchFamily="34" charset="0"/>
                <a:cs typeface="Arial" pitchFamily="34" charset="0"/>
              </a:rPr>
              <a:t>2 SGK trang </a:t>
            </a:r>
            <a:r>
              <a:rPr lang="en-US" sz="2800" b="1" smtClean="0">
                <a:solidFill>
                  <a:srgbClr val="7030A0"/>
                </a:solidFill>
                <a:latin typeface="Arial" pitchFamily="34" charset="0"/>
                <a:cs typeface="Arial" pitchFamily="34" charset="0"/>
              </a:rPr>
              <a:t>16</a:t>
            </a:r>
          </a:p>
        </p:txBody>
      </p:sp>
    </p:spTree>
    <p:extLst>
      <p:ext uri="{BB962C8B-B14F-4D97-AF65-F5344CB8AC3E}">
        <p14:creationId xmlns:p14="http://schemas.microsoft.com/office/powerpoint/2010/main" val="2011608527"/>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circle(in)">
                                      <p:cBhvr>
                                        <p:cTn id="7" dur="2000"/>
                                        <p:tgtEl>
                                          <p:spTgt spid="26"/>
                                        </p:tgtEl>
                                      </p:cBhvr>
                                    </p:animEffect>
                                  </p:childTnLst>
                                </p:cTn>
                              </p:par>
                            </p:childTnLst>
                          </p:cTn>
                        </p:par>
                      </p:childTnLst>
                    </p:cTn>
                  </p:par>
                  <p:par>
                    <p:cTn id="8" fill="hold">
                      <p:stCondLst>
                        <p:cond delay="indefinite"/>
                      </p:stCondLst>
                      <p:childTnLst>
                        <p:par>
                          <p:cTn id="9" fill="hold">
                            <p:stCondLst>
                              <p:cond delay="0"/>
                            </p:stCondLst>
                            <p:childTnLst>
                              <p:par>
                                <p:cTn id="10" presetID="56" presetClass="entr" presetSubtype="0" fill="hold" grpId="0" nodeType="clickEffect">
                                  <p:stCondLst>
                                    <p:cond delay="0"/>
                                  </p:stCondLst>
                                  <p:iterate type="lt">
                                    <p:tmPct val="10000"/>
                                  </p:iterate>
                                  <p:childTnLst>
                                    <p:set>
                                      <p:cBhvr>
                                        <p:cTn id="11" dur="1" fill="hold">
                                          <p:stCondLst>
                                            <p:cond delay="0"/>
                                          </p:stCondLst>
                                        </p:cTn>
                                        <p:tgtEl>
                                          <p:spTgt spid="12"/>
                                        </p:tgtEl>
                                        <p:attrNameLst>
                                          <p:attrName>style.visibility</p:attrName>
                                        </p:attrNameLst>
                                      </p:cBhvr>
                                      <p:to>
                                        <p:strVal val="visible"/>
                                      </p:to>
                                    </p:set>
                                    <p:anim by="(-#ppt_w*2)" calcmode="lin" valueType="num">
                                      <p:cBhvr rctx="PPT">
                                        <p:cTn id="12" dur="250" autoRev="1" fill="hold">
                                          <p:stCondLst>
                                            <p:cond delay="0"/>
                                          </p:stCondLst>
                                        </p:cTn>
                                        <p:tgtEl>
                                          <p:spTgt spid="12"/>
                                        </p:tgtEl>
                                        <p:attrNameLst>
                                          <p:attrName>ppt_w</p:attrName>
                                        </p:attrNameLst>
                                      </p:cBhvr>
                                    </p:anim>
                                    <p:anim by="(#ppt_w*0.50)" calcmode="lin" valueType="num">
                                      <p:cBhvr>
                                        <p:cTn id="13" dur="250" decel="50000" autoRev="1" fill="hold">
                                          <p:stCondLst>
                                            <p:cond delay="0"/>
                                          </p:stCondLst>
                                        </p:cTn>
                                        <p:tgtEl>
                                          <p:spTgt spid="12"/>
                                        </p:tgtEl>
                                        <p:attrNameLst>
                                          <p:attrName>ppt_x</p:attrName>
                                        </p:attrNameLst>
                                      </p:cBhvr>
                                    </p:anim>
                                    <p:anim from="(-#ppt_h/2)" to="(#ppt_y)" calcmode="lin" valueType="num">
                                      <p:cBhvr>
                                        <p:cTn id="14" dur="500" fill="hold">
                                          <p:stCondLst>
                                            <p:cond delay="0"/>
                                          </p:stCondLst>
                                        </p:cTn>
                                        <p:tgtEl>
                                          <p:spTgt spid="12"/>
                                        </p:tgtEl>
                                        <p:attrNameLst>
                                          <p:attrName>ppt_y</p:attrName>
                                        </p:attrNameLst>
                                      </p:cBhvr>
                                    </p:anim>
                                    <p:animRot by="21600000">
                                      <p:cBhvr>
                                        <p:cTn id="15" dur="500" fill="hold">
                                          <p:stCondLst>
                                            <p:cond delay="0"/>
                                          </p:stCondLst>
                                        </p:cTn>
                                        <p:tgtEl>
                                          <p:spTgt spid="12"/>
                                        </p:tgtEl>
                                        <p:attrNameLst>
                                          <p:attrName>r</p:attrName>
                                        </p:attrNameLst>
                                      </p:cBhvr>
                                    </p:animRot>
                                  </p:childTnLst>
                                </p:cTn>
                              </p:par>
                            </p:childTnLst>
                          </p:cTn>
                        </p:par>
                      </p:childTnLst>
                    </p:cTn>
                  </p:par>
                  <p:par>
                    <p:cTn id="16" fill="hold">
                      <p:stCondLst>
                        <p:cond delay="indefinite"/>
                      </p:stCondLst>
                      <p:childTnLst>
                        <p:par>
                          <p:cTn id="17" fill="hold">
                            <p:stCondLst>
                              <p:cond delay="0"/>
                            </p:stCondLst>
                            <p:childTnLst>
                              <p:par>
                                <p:cTn id="18" presetID="42" presetClass="entr" presetSubtype="0" fill="hold" grpId="0" nodeType="clickEffect">
                                  <p:stCondLst>
                                    <p:cond delay="0"/>
                                  </p:stCondLst>
                                  <p:childTnLst>
                                    <p:set>
                                      <p:cBhvr>
                                        <p:cTn id="19" dur="1" fill="hold">
                                          <p:stCondLst>
                                            <p:cond delay="0"/>
                                          </p:stCondLst>
                                        </p:cTn>
                                        <p:tgtEl>
                                          <p:spTgt spid="13"/>
                                        </p:tgtEl>
                                        <p:attrNameLst>
                                          <p:attrName>style.visibility</p:attrName>
                                        </p:attrNameLst>
                                      </p:cBhvr>
                                      <p:to>
                                        <p:strVal val="visible"/>
                                      </p:to>
                                    </p:set>
                                    <p:animEffect transition="in" filter="fade">
                                      <p:cBhvr>
                                        <p:cTn id="20" dur="1000"/>
                                        <p:tgtEl>
                                          <p:spTgt spid="13"/>
                                        </p:tgtEl>
                                      </p:cBhvr>
                                    </p:animEffect>
                                    <p:anim calcmode="lin" valueType="num">
                                      <p:cBhvr>
                                        <p:cTn id="21" dur="1000" fill="hold"/>
                                        <p:tgtEl>
                                          <p:spTgt spid="13"/>
                                        </p:tgtEl>
                                        <p:attrNameLst>
                                          <p:attrName>ppt_x</p:attrName>
                                        </p:attrNameLst>
                                      </p:cBhvr>
                                      <p:tavLst>
                                        <p:tav tm="0">
                                          <p:val>
                                            <p:strVal val="#ppt_x"/>
                                          </p:val>
                                        </p:tav>
                                        <p:tav tm="100000">
                                          <p:val>
                                            <p:strVal val="#ppt_x"/>
                                          </p:val>
                                        </p:tav>
                                      </p:tavLst>
                                    </p:anim>
                                    <p:anim calcmode="lin" valueType="num">
                                      <p:cBhvr>
                                        <p:cTn id="22" dur="1000" fill="hold"/>
                                        <p:tgtEl>
                                          <p:spTgt spid="13"/>
                                        </p:tgtEl>
                                        <p:attrNameLst>
                                          <p:attrName>ppt_y</p:attrName>
                                        </p:attrNameLst>
                                      </p:cBhvr>
                                      <p:tavLst>
                                        <p:tav tm="0">
                                          <p:val>
                                            <p:strVal val="#ppt_y+.1"/>
                                          </p:val>
                                        </p:tav>
                                        <p:tav tm="100000">
                                          <p:val>
                                            <p:strVal val="#ppt_y"/>
                                          </p:val>
                                        </p:tav>
                                      </p:tavLst>
                                    </p:anim>
                                  </p:childTnLst>
                                </p:cTn>
                              </p:par>
                            </p:childTnLst>
                          </p:cTn>
                        </p:par>
                        <p:par>
                          <p:cTn id="23" fill="hold">
                            <p:stCondLst>
                              <p:cond delay="1000"/>
                            </p:stCondLst>
                            <p:childTnLst>
                              <p:par>
                                <p:cTn id="24" presetID="42" presetClass="entr" presetSubtype="0" fill="hold" nodeType="afterEffect">
                                  <p:stCondLst>
                                    <p:cond delay="0"/>
                                  </p:stCondLst>
                                  <p:childTnLst>
                                    <p:set>
                                      <p:cBhvr>
                                        <p:cTn id="25" dur="1" fill="hold">
                                          <p:stCondLst>
                                            <p:cond delay="0"/>
                                          </p:stCondLst>
                                        </p:cTn>
                                        <p:tgtEl>
                                          <p:spTgt spid="14"/>
                                        </p:tgtEl>
                                        <p:attrNameLst>
                                          <p:attrName>style.visibility</p:attrName>
                                        </p:attrNameLst>
                                      </p:cBhvr>
                                      <p:to>
                                        <p:strVal val="visible"/>
                                      </p:to>
                                    </p:set>
                                    <p:animEffect transition="in" filter="fade">
                                      <p:cBhvr>
                                        <p:cTn id="26" dur="1000"/>
                                        <p:tgtEl>
                                          <p:spTgt spid="14"/>
                                        </p:tgtEl>
                                      </p:cBhvr>
                                    </p:animEffect>
                                    <p:anim calcmode="lin" valueType="num">
                                      <p:cBhvr>
                                        <p:cTn id="27" dur="1000" fill="hold"/>
                                        <p:tgtEl>
                                          <p:spTgt spid="14"/>
                                        </p:tgtEl>
                                        <p:attrNameLst>
                                          <p:attrName>ppt_x</p:attrName>
                                        </p:attrNameLst>
                                      </p:cBhvr>
                                      <p:tavLst>
                                        <p:tav tm="0">
                                          <p:val>
                                            <p:strVal val="#ppt_x"/>
                                          </p:val>
                                        </p:tav>
                                        <p:tav tm="100000">
                                          <p:val>
                                            <p:strVal val="#ppt_x"/>
                                          </p:val>
                                        </p:tav>
                                      </p:tavLst>
                                    </p:anim>
                                    <p:anim calcmode="lin" valueType="num">
                                      <p:cBhvr>
                                        <p:cTn id="28" dur="1000" fill="hold"/>
                                        <p:tgtEl>
                                          <p:spTgt spid="14"/>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nodeType="afterEffect">
                                  <p:stCondLst>
                                    <p:cond delay="0"/>
                                  </p:stCondLst>
                                  <p:childTnLst>
                                    <p:set>
                                      <p:cBhvr>
                                        <p:cTn id="31" dur="1" fill="hold">
                                          <p:stCondLst>
                                            <p:cond delay="0"/>
                                          </p:stCondLst>
                                        </p:cTn>
                                        <p:tgtEl>
                                          <p:spTgt spid="15"/>
                                        </p:tgtEl>
                                        <p:attrNameLst>
                                          <p:attrName>style.visibility</p:attrName>
                                        </p:attrNameLst>
                                      </p:cBhvr>
                                      <p:to>
                                        <p:strVal val="visible"/>
                                      </p:to>
                                    </p:set>
                                    <p:animEffect transition="in" filter="fade">
                                      <p:cBhvr>
                                        <p:cTn id="32" dur="1000"/>
                                        <p:tgtEl>
                                          <p:spTgt spid="15"/>
                                        </p:tgtEl>
                                      </p:cBhvr>
                                    </p:animEffect>
                                    <p:anim calcmode="lin" valueType="num">
                                      <p:cBhvr>
                                        <p:cTn id="33" dur="1000" fill="hold"/>
                                        <p:tgtEl>
                                          <p:spTgt spid="15"/>
                                        </p:tgtEl>
                                        <p:attrNameLst>
                                          <p:attrName>ppt_x</p:attrName>
                                        </p:attrNameLst>
                                      </p:cBhvr>
                                      <p:tavLst>
                                        <p:tav tm="0">
                                          <p:val>
                                            <p:strVal val="#ppt_x"/>
                                          </p:val>
                                        </p:tav>
                                        <p:tav tm="100000">
                                          <p:val>
                                            <p:strVal val="#ppt_x"/>
                                          </p:val>
                                        </p:tav>
                                      </p:tavLst>
                                    </p:anim>
                                    <p:anim calcmode="lin" valueType="num">
                                      <p:cBhvr>
                                        <p:cTn id="34" dur="1000" fill="hold"/>
                                        <p:tgtEl>
                                          <p:spTgt spid="15"/>
                                        </p:tgtEl>
                                        <p:attrNameLst>
                                          <p:attrName>ppt_y</p:attrName>
                                        </p:attrNameLst>
                                      </p:cBhvr>
                                      <p:tavLst>
                                        <p:tav tm="0">
                                          <p:val>
                                            <p:strVal val="#ppt_y+.1"/>
                                          </p:val>
                                        </p:tav>
                                        <p:tav tm="100000">
                                          <p:val>
                                            <p:strVal val="#ppt_y"/>
                                          </p:val>
                                        </p:tav>
                                      </p:tavLst>
                                    </p:anim>
                                  </p:childTnLst>
                                </p:cTn>
                              </p:par>
                            </p:childTnLst>
                          </p:cTn>
                        </p:par>
                        <p:par>
                          <p:cTn id="35" fill="hold">
                            <p:stCondLst>
                              <p:cond delay="3000"/>
                            </p:stCondLst>
                            <p:childTnLst>
                              <p:par>
                                <p:cTn id="36" presetID="42" presetClass="entr" presetSubtype="0" fill="hold" nodeType="afterEffect">
                                  <p:stCondLst>
                                    <p:cond delay="0"/>
                                  </p:stCondLst>
                                  <p:childTnLst>
                                    <p:set>
                                      <p:cBhvr>
                                        <p:cTn id="37" dur="1" fill="hold">
                                          <p:stCondLst>
                                            <p:cond delay="0"/>
                                          </p:stCondLst>
                                        </p:cTn>
                                        <p:tgtEl>
                                          <p:spTgt spid="19"/>
                                        </p:tgtEl>
                                        <p:attrNameLst>
                                          <p:attrName>style.visibility</p:attrName>
                                        </p:attrNameLst>
                                      </p:cBhvr>
                                      <p:to>
                                        <p:strVal val="visible"/>
                                      </p:to>
                                    </p:set>
                                    <p:animEffect transition="in" filter="fade">
                                      <p:cBhvr>
                                        <p:cTn id="38" dur="1000"/>
                                        <p:tgtEl>
                                          <p:spTgt spid="19"/>
                                        </p:tgtEl>
                                      </p:cBhvr>
                                    </p:animEffect>
                                    <p:anim calcmode="lin" valueType="num">
                                      <p:cBhvr>
                                        <p:cTn id="39" dur="1000" fill="hold"/>
                                        <p:tgtEl>
                                          <p:spTgt spid="19"/>
                                        </p:tgtEl>
                                        <p:attrNameLst>
                                          <p:attrName>ppt_x</p:attrName>
                                        </p:attrNameLst>
                                      </p:cBhvr>
                                      <p:tavLst>
                                        <p:tav tm="0">
                                          <p:val>
                                            <p:strVal val="#ppt_x"/>
                                          </p:val>
                                        </p:tav>
                                        <p:tav tm="100000">
                                          <p:val>
                                            <p:strVal val="#ppt_x"/>
                                          </p:val>
                                        </p:tav>
                                      </p:tavLst>
                                    </p:anim>
                                    <p:anim calcmode="lin" valueType="num">
                                      <p:cBhvr>
                                        <p:cTn id="40"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p:bldP spid="26" grpId="0"/>
    </p:bldLst>
  </p:timing>
</p:sld>
</file>

<file path=ppt/tags/tag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F33787325_Lab safety_AAS_v3" id="{898BC5E2-691B-4B41-A97D-F35AD4FFF20D}" vid="{295F60D3-032D-43CA-A300-E4752067AD50}"/>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11" ma:contentTypeDescription="Create a new document." ma:contentTypeScope="" ma:versionID="96291512c1ee715ab617f4c07df79fc1">
  <xsd:schema xmlns:xsd="http://www.w3.org/2001/XMLSchema" xmlns:xs="http://www.w3.org/2001/XMLSchema" xmlns:p="http://schemas.microsoft.com/office/2006/metadata/properties" xmlns:ns2="71af3243-3dd4-4a8d-8c0d-dd76da1f02a5" xmlns:ns3="16c05727-aa75-4e4a-9b5f-8a80a1165891" targetNamespace="http://schemas.microsoft.com/office/2006/metadata/properties" ma:root="true" ma:fieldsID="8256c27c40ca5c40ce1cf6c44f0205df" ns2:_="" ns3:_="">
    <xsd:import namespace="71af3243-3dd4-4a8d-8c0d-dd76da1f02a5"/>
    <xsd:import namespace="16c05727-aa75-4e4a-9b5f-8a80a1165891"/>
    <xsd:element name="properties">
      <xsd:complexType>
        <xsd:sequence>
          <xsd:element name="documentManagement">
            <xsd:complexType>
              <xsd:all>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internalName="MediaServiceOCR" ma:readOnly="true">
      <xsd:simpleType>
        <xsd:restriction base="dms:Note">
          <xsd:maxLength value="255"/>
        </xsd:restriction>
      </xsd:simpleType>
    </xsd:element>
    <xsd:element name="MediaServiceAutoTags" ma:index="11" nillable="true" ma:displayName="MediaServiceAutoTags"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fals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MediaServiceKeyPoints xmlns="71af3243-3dd4-4a8d-8c0d-dd76da1f02a5" xsi:nil="true"/>
  </documentManagement>
</p:properties>
</file>

<file path=customXml/itemProps1.xml><?xml version="1.0" encoding="utf-8"?>
<ds:datastoreItem xmlns:ds="http://schemas.openxmlformats.org/officeDocument/2006/customXml" ds:itemID="{19E59094-1E6F-42D5-A62B-D0344AFFFAC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1af3243-3dd4-4a8d-8c0d-dd76da1f02a5"/>
    <ds:schemaRef ds:uri="16c05727-aa75-4e4a-9b5f-8a80a116589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604BA817-A03C-4EA3-86C4-6E42BD37F523}">
  <ds:schemaRefs>
    <ds:schemaRef ds:uri="http://schemas.microsoft.com/sharepoint/v3/contenttype/forms"/>
  </ds:schemaRefs>
</ds:datastoreItem>
</file>

<file path=customXml/itemProps3.xml><?xml version="1.0" encoding="utf-8"?>
<ds:datastoreItem xmlns:ds="http://schemas.openxmlformats.org/officeDocument/2006/customXml" ds:itemID="{D0096A91-93C8-4C7A-BF68-944591874A6D}">
  <ds:schemaRefs>
    <ds:schemaRef ds:uri="http://schemas.microsoft.com/office/2006/documentManagement/types"/>
    <ds:schemaRef ds:uri="http://schemas.openxmlformats.org/package/2006/metadata/core-properties"/>
    <ds:schemaRef ds:uri="16c05727-aa75-4e4a-9b5f-8a80a1165891"/>
    <ds:schemaRef ds:uri="http://www.w3.org/XML/1998/namespace"/>
    <ds:schemaRef ds:uri="http://purl.org/dc/elements/1.1/"/>
    <ds:schemaRef ds:uri="http://schemas.microsoft.com/office/2006/metadata/properties"/>
    <ds:schemaRef ds:uri="http://purl.org/dc/dcmitype/"/>
    <ds:schemaRef ds:uri="http://purl.org/dc/terms/"/>
    <ds:schemaRef ds:uri="http://schemas.microsoft.com/office/infopath/2007/PartnerControls"/>
    <ds:schemaRef ds:uri="71af3243-3dd4-4a8d-8c0d-dd76da1f02a5"/>
  </ds:schemaRefs>
</ds:datastoreItem>
</file>

<file path=docProps/app.xml><?xml version="1.0" encoding="utf-8"?>
<Properties xmlns="http://schemas.openxmlformats.org/officeDocument/2006/extended-properties" xmlns:vt="http://schemas.openxmlformats.org/officeDocument/2006/docPropsVTypes">
  <Template>Lab safety</Template>
  <TotalTime>884</TotalTime>
  <Words>1438</Words>
  <Application>Microsoft Office PowerPoint</Application>
  <PresentationFormat>Widescreen</PresentationFormat>
  <Paragraphs>312</Paragraphs>
  <Slides>24</Slides>
  <Notes>10</Notes>
  <HiddenSlides>0</HiddenSlides>
  <MMClips>4</MMClips>
  <ScaleCrop>false</ScaleCrop>
  <HeadingPairs>
    <vt:vector size="8" baseType="variant">
      <vt:variant>
        <vt:lpstr>Fonts Used</vt:lpstr>
      </vt:variant>
      <vt:variant>
        <vt:i4>8</vt:i4>
      </vt:variant>
      <vt:variant>
        <vt:lpstr>Theme</vt:lpstr>
      </vt:variant>
      <vt:variant>
        <vt:i4>1</vt:i4>
      </vt:variant>
      <vt:variant>
        <vt:lpstr>Embedded OLE Servers</vt:lpstr>
      </vt:variant>
      <vt:variant>
        <vt:i4>2</vt:i4>
      </vt:variant>
      <vt:variant>
        <vt:lpstr>Slide Titles</vt:lpstr>
      </vt:variant>
      <vt:variant>
        <vt:i4>24</vt:i4>
      </vt:variant>
    </vt:vector>
  </HeadingPairs>
  <TitlesOfParts>
    <vt:vector size="35" baseType="lpstr">
      <vt:lpstr>Arial</vt:lpstr>
      <vt:lpstr>Calibri</vt:lpstr>
      <vt:lpstr>Calibri Light</vt:lpstr>
      <vt:lpstr>Cambria Math</vt:lpstr>
      <vt:lpstr>Raleway</vt:lpstr>
      <vt:lpstr>Rockwell</vt:lpstr>
      <vt:lpstr>Tahoma</vt:lpstr>
      <vt:lpstr>Times New Roman</vt:lpstr>
      <vt:lpstr>Office Theme</vt:lpstr>
      <vt:lpstr>Equation</vt:lpstr>
      <vt:lpstr>MathType 7.0 Equation</vt:lpstr>
      <vt:lpstr>§3: PHÉP CỘNG, PHÉP TRỪ CÁC SỐ TỰ NHIÊN (tiết 2)</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Remember… Safety First!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Lab Safety</dc:title>
  <dc:creator>Lê Hải</dc:creator>
  <cp:lastModifiedBy>Admin</cp:lastModifiedBy>
  <cp:revision>61</cp:revision>
  <dcterms:created xsi:type="dcterms:W3CDTF">2021-06-07T13:44:30Z</dcterms:created>
  <dcterms:modified xsi:type="dcterms:W3CDTF">2025-09-18T23:01:25Z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ies>
</file>