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7"/>
  </p:notesMasterIdLst>
  <p:sldIdLst>
    <p:sldId id="256" r:id="rId5"/>
    <p:sldId id="310" r:id="rId6"/>
    <p:sldId id="311" r:id="rId7"/>
    <p:sldId id="355" r:id="rId8"/>
    <p:sldId id="325" r:id="rId9"/>
    <p:sldId id="320" r:id="rId10"/>
    <p:sldId id="326" r:id="rId11"/>
    <p:sldId id="334" r:id="rId12"/>
    <p:sldId id="335" r:id="rId13"/>
    <p:sldId id="332" r:id="rId14"/>
    <p:sldId id="333" r:id="rId15"/>
    <p:sldId id="327" r:id="rId16"/>
    <p:sldId id="331" r:id="rId17"/>
    <p:sldId id="315" r:id="rId18"/>
    <p:sldId id="336" r:id="rId19"/>
    <p:sldId id="293" r:id="rId20"/>
    <p:sldId id="337" r:id="rId21"/>
    <p:sldId id="338" r:id="rId22"/>
    <p:sldId id="339" r:id="rId23"/>
    <p:sldId id="340" r:id="rId24"/>
    <p:sldId id="356" r:id="rId25"/>
    <p:sldId id="357" r:id="rId26"/>
    <p:sldId id="358" r:id="rId27"/>
    <p:sldId id="359" r:id="rId28"/>
    <p:sldId id="360" r:id="rId29"/>
    <p:sldId id="361" r:id="rId30"/>
    <p:sldId id="362" r:id="rId31"/>
    <p:sldId id="363" r:id="rId32"/>
    <p:sldId id="368" r:id="rId33"/>
    <p:sldId id="369" r:id="rId34"/>
    <p:sldId id="364" r:id="rId35"/>
    <p:sldId id="365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zhenbo" initials="y" lastIdx="1" clrIdx="0">
    <p:extLst>
      <p:ext uri="{19B8F6BF-5375-455C-9EA6-DF929625EA0E}">
        <p15:presenceInfo xmlns:p15="http://schemas.microsoft.com/office/powerpoint/2012/main" userId="S-1-5-21-2973485031-1523744116-3428423271-1001" providerId="AD"/>
      </p:ext>
    </p:extLst>
  </p:cmAuthor>
  <p:cmAuthor id="2" name="Admin" initials="A" lastIdx="0" clrIdx="1">
    <p:extLst>
      <p:ext uri="{19B8F6BF-5375-455C-9EA6-DF929625EA0E}">
        <p15:presenceInfo xmlns:p15="http://schemas.microsoft.com/office/powerpoint/2012/main" userId="5733651ae1056f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04FC"/>
    <a:srgbClr val="4112EE"/>
    <a:srgbClr val="AF519F"/>
    <a:srgbClr val="E2891E"/>
    <a:srgbClr val="000000"/>
    <a:srgbClr val="B6954A"/>
    <a:srgbClr val="416529"/>
    <a:srgbClr val="3CC453"/>
    <a:srgbClr val="16EA76"/>
    <a:srgbClr val="F709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494" autoAdjust="0"/>
  </p:normalViewPr>
  <p:slideViewPr>
    <p:cSldViewPr snapToGrid="0">
      <p:cViewPr varScale="1">
        <p:scale>
          <a:sx n="80" d="100"/>
          <a:sy n="80" d="100"/>
        </p:scale>
        <p:origin x="61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11" Type="http://schemas.openxmlformats.org/officeDocument/2006/relationships/image" Target="../media/image78.wmf"/><Relationship Id="rId5" Type="http://schemas.openxmlformats.org/officeDocument/2006/relationships/image" Target="../media/image72.wmf"/><Relationship Id="rId10" Type="http://schemas.openxmlformats.org/officeDocument/2006/relationships/image" Target="../media/image77.wmf"/><Relationship Id="rId4" Type="http://schemas.openxmlformats.org/officeDocument/2006/relationships/image" Target="../media/image71.wmf"/><Relationship Id="rId9" Type="http://schemas.openxmlformats.org/officeDocument/2006/relationships/image" Target="../media/image7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image" Target="../media/image85.wmf"/><Relationship Id="rId7" Type="http://schemas.openxmlformats.org/officeDocument/2006/relationships/image" Target="../media/image88.wmf"/><Relationship Id="rId2" Type="http://schemas.openxmlformats.org/officeDocument/2006/relationships/image" Target="../media/image84.wmf"/><Relationship Id="rId1" Type="http://schemas.openxmlformats.org/officeDocument/2006/relationships/image" Target="../media/image36.wmf"/><Relationship Id="rId6" Type="http://schemas.openxmlformats.org/officeDocument/2006/relationships/image" Target="../media/image87.wmf"/><Relationship Id="rId11" Type="http://schemas.openxmlformats.org/officeDocument/2006/relationships/image" Target="../media/image92.wmf"/><Relationship Id="rId5" Type="http://schemas.openxmlformats.org/officeDocument/2006/relationships/image" Target="../media/image43.wmf"/><Relationship Id="rId10" Type="http://schemas.openxmlformats.org/officeDocument/2006/relationships/image" Target="../media/image91.wmf"/><Relationship Id="rId4" Type="http://schemas.openxmlformats.org/officeDocument/2006/relationships/image" Target="../media/image86.wmf"/><Relationship Id="rId9" Type="http://schemas.openxmlformats.org/officeDocument/2006/relationships/image" Target="../media/image90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image" Target="../media/image103.wmf"/><Relationship Id="rId3" Type="http://schemas.openxmlformats.org/officeDocument/2006/relationships/image" Target="../media/image94.wmf"/><Relationship Id="rId7" Type="http://schemas.openxmlformats.org/officeDocument/2006/relationships/image" Target="../media/image97.wmf"/><Relationship Id="rId12" Type="http://schemas.openxmlformats.org/officeDocument/2006/relationships/image" Target="../media/image102.wmf"/><Relationship Id="rId2" Type="http://schemas.openxmlformats.org/officeDocument/2006/relationships/image" Target="../media/image93.wmf"/><Relationship Id="rId1" Type="http://schemas.openxmlformats.org/officeDocument/2006/relationships/image" Target="../media/image36.wmf"/><Relationship Id="rId6" Type="http://schemas.openxmlformats.org/officeDocument/2006/relationships/image" Target="../media/image96.wmf"/><Relationship Id="rId11" Type="http://schemas.openxmlformats.org/officeDocument/2006/relationships/image" Target="../media/image101.wmf"/><Relationship Id="rId5" Type="http://schemas.openxmlformats.org/officeDocument/2006/relationships/image" Target="../media/image43.wmf"/><Relationship Id="rId10" Type="http://schemas.openxmlformats.org/officeDocument/2006/relationships/image" Target="../media/image100.wmf"/><Relationship Id="rId4" Type="http://schemas.openxmlformats.org/officeDocument/2006/relationships/image" Target="../media/image95.wmf"/><Relationship Id="rId9" Type="http://schemas.openxmlformats.org/officeDocument/2006/relationships/image" Target="../media/image9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5" Type="http://schemas.openxmlformats.org/officeDocument/2006/relationships/image" Target="../media/image108.wmf"/><Relationship Id="rId4" Type="http://schemas.openxmlformats.org/officeDocument/2006/relationships/image" Target="../media/image10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3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110.wmf"/><Relationship Id="rId5" Type="http://schemas.openxmlformats.org/officeDocument/2006/relationships/image" Target="../media/image109.wmf"/><Relationship Id="rId4" Type="http://schemas.openxmlformats.org/officeDocument/2006/relationships/image" Target="../media/image82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image" Target="../media/image112.wmf"/><Relationship Id="rId7" Type="http://schemas.openxmlformats.org/officeDocument/2006/relationships/image" Target="../media/image115.wmf"/><Relationship Id="rId2" Type="http://schemas.openxmlformats.org/officeDocument/2006/relationships/image" Target="../media/image111.wmf"/><Relationship Id="rId1" Type="http://schemas.openxmlformats.org/officeDocument/2006/relationships/image" Target="../media/image36.wmf"/><Relationship Id="rId6" Type="http://schemas.openxmlformats.org/officeDocument/2006/relationships/image" Target="../media/image114.wmf"/><Relationship Id="rId5" Type="http://schemas.openxmlformats.org/officeDocument/2006/relationships/image" Target="../media/image43.wmf"/><Relationship Id="rId4" Type="http://schemas.openxmlformats.org/officeDocument/2006/relationships/image" Target="../media/image113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8.wmf"/><Relationship Id="rId7" Type="http://schemas.openxmlformats.org/officeDocument/2006/relationships/image" Target="../media/image121.wmf"/><Relationship Id="rId2" Type="http://schemas.openxmlformats.org/officeDocument/2006/relationships/image" Target="../media/image117.wmf"/><Relationship Id="rId1" Type="http://schemas.openxmlformats.org/officeDocument/2006/relationships/image" Target="../media/image36.wmf"/><Relationship Id="rId6" Type="http://schemas.openxmlformats.org/officeDocument/2006/relationships/image" Target="../media/image120.wmf"/><Relationship Id="rId5" Type="http://schemas.openxmlformats.org/officeDocument/2006/relationships/image" Target="../media/image43.wmf"/><Relationship Id="rId4" Type="http://schemas.openxmlformats.org/officeDocument/2006/relationships/image" Target="../media/image11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Relationship Id="rId5" Type="http://schemas.openxmlformats.org/officeDocument/2006/relationships/image" Target="../media/image127.wmf"/><Relationship Id="rId4" Type="http://schemas.openxmlformats.org/officeDocument/2006/relationships/image" Target="../media/image12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9.wmf"/><Relationship Id="rId2" Type="http://schemas.openxmlformats.org/officeDocument/2006/relationships/image" Target="../media/image128.wmf"/><Relationship Id="rId1" Type="http://schemas.openxmlformats.org/officeDocument/2006/relationships/image" Target="../media/image5.wmf"/><Relationship Id="rId5" Type="http://schemas.openxmlformats.org/officeDocument/2006/relationships/image" Target="../media/image131.wmf"/><Relationship Id="rId4" Type="http://schemas.openxmlformats.org/officeDocument/2006/relationships/image" Target="../media/image130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wmf"/><Relationship Id="rId2" Type="http://schemas.openxmlformats.org/officeDocument/2006/relationships/image" Target="../media/image132.wmf"/><Relationship Id="rId1" Type="http://schemas.openxmlformats.org/officeDocument/2006/relationships/image" Target="../media/image5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wmf"/><Relationship Id="rId2" Type="http://schemas.openxmlformats.org/officeDocument/2006/relationships/image" Target="../media/image134.wmf"/><Relationship Id="rId1" Type="http://schemas.openxmlformats.org/officeDocument/2006/relationships/image" Target="../media/image5.wmf"/><Relationship Id="rId5" Type="http://schemas.openxmlformats.org/officeDocument/2006/relationships/image" Target="../media/image137.wmf"/><Relationship Id="rId4" Type="http://schemas.openxmlformats.org/officeDocument/2006/relationships/image" Target="../media/image136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7.wmf"/><Relationship Id="rId7" Type="http://schemas.openxmlformats.org/officeDocument/2006/relationships/image" Target="../media/image141.wmf"/><Relationship Id="rId2" Type="http://schemas.openxmlformats.org/officeDocument/2006/relationships/image" Target="../media/image135.wmf"/><Relationship Id="rId1" Type="http://schemas.openxmlformats.org/officeDocument/2006/relationships/image" Target="../media/image5.wmf"/><Relationship Id="rId6" Type="http://schemas.openxmlformats.org/officeDocument/2006/relationships/image" Target="../media/image140.wmf"/><Relationship Id="rId5" Type="http://schemas.openxmlformats.org/officeDocument/2006/relationships/image" Target="../media/image139.wmf"/><Relationship Id="rId4" Type="http://schemas.openxmlformats.org/officeDocument/2006/relationships/image" Target="../media/image138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13" Type="http://schemas.openxmlformats.org/officeDocument/2006/relationships/image" Target="../media/image150.wmf"/><Relationship Id="rId3" Type="http://schemas.openxmlformats.org/officeDocument/2006/relationships/image" Target="../media/image137.wmf"/><Relationship Id="rId7" Type="http://schemas.openxmlformats.org/officeDocument/2006/relationships/image" Target="../media/image144.wmf"/><Relationship Id="rId12" Type="http://schemas.openxmlformats.org/officeDocument/2006/relationships/image" Target="../media/image149.wmf"/><Relationship Id="rId2" Type="http://schemas.openxmlformats.org/officeDocument/2006/relationships/image" Target="../media/image135.wmf"/><Relationship Id="rId16" Type="http://schemas.openxmlformats.org/officeDocument/2006/relationships/image" Target="../media/image153.wmf"/><Relationship Id="rId1" Type="http://schemas.openxmlformats.org/officeDocument/2006/relationships/image" Target="../media/image5.wmf"/><Relationship Id="rId6" Type="http://schemas.openxmlformats.org/officeDocument/2006/relationships/image" Target="../media/image143.wmf"/><Relationship Id="rId11" Type="http://schemas.openxmlformats.org/officeDocument/2006/relationships/image" Target="../media/image148.wmf"/><Relationship Id="rId5" Type="http://schemas.openxmlformats.org/officeDocument/2006/relationships/image" Target="../media/image142.wmf"/><Relationship Id="rId15" Type="http://schemas.openxmlformats.org/officeDocument/2006/relationships/image" Target="../media/image152.wmf"/><Relationship Id="rId10" Type="http://schemas.openxmlformats.org/officeDocument/2006/relationships/image" Target="../media/image147.wmf"/><Relationship Id="rId4" Type="http://schemas.openxmlformats.org/officeDocument/2006/relationships/image" Target="../media/image138.wmf"/><Relationship Id="rId9" Type="http://schemas.openxmlformats.org/officeDocument/2006/relationships/image" Target="../media/image146.wmf"/><Relationship Id="rId14" Type="http://schemas.openxmlformats.org/officeDocument/2006/relationships/image" Target="../media/image151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5.wmf"/><Relationship Id="rId2" Type="http://schemas.openxmlformats.org/officeDocument/2006/relationships/image" Target="../media/image154.wmf"/><Relationship Id="rId1" Type="http://schemas.openxmlformats.org/officeDocument/2006/relationships/image" Target="../media/image5.wmf"/><Relationship Id="rId6" Type="http://schemas.openxmlformats.org/officeDocument/2006/relationships/image" Target="../media/image158.wmf"/><Relationship Id="rId5" Type="http://schemas.openxmlformats.org/officeDocument/2006/relationships/image" Target="../media/image157.wmf"/><Relationship Id="rId4" Type="http://schemas.openxmlformats.org/officeDocument/2006/relationships/image" Target="../media/image156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wmf"/><Relationship Id="rId2" Type="http://schemas.openxmlformats.org/officeDocument/2006/relationships/image" Target="../media/image159.wmf"/><Relationship Id="rId1" Type="http://schemas.openxmlformats.org/officeDocument/2006/relationships/image" Target="../media/image5.wmf"/><Relationship Id="rId5" Type="http://schemas.openxmlformats.org/officeDocument/2006/relationships/image" Target="../media/image162.wmf"/><Relationship Id="rId4" Type="http://schemas.openxmlformats.org/officeDocument/2006/relationships/image" Target="../media/image161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5.wmf"/><Relationship Id="rId2" Type="http://schemas.openxmlformats.org/officeDocument/2006/relationships/image" Target="../media/image164.wmf"/><Relationship Id="rId1" Type="http://schemas.openxmlformats.org/officeDocument/2006/relationships/image" Target="../media/image163.wmf"/><Relationship Id="rId5" Type="http://schemas.openxmlformats.org/officeDocument/2006/relationships/image" Target="../media/image167.wmf"/><Relationship Id="rId4" Type="http://schemas.openxmlformats.org/officeDocument/2006/relationships/image" Target="../media/image166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wmf"/><Relationship Id="rId2" Type="http://schemas.openxmlformats.org/officeDocument/2006/relationships/image" Target="../media/image169.wmf"/><Relationship Id="rId1" Type="http://schemas.openxmlformats.org/officeDocument/2006/relationships/image" Target="../media/image168.wmf"/><Relationship Id="rId4" Type="http://schemas.openxmlformats.org/officeDocument/2006/relationships/image" Target="../media/image17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5.wmf"/><Relationship Id="rId4" Type="http://schemas.openxmlformats.org/officeDocument/2006/relationships/image" Target="../media/image24.w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wmf"/><Relationship Id="rId3" Type="http://schemas.openxmlformats.org/officeDocument/2006/relationships/image" Target="../media/image155.wmf"/><Relationship Id="rId7" Type="http://schemas.openxmlformats.org/officeDocument/2006/relationships/image" Target="../media/image173.wmf"/><Relationship Id="rId12" Type="http://schemas.openxmlformats.org/officeDocument/2006/relationships/image" Target="../media/image178.wmf"/><Relationship Id="rId2" Type="http://schemas.openxmlformats.org/officeDocument/2006/relationships/image" Target="../media/image154.wmf"/><Relationship Id="rId1" Type="http://schemas.openxmlformats.org/officeDocument/2006/relationships/image" Target="../media/image5.wmf"/><Relationship Id="rId6" Type="http://schemas.openxmlformats.org/officeDocument/2006/relationships/image" Target="../media/image158.wmf"/><Relationship Id="rId11" Type="http://schemas.openxmlformats.org/officeDocument/2006/relationships/image" Target="../media/image177.wmf"/><Relationship Id="rId5" Type="http://schemas.openxmlformats.org/officeDocument/2006/relationships/image" Target="../media/image172.wmf"/><Relationship Id="rId10" Type="http://schemas.openxmlformats.org/officeDocument/2006/relationships/image" Target="../media/image176.wmf"/><Relationship Id="rId4" Type="http://schemas.openxmlformats.org/officeDocument/2006/relationships/image" Target="../media/image156.wmf"/><Relationship Id="rId9" Type="http://schemas.openxmlformats.org/officeDocument/2006/relationships/image" Target="../media/image175.wmf"/></Relationships>
</file>

<file path=ppt/drawings/_rels/vmlDrawing3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1.wmf"/><Relationship Id="rId3" Type="http://schemas.openxmlformats.org/officeDocument/2006/relationships/image" Target="../media/image160.wmf"/><Relationship Id="rId7" Type="http://schemas.openxmlformats.org/officeDocument/2006/relationships/image" Target="../media/image180.wmf"/><Relationship Id="rId2" Type="http://schemas.openxmlformats.org/officeDocument/2006/relationships/image" Target="../media/image159.wmf"/><Relationship Id="rId1" Type="http://schemas.openxmlformats.org/officeDocument/2006/relationships/image" Target="../media/image5.wmf"/><Relationship Id="rId6" Type="http://schemas.openxmlformats.org/officeDocument/2006/relationships/image" Target="../media/image179.wmf"/><Relationship Id="rId5" Type="http://schemas.openxmlformats.org/officeDocument/2006/relationships/image" Target="../media/image162.wmf"/><Relationship Id="rId10" Type="http://schemas.openxmlformats.org/officeDocument/2006/relationships/image" Target="../media/image183.wmf"/><Relationship Id="rId4" Type="http://schemas.openxmlformats.org/officeDocument/2006/relationships/image" Target="../media/image161.wmf"/><Relationship Id="rId9" Type="http://schemas.openxmlformats.org/officeDocument/2006/relationships/image" Target="../media/image18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4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3.wmf"/><Relationship Id="rId18" Type="http://schemas.openxmlformats.org/officeDocument/2006/relationships/image" Target="../media/image5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12" Type="http://schemas.openxmlformats.org/officeDocument/2006/relationships/image" Target="../media/image52.wmf"/><Relationship Id="rId17" Type="http://schemas.openxmlformats.org/officeDocument/2006/relationships/image" Target="../media/image57.wmf"/><Relationship Id="rId2" Type="http://schemas.openxmlformats.org/officeDocument/2006/relationships/image" Target="../media/image37.wmf"/><Relationship Id="rId16" Type="http://schemas.openxmlformats.org/officeDocument/2006/relationships/image" Target="../media/image56.wmf"/><Relationship Id="rId20" Type="http://schemas.openxmlformats.org/officeDocument/2006/relationships/image" Target="../media/image60.wmf"/><Relationship Id="rId1" Type="http://schemas.openxmlformats.org/officeDocument/2006/relationships/image" Target="../media/image36.wmf"/><Relationship Id="rId6" Type="http://schemas.openxmlformats.org/officeDocument/2006/relationships/image" Target="../media/image46.wmf"/><Relationship Id="rId11" Type="http://schemas.openxmlformats.org/officeDocument/2006/relationships/image" Target="../media/image51.wmf"/><Relationship Id="rId5" Type="http://schemas.openxmlformats.org/officeDocument/2006/relationships/image" Target="../media/image45.wmf"/><Relationship Id="rId15" Type="http://schemas.openxmlformats.org/officeDocument/2006/relationships/image" Target="../media/image55.wmf"/><Relationship Id="rId10" Type="http://schemas.openxmlformats.org/officeDocument/2006/relationships/image" Target="../media/image50.wmf"/><Relationship Id="rId19" Type="http://schemas.openxmlformats.org/officeDocument/2006/relationships/image" Target="../media/image59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Relationship Id="rId14" Type="http://schemas.openxmlformats.org/officeDocument/2006/relationships/image" Target="../media/image5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365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523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523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GV </a:t>
            </a:r>
            <a:r>
              <a:rPr lang="en-US" dirty="0" err="1"/>
              <a:t>gọi</a:t>
            </a:r>
            <a:r>
              <a:rPr lang="en-US" baseline="0" dirty="0"/>
              <a:t> HS </a:t>
            </a:r>
            <a:r>
              <a:rPr lang="en-US" baseline="0" dirty="0" err="1"/>
              <a:t>nhận</a:t>
            </a:r>
            <a:r>
              <a:rPr lang="en-US" baseline="0" dirty="0"/>
              <a:t> </a:t>
            </a:r>
            <a:r>
              <a:rPr lang="en-US" baseline="0" dirty="0" err="1"/>
              <a:t>xét</a:t>
            </a:r>
            <a:r>
              <a:rPr lang="en-US" baseline="0" dirty="0"/>
              <a:t>. GV </a:t>
            </a:r>
            <a:r>
              <a:rPr lang="en-US" baseline="0" dirty="0" err="1"/>
              <a:t>đánh</a:t>
            </a:r>
            <a:r>
              <a:rPr lang="en-US" baseline="0" dirty="0"/>
              <a:t> </a:t>
            </a:r>
            <a:r>
              <a:rPr lang="en-US" baseline="0" dirty="0" err="1"/>
              <a:t>giá</a:t>
            </a:r>
            <a:r>
              <a:rPr lang="en-US" baseline="0" dirty="0"/>
              <a:t> </a:t>
            </a:r>
            <a:r>
              <a:rPr lang="en-US" baseline="0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và</a:t>
            </a:r>
            <a:r>
              <a:rPr lang="en-US" baseline="0" dirty="0"/>
              <a:t> </a:t>
            </a:r>
            <a:r>
              <a:rPr lang="en-US" baseline="0" dirty="0" err="1"/>
              <a:t>chốt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kiến</a:t>
            </a:r>
            <a:r>
              <a:rPr lang="en-US" baseline="0" dirty="0"/>
              <a:t> </a:t>
            </a:r>
            <a:r>
              <a:rPr lang="en-US" baseline="0" dirty="0" err="1"/>
              <a:t>thức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281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111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111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cặp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đôi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GV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gọi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đại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diện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cặp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bất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kỳ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lên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bày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GV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gọi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GV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xác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hóa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nêu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57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GV </a:t>
            </a:r>
            <a:r>
              <a:rPr lang="en-US" dirty="0" err="1"/>
              <a:t>gọi</a:t>
            </a:r>
            <a:r>
              <a:rPr lang="en-US" baseline="0" dirty="0"/>
              <a:t> HS </a:t>
            </a:r>
            <a:r>
              <a:rPr lang="en-US" baseline="0" dirty="0" err="1"/>
              <a:t>nhận</a:t>
            </a:r>
            <a:r>
              <a:rPr lang="en-US" baseline="0" dirty="0"/>
              <a:t> </a:t>
            </a:r>
            <a:r>
              <a:rPr lang="en-US" baseline="0" dirty="0" err="1"/>
              <a:t>xét</a:t>
            </a:r>
            <a:r>
              <a:rPr lang="en-US" baseline="0" dirty="0"/>
              <a:t>. GV </a:t>
            </a:r>
            <a:r>
              <a:rPr lang="en-US" baseline="0" dirty="0" err="1"/>
              <a:t>đánh</a:t>
            </a:r>
            <a:r>
              <a:rPr lang="en-US" baseline="0" dirty="0"/>
              <a:t> </a:t>
            </a:r>
            <a:r>
              <a:rPr lang="en-US" baseline="0" dirty="0" err="1"/>
              <a:t>giá</a:t>
            </a:r>
            <a:r>
              <a:rPr lang="en-US" baseline="0" dirty="0"/>
              <a:t> </a:t>
            </a:r>
            <a:r>
              <a:rPr lang="en-US" baseline="0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và</a:t>
            </a:r>
            <a:r>
              <a:rPr lang="en-US" baseline="0" dirty="0"/>
              <a:t> </a:t>
            </a:r>
            <a:r>
              <a:rPr lang="en-US" baseline="0" dirty="0" err="1"/>
              <a:t>chốt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kiến</a:t>
            </a:r>
            <a:r>
              <a:rPr lang="en-US" baseline="0" dirty="0"/>
              <a:t> </a:t>
            </a:r>
            <a:r>
              <a:rPr lang="en-US" baseline="0" dirty="0" err="1"/>
              <a:t>thức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28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111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111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cặp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đôi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GV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gọi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đại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diện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cặp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bất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kỳ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lên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bày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GV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gọi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GV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xác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hóa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nêu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baseline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18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5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629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9946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6172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289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238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067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163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721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12702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112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14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GV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họn cử 2 bạn đại diện cho 2 dãy lên chơi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chơi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“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nhớ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”.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ở </a:t>
            </a:r>
            <a:r>
              <a:rPr lang="en-US" sz="2800" kern="1200" baseline="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dưới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lớp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điền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vào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phiếu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mình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sau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đó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 dõi và nhận xét bài làm của các bạn trên bảng.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109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GV </a:t>
            </a:r>
            <a:r>
              <a:rPr lang="en-US" dirty="0" err="1"/>
              <a:t>gọi</a:t>
            </a:r>
            <a:r>
              <a:rPr lang="en-US" baseline="0" dirty="0"/>
              <a:t> HS </a:t>
            </a:r>
            <a:r>
              <a:rPr lang="en-US" baseline="0" dirty="0" err="1"/>
              <a:t>nhận</a:t>
            </a:r>
            <a:r>
              <a:rPr lang="en-US" baseline="0" dirty="0"/>
              <a:t> </a:t>
            </a:r>
            <a:r>
              <a:rPr lang="en-US" baseline="0" dirty="0" err="1"/>
              <a:t>xét</a:t>
            </a:r>
            <a:r>
              <a:rPr lang="en-US" baseline="0" dirty="0"/>
              <a:t>. GV </a:t>
            </a:r>
            <a:r>
              <a:rPr lang="en-US" baseline="0" dirty="0" err="1"/>
              <a:t>đánh</a:t>
            </a:r>
            <a:r>
              <a:rPr lang="en-US" baseline="0" dirty="0"/>
              <a:t> </a:t>
            </a:r>
            <a:r>
              <a:rPr lang="en-US" baseline="0" dirty="0" err="1"/>
              <a:t>giá</a:t>
            </a:r>
            <a:r>
              <a:rPr lang="en-US" baseline="0" dirty="0"/>
              <a:t> </a:t>
            </a:r>
            <a:r>
              <a:rPr lang="en-US" baseline="0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và</a:t>
            </a:r>
            <a:r>
              <a:rPr lang="en-US" baseline="0" dirty="0"/>
              <a:t> </a:t>
            </a:r>
            <a:r>
              <a:rPr lang="en-US" baseline="0" dirty="0" err="1"/>
              <a:t>chốt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kiến</a:t>
            </a:r>
            <a:r>
              <a:rPr lang="en-US" baseline="0" dirty="0"/>
              <a:t> </a:t>
            </a:r>
            <a:r>
              <a:rPr lang="en-US" baseline="0" dirty="0" err="1"/>
              <a:t>thức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28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GV </a:t>
            </a:r>
            <a:r>
              <a:rPr lang="en-US" dirty="0" err="1"/>
              <a:t>gọi</a:t>
            </a:r>
            <a:r>
              <a:rPr lang="en-US" baseline="0" dirty="0"/>
              <a:t> HS </a:t>
            </a:r>
            <a:r>
              <a:rPr lang="en-US" baseline="0" dirty="0" err="1"/>
              <a:t>nhận</a:t>
            </a:r>
            <a:r>
              <a:rPr lang="en-US" baseline="0" dirty="0"/>
              <a:t> </a:t>
            </a:r>
            <a:r>
              <a:rPr lang="en-US" baseline="0" dirty="0" err="1"/>
              <a:t>xét</a:t>
            </a:r>
            <a:r>
              <a:rPr lang="en-US" baseline="0" dirty="0"/>
              <a:t>. GV </a:t>
            </a:r>
            <a:r>
              <a:rPr lang="en-US" baseline="0" dirty="0" err="1"/>
              <a:t>đánh</a:t>
            </a:r>
            <a:r>
              <a:rPr lang="en-US" baseline="0" dirty="0"/>
              <a:t> </a:t>
            </a:r>
            <a:r>
              <a:rPr lang="en-US" baseline="0" dirty="0" err="1"/>
              <a:t>giá</a:t>
            </a:r>
            <a:r>
              <a:rPr lang="en-US" baseline="0" dirty="0"/>
              <a:t> </a:t>
            </a:r>
            <a:r>
              <a:rPr lang="en-US" baseline="0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và</a:t>
            </a:r>
            <a:r>
              <a:rPr lang="en-US" baseline="0" dirty="0"/>
              <a:t> </a:t>
            </a:r>
            <a:r>
              <a:rPr lang="en-US" baseline="0" dirty="0" err="1"/>
              <a:t>chốt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kiến</a:t>
            </a:r>
            <a:r>
              <a:rPr lang="en-US" baseline="0" dirty="0"/>
              <a:t> </a:t>
            </a:r>
            <a:r>
              <a:rPr lang="en-US" baseline="0" dirty="0" err="1"/>
              <a:t>thức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594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GV </a:t>
            </a:r>
            <a:r>
              <a:rPr lang="en-US" dirty="0" err="1"/>
              <a:t>gọi</a:t>
            </a:r>
            <a:r>
              <a:rPr lang="en-US" baseline="0" dirty="0"/>
              <a:t> HS </a:t>
            </a:r>
            <a:r>
              <a:rPr lang="en-US" baseline="0" dirty="0" err="1"/>
              <a:t>nhận</a:t>
            </a:r>
            <a:r>
              <a:rPr lang="en-US" baseline="0" dirty="0"/>
              <a:t> </a:t>
            </a:r>
            <a:r>
              <a:rPr lang="en-US" baseline="0" dirty="0" err="1"/>
              <a:t>xét</a:t>
            </a:r>
            <a:r>
              <a:rPr lang="en-US" baseline="0" dirty="0"/>
              <a:t>. GV </a:t>
            </a:r>
            <a:r>
              <a:rPr lang="en-US" baseline="0" dirty="0" err="1"/>
              <a:t>đánh</a:t>
            </a:r>
            <a:r>
              <a:rPr lang="en-US" baseline="0" dirty="0"/>
              <a:t> </a:t>
            </a:r>
            <a:r>
              <a:rPr lang="en-US" baseline="0" dirty="0" err="1"/>
              <a:t>giá</a:t>
            </a:r>
            <a:r>
              <a:rPr lang="en-US" baseline="0" dirty="0"/>
              <a:t> </a:t>
            </a:r>
            <a:r>
              <a:rPr lang="en-US" baseline="0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và</a:t>
            </a:r>
            <a:r>
              <a:rPr lang="en-US" baseline="0" dirty="0"/>
              <a:t> </a:t>
            </a:r>
            <a:r>
              <a:rPr lang="en-US" baseline="0" dirty="0" err="1"/>
              <a:t>chốt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kiến</a:t>
            </a:r>
            <a:r>
              <a:rPr lang="en-US" baseline="0" dirty="0"/>
              <a:t> </a:t>
            </a:r>
            <a:r>
              <a:rPr lang="en-US" baseline="0" dirty="0" err="1"/>
              <a:t>thức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28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111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11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5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oleObject" Target="../embeddings/oleObject71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64.wmf"/><Relationship Id="rId12" Type="http://schemas.openxmlformats.org/officeDocument/2006/relationships/image" Target="../media/image62.emf"/><Relationship Id="rId1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50.wmf"/><Relationship Id="rId5" Type="http://schemas.openxmlformats.org/officeDocument/2006/relationships/image" Target="../media/image63.wmf"/><Relationship Id="rId15" Type="http://schemas.openxmlformats.org/officeDocument/2006/relationships/oleObject" Target="../embeddings/oleObject72.bin"/><Relationship Id="rId10" Type="http://schemas.openxmlformats.org/officeDocument/2006/relationships/oleObject" Target="../embeddings/oleObject70.bin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5.wmf"/><Relationship Id="rId14" Type="http://schemas.openxmlformats.org/officeDocument/2006/relationships/image" Target="../media/image6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72.wmf"/><Relationship Id="rId18" Type="http://schemas.openxmlformats.org/officeDocument/2006/relationships/image" Target="../media/image74.wmf"/><Relationship Id="rId26" Type="http://schemas.openxmlformats.org/officeDocument/2006/relationships/image" Target="../media/image77.wmf"/><Relationship Id="rId3" Type="http://schemas.openxmlformats.org/officeDocument/2006/relationships/notesSlide" Target="../notesSlides/notesSlide11.xml"/><Relationship Id="rId21" Type="http://schemas.openxmlformats.org/officeDocument/2006/relationships/oleObject" Target="../embeddings/oleObject83.bin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78.bin"/><Relationship Id="rId17" Type="http://schemas.openxmlformats.org/officeDocument/2006/relationships/oleObject" Target="../embeddings/oleObject81.bin"/><Relationship Id="rId25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0.bin"/><Relationship Id="rId20" Type="http://schemas.openxmlformats.org/officeDocument/2006/relationships/image" Target="../media/image75.wmf"/><Relationship Id="rId29" Type="http://schemas.openxmlformats.org/officeDocument/2006/relationships/oleObject" Target="../embeddings/oleObject88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71.wmf"/><Relationship Id="rId24" Type="http://schemas.openxmlformats.org/officeDocument/2006/relationships/oleObject" Target="../embeddings/oleObject85.bin"/><Relationship Id="rId5" Type="http://schemas.openxmlformats.org/officeDocument/2006/relationships/image" Target="../media/image68.wmf"/><Relationship Id="rId15" Type="http://schemas.openxmlformats.org/officeDocument/2006/relationships/image" Target="../media/image73.wmf"/><Relationship Id="rId23" Type="http://schemas.openxmlformats.org/officeDocument/2006/relationships/image" Target="../media/image76.wmf"/><Relationship Id="rId28" Type="http://schemas.openxmlformats.org/officeDocument/2006/relationships/image" Target="../media/image78.wmf"/><Relationship Id="rId10" Type="http://schemas.openxmlformats.org/officeDocument/2006/relationships/oleObject" Target="../embeddings/oleObject77.bin"/><Relationship Id="rId19" Type="http://schemas.openxmlformats.org/officeDocument/2006/relationships/oleObject" Target="../embeddings/oleObject82.bin"/><Relationship Id="rId4" Type="http://schemas.openxmlformats.org/officeDocument/2006/relationships/oleObject" Target="../embeddings/oleObject74.bin"/><Relationship Id="rId9" Type="http://schemas.openxmlformats.org/officeDocument/2006/relationships/image" Target="../media/image70.wmf"/><Relationship Id="rId14" Type="http://schemas.openxmlformats.org/officeDocument/2006/relationships/oleObject" Target="../embeddings/oleObject79.bin"/><Relationship Id="rId22" Type="http://schemas.openxmlformats.org/officeDocument/2006/relationships/oleObject" Target="../embeddings/oleObject84.bin"/><Relationship Id="rId27" Type="http://schemas.openxmlformats.org/officeDocument/2006/relationships/oleObject" Target="../embeddings/oleObject8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image" Target="../media/image83.w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0" Type="http://schemas.openxmlformats.org/officeDocument/2006/relationships/oleObject" Target="../embeddings/oleObject92.bin"/><Relationship Id="rId4" Type="http://schemas.openxmlformats.org/officeDocument/2006/relationships/oleObject" Target="../embeddings/oleObject89.bin"/><Relationship Id="rId9" Type="http://schemas.openxmlformats.org/officeDocument/2006/relationships/image" Target="../media/image8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88.wmf"/><Relationship Id="rId26" Type="http://schemas.openxmlformats.org/officeDocument/2006/relationships/image" Target="../media/image92.wmf"/><Relationship Id="rId3" Type="http://schemas.openxmlformats.org/officeDocument/2006/relationships/notesSlide" Target="../notesSlides/notesSlide13.xml"/><Relationship Id="rId21" Type="http://schemas.openxmlformats.org/officeDocument/2006/relationships/oleObject" Target="../embeddings/oleObject102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86.wmf"/><Relationship Id="rId17" Type="http://schemas.openxmlformats.org/officeDocument/2006/relationships/oleObject" Target="../embeddings/oleObject100.bin"/><Relationship Id="rId25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7.wmf"/><Relationship Id="rId20" Type="http://schemas.openxmlformats.org/officeDocument/2006/relationships/image" Target="../media/image89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97.bin"/><Relationship Id="rId24" Type="http://schemas.openxmlformats.org/officeDocument/2006/relationships/image" Target="../media/image91.wmf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23" Type="http://schemas.openxmlformats.org/officeDocument/2006/relationships/oleObject" Target="../embeddings/oleObject103.bin"/><Relationship Id="rId10" Type="http://schemas.openxmlformats.org/officeDocument/2006/relationships/image" Target="../media/image85.w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42.png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43.wmf"/><Relationship Id="rId22" Type="http://schemas.openxmlformats.org/officeDocument/2006/relationships/image" Target="../media/image9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109.bin"/><Relationship Id="rId18" Type="http://schemas.openxmlformats.org/officeDocument/2006/relationships/image" Target="../media/image97.wmf"/><Relationship Id="rId26" Type="http://schemas.openxmlformats.org/officeDocument/2006/relationships/image" Target="../media/image101.wmf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113.bin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11.bin"/><Relationship Id="rId25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6.wmf"/><Relationship Id="rId20" Type="http://schemas.openxmlformats.org/officeDocument/2006/relationships/image" Target="../media/image98.wmf"/><Relationship Id="rId29" Type="http://schemas.openxmlformats.org/officeDocument/2006/relationships/oleObject" Target="../embeddings/oleObject117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108.bin"/><Relationship Id="rId24" Type="http://schemas.openxmlformats.org/officeDocument/2006/relationships/image" Target="../media/image100.wmf"/><Relationship Id="rId5" Type="http://schemas.openxmlformats.org/officeDocument/2006/relationships/oleObject" Target="../embeddings/oleObject105.bin"/><Relationship Id="rId15" Type="http://schemas.openxmlformats.org/officeDocument/2006/relationships/oleObject" Target="../embeddings/oleObject110.bin"/><Relationship Id="rId23" Type="http://schemas.openxmlformats.org/officeDocument/2006/relationships/oleObject" Target="../embeddings/oleObject114.bin"/><Relationship Id="rId28" Type="http://schemas.openxmlformats.org/officeDocument/2006/relationships/image" Target="../media/image102.wmf"/><Relationship Id="rId10" Type="http://schemas.openxmlformats.org/officeDocument/2006/relationships/image" Target="../media/image94.wmf"/><Relationship Id="rId19" Type="http://schemas.openxmlformats.org/officeDocument/2006/relationships/oleObject" Target="../embeddings/oleObject112.bin"/><Relationship Id="rId4" Type="http://schemas.openxmlformats.org/officeDocument/2006/relationships/image" Target="../media/image42.png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43.wmf"/><Relationship Id="rId22" Type="http://schemas.openxmlformats.org/officeDocument/2006/relationships/image" Target="../media/image99.wmf"/><Relationship Id="rId27" Type="http://schemas.openxmlformats.org/officeDocument/2006/relationships/oleObject" Target="../embeddings/oleObject116.bin"/><Relationship Id="rId30" Type="http://schemas.openxmlformats.org/officeDocument/2006/relationships/image" Target="../media/image10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13" Type="http://schemas.openxmlformats.org/officeDocument/2006/relationships/image" Target="../media/image108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05.wmf"/><Relationship Id="rId12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19.bin"/><Relationship Id="rId11" Type="http://schemas.openxmlformats.org/officeDocument/2006/relationships/image" Target="../media/image107.wmf"/><Relationship Id="rId5" Type="http://schemas.openxmlformats.org/officeDocument/2006/relationships/image" Target="../media/image104.wmf"/><Relationship Id="rId10" Type="http://schemas.openxmlformats.org/officeDocument/2006/relationships/oleObject" Target="../embeddings/oleObject121.bin"/><Relationship Id="rId4" Type="http://schemas.openxmlformats.org/officeDocument/2006/relationships/oleObject" Target="../embeddings/oleObject118.bin"/><Relationship Id="rId9" Type="http://schemas.openxmlformats.org/officeDocument/2006/relationships/image" Target="../media/image10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13" Type="http://schemas.openxmlformats.org/officeDocument/2006/relationships/image" Target="../media/image109.wmf"/><Relationship Id="rId18" Type="http://schemas.openxmlformats.org/officeDocument/2006/relationships/oleObject" Target="../embeddings/oleObject130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127.bin"/><Relationship Id="rId17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9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24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110.wmf"/><Relationship Id="rId10" Type="http://schemas.openxmlformats.org/officeDocument/2006/relationships/oleObject" Target="../embeddings/oleObject126.bin"/><Relationship Id="rId4" Type="http://schemas.openxmlformats.org/officeDocument/2006/relationships/oleObject" Target="../embeddings/oleObject123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128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35.bin"/><Relationship Id="rId18" Type="http://schemas.openxmlformats.org/officeDocument/2006/relationships/image" Target="../media/image115.wmf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132.bin"/><Relationship Id="rId12" Type="http://schemas.openxmlformats.org/officeDocument/2006/relationships/image" Target="../media/image113.wmf"/><Relationship Id="rId17" Type="http://schemas.openxmlformats.org/officeDocument/2006/relationships/oleObject" Target="../embeddings/oleObject1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20" Type="http://schemas.openxmlformats.org/officeDocument/2006/relationships/image" Target="../media/image116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134.bin"/><Relationship Id="rId5" Type="http://schemas.openxmlformats.org/officeDocument/2006/relationships/oleObject" Target="../embeddings/oleObject131.bin"/><Relationship Id="rId15" Type="http://schemas.openxmlformats.org/officeDocument/2006/relationships/oleObject" Target="../embeddings/oleObject136.bin"/><Relationship Id="rId10" Type="http://schemas.openxmlformats.org/officeDocument/2006/relationships/image" Target="../media/image112.wmf"/><Relationship Id="rId19" Type="http://schemas.openxmlformats.org/officeDocument/2006/relationships/oleObject" Target="../embeddings/oleObject138.bin"/><Relationship Id="rId4" Type="http://schemas.openxmlformats.org/officeDocument/2006/relationships/image" Target="../media/image42.png"/><Relationship Id="rId9" Type="http://schemas.openxmlformats.org/officeDocument/2006/relationships/oleObject" Target="../embeddings/oleObject133.bin"/><Relationship Id="rId14" Type="http://schemas.openxmlformats.org/officeDocument/2006/relationships/image" Target="../media/image4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43.bin"/><Relationship Id="rId18" Type="http://schemas.openxmlformats.org/officeDocument/2006/relationships/image" Target="../media/image121.wmf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140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0.wmf"/><Relationship Id="rId20" Type="http://schemas.openxmlformats.org/officeDocument/2006/relationships/image" Target="../media/image122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142.bin"/><Relationship Id="rId5" Type="http://schemas.openxmlformats.org/officeDocument/2006/relationships/oleObject" Target="../embeddings/oleObject139.bin"/><Relationship Id="rId15" Type="http://schemas.openxmlformats.org/officeDocument/2006/relationships/oleObject" Target="../embeddings/oleObject144.bin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46.bin"/><Relationship Id="rId4" Type="http://schemas.openxmlformats.org/officeDocument/2006/relationships/image" Target="../media/image42.png"/><Relationship Id="rId9" Type="http://schemas.openxmlformats.org/officeDocument/2006/relationships/oleObject" Target="../embeddings/oleObject141.bin"/><Relationship Id="rId14" Type="http://schemas.openxmlformats.org/officeDocument/2006/relationships/image" Target="../media/image43.wmf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9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7.bin"/><Relationship Id="rId25" Type="http://schemas.openxmlformats.org/officeDocument/2006/relationships/oleObject" Target="../embeddings/oleObject11.bin"/><Relationship Id="rId3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3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4.bin"/><Relationship Id="rId24" Type="http://schemas.openxmlformats.org/officeDocument/2006/relationships/image" Target="../media/image14.wmf"/><Relationship Id="rId32" Type="http://schemas.openxmlformats.org/officeDocument/2006/relationships/oleObject" Target="../embeddings/oleObject15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8.bin"/><Relationship Id="rId31" Type="http://schemas.openxmlformats.org/officeDocument/2006/relationships/oleObject" Target="../embeddings/oleObject14.bin"/><Relationship Id="rId4" Type="http://schemas.openxmlformats.org/officeDocument/2006/relationships/image" Target="../media/image18.jp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2.bin"/><Relationship Id="rId30" Type="http://schemas.openxmlformats.org/officeDocument/2006/relationships/image" Target="../media/image17.wmf"/><Relationship Id="rId8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9.bin"/><Relationship Id="rId13" Type="http://schemas.openxmlformats.org/officeDocument/2006/relationships/image" Target="../media/image127.wmf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24.wmf"/><Relationship Id="rId12" Type="http://schemas.openxmlformats.org/officeDocument/2006/relationships/oleObject" Target="../embeddings/oleObject1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48.bin"/><Relationship Id="rId11" Type="http://schemas.openxmlformats.org/officeDocument/2006/relationships/image" Target="../media/image126.wmf"/><Relationship Id="rId5" Type="http://schemas.openxmlformats.org/officeDocument/2006/relationships/image" Target="../media/image123.wmf"/><Relationship Id="rId10" Type="http://schemas.openxmlformats.org/officeDocument/2006/relationships/oleObject" Target="../embeddings/oleObject150.bin"/><Relationship Id="rId4" Type="http://schemas.openxmlformats.org/officeDocument/2006/relationships/oleObject" Target="../embeddings/oleObject147.bin"/><Relationship Id="rId9" Type="http://schemas.openxmlformats.org/officeDocument/2006/relationships/image" Target="../media/image12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13" Type="http://schemas.openxmlformats.org/officeDocument/2006/relationships/oleObject" Target="../embeddings/oleObject156.bin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153.bin"/><Relationship Id="rId12" Type="http://schemas.openxmlformats.org/officeDocument/2006/relationships/image" Target="../media/image1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55.bin"/><Relationship Id="rId5" Type="http://schemas.openxmlformats.org/officeDocument/2006/relationships/oleObject" Target="../embeddings/oleObject152.bin"/><Relationship Id="rId10" Type="http://schemas.openxmlformats.org/officeDocument/2006/relationships/image" Target="../media/image129.wmf"/><Relationship Id="rId4" Type="http://schemas.openxmlformats.org/officeDocument/2006/relationships/image" Target="../media/image18.jpg"/><Relationship Id="rId9" Type="http://schemas.openxmlformats.org/officeDocument/2006/relationships/oleObject" Target="../embeddings/oleObject154.bin"/><Relationship Id="rId14" Type="http://schemas.openxmlformats.org/officeDocument/2006/relationships/image" Target="../media/image131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1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57.bin"/><Relationship Id="rId10" Type="http://schemas.openxmlformats.org/officeDocument/2006/relationships/image" Target="../media/image133.wmf"/><Relationship Id="rId4" Type="http://schemas.openxmlformats.org/officeDocument/2006/relationships/image" Target="../media/image18.jpg"/><Relationship Id="rId9" Type="http://schemas.openxmlformats.org/officeDocument/2006/relationships/oleObject" Target="../embeddings/oleObject159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13" Type="http://schemas.openxmlformats.org/officeDocument/2006/relationships/oleObject" Target="../embeddings/oleObject164.bin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161.bin"/><Relationship Id="rId12" Type="http://schemas.openxmlformats.org/officeDocument/2006/relationships/image" Target="../media/image1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63.bin"/><Relationship Id="rId5" Type="http://schemas.openxmlformats.org/officeDocument/2006/relationships/oleObject" Target="../embeddings/oleObject160.bin"/><Relationship Id="rId10" Type="http://schemas.openxmlformats.org/officeDocument/2006/relationships/image" Target="../media/image135.wmf"/><Relationship Id="rId4" Type="http://schemas.openxmlformats.org/officeDocument/2006/relationships/image" Target="../media/image18.jpg"/><Relationship Id="rId9" Type="http://schemas.openxmlformats.org/officeDocument/2006/relationships/oleObject" Target="../embeddings/oleObject162.bin"/><Relationship Id="rId14" Type="http://schemas.openxmlformats.org/officeDocument/2006/relationships/image" Target="../media/image13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13" Type="http://schemas.openxmlformats.org/officeDocument/2006/relationships/oleObject" Target="../embeddings/oleObject169.bin"/><Relationship Id="rId18" Type="http://schemas.openxmlformats.org/officeDocument/2006/relationships/image" Target="../media/image141.wmf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166.bin"/><Relationship Id="rId12" Type="http://schemas.openxmlformats.org/officeDocument/2006/relationships/image" Target="../media/image138.wmf"/><Relationship Id="rId17" Type="http://schemas.openxmlformats.org/officeDocument/2006/relationships/oleObject" Target="../embeddings/oleObject1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0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68.bin"/><Relationship Id="rId5" Type="http://schemas.openxmlformats.org/officeDocument/2006/relationships/oleObject" Target="../embeddings/oleObject165.bin"/><Relationship Id="rId15" Type="http://schemas.openxmlformats.org/officeDocument/2006/relationships/oleObject" Target="../embeddings/oleObject170.bin"/><Relationship Id="rId10" Type="http://schemas.openxmlformats.org/officeDocument/2006/relationships/image" Target="../media/image137.wmf"/><Relationship Id="rId4" Type="http://schemas.openxmlformats.org/officeDocument/2006/relationships/image" Target="../media/image18.jpg"/><Relationship Id="rId9" Type="http://schemas.openxmlformats.org/officeDocument/2006/relationships/oleObject" Target="../embeddings/oleObject167.bin"/><Relationship Id="rId14" Type="http://schemas.openxmlformats.org/officeDocument/2006/relationships/image" Target="../media/image139.wmf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6.bin"/><Relationship Id="rId18" Type="http://schemas.openxmlformats.org/officeDocument/2006/relationships/image" Target="../media/image144.wmf"/><Relationship Id="rId26" Type="http://schemas.openxmlformats.org/officeDocument/2006/relationships/image" Target="../media/image148.wmf"/><Relationship Id="rId3" Type="http://schemas.openxmlformats.org/officeDocument/2006/relationships/notesSlide" Target="../notesSlides/notesSlide24.xml"/><Relationship Id="rId21" Type="http://schemas.openxmlformats.org/officeDocument/2006/relationships/oleObject" Target="../embeddings/oleObject180.bin"/><Relationship Id="rId34" Type="http://schemas.openxmlformats.org/officeDocument/2006/relationships/image" Target="../media/image152.wmf"/><Relationship Id="rId7" Type="http://schemas.openxmlformats.org/officeDocument/2006/relationships/oleObject" Target="../embeddings/oleObject173.bin"/><Relationship Id="rId12" Type="http://schemas.openxmlformats.org/officeDocument/2006/relationships/image" Target="../media/image138.wmf"/><Relationship Id="rId17" Type="http://schemas.openxmlformats.org/officeDocument/2006/relationships/oleObject" Target="../embeddings/oleObject178.bin"/><Relationship Id="rId25" Type="http://schemas.openxmlformats.org/officeDocument/2006/relationships/oleObject" Target="../embeddings/oleObject182.bin"/><Relationship Id="rId33" Type="http://schemas.openxmlformats.org/officeDocument/2006/relationships/oleObject" Target="../embeddings/oleObject18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3.wmf"/><Relationship Id="rId20" Type="http://schemas.openxmlformats.org/officeDocument/2006/relationships/image" Target="../media/image145.wmf"/><Relationship Id="rId29" Type="http://schemas.openxmlformats.org/officeDocument/2006/relationships/oleObject" Target="../embeddings/oleObject184.bin"/><Relationship Id="rId1" Type="http://schemas.openxmlformats.org/officeDocument/2006/relationships/vmlDrawing" Target="../drawings/vmlDrawing24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75.bin"/><Relationship Id="rId24" Type="http://schemas.openxmlformats.org/officeDocument/2006/relationships/image" Target="../media/image147.wmf"/><Relationship Id="rId32" Type="http://schemas.openxmlformats.org/officeDocument/2006/relationships/image" Target="../media/image151.wmf"/><Relationship Id="rId5" Type="http://schemas.openxmlformats.org/officeDocument/2006/relationships/oleObject" Target="../embeddings/oleObject172.bin"/><Relationship Id="rId15" Type="http://schemas.openxmlformats.org/officeDocument/2006/relationships/oleObject" Target="../embeddings/oleObject177.bin"/><Relationship Id="rId23" Type="http://schemas.openxmlformats.org/officeDocument/2006/relationships/oleObject" Target="../embeddings/oleObject181.bin"/><Relationship Id="rId28" Type="http://schemas.openxmlformats.org/officeDocument/2006/relationships/image" Target="../media/image149.wmf"/><Relationship Id="rId36" Type="http://schemas.openxmlformats.org/officeDocument/2006/relationships/image" Target="../media/image153.wmf"/><Relationship Id="rId10" Type="http://schemas.openxmlformats.org/officeDocument/2006/relationships/image" Target="../media/image137.wmf"/><Relationship Id="rId19" Type="http://schemas.openxmlformats.org/officeDocument/2006/relationships/oleObject" Target="../embeddings/oleObject179.bin"/><Relationship Id="rId31" Type="http://schemas.openxmlformats.org/officeDocument/2006/relationships/oleObject" Target="../embeddings/oleObject185.bin"/><Relationship Id="rId4" Type="http://schemas.openxmlformats.org/officeDocument/2006/relationships/image" Target="../media/image18.jpg"/><Relationship Id="rId9" Type="http://schemas.openxmlformats.org/officeDocument/2006/relationships/oleObject" Target="../embeddings/oleObject174.bin"/><Relationship Id="rId14" Type="http://schemas.openxmlformats.org/officeDocument/2006/relationships/image" Target="../media/image142.wmf"/><Relationship Id="rId22" Type="http://schemas.openxmlformats.org/officeDocument/2006/relationships/image" Target="../media/image146.wmf"/><Relationship Id="rId27" Type="http://schemas.openxmlformats.org/officeDocument/2006/relationships/oleObject" Target="../embeddings/oleObject183.bin"/><Relationship Id="rId30" Type="http://schemas.openxmlformats.org/officeDocument/2006/relationships/image" Target="../media/image150.wmf"/><Relationship Id="rId35" Type="http://schemas.openxmlformats.org/officeDocument/2006/relationships/oleObject" Target="../embeddings/oleObject187.bin"/><Relationship Id="rId8" Type="http://schemas.openxmlformats.org/officeDocument/2006/relationships/image" Target="../media/image135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wmf"/><Relationship Id="rId13" Type="http://schemas.openxmlformats.org/officeDocument/2006/relationships/oleObject" Target="../embeddings/oleObject192.bin"/><Relationship Id="rId3" Type="http://schemas.openxmlformats.org/officeDocument/2006/relationships/notesSlide" Target="../notesSlides/notesSlide25.xml"/><Relationship Id="rId7" Type="http://schemas.openxmlformats.org/officeDocument/2006/relationships/oleObject" Target="../embeddings/oleObject189.bin"/><Relationship Id="rId12" Type="http://schemas.openxmlformats.org/officeDocument/2006/relationships/image" Target="../media/image15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8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91.bin"/><Relationship Id="rId5" Type="http://schemas.openxmlformats.org/officeDocument/2006/relationships/oleObject" Target="../embeddings/oleObject188.bin"/><Relationship Id="rId15" Type="http://schemas.openxmlformats.org/officeDocument/2006/relationships/oleObject" Target="../embeddings/oleObject193.bin"/><Relationship Id="rId10" Type="http://schemas.openxmlformats.org/officeDocument/2006/relationships/image" Target="../media/image155.wmf"/><Relationship Id="rId4" Type="http://schemas.openxmlformats.org/officeDocument/2006/relationships/image" Target="../media/image18.jpg"/><Relationship Id="rId9" Type="http://schemas.openxmlformats.org/officeDocument/2006/relationships/oleObject" Target="../embeddings/oleObject190.bin"/><Relationship Id="rId14" Type="http://schemas.openxmlformats.org/officeDocument/2006/relationships/image" Target="../media/image157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wmf"/><Relationship Id="rId13" Type="http://schemas.openxmlformats.org/officeDocument/2006/relationships/oleObject" Target="../embeddings/oleObject198.bin"/><Relationship Id="rId3" Type="http://schemas.openxmlformats.org/officeDocument/2006/relationships/notesSlide" Target="../notesSlides/notesSlide26.xml"/><Relationship Id="rId7" Type="http://schemas.openxmlformats.org/officeDocument/2006/relationships/oleObject" Target="../embeddings/oleObject195.bin"/><Relationship Id="rId12" Type="http://schemas.openxmlformats.org/officeDocument/2006/relationships/image" Target="../media/image1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97.bin"/><Relationship Id="rId5" Type="http://schemas.openxmlformats.org/officeDocument/2006/relationships/oleObject" Target="../embeddings/oleObject194.bin"/><Relationship Id="rId10" Type="http://schemas.openxmlformats.org/officeDocument/2006/relationships/image" Target="../media/image160.wmf"/><Relationship Id="rId4" Type="http://schemas.openxmlformats.org/officeDocument/2006/relationships/image" Target="../media/image18.jpg"/><Relationship Id="rId9" Type="http://schemas.openxmlformats.org/officeDocument/2006/relationships/oleObject" Target="../embeddings/oleObject196.bin"/><Relationship Id="rId14" Type="http://schemas.openxmlformats.org/officeDocument/2006/relationships/image" Target="../media/image162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99.bin"/><Relationship Id="rId4" Type="http://schemas.openxmlformats.org/officeDocument/2006/relationships/image" Target="../media/image18.jp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5.wmf"/><Relationship Id="rId3" Type="http://schemas.openxmlformats.org/officeDocument/2006/relationships/oleObject" Target="../embeddings/oleObject200.bin"/><Relationship Id="rId7" Type="http://schemas.openxmlformats.org/officeDocument/2006/relationships/oleObject" Target="../embeddings/oleObject202.bin"/><Relationship Id="rId12" Type="http://schemas.openxmlformats.org/officeDocument/2006/relationships/image" Target="../media/image1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64.wmf"/><Relationship Id="rId11" Type="http://schemas.openxmlformats.org/officeDocument/2006/relationships/oleObject" Target="../embeddings/oleObject204.bin"/><Relationship Id="rId5" Type="http://schemas.openxmlformats.org/officeDocument/2006/relationships/oleObject" Target="../embeddings/oleObject201.bin"/><Relationship Id="rId10" Type="http://schemas.openxmlformats.org/officeDocument/2006/relationships/image" Target="../media/image166.wmf"/><Relationship Id="rId4" Type="http://schemas.openxmlformats.org/officeDocument/2006/relationships/image" Target="../media/image163.wmf"/><Relationship Id="rId9" Type="http://schemas.openxmlformats.org/officeDocument/2006/relationships/oleObject" Target="../embeddings/oleObject20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1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wmf"/><Relationship Id="rId3" Type="http://schemas.openxmlformats.org/officeDocument/2006/relationships/oleObject" Target="../embeddings/oleObject205.bin"/><Relationship Id="rId7" Type="http://schemas.openxmlformats.org/officeDocument/2006/relationships/oleObject" Target="../embeddings/oleObject20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69.wmf"/><Relationship Id="rId5" Type="http://schemas.openxmlformats.org/officeDocument/2006/relationships/oleObject" Target="../embeddings/oleObject206.bin"/><Relationship Id="rId10" Type="http://schemas.openxmlformats.org/officeDocument/2006/relationships/image" Target="../media/image171.wmf"/><Relationship Id="rId4" Type="http://schemas.openxmlformats.org/officeDocument/2006/relationships/image" Target="../media/image168.wmf"/><Relationship Id="rId9" Type="http://schemas.openxmlformats.org/officeDocument/2006/relationships/oleObject" Target="../embeddings/oleObject208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wmf"/><Relationship Id="rId13" Type="http://schemas.openxmlformats.org/officeDocument/2006/relationships/oleObject" Target="../embeddings/oleObject213.bin"/><Relationship Id="rId18" Type="http://schemas.openxmlformats.org/officeDocument/2006/relationships/image" Target="../media/image173.wmf"/><Relationship Id="rId26" Type="http://schemas.openxmlformats.org/officeDocument/2006/relationships/oleObject" Target="../embeddings/oleObject221.bin"/><Relationship Id="rId3" Type="http://schemas.openxmlformats.org/officeDocument/2006/relationships/notesSlide" Target="../notesSlides/notesSlide28.xml"/><Relationship Id="rId21" Type="http://schemas.openxmlformats.org/officeDocument/2006/relationships/oleObject" Target="../embeddings/oleObject217.bin"/><Relationship Id="rId7" Type="http://schemas.openxmlformats.org/officeDocument/2006/relationships/oleObject" Target="../embeddings/oleObject210.bin"/><Relationship Id="rId12" Type="http://schemas.openxmlformats.org/officeDocument/2006/relationships/image" Target="../media/image156.wmf"/><Relationship Id="rId17" Type="http://schemas.openxmlformats.org/officeDocument/2006/relationships/oleObject" Target="../embeddings/oleObject215.bin"/><Relationship Id="rId25" Type="http://schemas.openxmlformats.org/officeDocument/2006/relationships/image" Target="../media/image17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8.wmf"/><Relationship Id="rId20" Type="http://schemas.openxmlformats.org/officeDocument/2006/relationships/image" Target="../media/image174.wmf"/><Relationship Id="rId29" Type="http://schemas.openxmlformats.org/officeDocument/2006/relationships/image" Target="../media/image177.wmf"/><Relationship Id="rId1" Type="http://schemas.openxmlformats.org/officeDocument/2006/relationships/vmlDrawing" Target="../drawings/vmlDrawing30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212.bin"/><Relationship Id="rId24" Type="http://schemas.openxmlformats.org/officeDocument/2006/relationships/oleObject" Target="../embeddings/oleObject220.bin"/><Relationship Id="rId5" Type="http://schemas.openxmlformats.org/officeDocument/2006/relationships/oleObject" Target="../embeddings/oleObject209.bin"/><Relationship Id="rId15" Type="http://schemas.openxmlformats.org/officeDocument/2006/relationships/oleObject" Target="../embeddings/oleObject214.bin"/><Relationship Id="rId23" Type="http://schemas.openxmlformats.org/officeDocument/2006/relationships/oleObject" Target="../embeddings/oleObject219.bin"/><Relationship Id="rId28" Type="http://schemas.openxmlformats.org/officeDocument/2006/relationships/oleObject" Target="../embeddings/oleObject222.bin"/><Relationship Id="rId10" Type="http://schemas.openxmlformats.org/officeDocument/2006/relationships/image" Target="../media/image155.wmf"/><Relationship Id="rId19" Type="http://schemas.openxmlformats.org/officeDocument/2006/relationships/oleObject" Target="../embeddings/oleObject216.bin"/><Relationship Id="rId31" Type="http://schemas.openxmlformats.org/officeDocument/2006/relationships/image" Target="../media/image178.wmf"/><Relationship Id="rId4" Type="http://schemas.openxmlformats.org/officeDocument/2006/relationships/image" Target="../media/image18.jpg"/><Relationship Id="rId9" Type="http://schemas.openxmlformats.org/officeDocument/2006/relationships/oleObject" Target="../embeddings/oleObject211.bin"/><Relationship Id="rId14" Type="http://schemas.openxmlformats.org/officeDocument/2006/relationships/image" Target="../media/image172.wmf"/><Relationship Id="rId22" Type="http://schemas.openxmlformats.org/officeDocument/2006/relationships/oleObject" Target="../embeddings/oleObject218.bin"/><Relationship Id="rId27" Type="http://schemas.openxmlformats.org/officeDocument/2006/relationships/image" Target="../media/image176.wmf"/><Relationship Id="rId30" Type="http://schemas.openxmlformats.org/officeDocument/2006/relationships/oleObject" Target="../embeddings/oleObject223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wmf"/><Relationship Id="rId13" Type="http://schemas.openxmlformats.org/officeDocument/2006/relationships/oleObject" Target="../embeddings/oleObject228.bin"/><Relationship Id="rId18" Type="http://schemas.openxmlformats.org/officeDocument/2006/relationships/image" Target="../media/image180.wmf"/><Relationship Id="rId3" Type="http://schemas.openxmlformats.org/officeDocument/2006/relationships/notesSlide" Target="../notesSlides/notesSlide29.xml"/><Relationship Id="rId21" Type="http://schemas.openxmlformats.org/officeDocument/2006/relationships/oleObject" Target="../embeddings/oleObject232.bin"/><Relationship Id="rId7" Type="http://schemas.openxmlformats.org/officeDocument/2006/relationships/oleObject" Target="../embeddings/oleObject225.bin"/><Relationship Id="rId12" Type="http://schemas.openxmlformats.org/officeDocument/2006/relationships/image" Target="../media/image161.wmf"/><Relationship Id="rId17" Type="http://schemas.openxmlformats.org/officeDocument/2006/relationships/oleObject" Target="../embeddings/oleObject2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9.wmf"/><Relationship Id="rId20" Type="http://schemas.openxmlformats.org/officeDocument/2006/relationships/image" Target="../media/image181.wmf"/><Relationship Id="rId1" Type="http://schemas.openxmlformats.org/officeDocument/2006/relationships/vmlDrawing" Target="../drawings/vmlDrawing3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227.bin"/><Relationship Id="rId24" Type="http://schemas.openxmlformats.org/officeDocument/2006/relationships/image" Target="../media/image183.wmf"/><Relationship Id="rId5" Type="http://schemas.openxmlformats.org/officeDocument/2006/relationships/oleObject" Target="../embeddings/oleObject224.bin"/><Relationship Id="rId15" Type="http://schemas.openxmlformats.org/officeDocument/2006/relationships/oleObject" Target="../embeddings/oleObject229.bin"/><Relationship Id="rId23" Type="http://schemas.openxmlformats.org/officeDocument/2006/relationships/oleObject" Target="../embeddings/oleObject233.bin"/><Relationship Id="rId10" Type="http://schemas.openxmlformats.org/officeDocument/2006/relationships/image" Target="../media/image160.wmf"/><Relationship Id="rId19" Type="http://schemas.openxmlformats.org/officeDocument/2006/relationships/oleObject" Target="../embeddings/oleObject231.bin"/><Relationship Id="rId4" Type="http://schemas.openxmlformats.org/officeDocument/2006/relationships/image" Target="../media/image18.jpg"/><Relationship Id="rId9" Type="http://schemas.openxmlformats.org/officeDocument/2006/relationships/oleObject" Target="../embeddings/oleObject226.bin"/><Relationship Id="rId14" Type="http://schemas.openxmlformats.org/officeDocument/2006/relationships/image" Target="../media/image162.wmf"/><Relationship Id="rId22" Type="http://schemas.openxmlformats.org/officeDocument/2006/relationships/image" Target="../media/image18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18.jpg"/><Relationship Id="rId9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10" Type="http://schemas.openxmlformats.org/officeDocument/2006/relationships/image" Target="../media/image27.wmf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oleObject" Target="../embeddings/oleObject3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5" Type="http://schemas.openxmlformats.org/officeDocument/2006/relationships/oleObject" Target="../embeddings/oleObject34.bin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29.wmf"/><Relationship Id="rId1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1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37.wmf"/><Relationship Id="rId4" Type="http://schemas.openxmlformats.org/officeDocument/2006/relationships/image" Target="../media/image42.png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39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9.bin"/><Relationship Id="rId18" Type="http://schemas.openxmlformats.org/officeDocument/2006/relationships/image" Target="../media/image47.wmf"/><Relationship Id="rId26" Type="http://schemas.openxmlformats.org/officeDocument/2006/relationships/image" Target="../media/image51.wmf"/><Relationship Id="rId39" Type="http://schemas.openxmlformats.org/officeDocument/2006/relationships/oleObject" Target="../embeddings/oleObject62.bin"/><Relationship Id="rId21" Type="http://schemas.openxmlformats.org/officeDocument/2006/relationships/oleObject" Target="../embeddings/oleObject53.bin"/><Relationship Id="rId34" Type="http://schemas.openxmlformats.org/officeDocument/2006/relationships/image" Target="../media/image55.wmf"/><Relationship Id="rId42" Type="http://schemas.openxmlformats.org/officeDocument/2006/relationships/oleObject" Target="../embeddings/oleObject6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29" Type="http://schemas.openxmlformats.org/officeDocument/2006/relationships/oleObject" Target="../embeddings/oleObject57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48.bin"/><Relationship Id="rId24" Type="http://schemas.openxmlformats.org/officeDocument/2006/relationships/image" Target="../media/image50.wmf"/><Relationship Id="rId32" Type="http://schemas.openxmlformats.org/officeDocument/2006/relationships/image" Target="../media/image54.wmf"/><Relationship Id="rId37" Type="http://schemas.openxmlformats.org/officeDocument/2006/relationships/oleObject" Target="../embeddings/oleObject61.bin"/><Relationship Id="rId40" Type="http://schemas.openxmlformats.org/officeDocument/2006/relationships/image" Target="../media/image58.wmf"/><Relationship Id="rId45" Type="http://schemas.openxmlformats.org/officeDocument/2006/relationships/image" Target="../media/image60.wmf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23" Type="http://schemas.openxmlformats.org/officeDocument/2006/relationships/oleObject" Target="../embeddings/oleObject54.bin"/><Relationship Id="rId28" Type="http://schemas.openxmlformats.org/officeDocument/2006/relationships/image" Target="../media/image52.wmf"/><Relationship Id="rId36" Type="http://schemas.openxmlformats.org/officeDocument/2006/relationships/image" Target="../media/image56.wmf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52.bin"/><Relationship Id="rId31" Type="http://schemas.openxmlformats.org/officeDocument/2006/relationships/oleObject" Target="../embeddings/oleObject58.bin"/><Relationship Id="rId44" Type="http://schemas.openxmlformats.org/officeDocument/2006/relationships/oleObject" Target="../embeddings/oleObject65.bin"/><Relationship Id="rId4" Type="http://schemas.openxmlformats.org/officeDocument/2006/relationships/image" Target="../media/image42.png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5.wmf"/><Relationship Id="rId22" Type="http://schemas.openxmlformats.org/officeDocument/2006/relationships/image" Target="../media/image49.wmf"/><Relationship Id="rId27" Type="http://schemas.openxmlformats.org/officeDocument/2006/relationships/oleObject" Target="../embeddings/oleObject56.bin"/><Relationship Id="rId30" Type="http://schemas.openxmlformats.org/officeDocument/2006/relationships/image" Target="../media/image53.wmf"/><Relationship Id="rId35" Type="http://schemas.openxmlformats.org/officeDocument/2006/relationships/oleObject" Target="../embeddings/oleObject60.bin"/><Relationship Id="rId43" Type="http://schemas.openxmlformats.org/officeDocument/2006/relationships/image" Target="../media/image59.wmf"/><Relationship Id="rId8" Type="http://schemas.openxmlformats.org/officeDocument/2006/relationships/image" Target="../media/image37.wmf"/><Relationship Id="rId3" Type="http://schemas.openxmlformats.org/officeDocument/2006/relationships/notesSlide" Target="../notesSlides/notesSlide8.xml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51.bin"/><Relationship Id="rId25" Type="http://schemas.openxmlformats.org/officeDocument/2006/relationships/oleObject" Target="../embeddings/oleObject55.bin"/><Relationship Id="rId33" Type="http://schemas.openxmlformats.org/officeDocument/2006/relationships/oleObject" Target="../embeddings/oleObject59.bin"/><Relationship Id="rId38" Type="http://schemas.openxmlformats.org/officeDocument/2006/relationships/image" Target="../media/image57.wmf"/><Relationship Id="rId20" Type="http://schemas.openxmlformats.org/officeDocument/2006/relationships/image" Target="../media/image48.wmf"/><Relationship Id="rId41" Type="http://schemas.openxmlformats.org/officeDocument/2006/relationships/oleObject" Target="../embeddings/oleObject6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 ĐẲNG THỨC ĐÁNG NHỚ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3724835" y="2138683"/>
            <a:ext cx="7435019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Đ8- C1- </a:t>
            </a:r>
            <a:r>
              <a:rPr lang="en-US" sz="4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 </a:t>
            </a:r>
            <a:r>
              <a:rPr lang="en-US" sz="4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Rectangle 16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Rectangle 162"/>
          <p:cNvSpPr>
            <a:spLocks noChangeArrowheads="1"/>
          </p:cNvSpPr>
          <p:nvPr/>
        </p:nvSpPr>
        <p:spPr bwMode="auto">
          <a:xfrm>
            <a:off x="0" y="2000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 </a:t>
            </a:r>
            <a:endParaRPr kumimoji="0" lang="vi-V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166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" name="Rectangle 173"/>
          <p:cNvSpPr>
            <a:spLocks noChangeArrowheads="1"/>
          </p:cNvSpPr>
          <p:nvPr/>
        </p:nvSpPr>
        <p:spPr bwMode="auto">
          <a:xfrm>
            <a:off x="0" y="933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" name="Picture 50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994" y="406703"/>
            <a:ext cx="4223196" cy="440514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AutoShape 52"/>
          <p:cNvSpPr>
            <a:spLocks noChangeArrowheads="1"/>
          </p:cNvSpPr>
          <p:nvPr/>
        </p:nvSpPr>
        <p:spPr bwMode="auto">
          <a:xfrm>
            <a:off x="-1" y="667331"/>
            <a:ext cx="6829727" cy="3635831"/>
          </a:xfrm>
          <a:prstGeom prst="cloudCallout">
            <a:avLst>
              <a:gd name="adj1" fmla="val 67756"/>
              <a:gd name="adj2" fmla="val 454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813001"/>
              </p:ext>
            </p:extLst>
          </p:nvPr>
        </p:nvGraphicFramePr>
        <p:xfrm>
          <a:off x="4156688" y="1823097"/>
          <a:ext cx="1054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5" imgW="1054080" imgH="393480" progId="Equation.DSMT4">
                  <p:embed/>
                </p:oleObj>
              </mc:Choice>
              <mc:Fallback>
                <p:oleObj name="Equation" r:id="rId5" imgW="1054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56688" y="1823097"/>
                        <a:ext cx="10541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37363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Rectangle 16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Rectangle 162"/>
          <p:cNvSpPr>
            <a:spLocks noChangeArrowheads="1"/>
          </p:cNvSpPr>
          <p:nvPr/>
        </p:nvSpPr>
        <p:spPr bwMode="auto">
          <a:xfrm>
            <a:off x="0" y="2000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 </a:t>
            </a:r>
            <a:endParaRPr kumimoji="0" lang="vi-V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166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" name="Rectangle 172"/>
          <p:cNvSpPr>
            <a:spLocks noChangeArrowheads="1"/>
          </p:cNvSpPr>
          <p:nvPr/>
        </p:nvSpPr>
        <p:spPr bwMode="auto">
          <a:xfrm>
            <a:off x="0" y="7334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 </a:t>
            </a:r>
            <a:endParaRPr kumimoji="0" 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708679"/>
              </p:ext>
            </p:extLst>
          </p:nvPr>
        </p:nvGraphicFramePr>
        <p:xfrm>
          <a:off x="1520098" y="2457450"/>
          <a:ext cx="270331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4" imgW="1028520" imgH="203040" progId="Equation.DSMT4">
                  <p:embed/>
                </p:oleObj>
              </mc:Choice>
              <mc:Fallback>
                <p:oleObj name="Equation" r:id="rId4" imgW="10285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0098" y="2457450"/>
                        <a:ext cx="2703318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299115"/>
              </p:ext>
            </p:extLst>
          </p:nvPr>
        </p:nvGraphicFramePr>
        <p:xfrm>
          <a:off x="4245345" y="2481028"/>
          <a:ext cx="20605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6" imgW="939600" imgH="203040" progId="Equation.DSMT4">
                  <p:embed/>
                </p:oleObj>
              </mc:Choice>
              <mc:Fallback>
                <p:oleObj name="Equation" r:id="rId6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5345" y="2481028"/>
                        <a:ext cx="206057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142896"/>
              </p:ext>
            </p:extLst>
          </p:nvPr>
        </p:nvGraphicFramePr>
        <p:xfrm>
          <a:off x="2210014" y="3507699"/>
          <a:ext cx="1435574" cy="584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8" imgW="495000" imgH="228600" progId="Equation.DSMT4">
                  <p:embed/>
                </p:oleObj>
              </mc:Choice>
              <mc:Fallback>
                <p:oleObj name="Equation" r:id="rId8" imgW="495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014" y="3507699"/>
                        <a:ext cx="1435574" cy="5846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760313"/>
              </p:ext>
            </p:extLst>
          </p:nvPr>
        </p:nvGraphicFramePr>
        <p:xfrm>
          <a:off x="3479275" y="3500658"/>
          <a:ext cx="270331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0" imgW="939600" imgH="203040" progId="Equation.DSMT4">
                  <p:embed/>
                </p:oleObj>
              </mc:Choice>
              <mc:Fallback>
                <p:oleObj name="Equation" r:id="rId10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275" y="3500658"/>
                        <a:ext cx="2703318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Picture 50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8919" y="406704"/>
            <a:ext cx="3378575" cy="377555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867094"/>
              </p:ext>
            </p:extLst>
          </p:nvPr>
        </p:nvGraphicFramePr>
        <p:xfrm>
          <a:off x="4991725" y="789690"/>
          <a:ext cx="1104275" cy="571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3" imgW="495085" imgH="228501" progId="Equation.DSMT4">
                  <p:embed/>
                </p:oleObj>
              </mc:Choice>
              <mc:Fallback>
                <p:oleObj name="Equation" r:id="rId13" imgW="495085" imgH="228501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725" y="789690"/>
                        <a:ext cx="1104275" cy="571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00955" y="391714"/>
            <a:ext cx="559504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Theo công thức tính diện tích ta có, diện tích hình vuông</a:t>
            </a:r>
            <a:r>
              <a:rPr kumimoji="0" lang="nl-NL" sz="2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             là </a:t>
            </a:r>
            <a:endParaRPr kumimoji="0" lang="nl-NL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0" y="15144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.</a:t>
            </a:r>
            <a:r>
              <a:rPr kumimoji="0" lang="en-US" sz="1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563415" y="1383465"/>
            <a:ext cx="559504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Theo tính</a:t>
            </a:r>
            <a:r>
              <a:rPr kumimoji="0" lang="nl-NL" sz="2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 chất d</a:t>
            </a:r>
            <a:r>
              <a:rPr kumimoji="0" lang="nl-NL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iện tích đa</a:t>
            </a:r>
            <a:r>
              <a:rPr kumimoji="0" lang="nl-NL" sz="2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 giác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ta có, diện tích hình vuông</a:t>
            </a:r>
            <a:r>
              <a:rPr kumimoji="0" lang="nl-NL" sz="2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             là </a:t>
            </a:r>
            <a:endParaRPr kumimoji="0" lang="nl-NL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84949" y="3567661"/>
            <a:ext cx="878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795177"/>
              </p:ext>
            </p:extLst>
          </p:nvPr>
        </p:nvGraphicFramePr>
        <p:xfrm>
          <a:off x="3586959" y="937131"/>
          <a:ext cx="1054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5" imgW="1054080" imgH="393480" progId="Equation.DSMT4">
                  <p:embed/>
                </p:oleObj>
              </mc:Choice>
              <mc:Fallback>
                <p:oleObj name="Equation" r:id="rId15" imgW="10540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959" y="937131"/>
                        <a:ext cx="1054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429867"/>
              </p:ext>
            </p:extLst>
          </p:nvPr>
        </p:nvGraphicFramePr>
        <p:xfrm>
          <a:off x="4459782" y="1915770"/>
          <a:ext cx="1054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7" imgW="1054100" imgH="393700" progId="Equation.DSMT4">
                  <p:embed/>
                </p:oleObj>
              </mc:Choice>
              <mc:Fallback>
                <p:oleObj name="Equation" r:id="rId17" imgW="10541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9782" y="1915770"/>
                        <a:ext cx="1054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51574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2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 flipH="1">
            <a:off x="4137282" y="59975"/>
            <a:ext cx="29982" cy="5891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233305" y="104946"/>
            <a:ext cx="0" cy="5561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6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" name="Rectangle 168"/>
          <p:cNvSpPr>
            <a:spLocks noChangeArrowheads="1"/>
          </p:cNvSpPr>
          <p:nvPr/>
        </p:nvSpPr>
        <p:spPr bwMode="auto">
          <a:xfrm>
            <a:off x="152400" y="552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172"/>
          <p:cNvSpPr>
            <a:spLocks noChangeArrowheads="1"/>
          </p:cNvSpPr>
          <p:nvPr/>
        </p:nvSpPr>
        <p:spPr bwMode="auto">
          <a:xfrm>
            <a:off x="0" y="7334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等线"/>
                <a:cs typeface="Times New Roman" pitchFamily="18" charset="0"/>
              </a:rPr>
              <a:t> </a:t>
            </a:r>
            <a:endParaRPr kumimoji="0" 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173"/>
          <p:cNvSpPr>
            <a:spLocks noChangeArrowheads="1"/>
          </p:cNvSpPr>
          <p:nvPr/>
        </p:nvSpPr>
        <p:spPr bwMode="auto">
          <a:xfrm>
            <a:off x="0" y="933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941" y="2855271"/>
            <a:ext cx="4134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134870" y="2872975"/>
            <a:ext cx="4377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4112EE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solidFill>
                  <a:srgbClr val="4112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112EE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4112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112EE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4112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112EE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4112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4112EE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2800" dirty="0">
              <a:solidFill>
                <a:srgbClr val="4112E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19609" y="2902920"/>
            <a:ext cx="3582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762465"/>
              </p:ext>
            </p:extLst>
          </p:nvPr>
        </p:nvGraphicFramePr>
        <p:xfrm>
          <a:off x="534240" y="594765"/>
          <a:ext cx="3251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4" imgW="3251160" imgH="457200" progId="Equation.DSMT4">
                  <p:embed/>
                </p:oleObj>
              </mc:Choice>
              <mc:Fallback>
                <p:oleObj name="Equation" r:id="rId4" imgW="32511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4240" y="594765"/>
                        <a:ext cx="32512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020424"/>
              </p:ext>
            </p:extLst>
          </p:nvPr>
        </p:nvGraphicFramePr>
        <p:xfrm>
          <a:off x="1661803" y="1155751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6" imgW="241200" imgH="380880" progId="Equation.DSMT4">
                  <p:embed/>
                </p:oleObj>
              </mc:Choice>
              <mc:Fallback>
                <p:oleObj name="Equation" r:id="rId6" imgW="2412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61803" y="1155751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816288"/>
              </p:ext>
            </p:extLst>
          </p:nvPr>
        </p:nvGraphicFramePr>
        <p:xfrm>
          <a:off x="1661098" y="2266924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8" imgW="241200" imgH="380880" progId="Equation.DSMT4">
                  <p:embed/>
                </p:oleObj>
              </mc:Choice>
              <mc:Fallback>
                <p:oleObj name="Equation" r:id="rId8" imgW="24120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098" y="2266924"/>
                        <a:ext cx="24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749713"/>
              </p:ext>
            </p:extLst>
          </p:nvPr>
        </p:nvGraphicFramePr>
        <p:xfrm>
          <a:off x="439993" y="1612014"/>
          <a:ext cx="1193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10" imgW="1193760" imgH="457200" progId="Equation.DSMT4">
                  <p:embed/>
                </p:oleObj>
              </mc:Choice>
              <mc:Fallback>
                <p:oleObj name="Equation" r:id="rId10" imgW="11937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39993" y="1612014"/>
                        <a:ext cx="11938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387548"/>
              </p:ext>
            </p:extLst>
          </p:nvPr>
        </p:nvGraphicFramePr>
        <p:xfrm>
          <a:off x="1633793" y="1656777"/>
          <a:ext cx="2362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12" imgW="2361960" imgH="368280" progId="Equation.DSMT4">
                  <p:embed/>
                </p:oleObj>
              </mc:Choice>
              <mc:Fallback>
                <p:oleObj name="Equation" r:id="rId12" imgW="236196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33793" y="1656777"/>
                        <a:ext cx="23622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871779"/>
              </p:ext>
            </p:extLst>
          </p:nvPr>
        </p:nvGraphicFramePr>
        <p:xfrm>
          <a:off x="4491098" y="579775"/>
          <a:ext cx="3251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14" imgW="3251160" imgH="457200" progId="Equation.DSMT4">
                  <p:embed/>
                </p:oleObj>
              </mc:Choice>
              <mc:Fallback>
                <p:oleObj name="Equation" r:id="rId14" imgW="325116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098" y="579775"/>
                        <a:ext cx="3251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516452"/>
              </p:ext>
            </p:extLst>
          </p:nvPr>
        </p:nvGraphicFramePr>
        <p:xfrm>
          <a:off x="5619810" y="1140163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16" imgW="241200" imgH="380880" progId="Equation.DSMT4">
                  <p:embed/>
                </p:oleObj>
              </mc:Choice>
              <mc:Fallback>
                <p:oleObj name="Equation" r:id="rId16" imgW="24120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810" y="1140163"/>
                        <a:ext cx="24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919406"/>
              </p:ext>
            </p:extLst>
          </p:nvPr>
        </p:nvGraphicFramePr>
        <p:xfrm>
          <a:off x="4397435" y="1597363"/>
          <a:ext cx="1193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17" imgW="1193760" imgH="457200" progId="Equation.DSMT4">
                  <p:embed/>
                </p:oleObj>
              </mc:Choice>
              <mc:Fallback>
                <p:oleObj name="Equation" r:id="rId17" imgW="1193760" imgH="457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435" y="1597363"/>
                        <a:ext cx="1193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705297"/>
              </p:ext>
            </p:extLst>
          </p:nvPr>
        </p:nvGraphicFramePr>
        <p:xfrm>
          <a:off x="5591235" y="1641813"/>
          <a:ext cx="2362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19" imgW="2361960" imgH="368280" progId="Equation.DSMT4">
                  <p:embed/>
                </p:oleObj>
              </mc:Choice>
              <mc:Fallback>
                <p:oleObj name="Equation" r:id="rId19" imgW="2361960" imgH="3682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235" y="1641813"/>
                        <a:ext cx="2362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751989"/>
              </p:ext>
            </p:extLst>
          </p:nvPr>
        </p:nvGraphicFramePr>
        <p:xfrm>
          <a:off x="5618223" y="2251413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21" imgW="241195" imgH="380835" progId="Equation.DSMT4">
                  <p:embed/>
                </p:oleObj>
              </mc:Choice>
              <mc:Fallback>
                <p:oleObj name="Equation" r:id="rId21" imgW="241195" imgH="38083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8223" y="2251413"/>
                        <a:ext cx="24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410059"/>
              </p:ext>
            </p:extLst>
          </p:nvPr>
        </p:nvGraphicFramePr>
        <p:xfrm>
          <a:off x="8469313" y="552450"/>
          <a:ext cx="3213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22" imgW="3213000" imgH="457200" progId="Equation.DSMT4">
                  <p:embed/>
                </p:oleObj>
              </mc:Choice>
              <mc:Fallback>
                <p:oleObj name="Equation" r:id="rId22" imgW="3213000" imgH="457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9313" y="552450"/>
                        <a:ext cx="3213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799021"/>
              </p:ext>
            </p:extLst>
          </p:nvPr>
        </p:nvGraphicFramePr>
        <p:xfrm>
          <a:off x="9579610" y="1112345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24" imgW="241195" imgH="380835" progId="Equation.DSMT4">
                  <p:embed/>
                </p:oleObj>
              </mc:Choice>
              <mc:Fallback>
                <p:oleObj name="Equation" r:id="rId24" imgW="241195" imgH="380835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9610" y="1112345"/>
                        <a:ext cx="24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318532"/>
              </p:ext>
            </p:extLst>
          </p:nvPr>
        </p:nvGraphicFramePr>
        <p:xfrm>
          <a:off x="8407400" y="1614488"/>
          <a:ext cx="1092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25" imgW="1091880" imgH="368280" progId="Equation.DSMT4">
                  <p:embed/>
                </p:oleObj>
              </mc:Choice>
              <mc:Fallback>
                <p:oleObj name="Equation" r:id="rId25" imgW="1091880" imgH="3682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7400" y="1614488"/>
                        <a:ext cx="1092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517617"/>
              </p:ext>
            </p:extLst>
          </p:nvPr>
        </p:nvGraphicFramePr>
        <p:xfrm>
          <a:off x="9531350" y="1601788"/>
          <a:ext cx="2400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27" imgW="2400120" imgH="393480" progId="Equation.DSMT4">
                  <p:embed/>
                </p:oleObj>
              </mc:Choice>
              <mc:Fallback>
                <p:oleObj name="Equation" r:id="rId27" imgW="2400120" imgH="393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1350" y="1601788"/>
                        <a:ext cx="2400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412637"/>
              </p:ext>
            </p:extLst>
          </p:nvPr>
        </p:nvGraphicFramePr>
        <p:xfrm>
          <a:off x="9578023" y="2223595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29" imgW="241195" imgH="380835" progId="Equation.DSMT4">
                  <p:embed/>
                </p:oleObj>
              </mc:Choice>
              <mc:Fallback>
                <p:oleObj name="Equation" r:id="rId29" imgW="241195" imgH="380835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8023" y="2223595"/>
                        <a:ext cx="24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98799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3" grpId="0"/>
      <p:bldP spid="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>
            <a:extLst>
              <a:ext uri="{FF2B5EF4-FFF2-40B4-BE49-F238E27FC236}">
                <a16:creationId xmlns:a16="http://schemas.microsoft.com/office/drawing/2014/main" id="{DB5EF33F-3F43-438D-BE4E-4A4CA7F6D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815" y="337175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56F5C235-BCCF-4592-98B1-899C7388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3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C9CBD40C-A75A-4AEC-9E81-70E3494E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29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771F20AD-B5B3-460A-A2D8-CF3DF84B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E3DA644-1328-4862-92E8-B70FBA4D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10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13A3C515-42B5-4AC1-82E7-579F091B5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963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B5D14802-3865-49F2-B0E7-B603C38D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154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58EC559C-4F04-4644-9D38-7FF32BCE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82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6FE42B4F-D767-4258-A417-CFDAB4C38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0726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18">
            <a:extLst>
              <a:ext uri="{FF2B5EF4-FFF2-40B4-BE49-F238E27FC236}">
                <a16:creationId xmlns:a16="http://schemas.microsoft.com/office/drawing/2014/main" id="{C58C0A7A-148D-4151-817A-6611BC046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63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051298"/>
              </p:ext>
            </p:extLst>
          </p:nvPr>
        </p:nvGraphicFramePr>
        <p:xfrm>
          <a:off x="2311353" y="2814940"/>
          <a:ext cx="143827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4" imgW="545760" imgH="228600" progId="Equation.DSMT4">
                  <p:embed/>
                </p:oleObj>
              </mc:Choice>
              <mc:Fallback>
                <p:oleObj name="Equation" r:id="rId4" imgW="545760" imgH="22860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353" y="2814940"/>
                        <a:ext cx="1438275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152515"/>
              </p:ext>
            </p:extLst>
          </p:nvPr>
        </p:nvGraphicFramePr>
        <p:xfrm>
          <a:off x="3609928" y="2799289"/>
          <a:ext cx="3030715" cy="48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6" imgW="1041120" imgH="190440" progId="Equation.DSMT4">
                  <p:embed/>
                </p:oleObj>
              </mc:Choice>
              <mc:Fallback>
                <p:oleObj name="Equation" r:id="rId6" imgW="1041120" imgH="19044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28" y="2799289"/>
                        <a:ext cx="3030715" cy="48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239028"/>
              </p:ext>
            </p:extLst>
          </p:nvPr>
        </p:nvGraphicFramePr>
        <p:xfrm>
          <a:off x="2283603" y="3671323"/>
          <a:ext cx="143986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8" imgW="545760" imgH="228600" progId="Equation.DSMT4">
                  <p:embed/>
                </p:oleObj>
              </mc:Choice>
              <mc:Fallback>
                <p:oleObj name="Equation" r:id="rId8" imgW="545760" imgH="22860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3603" y="3671323"/>
                        <a:ext cx="1439862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193104"/>
              </p:ext>
            </p:extLst>
          </p:nvPr>
        </p:nvGraphicFramePr>
        <p:xfrm>
          <a:off x="3657466" y="3678630"/>
          <a:ext cx="2833276" cy="459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10" imgW="1041120" imgH="190440" progId="Equation.DSMT4">
                  <p:embed/>
                </p:oleObj>
              </mc:Choice>
              <mc:Fallback>
                <p:oleObj name="Equation" r:id="rId10" imgW="1041120" imgH="19044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466" y="3678630"/>
                        <a:ext cx="2833276" cy="4597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78307" y="196334"/>
            <a:ext cx="76000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3: HẰNG ĐẲNG THỨC ĐÁNG NHỚ</a:t>
            </a:r>
          </a:p>
          <a:p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236685" y="666650"/>
            <a:ext cx="3648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I.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Hằng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đẳng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091686" y="1120435"/>
            <a:ext cx="51865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II. 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Hằng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đẳng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đáng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nhớ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181625" y="1625710"/>
            <a:ext cx="6313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tổng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endParaRPr lang="en-US" dirty="0">
              <a:solidFill>
                <a:srgbClr val="2704FC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34025" y="2152860"/>
            <a:ext cx="6313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ý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225394"/>
              </p:ext>
            </p:extLst>
          </p:nvPr>
        </p:nvGraphicFramePr>
        <p:xfrm>
          <a:off x="3997889" y="2203005"/>
          <a:ext cx="8032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2" imgW="304560" imgH="203040" progId="Equation.DSMT4">
                  <p:embed/>
                </p:oleObj>
              </mc:Choice>
              <mc:Fallback>
                <p:oleObj name="Equation" r:id="rId12" imgW="30456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889" y="2203005"/>
                        <a:ext cx="80327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3524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>
            <a:extLst>
              <a:ext uri="{FF2B5EF4-FFF2-40B4-BE49-F238E27FC236}">
                <a16:creationId xmlns:a16="http://schemas.microsoft.com/office/drawing/2014/main" id="{DB5EF33F-3F43-438D-BE4E-4A4CA7F6D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56F5C235-BCCF-4592-98B1-899C7388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60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C9CBD40C-A75A-4AEC-9E81-70E3494E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27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771F20AD-B5B3-460A-A2D8-CF3DF84B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32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E3DA644-1328-4862-92E8-B70FBA4D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37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13A3C515-42B5-4AC1-82E7-579F091B5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93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B5D14802-3865-49F2-B0E7-B603C38D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84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58EC559C-4F04-4644-9D38-7FF32BCE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05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6FE42B4F-D767-4258-A417-CFDAB4C38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9956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18">
            <a:extLst>
              <a:ext uri="{FF2B5EF4-FFF2-40B4-BE49-F238E27FC236}">
                <a16:creationId xmlns:a16="http://schemas.microsoft.com/office/drawing/2014/main" id="{C58C0A7A-148D-4151-817A-6611BC046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86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98A7E3A0-3849-453A-AE65-460F3491F0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3598" y="1461563"/>
            <a:ext cx="6308026" cy="6079454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EEB98352-B73B-4717-903F-378AD8A0B8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12324" y="1338590"/>
            <a:ext cx="6564199" cy="6039847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7227F2CC-C5EF-4B22-AE2C-1036F8772D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9657" y="1499131"/>
            <a:ext cx="6469349" cy="5948690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1966695" y="-3481489"/>
            <a:ext cx="3356098" cy="9564871"/>
            <a:chOff x="10892572" y="-648827"/>
            <a:chExt cx="3356098" cy="8168536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11278602" y="-648827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10892572" y="138372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11164453" y="2806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11016468" y="61365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11133885" y="661709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929390" y="472470"/>
            <a:ext cx="4952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(SGK- T19)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75237"/>
              </p:ext>
            </p:extLst>
          </p:nvPr>
        </p:nvGraphicFramePr>
        <p:xfrm>
          <a:off x="337131" y="2708748"/>
          <a:ext cx="328612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5" imgW="177569" imgH="202936" progId="Equation.DSMT4">
                  <p:embed/>
                </p:oleObj>
              </mc:Choice>
              <mc:Fallback>
                <p:oleObj name="Equation" r:id="rId5" imgW="177569" imgH="20293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31" y="2708748"/>
                        <a:ext cx="328612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454201"/>
              </p:ext>
            </p:extLst>
          </p:nvPr>
        </p:nvGraphicFramePr>
        <p:xfrm>
          <a:off x="929390" y="2738728"/>
          <a:ext cx="116840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7" imgW="495000" imgH="228600" progId="Equation.DSMT4">
                  <p:embed/>
                </p:oleObj>
              </mc:Choice>
              <mc:Fallback>
                <p:oleObj name="Equation" r:id="rId7" imgW="4950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390" y="2738728"/>
                        <a:ext cx="116840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400511"/>
              </p:ext>
            </p:extLst>
          </p:nvPr>
        </p:nvGraphicFramePr>
        <p:xfrm>
          <a:off x="786294" y="3403626"/>
          <a:ext cx="2366962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9" imgW="1002960" imgH="203040" progId="Equation.DSMT4">
                  <p:embed/>
                </p:oleObj>
              </mc:Choice>
              <mc:Fallback>
                <p:oleObj name="Equation" r:id="rId9" imgW="1002960" imgH="2030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294" y="3403626"/>
                        <a:ext cx="2366962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943098"/>
              </p:ext>
            </p:extLst>
          </p:nvPr>
        </p:nvGraphicFramePr>
        <p:xfrm>
          <a:off x="741363" y="3982079"/>
          <a:ext cx="19177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11" imgW="812520" imgH="203040" progId="Equation.DSMT4">
                  <p:embed/>
                </p:oleObj>
              </mc:Choice>
              <mc:Fallback>
                <p:oleObj name="Equation" r:id="rId11" imgW="81252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3" y="3982079"/>
                        <a:ext cx="191770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911491"/>
              </p:ext>
            </p:extLst>
          </p:nvPr>
        </p:nvGraphicFramePr>
        <p:xfrm>
          <a:off x="4514408" y="2983330"/>
          <a:ext cx="4508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13" imgW="177569" imgH="202936" progId="Equation.DSMT4">
                  <p:embed/>
                </p:oleObj>
              </mc:Choice>
              <mc:Fallback>
                <p:oleObj name="Equation" r:id="rId13" imgW="177569" imgH="20293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408" y="2983330"/>
                        <a:ext cx="4508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507190"/>
              </p:ext>
            </p:extLst>
          </p:nvPr>
        </p:nvGraphicFramePr>
        <p:xfrm>
          <a:off x="5251875" y="2997070"/>
          <a:ext cx="8540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15" imgW="457200" imgH="228600" progId="Equation.DSMT4">
                  <p:embed/>
                </p:oleObj>
              </mc:Choice>
              <mc:Fallback>
                <p:oleObj name="Equation" r:id="rId15" imgW="4572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875" y="2997070"/>
                        <a:ext cx="85407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754176"/>
              </p:ext>
            </p:extLst>
          </p:nvPr>
        </p:nvGraphicFramePr>
        <p:xfrm>
          <a:off x="5050336" y="3557353"/>
          <a:ext cx="211455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17" imgW="965160" imgH="203040" progId="Equation.DSMT4">
                  <p:embed/>
                </p:oleObj>
              </mc:Choice>
              <mc:Fallback>
                <p:oleObj name="Equation" r:id="rId17" imgW="965160" imgH="2030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336" y="3557353"/>
                        <a:ext cx="211455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756479"/>
              </p:ext>
            </p:extLst>
          </p:nvPr>
        </p:nvGraphicFramePr>
        <p:xfrm>
          <a:off x="5082457" y="4214746"/>
          <a:ext cx="17272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19" imgW="787320" imgH="203040" progId="Equation.DSMT4">
                  <p:embed/>
                </p:oleObj>
              </mc:Choice>
              <mc:Fallback>
                <p:oleObj name="Equation" r:id="rId19" imgW="787320" imgH="2030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2457" y="4214746"/>
                        <a:ext cx="17272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337466"/>
              </p:ext>
            </p:extLst>
          </p:nvPr>
        </p:nvGraphicFramePr>
        <p:xfrm>
          <a:off x="8404363" y="2914677"/>
          <a:ext cx="20320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21" imgW="825480" imgH="228600" progId="Equation.DSMT4">
                  <p:embed/>
                </p:oleObj>
              </mc:Choice>
              <mc:Fallback>
                <p:oleObj name="Equation" r:id="rId21" imgW="82548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4363" y="2914677"/>
                        <a:ext cx="20320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399008"/>
              </p:ext>
            </p:extLst>
          </p:nvPr>
        </p:nvGraphicFramePr>
        <p:xfrm>
          <a:off x="8324547" y="3552669"/>
          <a:ext cx="3439568" cy="536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23" imgW="1536480" imgH="228600" progId="Equation.DSMT4">
                  <p:embed/>
                </p:oleObj>
              </mc:Choice>
              <mc:Fallback>
                <p:oleObj name="Equation" r:id="rId23" imgW="1536480" imgH="2286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4547" y="3552669"/>
                        <a:ext cx="3439568" cy="5360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79288"/>
              </p:ext>
            </p:extLst>
          </p:nvPr>
        </p:nvGraphicFramePr>
        <p:xfrm>
          <a:off x="8383806" y="4109275"/>
          <a:ext cx="332105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25" imgW="1193760" imgH="228600" progId="Equation.DSMT4">
                  <p:embed/>
                </p:oleObj>
              </mc:Choice>
              <mc:Fallback>
                <p:oleObj name="Equation" r:id="rId25" imgW="1193760" imgH="2286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3806" y="4109275"/>
                        <a:ext cx="332105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35155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>
            <a:extLst>
              <a:ext uri="{FF2B5EF4-FFF2-40B4-BE49-F238E27FC236}">
                <a16:creationId xmlns:a16="http://schemas.microsoft.com/office/drawing/2014/main" id="{DB5EF33F-3F43-438D-BE4E-4A4CA7F6D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56F5C235-BCCF-4592-98B1-899C7388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60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C9CBD40C-A75A-4AEC-9E81-70E3494E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27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771F20AD-B5B3-460A-A2D8-CF3DF84B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32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E3DA644-1328-4862-92E8-B70FBA4D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37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13A3C515-42B5-4AC1-82E7-579F091B5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93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B5D14802-3865-49F2-B0E7-B603C38D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84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58EC559C-4F04-4644-9D38-7FF32BCE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05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6FE42B4F-D767-4258-A417-CFDAB4C38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9956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18">
            <a:extLst>
              <a:ext uri="{FF2B5EF4-FFF2-40B4-BE49-F238E27FC236}">
                <a16:creationId xmlns:a16="http://schemas.microsoft.com/office/drawing/2014/main" id="{C58C0A7A-148D-4151-817A-6611BC046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86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98A7E3A0-3849-453A-AE65-460F3491F0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7619" y="1368367"/>
            <a:ext cx="6308026" cy="6079454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EEB98352-B73B-4717-903F-378AD8A0B8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12324" y="1338590"/>
            <a:ext cx="6564199" cy="6039847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7227F2CC-C5EF-4B22-AE2C-1036F8772D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9657" y="1438171"/>
            <a:ext cx="6469349" cy="5948690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1966695" y="-3481489"/>
            <a:ext cx="3356098" cy="9564871"/>
            <a:chOff x="10892572" y="-648827"/>
            <a:chExt cx="3356098" cy="8168536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11278602" y="-648827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10892572" y="138372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11164453" y="2806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11016468" y="61365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11133885" y="661709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929390" y="472470"/>
            <a:ext cx="49522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(SGK- T19)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352282"/>
              </p:ext>
            </p:extLst>
          </p:nvPr>
        </p:nvGraphicFramePr>
        <p:xfrm>
          <a:off x="337131" y="2708748"/>
          <a:ext cx="328612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5" imgW="177569" imgH="202936" progId="Equation.DSMT4">
                  <p:embed/>
                </p:oleObj>
              </mc:Choice>
              <mc:Fallback>
                <p:oleObj name="Equation" r:id="rId5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31" y="2708748"/>
                        <a:ext cx="328612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008768"/>
              </p:ext>
            </p:extLst>
          </p:nvPr>
        </p:nvGraphicFramePr>
        <p:xfrm>
          <a:off x="869430" y="4073556"/>
          <a:ext cx="13779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7" imgW="583920" imgH="228600" progId="Equation.DSMT4">
                  <p:embed/>
                </p:oleObj>
              </mc:Choice>
              <mc:Fallback>
                <p:oleObj name="Equation" r:id="rId7" imgW="5839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430" y="4073556"/>
                        <a:ext cx="137795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667705"/>
              </p:ext>
            </p:extLst>
          </p:nvPr>
        </p:nvGraphicFramePr>
        <p:xfrm>
          <a:off x="830263" y="3429000"/>
          <a:ext cx="2278062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9" imgW="965160" imgH="203040" progId="Equation.DSMT4">
                  <p:embed/>
                </p:oleObj>
              </mc:Choice>
              <mc:Fallback>
                <p:oleObj name="Equation" r:id="rId9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63" y="3429000"/>
                        <a:ext cx="2278062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303729"/>
              </p:ext>
            </p:extLst>
          </p:nvPr>
        </p:nvGraphicFramePr>
        <p:xfrm>
          <a:off x="936625" y="2705100"/>
          <a:ext cx="158591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11" imgW="672840" imgH="203040" progId="Equation.DSMT4">
                  <p:embed/>
                </p:oleObj>
              </mc:Choice>
              <mc:Fallback>
                <p:oleObj name="Equation" r:id="rId11" imgW="672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705100"/>
                        <a:ext cx="1585913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794388"/>
              </p:ext>
            </p:extLst>
          </p:nvPr>
        </p:nvGraphicFramePr>
        <p:xfrm>
          <a:off x="4443557" y="2751650"/>
          <a:ext cx="4508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13" imgW="177569" imgH="202936" progId="Equation.DSMT4">
                  <p:embed/>
                </p:oleObj>
              </mc:Choice>
              <mc:Fallback>
                <p:oleObj name="Equation" r:id="rId13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3557" y="2751650"/>
                        <a:ext cx="4508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72226"/>
              </p:ext>
            </p:extLst>
          </p:nvPr>
        </p:nvGraphicFramePr>
        <p:xfrm>
          <a:off x="4576184" y="3900285"/>
          <a:ext cx="16637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Equation" r:id="rId15" imgW="685800" imgH="228600" progId="Equation.DSMT4">
                  <p:embed/>
                </p:oleObj>
              </mc:Choice>
              <mc:Fallback>
                <p:oleObj name="Equation" r:id="rId15" imgW="685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184" y="3900285"/>
                        <a:ext cx="16637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484322"/>
              </p:ext>
            </p:extLst>
          </p:nvPr>
        </p:nvGraphicFramePr>
        <p:xfrm>
          <a:off x="4571421" y="3316085"/>
          <a:ext cx="27813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Equation" r:id="rId17" imgW="1269720" imgH="228600" progId="Equation.DSMT4">
                  <p:embed/>
                </p:oleObj>
              </mc:Choice>
              <mc:Fallback>
                <p:oleObj name="Equation" r:id="rId17" imgW="1269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1421" y="3316085"/>
                        <a:ext cx="27813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357303"/>
              </p:ext>
            </p:extLst>
          </p:nvPr>
        </p:nvGraphicFramePr>
        <p:xfrm>
          <a:off x="5050846" y="2731307"/>
          <a:ext cx="1716957" cy="489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19" imgW="825480" imgH="203040" progId="Equation.DSMT4">
                  <p:embed/>
                </p:oleObj>
              </mc:Choice>
              <mc:Fallback>
                <p:oleObj name="Equation" r:id="rId19" imgW="825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846" y="2731307"/>
                        <a:ext cx="1716957" cy="4890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141213"/>
              </p:ext>
            </p:extLst>
          </p:nvPr>
        </p:nvGraphicFramePr>
        <p:xfrm>
          <a:off x="8968941" y="2747364"/>
          <a:ext cx="1892434" cy="488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21" imgW="914400" imgH="203040" progId="Equation.DSMT4">
                  <p:embed/>
                </p:oleObj>
              </mc:Choice>
              <mc:Fallback>
                <p:oleObj name="Equation" r:id="rId21" imgW="914400" imgH="20304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8941" y="2747364"/>
                        <a:ext cx="1892434" cy="4883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077227"/>
              </p:ext>
            </p:extLst>
          </p:nvPr>
        </p:nvGraphicFramePr>
        <p:xfrm>
          <a:off x="8789580" y="3331643"/>
          <a:ext cx="22256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Equation" r:id="rId23" imgW="1015920" imgH="203040" progId="Equation.DSMT4">
                  <p:embed/>
                </p:oleObj>
              </mc:Choice>
              <mc:Fallback>
                <p:oleObj name="Equation" r:id="rId23" imgW="1015920" imgH="20304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9580" y="3331643"/>
                        <a:ext cx="2225675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662998"/>
              </p:ext>
            </p:extLst>
          </p:nvPr>
        </p:nvGraphicFramePr>
        <p:xfrm>
          <a:off x="8773568" y="4705583"/>
          <a:ext cx="16637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Equation" r:id="rId25" imgW="685800" imgH="228600" progId="Equation.DSMT4">
                  <p:embed/>
                </p:oleObj>
              </mc:Choice>
              <mc:Fallback>
                <p:oleObj name="Equation" r:id="rId25" imgW="685800" imgH="2286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3568" y="4705583"/>
                        <a:ext cx="16637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109865"/>
              </p:ext>
            </p:extLst>
          </p:nvPr>
        </p:nvGraphicFramePr>
        <p:xfrm>
          <a:off x="8431453" y="2779713"/>
          <a:ext cx="419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Equation" r:id="rId27" imgW="164880" imgH="203040" progId="Equation.DSMT4">
                  <p:embed/>
                </p:oleObj>
              </mc:Choice>
              <mc:Fallback>
                <p:oleObj name="Equation" r:id="rId27" imgW="164880" imgH="20304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1453" y="2779713"/>
                        <a:ext cx="419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869261"/>
              </p:ext>
            </p:extLst>
          </p:nvPr>
        </p:nvGraphicFramePr>
        <p:xfrm>
          <a:off x="8782290" y="3971925"/>
          <a:ext cx="27527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29" imgW="1257120" imgH="228600" progId="Equation.DSMT4">
                  <p:embed/>
                </p:oleObj>
              </mc:Choice>
              <mc:Fallback>
                <p:oleObj name="Equation" r:id="rId29" imgW="125712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2290" y="3971925"/>
                        <a:ext cx="27527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29232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301585" y="568092"/>
            <a:ext cx="6838563" cy="587853"/>
            <a:chOff x="137940" y="568092"/>
            <a:chExt cx="4684777" cy="587853"/>
          </a:xfrm>
        </p:grpSpPr>
        <p:sp>
          <p:nvSpPr>
            <p:cNvPr id="12" name="Rectangle 11"/>
            <p:cNvSpPr/>
            <p:nvPr/>
          </p:nvSpPr>
          <p:spPr>
            <a:xfrm>
              <a:off x="137940" y="568092"/>
              <a:ext cx="4684777" cy="5878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Bef>
                  <a:spcPts val="600"/>
                </a:spcBef>
                <a:spcAft>
                  <a:spcPts val="600"/>
                </a:spcAft>
                <a:tabLst>
                  <a:tab pos="781050" algn="l"/>
                </a:tabLst>
              </a:pPr>
              <a:r>
                <a:rPr lang="en-US" sz="2800" b="1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Ví</a:t>
              </a:r>
              <a:r>
                <a:rPr lang="en-US" sz="28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dụ</a:t>
              </a:r>
              <a:r>
                <a:rPr lang="en-US" sz="28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4: </a:t>
              </a:r>
              <a:r>
                <a:rPr lang="en-US" sz="28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Tính</a:t>
              </a:r>
              <a:r>
                <a:rPr 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nhanh</a:t>
              </a:r>
              <a:r>
                <a:rPr 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 SGK – T19):</a:t>
              </a:r>
              <a:endPara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02383031"/>
                </p:ext>
              </p:extLst>
            </p:nvPr>
          </p:nvGraphicFramePr>
          <p:xfrm>
            <a:off x="3843078" y="610640"/>
            <a:ext cx="398224" cy="458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2" name="Equation" r:id="rId4" imgW="241200" imgH="203040" progId="Equation.DSMT4">
                    <p:embed/>
                  </p:oleObj>
                </mc:Choice>
                <mc:Fallback>
                  <p:oleObj name="Equation" r:id="rId4" imgW="24120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843078" y="610640"/>
                          <a:ext cx="398224" cy="4587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" name="Rectangle 50"/>
          <p:cNvSpPr/>
          <p:nvPr/>
        </p:nvSpPr>
        <p:spPr>
          <a:xfrm>
            <a:off x="1558843" y="1399387"/>
            <a:ext cx="962123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781050" algn="l"/>
              </a:tabLst>
            </a:pP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036244"/>
              </p:ext>
            </p:extLst>
          </p:nvPr>
        </p:nvGraphicFramePr>
        <p:xfrm>
          <a:off x="2789238" y="1399387"/>
          <a:ext cx="24098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6" imgW="965160" imgH="228600" progId="Equation.DSMT4">
                  <p:embed/>
                </p:oleObj>
              </mc:Choice>
              <mc:Fallback>
                <p:oleObj name="Equation" r:id="rId6" imgW="965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89238" y="1399387"/>
                        <a:ext cx="2409825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730562"/>
              </p:ext>
            </p:extLst>
          </p:nvPr>
        </p:nvGraphicFramePr>
        <p:xfrm>
          <a:off x="3502015" y="2068635"/>
          <a:ext cx="275272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8" imgW="1257120" imgH="203040" progId="Equation.DSMT4">
                  <p:embed/>
                </p:oleObj>
              </mc:Choice>
              <mc:Fallback>
                <p:oleObj name="Equation" r:id="rId8" imgW="125712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2015" y="2068635"/>
                        <a:ext cx="2752725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412565"/>
              </p:ext>
            </p:extLst>
          </p:nvPr>
        </p:nvGraphicFramePr>
        <p:xfrm>
          <a:off x="3538972" y="2831845"/>
          <a:ext cx="236378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10" imgW="1079280" imgH="177480" progId="Equation.DSMT4">
                  <p:embed/>
                </p:oleObj>
              </mc:Choice>
              <mc:Fallback>
                <p:oleObj name="Equation" r:id="rId10" imgW="107928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972" y="2831845"/>
                        <a:ext cx="2363787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762318"/>
              </p:ext>
            </p:extLst>
          </p:nvPr>
        </p:nvGraphicFramePr>
        <p:xfrm>
          <a:off x="3598982" y="3401223"/>
          <a:ext cx="110807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12" imgW="457200" imgH="177480" progId="Equation.DSMT4">
                  <p:embed/>
                </p:oleObj>
              </mc:Choice>
              <mc:Fallback>
                <p:oleObj name="Equation" r:id="rId12" imgW="45720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982" y="3401223"/>
                        <a:ext cx="1108075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27757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>
            <a:extLst>
              <a:ext uri="{FF2B5EF4-FFF2-40B4-BE49-F238E27FC236}">
                <a16:creationId xmlns:a16="http://schemas.microsoft.com/office/drawing/2014/main" id="{DB5EF33F-3F43-438D-BE4E-4A4CA7F6D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815" y="370604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56F5C235-BCCF-4592-98B1-899C7388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3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C9CBD40C-A75A-4AEC-9E81-70E3494E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29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771F20AD-B5B3-460A-A2D8-CF3DF84B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E3DA644-1328-4862-92E8-B70FBA4D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10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13A3C515-42B5-4AC1-82E7-579F091B5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963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B5D14802-3865-49F2-B0E7-B603C38D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154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58EC559C-4F04-4644-9D38-7FF32BCE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82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990653"/>
              </p:ext>
            </p:extLst>
          </p:nvPr>
        </p:nvGraphicFramePr>
        <p:xfrm>
          <a:off x="2063740" y="1966762"/>
          <a:ext cx="143827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4" imgW="545760" imgH="228600" progId="Equation.DSMT4">
                  <p:embed/>
                </p:oleObj>
              </mc:Choice>
              <mc:Fallback>
                <p:oleObj name="Equation" r:id="rId4" imgW="545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40" y="1966762"/>
                        <a:ext cx="1438275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209359"/>
              </p:ext>
            </p:extLst>
          </p:nvPr>
        </p:nvGraphicFramePr>
        <p:xfrm>
          <a:off x="3521336" y="2014852"/>
          <a:ext cx="2999386" cy="47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6" imgW="1041120" imgH="190440" progId="Equation.DSMT4">
                  <p:embed/>
                </p:oleObj>
              </mc:Choice>
              <mc:Fallback>
                <p:oleObj name="Equation" r:id="rId6" imgW="10411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336" y="2014852"/>
                        <a:ext cx="2999386" cy="478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750673"/>
              </p:ext>
            </p:extLst>
          </p:nvPr>
        </p:nvGraphicFramePr>
        <p:xfrm>
          <a:off x="2062153" y="2491616"/>
          <a:ext cx="143986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8" imgW="545760" imgH="228600" progId="Equation.DSMT4">
                  <p:embed/>
                </p:oleObj>
              </mc:Choice>
              <mc:Fallback>
                <p:oleObj name="Equation" r:id="rId8" imgW="545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2153" y="2491616"/>
                        <a:ext cx="1439862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366050"/>
              </p:ext>
            </p:extLst>
          </p:nvPr>
        </p:nvGraphicFramePr>
        <p:xfrm>
          <a:off x="3502015" y="2538128"/>
          <a:ext cx="2868805" cy="465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10" imgW="1041120" imgH="190440" progId="Equation.DSMT4">
                  <p:embed/>
                </p:oleObj>
              </mc:Choice>
              <mc:Fallback>
                <p:oleObj name="Equation" r:id="rId10" imgW="10411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2015" y="2538128"/>
                        <a:ext cx="2868805" cy="4655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78307" y="196334"/>
            <a:ext cx="734518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3: HẰNG ĐẲNG THỨC ĐÁNG NHỚ</a:t>
            </a:r>
          </a:p>
          <a:p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181625" y="908128"/>
            <a:ext cx="6313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tổng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endParaRPr lang="en-US" dirty="0">
              <a:solidFill>
                <a:srgbClr val="2704FC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56479" y="3030922"/>
            <a:ext cx="6313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30946"/>
              </p:ext>
            </p:extLst>
          </p:nvPr>
        </p:nvGraphicFramePr>
        <p:xfrm>
          <a:off x="2336231" y="4196373"/>
          <a:ext cx="1223509" cy="453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12" imgW="495000" imgH="190440" progId="Equation.DSMT4">
                  <p:embed/>
                </p:oleObj>
              </mc:Choice>
              <mc:Fallback>
                <p:oleObj name="Equation" r:id="rId12" imgW="495000" imgH="19044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231" y="4196373"/>
                        <a:ext cx="1223509" cy="4530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837176"/>
              </p:ext>
            </p:extLst>
          </p:nvPr>
        </p:nvGraphicFramePr>
        <p:xfrm>
          <a:off x="3579506" y="4254958"/>
          <a:ext cx="25431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14" imgW="1054080" imgH="203040" progId="Equation.DSMT4">
                  <p:embed/>
                </p:oleObj>
              </mc:Choice>
              <mc:Fallback>
                <p:oleObj name="Equation" r:id="rId14" imgW="1054080" imgH="20304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506" y="4254958"/>
                        <a:ext cx="254317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26">
            <a:extLst>
              <a:ext uri="{FF2B5EF4-FFF2-40B4-BE49-F238E27FC236}">
                <a16:creationId xmlns:a16="http://schemas.microsoft.com/office/drawing/2014/main" id="{44154FF0-D6A7-DD55-DD69-2EA96FD6A553}"/>
              </a:ext>
            </a:extLst>
          </p:cNvPr>
          <p:cNvSpPr txBox="1"/>
          <p:nvPr/>
        </p:nvSpPr>
        <p:spPr>
          <a:xfrm>
            <a:off x="1638827" y="3590803"/>
            <a:ext cx="6313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ý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83C1EEFB-0057-0C36-A3CA-459C89B42A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836147"/>
              </p:ext>
            </p:extLst>
          </p:nvPr>
        </p:nvGraphicFramePr>
        <p:xfrm>
          <a:off x="4302691" y="3640948"/>
          <a:ext cx="8032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16" imgW="304560" imgH="203040" progId="Equation.DSMT4">
                  <p:embed/>
                </p:oleObj>
              </mc:Choice>
              <mc:Fallback>
                <p:oleObj name="Equation" r:id="rId16" imgW="304560" imgH="20304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691" y="3640948"/>
                        <a:ext cx="80327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26">
            <a:extLst>
              <a:ext uri="{FF2B5EF4-FFF2-40B4-BE49-F238E27FC236}">
                <a16:creationId xmlns:a16="http://schemas.microsoft.com/office/drawing/2014/main" id="{41583EFA-B8B1-395C-F70C-461D568FDB3B}"/>
              </a:ext>
            </a:extLst>
          </p:cNvPr>
          <p:cNvSpPr txBox="1"/>
          <p:nvPr/>
        </p:nvSpPr>
        <p:spPr>
          <a:xfrm>
            <a:off x="1535587" y="1452278"/>
            <a:ext cx="6313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ý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29699438-A976-B054-DB41-684341C877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34603"/>
              </p:ext>
            </p:extLst>
          </p:nvPr>
        </p:nvGraphicFramePr>
        <p:xfrm>
          <a:off x="4199451" y="1502423"/>
          <a:ext cx="8032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18" imgW="304560" imgH="203040" progId="Equation.DSMT4">
                  <p:embed/>
                </p:oleObj>
              </mc:Choice>
              <mc:Fallback>
                <p:oleObj name="Equation" r:id="rId18" imgW="304560" imgH="20304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83C1EEFB-0057-0C36-A3CA-459C89B42A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451" y="1502423"/>
                        <a:ext cx="80327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60601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>
            <a:extLst>
              <a:ext uri="{FF2B5EF4-FFF2-40B4-BE49-F238E27FC236}">
                <a16:creationId xmlns:a16="http://schemas.microsoft.com/office/drawing/2014/main" id="{DB5EF33F-3F43-438D-BE4E-4A4CA7F6D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56F5C235-BCCF-4592-98B1-899C7388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60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C9CBD40C-A75A-4AEC-9E81-70E3494E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27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771F20AD-B5B3-460A-A2D8-CF3DF84B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32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E3DA644-1328-4862-92E8-B70FBA4D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37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13A3C515-42B5-4AC1-82E7-579F091B5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93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B5D14802-3865-49F2-B0E7-B603C38D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84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58EC559C-4F04-4644-9D38-7FF32BCE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05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6FE42B4F-D767-4258-A417-CFDAB4C38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9956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18">
            <a:extLst>
              <a:ext uri="{FF2B5EF4-FFF2-40B4-BE49-F238E27FC236}">
                <a16:creationId xmlns:a16="http://schemas.microsoft.com/office/drawing/2014/main" id="{C58C0A7A-148D-4151-817A-6611BC046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86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98A7E3A0-3849-453A-AE65-460F3491F0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1875" y="1168537"/>
            <a:ext cx="6308026" cy="6079454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EEB98352-B73B-4717-903F-378AD8A0B8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19863" y="1266576"/>
            <a:ext cx="6564199" cy="6039847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1966695" y="-3481489"/>
            <a:ext cx="3356098" cy="9564871"/>
            <a:chOff x="10892572" y="-648827"/>
            <a:chExt cx="3356098" cy="8168536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11278602" y="-648827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10892572" y="138372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11164453" y="2806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11016468" y="61365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11133885" y="661709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929390" y="472470"/>
            <a:ext cx="4952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(SGK- T19)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024259"/>
              </p:ext>
            </p:extLst>
          </p:nvPr>
        </p:nvGraphicFramePr>
        <p:xfrm>
          <a:off x="1146591" y="2708748"/>
          <a:ext cx="328612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5" imgW="177569" imgH="202936" progId="Equation.DSMT4">
                  <p:embed/>
                </p:oleObj>
              </mc:Choice>
              <mc:Fallback>
                <p:oleObj name="Equation" r:id="rId5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591" y="2708748"/>
                        <a:ext cx="328612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779863"/>
              </p:ext>
            </p:extLst>
          </p:nvPr>
        </p:nvGraphicFramePr>
        <p:xfrm>
          <a:off x="1843088" y="2770188"/>
          <a:ext cx="95885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7" imgW="406080" imgH="203040" progId="Equation.DSMT4">
                  <p:embed/>
                </p:oleObj>
              </mc:Choice>
              <mc:Fallback>
                <p:oleObj name="Equation" r:id="rId7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2770188"/>
                        <a:ext cx="95885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55984"/>
              </p:ext>
            </p:extLst>
          </p:nvPr>
        </p:nvGraphicFramePr>
        <p:xfrm>
          <a:off x="1423419" y="3398295"/>
          <a:ext cx="134937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9" imgW="571320" imgH="203040" progId="Equation.DSMT4">
                  <p:embed/>
                </p:oleObj>
              </mc:Choice>
              <mc:Fallback>
                <p:oleObj name="Equation" r:id="rId9" imgW="571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419" y="3398295"/>
                        <a:ext cx="1349375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233981"/>
              </p:ext>
            </p:extLst>
          </p:nvPr>
        </p:nvGraphicFramePr>
        <p:xfrm>
          <a:off x="1385888" y="3981450"/>
          <a:ext cx="22479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11" imgW="952200" imgH="203040" progId="Equation.DSMT4">
                  <p:embed/>
                </p:oleObj>
              </mc:Choice>
              <mc:Fallback>
                <p:oleObj name="Equation" r:id="rId11" imgW="952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8" y="3981450"/>
                        <a:ext cx="224790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9088819"/>
              </p:ext>
            </p:extLst>
          </p:nvPr>
        </p:nvGraphicFramePr>
        <p:xfrm>
          <a:off x="7032728" y="2769970"/>
          <a:ext cx="4508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13" imgW="177569" imgH="202936" progId="Equation.DSMT4">
                  <p:embed/>
                </p:oleObj>
              </mc:Choice>
              <mc:Fallback>
                <p:oleObj name="Equation" r:id="rId13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728" y="2769970"/>
                        <a:ext cx="4508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138896"/>
              </p:ext>
            </p:extLst>
          </p:nvPr>
        </p:nvGraphicFramePr>
        <p:xfrm>
          <a:off x="7601575" y="2787822"/>
          <a:ext cx="10572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15" imgW="482400" imgH="228600" progId="Equation.DSMT4">
                  <p:embed/>
                </p:oleObj>
              </mc:Choice>
              <mc:Fallback>
                <p:oleObj name="Equation" r:id="rId15" imgW="482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1575" y="2787822"/>
                        <a:ext cx="105727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309440"/>
              </p:ext>
            </p:extLst>
          </p:nvPr>
        </p:nvGraphicFramePr>
        <p:xfrm>
          <a:off x="7402620" y="3435531"/>
          <a:ext cx="2041183" cy="596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17" imgW="749160" imgH="228600" progId="Equation.DSMT4">
                  <p:embed/>
                </p:oleObj>
              </mc:Choice>
              <mc:Fallback>
                <p:oleObj name="Equation" r:id="rId17" imgW="749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2620" y="3435531"/>
                        <a:ext cx="2041183" cy="5960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726107"/>
              </p:ext>
            </p:extLst>
          </p:nvPr>
        </p:nvGraphicFramePr>
        <p:xfrm>
          <a:off x="7433552" y="4150961"/>
          <a:ext cx="2519918" cy="529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19" imgW="1117440" imgH="203040" progId="Equation.DSMT4">
                  <p:embed/>
                </p:oleObj>
              </mc:Choice>
              <mc:Fallback>
                <p:oleObj name="Equation" r:id="rId19" imgW="1117440" imgH="20304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3552" y="4150961"/>
                        <a:ext cx="2519918" cy="529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45816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>
            <a:extLst>
              <a:ext uri="{FF2B5EF4-FFF2-40B4-BE49-F238E27FC236}">
                <a16:creationId xmlns:a16="http://schemas.microsoft.com/office/drawing/2014/main" id="{DB5EF33F-3F43-438D-BE4E-4A4CA7F6D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56F5C235-BCCF-4592-98B1-899C7388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60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C9CBD40C-A75A-4AEC-9E81-70E3494E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27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771F20AD-B5B3-460A-A2D8-CF3DF84B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32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E3DA644-1328-4862-92E8-B70FBA4D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37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13A3C515-42B5-4AC1-82E7-579F091B5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93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B5D14802-3865-49F2-B0E7-B603C38D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84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58EC559C-4F04-4644-9D38-7FF32BCE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05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6FE42B4F-D767-4258-A417-CFDAB4C38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9956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18">
            <a:extLst>
              <a:ext uri="{FF2B5EF4-FFF2-40B4-BE49-F238E27FC236}">
                <a16:creationId xmlns:a16="http://schemas.microsoft.com/office/drawing/2014/main" id="{C58C0A7A-148D-4151-817A-6611BC046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86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98A7E3A0-3849-453A-AE65-460F3491F0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1230" y="1200556"/>
            <a:ext cx="6878483" cy="6079454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EEB98352-B73B-4717-903F-378AD8A0B8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19863" y="1266576"/>
            <a:ext cx="6564199" cy="6039847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1966695" y="-3481489"/>
            <a:ext cx="3356098" cy="9564871"/>
            <a:chOff x="10892572" y="-648827"/>
            <a:chExt cx="3356098" cy="8168536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11278602" y="-648827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10892572" y="138372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11164453" y="2806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11016468" y="61365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11133885" y="661709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929390" y="643286"/>
            <a:ext cx="4952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(SGK- T19)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344769"/>
              </p:ext>
            </p:extLst>
          </p:nvPr>
        </p:nvGraphicFramePr>
        <p:xfrm>
          <a:off x="1146591" y="2708748"/>
          <a:ext cx="328612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5" imgW="177569" imgH="202936" progId="Equation.DSMT4">
                  <p:embed/>
                </p:oleObj>
              </mc:Choice>
              <mc:Fallback>
                <p:oleObj name="Equation" r:id="rId5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591" y="2708748"/>
                        <a:ext cx="328612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304779"/>
              </p:ext>
            </p:extLst>
          </p:nvPr>
        </p:nvGraphicFramePr>
        <p:xfrm>
          <a:off x="1617663" y="3849688"/>
          <a:ext cx="11684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Equation" r:id="rId7" imgW="495000" imgH="203040" progId="Equation.DSMT4">
                  <p:embed/>
                </p:oleObj>
              </mc:Choice>
              <mc:Fallback>
                <p:oleObj name="Equation" r:id="rId7" imgW="495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3849688"/>
                        <a:ext cx="116840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180643"/>
              </p:ext>
            </p:extLst>
          </p:nvPr>
        </p:nvGraphicFramePr>
        <p:xfrm>
          <a:off x="1652588" y="3251200"/>
          <a:ext cx="128905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Equation" r:id="rId9" imgW="545760" imgH="203040" progId="Equation.DSMT4">
                  <p:embed/>
                </p:oleObj>
              </mc:Choice>
              <mc:Fallback>
                <p:oleObj name="Equation" r:id="rId9" imgW="545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588" y="3251200"/>
                        <a:ext cx="128905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081587"/>
              </p:ext>
            </p:extLst>
          </p:nvPr>
        </p:nvGraphicFramePr>
        <p:xfrm>
          <a:off x="1729700" y="2722563"/>
          <a:ext cx="1827213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Equation" r:id="rId11" imgW="774360" imgH="203040" progId="Equation.DSMT4">
                  <p:embed/>
                </p:oleObj>
              </mc:Choice>
              <mc:Fallback>
                <p:oleObj name="Equation" r:id="rId11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9700" y="2722563"/>
                        <a:ext cx="1827213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888215"/>
              </p:ext>
            </p:extLst>
          </p:nvPr>
        </p:nvGraphicFramePr>
        <p:xfrm>
          <a:off x="7032728" y="2818440"/>
          <a:ext cx="4508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Equation" r:id="rId13" imgW="177569" imgH="202936" progId="Equation.DSMT4">
                  <p:embed/>
                </p:oleObj>
              </mc:Choice>
              <mc:Fallback>
                <p:oleObj name="Equation" r:id="rId13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728" y="2818440"/>
                        <a:ext cx="4508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781786"/>
              </p:ext>
            </p:extLst>
          </p:nvPr>
        </p:nvGraphicFramePr>
        <p:xfrm>
          <a:off x="7445376" y="3866054"/>
          <a:ext cx="1525095" cy="490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Equation" r:id="rId15" imgW="723600" imgH="203040" progId="Equation.DSMT4">
                  <p:embed/>
                </p:oleObj>
              </mc:Choice>
              <mc:Fallback>
                <p:oleObj name="Equation" r:id="rId15" imgW="723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76" y="3866054"/>
                        <a:ext cx="1525095" cy="4900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503503"/>
              </p:ext>
            </p:extLst>
          </p:nvPr>
        </p:nvGraphicFramePr>
        <p:xfrm>
          <a:off x="7404100" y="3387776"/>
          <a:ext cx="1991818" cy="506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Equation" r:id="rId17" imgW="927000" imgH="228600" progId="Equation.DSMT4">
                  <p:embed/>
                </p:oleObj>
              </mc:Choice>
              <mc:Fallback>
                <p:oleObj name="Equation" r:id="rId17" imgW="927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100" y="3387776"/>
                        <a:ext cx="1991818" cy="5063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01887"/>
              </p:ext>
            </p:extLst>
          </p:nvPr>
        </p:nvGraphicFramePr>
        <p:xfrm>
          <a:off x="7527925" y="2869488"/>
          <a:ext cx="2630707" cy="495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19" imgW="1130040" imgH="203040" progId="Equation.DSMT4">
                  <p:embed/>
                </p:oleObj>
              </mc:Choice>
              <mc:Fallback>
                <p:oleObj name="Equation" r:id="rId19" imgW="1130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7925" y="2869488"/>
                        <a:ext cx="2630707" cy="4953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25452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7272" y="-140322"/>
            <a:ext cx="10162695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789353"/>
              </p:ext>
            </p:extLst>
          </p:nvPr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>
            <a:extLst>
              <a:ext uri="{FF2B5EF4-FFF2-40B4-BE49-F238E27FC236}">
                <a16:creationId xmlns:a16="http://schemas.microsoft.com/office/drawing/2014/main" id="{F74D3362-2523-4F8D-8E63-3934DD7CF2AC}"/>
              </a:ext>
            </a:extLst>
          </p:cNvPr>
          <p:cNvSpPr txBox="1"/>
          <p:nvPr/>
        </p:nvSpPr>
        <p:spPr>
          <a:xfrm>
            <a:off x="2871907" y="1142819"/>
            <a:ext cx="63832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(…)</a:t>
            </a:r>
          </a:p>
        </p:txBody>
      </p:sp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4093666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4254352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348981"/>
              </p:ext>
            </p:extLst>
          </p:nvPr>
        </p:nvGraphicFramePr>
        <p:xfrm>
          <a:off x="6145720" y="4978307"/>
          <a:ext cx="26035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7" imgW="152280" imgH="203040" progId="Equation.DSMT4">
                  <p:embed/>
                </p:oleObj>
              </mc:Choice>
              <mc:Fallback>
                <p:oleObj name="Equation" r:id="rId7" imgW="152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45720" y="4978307"/>
                        <a:ext cx="260350" cy="34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08092" y="2938072"/>
            <a:ext cx="6310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286088"/>
              </p:ext>
            </p:extLst>
          </p:nvPr>
        </p:nvGraphicFramePr>
        <p:xfrm>
          <a:off x="2406754" y="1933732"/>
          <a:ext cx="8127999" cy="2471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64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7508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Tại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7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Tại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655556"/>
              </p:ext>
            </p:extLst>
          </p:nvPr>
        </p:nvGraphicFramePr>
        <p:xfrm>
          <a:off x="5642423" y="2083633"/>
          <a:ext cx="2003995" cy="517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9" imgW="787320" imgH="203040" progId="Equation.DSMT4">
                  <p:embed/>
                </p:oleObj>
              </mc:Choice>
              <mc:Fallback>
                <p:oleObj name="Equation" r:id="rId9" imgW="7873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642423" y="2083633"/>
                        <a:ext cx="2003995" cy="517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442581"/>
              </p:ext>
            </p:extLst>
          </p:nvPr>
        </p:nvGraphicFramePr>
        <p:xfrm>
          <a:off x="8282890" y="2114542"/>
          <a:ext cx="1670579" cy="52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1" imgW="761760" imgH="203040" progId="Equation.DSMT4">
                  <p:embed/>
                </p:oleObj>
              </mc:Choice>
              <mc:Fallback>
                <p:oleObj name="Equation" r:id="rId11" imgW="76176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2890" y="2114542"/>
                        <a:ext cx="1670579" cy="52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999040"/>
              </p:ext>
            </p:extLst>
          </p:nvPr>
        </p:nvGraphicFramePr>
        <p:xfrm>
          <a:off x="3059272" y="2804894"/>
          <a:ext cx="1572919" cy="487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3" imgW="774360" imgH="203040" progId="Equation.DSMT4">
                  <p:embed/>
                </p:oleObj>
              </mc:Choice>
              <mc:Fallback>
                <p:oleObj name="Equation" r:id="rId13" imgW="7743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059272" y="2804894"/>
                        <a:ext cx="1572919" cy="487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988844"/>
              </p:ext>
            </p:extLst>
          </p:nvPr>
        </p:nvGraphicFramePr>
        <p:xfrm>
          <a:off x="3039608" y="3526255"/>
          <a:ext cx="1510689" cy="509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15" imgW="799920" imgH="203040" progId="Equation.DSMT4">
                  <p:embed/>
                </p:oleObj>
              </mc:Choice>
              <mc:Fallback>
                <p:oleObj name="Equation" r:id="rId15" imgW="799920" imgH="203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9608" y="3526255"/>
                        <a:ext cx="1510689" cy="5098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262791"/>
              </p:ext>
            </p:extLst>
          </p:nvPr>
        </p:nvGraphicFramePr>
        <p:xfrm>
          <a:off x="8731770" y="2833133"/>
          <a:ext cx="397240" cy="390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731770" y="2833133"/>
                        <a:ext cx="397240" cy="390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308497"/>
              </p:ext>
            </p:extLst>
          </p:nvPr>
        </p:nvGraphicFramePr>
        <p:xfrm>
          <a:off x="6188278" y="2841525"/>
          <a:ext cx="396875" cy="38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19" imgW="126720" imgH="177480" progId="Equation.DSMT4">
                  <p:embed/>
                </p:oleObj>
              </mc:Choice>
              <mc:Fallback>
                <p:oleObj name="Equation" r:id="rId19" imgW="1267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278" y="2841525"/>
                        <a:ext cx="396875" cy="38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695932"/>
              </p:ext>
            </p:extLst>
          </p:nvPr>
        </p:nvGraphicFramePr>
        <p:xfrm>
          <a:off x="5930738" y="3526255"/>
          <a:ext cx="63500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21" imgW="203040" imgH="164880" progId="Equation.DSMT4">
                  <p:embed/>
                </p:oleObj>
              </mc:Choice>
              <mc:Fallback>
                <p:oleObj name="Equation" r:id="rId21" imgW="203040" imgH="164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738" y="3526255"/>
                        <a:ext cx="635000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5671891"/>
              </p:ext>
            </p:extLst>
          </p:nvPr>
        </p:nvGraphicFramePr>
        <p:xfrm>
          <a:off x="8469026" y="3487184"/>
          <a:ext cx="6350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23" imgW="203040" imgH="164880" progId="Equation.DSMT4">
                  <p:embed/>
                </p:oleObj>
              </mc:Choice>
              <mc:Fallback>
                <p:oleObj name="Equation" r:id="rId23" imgW="203040" imgH="164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9026" y="3487184"/>
                        <a:ext cx="6350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145436" y="4432382"/>
            <a:ext cx="6358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746987"/>
              </p:ext>
            </p:extLst>
          </p:nvPr>
        </p:nvGraphicFramePr>
        <p:xfrm>
          <a:off x="8152715" y="4598467"/>
          <a:ext cx="260350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25" imgW="152280" imgH="164880" progId="Equation.DSMT4">
                  <p:embed/>
                </p:oleObj>
              </mc:Choice>
              <mc:Fallback>
                <p:oleObj name="Equation" r:id="rId25" imgW="15228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2715" y="4598467"/>
                        <a:ext cx="260350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8372065" y="4467945"/>
            <a:ext cx="966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607979"/>
              </p:ext>
            </p:extLst>
          </p:nvPr>
        </p:nvGraphicFramePr>
        <p:xfrm>
          <a:off x="6063521" y="2872689"/>
          <a:ext cx="619059" cy="329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27" imgW="139680" imgH="75960" progId="Equation.DSMT4">
                  <p:embed/>
                </p:oleObj>
              </mc:Choice>
              <mc:Fallback>
                <p:oleObj name="Equation" r:id="rId27" imgW="139680" imgH="75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063521" y="2872689"/>
                        <a:ext cx="619059" cy="3297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171885"/>
              </p:ext>
            </p:extLst>
          </p:nvPr>
        </p:nvGraphicFramePr>
        <p:xfrm>
          <a:off x="8599826" y="3569767"/>
          <a:ext cx="6191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29" imgW="139680" imgH="75960" progId="Equation.DSMT4">
                  <p:embed/>
                </p:oleObj>
              </mc:Choice>
              <mc:Fallback>
                <p:oleObj name="Equation" r:id="rId29" imgW="139680" imgH="759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9826" y="3569767"/>
                        <a:ext cx="6191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386763"/>
              </p:ext>
            </p:extLst>
          </p:nvPr>
        </p:nvGraphicFramePr>
        <p:xfrm>
          <a:off x="8518203" y="2917664"/>
          <a:ext cx="6191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31" imgW="139680" imgH="75960" progId="Equation.DSMT4">
                  <p:embed/>
                </p:oleObj>
              </mc:Choice>
              <mc:Fallback>
                <p:oleObj name="Equation" r:id="rId31" imgW="139680" imgH="759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8203" y="2917664"/>
                        <a:ext cx="6191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503240"/>
              </p:ext>
            </p:extLst>
          </p:nvPr>
        </p:nvGraphicFramePr>
        <p:xfrm>
          <a:off x="5959056" y="3572443"/>
          <a:ext cx="6191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32" imgW="139680" imgH="75960" progId="Equation.DSMT4">
                  <p:embed/>
                </p:oleObj>
              </mc:Choice>
              <mc:Fallback>
                <p:oleObj name="Equation" r:id="rId32" imgW="139680" imgH="759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056" y="3572443"/>
                        <a:ext cx="6191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905479"/>
              </p:ext>
            </p:extLst>
          </p:nvPr>
        </p:nvGraphicFramePr>
        <p:xfrm>
          <a:off x="8475646" y="4609215"/>
          <a:ext cx="61912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33" imgW="139518" imgH="76101" progId="Equation.DSMT4">
                  <p:embed/>
                </p:oleObj>
              </mc:Choice>
              <mc:Fallback>
                <p:oleObj name="Equation" r:id="rId33" imgW="139518" imgH="76101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5646" y="4609215"/>
                        <a:ext cx="61912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16561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196184" y="868694"/>
            <a:ext cx="6838565" cy="587853"/>
            <a:chOff x="1410970" y="868694"/>
            <a:chExt cx="4684777" cy="587853"/>
          </a:xfrm>
        </p:grpSpPr>
        <p:sp>
          <p:nvSpPr>
            <p:cNvPr id="12" name="Rectangle 11"/>
            <p:cNvSpPr/>
            <p:nvPr/>
          </p:nvSpPr>
          <p:spPr>
            <a:xfrm>
              <a:off x="1410970" y="868694"/>
              <a:ext cx="4684777" cy="5878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Bef>
                  <a:spcPts val="600"/>
                </a:spcBef>
                <a:spcAft>
                  <a:spcPts val="600"/>
                </a:spcAft>
                <a:tabLst>
                  <a:tab pos="781050" algn="l"/>
                </a:tabLst>
              </a:pPr>
              <a:r>
                <a:rPr lang="en-US" sz="2800" b="1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Ví</a:t>
              </a:r>
              <a:r>
                <a:rPr lang="en-US" sz="28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dụ</a:t>
              </a:r>
              <a:r>
                <a:rPr lang="en-US" sz="28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7: </a:t>
              </a:r>
              <a:r>
                <a:rPr lang="en-US" sz="28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Tính</a:t>
              </a:r>
              <a:r>
                <a:rPr 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nhanh</a:t>
              </a:r>
              <a:r>
                <a:rPr lang="en-US" sz="2800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 SGK – T19):</a:t>
              </a:r>
              <a:endPara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3265080"/>
                </p:ext>
              </p:extLst>
            </p:nvPr>
          </p:nvGraphicFramePr>
          <p:xfrm>
            <a:off x="5006015" y="961801"/>
            <a:ext cx="754740" cy="4016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8" name="Equation" r:id="rId4" imgW="457200" imgH="177480" progId="Equation.DSMT4">
                    <p:embed/>
                  </p:oleObj>
                </mc:Choice>
                <mc:Fallback>
                  <p:oleObj name="Equation" r:id="rId4" imgW="457200" imgH="177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006015" y="961801"/>
                          <a:ext cx="754740" cy="4016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" name="Rectangle 50"/>
          <p:cNvSpPr/>
          <p:nvPr/>
        </p:nvSpPr>
        <p:spPr>
          <a:xfrm>
            <a:off x="1265057" y="1456547"/>
            <a:ext cx="962123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781050" algn="l"/>
              </a:tabLst>
            </a:pP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783664"/>
              </p:ext>
            </p:extLst>
          </p:nvPr>
        </p:nvGraphicFramePr>
        <p:xfrm>
          <a:off x="2227180" y="1536400"/>
          <a:ext cx="415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6" imgW="1663560" imgH="203040" progId="Equation.DSMT4">
                  <p:embed/>
                </p:oleObj>
              </mc:Choice>
              <mc:Fallback>
                <p:oleObj name="Equation" r:id="rId6" imgW="16635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27180" y="1536400"/>
                        <a:ext cx="41529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572610"/>
              </p:ext>
            </p:extLst>
          </p:nvPr>
        </p:nvGraphicFramePr>
        <p:xfrm>
          <a:off x="3292269" y="2044400"/>
          <a:ext cx="1528763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8" imgW="698400" imgH="203040" progId="Equation.DSMT4">
                  <p:embed/>
                </p:oleObj>
              </mc:Choice>
              <mc:Fallback>
                <p:oleObj name="Equation" r:id="rId8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2269" y="2044400"/>
                        <a:ext cx="1528763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547408"/>
              </p:ext>
            </p:extLst>
          </p:nvPr>
        </p:nvGraphicFramePr>
        <p:xfrm>
          <a:off x="3292269" y="2791584"/>
          <a:ext cx="16129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10" imgW="736560" imgH="177480" progId="Equation.DSMT4">
                  <p:embed/>
                </p:oleObj>
              </mc:Choice>
              <mc:Fallback>
                <p:oleObj name="Equation" r:id="rId10" imgW="7365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2269" y="2791584"/>
                        <a:ext cx="16129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563846"/>
              </p:ext>
            </p:extLst>
          </p:nvPr>
        </p:nvGraphicFramePr>
        <p:xfrm>
          <a:off x="3300386" y="3427830"/>
          <a:ext cx="1138238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12" imgW="469800" imgH="177480" progId="Equation.DSMT4">
                  <p:embed/>
                </p:oleObj>
              </mc:Choice>
              <mc:Fallback>
                <p:oleObj name="Equation" r:id="rId12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386" y="3427830"/>
                        <a:ext cx="1138238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58018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545" y="0"/>
            <a:ext cx="11294455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959209" y="149576"/>
            <a:ext cx="5807418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59209" y="199905"/>
            <a:ext cx="58074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Folded Corner 10">
            <a:extLst>
              <a:ext uri="{FF2B5EF4-FFF2-40B4-BE49-F238E27FC236}">
                <a16:creationId xmlns:a16="http://schemas.microsoft.com/office/drawing/2014/main" id="{4FB611CB-04B2-9EA9-498D-069FCC582CF3}"/>
              </a:ext>
            </a:extLst>
          </p:cNvPr>
          <p:cNvSpPr/>
          <p:nvPr/>
        </p:nvSpPr>
        <p:spPr>
          <a:xfrm>
            <a:off x="8406113" y="1011978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(SGK_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19)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CD3AC66B-B1B6-6270-C775-BB63B0D6E128}"/>
              </a:ext>
            </a:extLst>
          </p:cNvPr>
          <p:cNvSpPr txBox="1"/>
          <p:nvPr/>
        </p:nvSpPr>
        <p:spPr>
          <a:xfrm>
            <a:off x="3192908" y="1364105"/>
            <a:ext cx="1978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F5625C44-6CF3-1DC9-D747-32D3109A2C1B}"/>
              </a:ext>
            </a:extLst>
          </p:cNvPr>
          <p:cNvSpPr txBox="1"/>
          <p:nvPr/>
        </p:nvSpPr>
        <p:spPr>
          <a:xfrm>
            <a:off x="3192908" y="2166419"/>
            <a:ext cx="1978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C07143E3-9E67-A184-FD2C-B441F8A731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975739"/>
              </p:ext>
            </p:extLst>
          </p:nvPr>
        </p:nvGraphicFramePr>
        <p:xfrm>
          <a:off x="4182259" y="1941940"/>
          <a:ext cx="3957926" cy="953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7" imgW="1473120" imgH="469800" progId="Equation.DSMT4">
                  <p:embed/>
                </p:oleObj>
              </mc:Choice>
              <mc:Fallback>
                <p:oleObj name="Equation" r:id="rId7" imgW="1473120" imgH="469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259" y="1941940"/>
                        <a:ext cx="3957926" cy="9531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>
            <a:extLst>
              <a:ext uri="{FF2B5EF4-FFF2-40B4-BE49-F238E27FC236}">
                <a16:creationId xmlns:a16="http://schemas.microsoft.com/office/drawing/2014/main" id="{807E9C0D-1A21-F43F-3F5D-7C5DDC13D2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424231"/>
              </p:ext>
            </p:extLst>
          </p:nvPr>
        </p:nvGraphicFramePr>
        <p:xfrm>
          <a:off x="4182259" y="3012634"/>
          <a:ext cx="32718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Equation" r:id="rId9" imgW="1765080" imgH="279360" progId="Equation.DSMT4">
                  <p:embed/>
                </p:oleObj>
              </mc:Choice>
              <mc:Fallback>
                <p:oleObj name="Equation" r:id="rId9" imgW="1765080" imgH="27936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259" y="3012634"/>
                        <a:ext cx="3271837" cy="555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>
            <a:extLst>
              <a:ext uri="{FF2B5EF4-FFF2-40B4-BE49-F238E27FC236}">
                <a16:creationId xmlns:a16="http://schemas.microsoft.com/office/drawing/2014/main" id="{43685531-F482-A52A-653E-B80FDDA6CD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137049"/>
              </p:ext>
            </p:extLst>
          </p:nvPr>
        </p:nvGraphicFramePr>
        <p:xfrm>
          <a:off x="4182259" y="3883051"/>
          <a:ext cx="2913062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11" imgW="1422360" imgH="279360" progId="Equation.DSMT4">
                  <p:embed/>
                </p:oleObj>
              </mc:Choice>
              <mc:Fallback>
                <p:oleObj name="Equation" r:id="rId11" imgW="1422360" imgH="27936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259" y="3883051"/>
                        <a:ext cx="2913062" cy="554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4B155C91-C874-2C55-8C62-F3E4A5AA6F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4896143"/>
              </p:ext>
            </p:extLst>
          </p:nvPr>
        </p:nvGraphicFramePr>
        <p:xfrm>
          <a:off x="4160841" y="4706938"/>
          <a:ext cx="3114675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13" imgW="1828800" imgH="279360" progId="Equation.DSMT4">
                  <p:embed/>
                </p:oleObj>
              </mc:Choice>
              <mc:Fallback>
                <p:oleObj name="Equation" r:id="rId13" imgW="1828800" imgH="2793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41" y="4706938"/>
                        <a:ext cx="3114675" cy="560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08741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2" grpId="0" animBg="1"/>
      <p:bldP spid="3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545" y="0"/>
            <a:ext cx="11294455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959209" y="149576"/>
            <a:ext cx="5807418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59209" y="199905"/>
            <a:ext cx="58074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B31C8A3F-9AAA-C6E4-9605-474B26F73CF0}"/>
              </a:ext>
            </a:extLst>
          </p:cNvPr>
          <p:cNvSpPr txBox="1"/>
          <p:nvPr/>
        </p:nvSpPr>
        <p:spPr>
          <a:xfrm>
            <a:off x="2153170" y="1027740"/>
            <a:ext cx="53964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: Folded Corner 10">
            <a:extLst>
              <a:ext uri="{FF2B5EF4-FFF2-40B4-BE49-F238E27FC236}">
                <a16:creationId xmlns:a16="http://schemas.microsoft.com/office/drawing/2014/main" id="{37A659EC-3020-F42B-63A2-06E965E021F4}"/>
              </a:ext>
            </a:extLst>
          </p:cNvPr>
          <p:cNvSpPr/>
          <p:nvPr/>
        </p:nvSpPr>
        <p:spPr>
          <a:xfrm>
            <a:off x="8394373" y="1155810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(SGK_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19)</a:t>
            </a:r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DCB441C6-0840-CC11-A46A-E7223DB9D021}"/>
              </a:ext>
            </a:extLst>
          </p:cNvPr>
          <p:cNvSpPr txBox="1"/>
          <p:nvPr/>
        </p:nvSpPr>
        <p:spPr>
          <a:xfrm>
            <a:off x="2486480" y="2432305"/>
            <a:ext cx="1978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4" name="Object 1">
            <a:extLst>
              <a:ext uri="{FF2B5EF4-FFF2-40B4-BE49-F238E27FC236}">
                <a16:creationId xmlns:a16="http://schemas.microsoft.com/office/drawing/2014/main" id="{E2E360D0-C022-C49B-AFEA-9077340594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172003"/>
              </p:ext>
            </p:extLst>
          </p:nvPr>
        </p:nvGraphicFramePr>
        <p:xfrm>
          <a:off x="3475831" y="2574371"/>
          <a:ext cx="2865438" cy="870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7" imgW="1473120" imgH="469800" progId="Equation.DSMT4">
                  <p:embed/>
                </p:oleObj>
              </mc:Choice>
              <mc:Fallback>
                <p:oleObj name="Equation" r:id="rId7" imgW="1473120" imgH="46980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831" y="2574371"/>
                        <a:ext cx="2865438" cy="8704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F8497598-EF6E-D917-4563-07405B45CC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479994"/>
              </p:ext>
            </p:extLst>
          </p:nvPr>
        </p:nvGraphicFramePr>
        <p:xfrm>
          <a:off x="3494358" y="3773585"/>
          <a:ext cx="4703035" cy="570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9" imgW="2552700" imgH="279400" progId="Equation.DSMT4">
                  <p:embed/>
                </p:oleObj>
              </mc:Choice>
              <mc:Fallback>
                <p:oleObj name="Equation" r:id="rId9" imgW="2552700" imgH="27940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358" y="3773585"/>
                        <a:ext cx="4703035" cy="5705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88640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545" y="0"/>
            <a:ext cx="11294455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959209" y="149576"/>
            <a:ext cx="5807418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59209" y="199905"/>
            <a:ext cx="58074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125BFDD2-E006-9A6D-8D1A-83CFDF952DA9}"/>
              </a:ext>
            </a:extLst>
          </p:cNvPr>
          <p:cNvSpPr txBox="1"/>
          <p:nvPr/>
        </p:nvSpPr>
        <p:spPr>
          <a:xfrm>
            <a:off x="2096020" y="1137811"/>
            <a:ext cx="53964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: Folded Corner 10">
            <a:extLst>
              <a:ext uri="{FF2B5EF4-FFF2-40B4-BE49-F238E27FC236}">
                <a16:creationId xmlns:a16="http://schemas.microsoft.com/office/drawing/2014/main" id="{50CEF45C-FD6D-02CE-B564-1E2BDCA93F90}"/>
              </a:ext>
            </a:extLst>
          </p:cNvPr>
          <p:cNvSpPr/>
          <p:nvPr/>
        </p:nvSpPr>
        <p:spPr>
          <a:xfrm>
            <a:off x="8435610" y="1200150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(SGK_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20)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2DB9A03A-D577-DAC3-5CEE-92012DB91ED9}"/>
              </a:ext>
            </a:extLst>
          </p:cNvPr>
          <p:cNvSpPr txBox="1"/>
          <p:nvPr/>
        </p:nvSpPr>
        <p:spPr>
          <a:xfrm>
            <a:off x="2795032" y="2209156"/>
            <a:ext cx="1978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CD672E32-DD39-D2B9-3692-D5DB5C0204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80354"/>
              </p:ext>
            </p:extLst>
          </p:nvPr>
        </p:nvGraphicFramePr>
        <p:xfrm>
          <a:off x="2923082" y="2638425"/>
          <a:ext cx="546893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Equation" r:id="rId7" imgW="2412720" imgH="279360" progId="Equation.DSMT4">
                  <p:embed/>
                </p:oleObj>
              </mc:Choice>
              <mc:Fallback>
                <p:oleObj name="Equation" r:id="rId7" imgW="2412720" imgH="27936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3082" y="2638425"/>
                        <a:ext cx="5468938" cy="590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>
            <a:extLst>
              <a:ext uri="{FF2B5EF4-FFF2-40B4-BE49-F238E27FC236}">
                <a16:creationId xmlns:a16="http://schemas.microsoft.com/office/drawing/2014/main" id="{9C0B8820-B581-57B9-9EFF-EA75B73BE0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465438"/>
              </p:ext>
            </p:extLst>
          </p:nvPr>
        </p:nvGraphicFramePr>
        <p:xfrm>
          <a:off x="2383436" y="3420091"/>
          <a:ext cx="389744" cy="47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Equation" r:id="rId9" imgW="177569" imgH="202936" progId="Equation.DSMT4">
                  <p:embed/>
                </p:oleObj>
              </mc:Choice>
              <mc:Fallback>
                <p:oleObj name="Equation" r:id="rId9" imgW="177569" imgH="202936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436" y="3420091"/>
                        <a:ext cx="389744" cy="4762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>
            <a:extLst>
              <a:ext uri="{FF2B5EF4-FFF2-40B4-BE49-F238E27FC236}">
                <a16:creationId xmlns:a16="http://schemas.microsoft.com/office/drawing/2014/main" id="{7C76ADB8-A108-5F1F-F895-1ABFFD1ADF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158455"/>
              </p:ext>
            </p:extLst>
          </p:nvPr>
        </p:nvGraphicFramePr>
        <p:xfrm>
          <a:off x="2923082" y="3480052"/>
          <a:ext cx="5606321" cy="471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Equation" r:id="rId11" imgW="2527300" imgH="254000" progId="Equation.DSMT4">
                  <p:embed/>
                </p:oleObj>
              </mc:Choice>
              <mc:Fallback>
                <p:oleObj name="Equation" r:id="rId11" imgW="2527300" imgH="2540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3082" y="3480052"/>
                        <a:ext cx="5606321" cy="4710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8">
            <a:extLst>
              <a:ext uri="{FF2B5EF4-FFF2-40B4-BE49-F238E27FC236}">
                <a16:creationId xmlns:a16="http://schemas.microsoft.com/office/drawing/2014/main" id="{2C83CD7D-553B-A6EE-AED0-97E6B7C4BA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700012"/>
              </p:ext>
            </p:extLst>
          </p:nvPr>
        </p:nvGraphicFramePr>
        <p:xfrm>
          <a:off x="2383436" y="2638425"/>
          <a:ext cx="3905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13" imgW="177480" imgH="203040" progId="Equation.DSMT4">
                  <p:embed/>
                </p:oleObj>
              </mc:Choice>
              <mc:Fallback>
                <p:oleObj name="Equation" r:id="rId13" imgW="177480" imgH="20304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436" y="2638425"/>
                        <a:ext cx="3905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68129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739" y="131975"/>
            <a:ext cx="11294455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959209" y="149576"/>
            <a:ext cx="5807418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59209" y="199905"/>
            <a:ext cx="58074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89DC188E-215D-1481-C9B9-67653351AAA6}"/>
              </a:ext>
            </a:extLst>
          </p:cNvPr>
          <p:cNvSpPr txBox="1"/>
          <p:nvPr/>
        </p:nvSpPr>
        <p:spPr>
          <a:xfrm>
            <a:off x="2568316" y="1070523"/>
            <a:ext cx="331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: Folded Corner 10">
            <a:extLst>
              <a:ext uri="{FF2B5EF4-FFF2-40B4-BE49-F238E27FC236}">
                <a16:creationId xmlns:a16="http://schemas.microsoft.com/office/drawing/2014/main" id="{8CC56E3A-E308-66ED-59DD-7EEF370A31B3}"/>
              </a:ext>
            </a:extLst>
          </p:cNvPr>
          <p:cNvSpPr/>
          <p:nvPr/>
        </p:nvSpPr>
        <p:spPr>
          <a:xfrm>
            <a:off x="8318357" y="1173111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(SGK_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20)</a:t>
            </a:r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F9270930-0762-C983-BDF0-053E3C6DF43B}"/>
              </a:ext>
            </a:extLst>
          </p:cNvPr>
          <p:cNvSpPr txBox="1"/>
          <p:nvPr/>
        </p:nvSpPr>
        <p:spPr>
          <a:xfrm>
            <a:off x="2342168" y="1850372"/>
            <a:ext cx="1978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4" name="Object 8">
            <a:extLst>
              <a:ext uri="{FF2B5EF4-FFF2-40B4-BE49-F238E27FC236}">
                <a16:creationId xmlns:a16="http://schemas.microsoft.com/office/drawing/2014/main" id="{6919CCA1-36D5-0785-F191-3B73635738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745928"/>
              </p:ext>
            </p:extLst>
          </p:nvPr>
        </p:nvGraphicFramePr>
        <p:xfrm>
          <a:off x="2776244" y="3024774"/>
          <a:ext cx="389744" cy="47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Equation" r:id="rId7" imgW="177569" imgH="202936" progId="Equation.DSMT4">
                  <p:embed/>
                </p:oleObj>
              </mc:Choice>
              <mc:Fallback>
                <p:oleObj name="Equation" r:id="rId7" imgW="177569" imgH="202936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244" y="3024774"/>
                        <a:ext cx="389744" cy="4762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8">
            <a:extLst>
              <a:ext uri="{FF2B5EF4-FFF2-40B4-BE49-F238E27FC236}">
                <a16:creationId xmlns:a16="http://schemas.microsoft.com/office/drawing/2014/main" id="{1EEC19B8-21B2-6364-4978-AB16AC74AF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135871"/>
              </p:ext>
            </p:extLst>
          </p:nvPr>
        </p:nvGraphicFramePr>
        <p:xfrm>
          <a:off x="2748719" y="2240300"/>
          <a:ext cx="3905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9" imgW="177480" imgH="203040" progId="Equation.DSMT4">
                  <p:embed/>
                </p:oleObj>
              </mc:Choice>
              <mc:Fallback>
                <p:oleObj name="Equation" r:id="rId9" imgW="177480" imgH="20304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8719" y="2240300"/>
                        <a:ext cx="3905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>
            <a:extLst>
              <a:ext uri="{FF2B5EF4-FFF2-40B4-BE49-F238E27FC236}">
                <a16:creationId xmlns:a16="http://schemas.microsoft.com/office/drawing/2014/main" id="{DB1986CE-29CF-A339-D4C0-22F424BC4A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889335"/>
              </p:ext>
            </p:extLst>
          </p:nvPr>
        </p:nvGraphicFramePr>
        <p:xfrm>
          <a:off x="2788163" y="3960918"/>
          <a:ext cx="3635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11" imgW="164880" imgH="203040" progId="Equation.DSMT4">
                  <p:embed/>
                </p:oleObj>
              </mc:Choice>
              <mc:Fallback>
                <p:oleObj name="Equation" r:id="rId11" imgW="164880" imgH="20304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8163" y="3960918"/>
                        <a:ext cx="36353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9">
            <a:extLst>
              <a:ext uri="{FF2B5EF4-FFF2-40B4-BE49-F238E27FC236}">
                <a16:creationId xmlns:a16="http://schemas.microsoft.com/office/drawing/2014/main" id="{A79FDA76-CA69-522D-B37E-6CB0A3BEB9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308729"/>
              </p:ext>
            </p:extLst>
          </p:nvPr>
        </p:nvGraphicFramePr>
        <p:xfrm>
          <a:off x="3534288" y="2230451"/>
          <a:ext cx="41052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13" imgW="1650960" imgH="253800" progId="Equation.DSMT4">
                  <p:embed/>
                </p:oleObj>
              </mc:Choice>
              <mc:Fallback>
                <p:oleObj name="Equation" r:id="rId13" imgW="1650960" imgH="2538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4288" y="2230451"/>
                        <a:ext cx="4105275" cy="612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1">
            <a:extLst>
              <a:ext uri="{FF2B5EF4-FFF2-40B4-BE49-F238E27FC236}">
                <a16:creationId xmlns:a16="http://schemas.microsoft.com/office/drawing/2014/main" id="{0D3CD582-896E-321B-ECA2-18AE380D48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676315"/>
              </p:ext>
            </p:extLst>
          </p:nvPr>
        </p:nvGraphicFramePr>
        <p:xfrm>
          <a:off x="3405102" y="3025086"/>
          <a:ext cx="37782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Equation" r:id="rId15" imgW="1676160" imgH="253800" progId="Equation.DSMT4">
                  <p:embed/>
                </p:oleObj>
              </mc:Choice>
              <mc:Fallback>
                <p:oleObj name="Equation" r:id="rId15" imgW="1676160" imgH="2538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102" y="3025086"/>
                        <a:ext cx="3778250" cy="557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3">
            <a:extLst>
              <a:ext uri="{FF2B5EF4-FFF2-40B4-BE49-F238E27FC236}">
                <a16:creationId xmlns:a16="http://schemas.microsoft.com/office/drawing/2014/main" id="{B9135D13-828B-7B25-9564-0B9A64EE43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805432"/>
              </p:ext>
            </p:extLst>
          </p:nvPr>
        </p:nvGraphicFramePr>
        <p:xfrm>
          <a:off x="3481901" y="3884718"/>
          <a:ext cx="42672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Equation" r:id="rId17" imgW="2361960" imgH="279360" progId="Equation.DSMT4">
                  <p:embed/>
                </p:oleObj>
              </mc:Choice>
              <mc:Fallback>
                <p:oleObj name="Equation" r:id="rId17" imgW="2361960" imgH="27936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901" y="3884718"/>
                        <a:ext cx="4267200" cy="574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01791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739" y="131975"/>
            <a:ext cx="11294455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959209" y="149576"/>
            <a:ext cx="5807418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59210" y="199905"/>
            <a:ext cx="461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Folded Corner 10">
            <a:extLst>
              <a:ext uri="{FF2B5EF4-FFF2-40B4-BE49-F238E27FC236}">
                <a16:creationId xmlns:a16="http://schemas.microsoft.com/office/drawing/2014/main" id="{11E38A73-2A72-D976-5263-D765D0A06739}"/>
              </a:ext>
            </a:extLst>
          </p:cNvPr>
          <p:cNvSpPr/>
          <p:nvPr/>
        </p:nvSpPr>
        <p:spPr>
          <a:xfrm>
            <a:off x="8425778" y="1452615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4; 7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(SGK_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20)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4C1601ED-08EB-1797-2A98-1C28FECAD1FC}"/>
              </a:ext>
            </a:extLst>
          </p:cNvPr>
          <p:cNvSpPr txBox="1"/>
          <p:nvPr/>
        </p:nvSpPr>
        <p:spPr>
          <a:xfrm>
            <a:off x="2013035" y="1394895"/>
            <a:ext cx="5396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599FDAEE-58A6-9F75-92C9-8E6C5E9EE4A1}"/>
              </a:ext>
            </a:extLst>
          </p:cNvPr>
          <p:cNvSpPr txBox="1"/>
          <p:nvPr/>
        </p:nvSpPr>
        <p:spPr>
          <a:xfrm>
            <a:off x="2013035" y="2422059"/>
            <a:ext cx="1978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F82B2BC3-CB65-49B9-8545-F1E68098CD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179872"/>
              </p:ext>
            </p:extLst>
          </p:nvPr>
        </p:nvGraphicFramePr>
        <p:xfrm>
          <a:off x="1818162" y="3820806"/>
          <a:ext cx="389744" cy="47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1" name="Equation" r:id="rId7" imgW="177569" imgH="202936" progId="Equation.DSMT4">
                  <p:embed/>
                </p:oleObj>
              </mc:Choice>
              <mc:Fallback>
                <p:oleObj name="Equation" r:id="rId7" imgW="177569" imgH="202936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162" y="3820806"/>
                        <a:ext cx="389744" cy="4762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8">
            <a:extLst>
              <a:ext uri="{FF2B5EF4-FFF2-40B4-BE49-F238E27FC236}">
                <a16:creationId xmlns:a16="http://schemas.microsoft.com/office/drawing/2014/main" id="{B4570848-4DC2-5949-C09E-0007EC708C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821224"/>
              </p:ext>
            </p:extLst>
          </p:nvPr>
        </p:nvGraphicFramePr>
        <p:xfrm>
          <a:off x="1817772" y="3058957"/>
          <a:ext cx="3905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2" name="Equation" r:id="rId9" imgW="177480" imgH="203040" progId="Equation.DSMT4">
                  <p:embed/>
                </p:oleObj>
              </mc:Choice>
              <mc:Fallback>
                <p:oleObj name="Equation" r:id="rId9" imgW="177480" imgH="20304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772" y="3058957"/>
                        <a:ext cx="3905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>
            <a:extLst>
              <a:ext uri="{FF2B5EF4-FFF2-40B4-BE49-F238E27FC236}">
                <a16:creationId xmlns:a16="http://schemas.microsoft.com/office/drawing/2014/main" id="{FB2F1FBD-5EB6-6310-A01E-52A5EA761A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960103"/>
              </p:ext>
            </p:extLst>
          </p:nvPr>
        </p:nvGraphicFramePr>
        <p:xfrm>
          <a:off x="1871329" y="4552137"/>
          <a:ext cx="3635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3" name="Equation" r:id="rId11" imgW="164880" imgH="203040" progId="Equation.DSMT4">
                  <p:embed/>
                </p:oleObj>
              </mc:Choice>
              <mc:Fallback>
                <p:oleObj name="Equation" r:id="rId11" imgW="164880" imgH="20304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329" y="4552137"/>
                        <a:ext cx="36353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5">
            <a:extLst>
              <a:ext uri="{FF2B5EF4-FFF2-40B4-BE49-F238E27FC236}">
                <a16:creationId xmlns:a16="http://schemas.microsoft.com/office/drawing/2014/main" id="{CEF255D0-4440-2969-A04C-F5AA6245F4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089833"/>
              </p:ext>
            </p:extLst>
          </p:nvPr>
        </p:nvGraphicFramePr>
        <p:xfrm>
          <a:off x="2380893" y="3089328"/>
          <a:ext cx="22510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4" name="Equation" r:id="rId13" imgW="901440" imgH="228600" progId="Equation.DSMT4">
                  <p:embed/>
                </p:oleObj>
              </mc:Choice>
              <mc:Fallback>
                <p:oleObj name="Equation" r:id="rId13" imgW="901440" imgH="22860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380893" y="3089328"/>
                        <a:ext cx="2251075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6">
            <a:extLst>
              <a:ext uri="{FF2B5EF4-FFF2-40B4-BE49-F238E27FC236}">
                <a16:creationId xmlns:a16="http://schemas.microsoft.com/office/drawing/2014/main" id="{40C203C5-4973-FCF5-904A-E9F144B43C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182879"/>
              </p:ext>
            </p:extLst>
          </p:nvPr>
        </p:nvGraphicFramePr>
        <p:xfrm>
          <a:off x="4696599" y="3096344"/>
          <a:ext cx="2446337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5" name="Equation" r:id="rId15" imgW="1117440" imgH="203040" progId="Equation.DSMT4">
                  <p:embed/>
                </p:oleObj>
              </mc:Choice>
              <mc:Fallback>
                <p:oleObj name="Equation" r:id="rId15" imgW="1117440" imgH="20304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6599" y="3096344"/>
                        <a:ext cx="2446337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7">
            <a:extLst>
              <a:ext uri="{FF2B5EF4-FFF2-40B4-BE49-F238E27FC236}">
                <a16:creationId xmlns:a16="http://schemas.microsoft.com/office/drawing/2014/main" id="{F337484F-4827-6558-DE7B-77DB335ED0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24726"/>
              </p:ext>
            </p:extLst>
          </p:nvPr>
        </p:nvGraphicFramePr>
        <p:xfrm>
          <a:off x="7392533" y="3147811"/>
          <a:ext cx="21971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6" name="Equation" r:id="rId17" imgW="1002960" imgH="177480" progId="Equation.DSMT4">
                  <p:embed/>
                </p:oleObj>
              </mc:Choice>
              <mc:Fallback>
                <p:oleObj name="Equation" r:id="rId17" imgW="100296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2533" y="3147811"/>
                        <a:ext cx="21971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8">
            <a:extLst>
              <a:ext uri="{FF2B5EF4-FFF2-40B4-BE49-F238E27FC236}">
                <a16:creationId xmlns:a16="http://schemas.microsoft.com/office/drawing/2014/main" id="{F63F8B42-577C-1DDB-62E0-F9A92F4423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516160"/>
              </p:ext>
            </p:extLst>
          </p:nvPr>
        </p:nvGraphicFramePr>
        <p:xfrm>
          <a:off x="9803690" y="3145640"/>
          <a:ext cx="110807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7" name="Equation" r:id="rId19" imgW="457200" imgH="177480" progId="Equation.DSMT4">
                  <p:embed/>
                </p:oleObj>
              </mc:Choice>
              <mc:Fallback>
                <p:oleObj name="Equation" r:id="rId19" imgW="45720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03690" y="3145640"/>
                        <a:ext cx="1108075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>
            <a:extLst>
              <a:ext uri="{FF2B5EF4-FFF2-40B4-BE49-F238E27FC236}">
                <a16:creationId xmlns:a16="http://schemas.microsoft.com/office/drawing/2014/main" id="{F4EB2E08-B931-8331-96F2-2D70C3CB07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904738"/>
              </p:ext>
            </p:extLst>
          </p:nvPr>
        </p:nvGraphicFramePr>
        <p:xfrm>
          <a:off x="2162155" y="3781478"/>
          <a:ext cx="26320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8" name="Equation" r:id="rId21" imgW="1054080" imgH="228600" progId="Equation.DSMT4">
                  <p:embed/>
                </p:oleObj>
              </mc:Choice>
              <mc:Fallback>
                <p:oleObj name="Equation" r:id="rId21" imgW="1054080" imgH="2286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55" y="3781478"/>
                        <a:ext cx="26320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>
            <a:extLst>
              <a:ext uri="{FF2B5EF4-FFF2-40B4-BE49-F238E27FC236}">
                <a16:creationId xmlns:a16="http://schemas.microsoft.com/office/drawing/2014/main" id="{31DDFADA-01B4-5744-2BFB-D533D22367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384587"/>
              </p:ext>
            </p:extLst>
          </p:nvPr>
        </p:nvGraphicFramePr>
        <p:xfrm>
          <a:off x="4593868" y="3817990"/>
          <a:ext cx="277971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9" name="Equation" r:id="rId23" imgW="1269720" imgH="203040" progId="Equation.DSMT4">
                  <p:embed/>
                </p:oleObj>
              </mc:Choice>
              <mc:Fallback>
                <p:oleObj name="Equation" r:id="rId23" imgW="126972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3868" y="3817990"/>
                        <a:ext cx="2779712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9">
            <a:extLst>
              <a:ext uri="{FF2B5EF4-FFF2-40B4-BE49-F238E27FC236}">
                <a16:creationId xmlns:a16="http://schemas.microsoft.com/office/drawing/2014/main" id="{C1DEC3B0-9058-3D58-FD26-49370E5156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093934"/>
              </p:ext>
            </p:extLst>
          </p:nvPr>
        </p:nvGraphicFramePr>
        <p:xfrm>
          <a:off x="7398980" y="3898953"/>
          <a:ext cx="23923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0" name="Equation" r:id="rId25" imgW="1091880" imgH="177480" progId="Equation.DSMT4">
                  <p:embed/>
                </p:oleObj>
              </mc:Choice>
              <mc:Fallback>
                <p:oleObj name="Equation" r:id="rId25" imgW="1091880" imgH="17748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8980" y="3898953"/>
                        <a:ext cx="2392363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0">
            <a:extLst>
              <a:ext uri="{FF2B5EF4-FFF2-40B4-BE49-F238E27FC236}">
                <a16:creationId xmlns:a16="http://schemas.microsoft.com/office/drawing/2014/main" id="{7A20C4F1-BE30-8073-E088-4A2A88482F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425058"/>
              </p:ext>
            </p:extLst>
          </p:nvPr>
        </p:nvGraphicFramePr>
        <p:xfrm>
          <a:off x="9775468" y="3925940"/>
          <a:ext cx="12922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1" name="Equation" r:id="rId27" imgW="533160" imgH="177480" progId="Equation.DSMT4">
                  <p:embed/>
                </p:oleObj>
              </mc:Choice>
              <mc:Fallback>
                <p:oleObj name="Equation" r:id="rId27" imgW="533160" imgH="1774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5468" y="3925940"/>
                        <a:ext cx="129222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1">
            <a:extLst>
              <a:ext uri="{FF2B5EF4-FFF2-40B4-BE49-F238E27FC236}">
                <a16:creationId xmlns:a16="http://schemas.microsoft.com/office/drawing/2014/main" id="{3673E677-3C38-82FB-80C3-5433ABC8D2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400791"/>
              </p:ext>
            </p:extLst>
          </p:nvPr>
        </p:nvGraphicFramePr>
        <p:xfrm>
          <a:off x="2288519" y="4595865"/>
          <a:ext cx="367823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2" name="Equation" r:id="rId29" imgW="1473120" imgH="203040" progId="Equation.DSMT4">
                  <p:embed/>
                </p:oleObj>
              </mc:Choice>
              <mc:Fallback>
                <p:oleObj name="Equation" r:id="rId29" imgW="1473120" imgH="20304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8519" y="4595865"/>
                        <a:ext cx="367823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2">
            <a:extLst>
              <a:ext uri="{FF2B5EF4-FFF2-40B4-BE49-F238E27FC236}">
                <a16:creationId xmlns:a16="http://schemas.microsoft.com/office/drawing/2014/main" id="{7F5FF15D-52CC-AACF-D96D-C2FEA47E53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043496"/>
              </p:ext>
            </p:extLst>
          </p:nvPr>
        </p:nvGraphicFramePr>
        <p:xfrm>
          <a:off x="6036126" y="4516951"/>
          <a:ext cx="13890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3" name="Equation" r:id="rId31" imgW="634680" imgH="203040" progId="Equation.DSMT4">
                  <p:embed/>
                </p:oleObj>
              </mc:Choice>
              <mc:Fallback>
                <p:oleObj name="Equation" r:id="rId31" imgW="634680" imgH="20304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6126" y="4516951"/>
                        <a:ext cx="1389062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3">
            <a:extLst>
              <a:ext uri="{FF2B5EF4-FFF2-40B4-BE49-F238E27FC236}">
                <a16:creationId xmlns:a16="http://schemas.microsoft.com/office/drawing/2014/main" id="{3767A7B1-56FF-C3B3-6B4D-904F4B59D3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112055"/>
              </p:ext>
            </p:extLst>
          </p:nvPr>
        </p:nvGraphicFramePr>
        <p:xfrm>
          <a:off x="7533340" y="4546447"/>
          <a:ext cx="15017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4" name="Equation" r:id="rId33" imgW="685800" imgH="177480" progId="Equation.DSMT4">
                  <p:embed/>
                </p:oleObj>
              </mc:Choice>
              <mc:Fallback>
                <p:oleObj name="Equation" r:id="rId33" imgW="685800" imgH="17748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3340" y="4546447"/>
                        <a:ext cx="15017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4">
            <a:extLst>
              <a:ext uri="{FF2B5EF4-FFF2-40B4-BE49-F238E27FC236}">
                <a16:creationId xmlns:a16="http://schemas.microsoft.com/office/drawing/2014/main" id="{EAF023C3-3935-AB46-A678-54D47AF341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2104"/>
              </p:ext>
            </p:extLst>
          </p:nvPr>
        </p:nvGraphicFramePr>
        <p:xfrm>
          <a:off x="9103778" y="4506332"/>
          <a:ext cx="1138237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5" name="Equation" r:id="rId35" imgW="469800" imgH="177480" progId="Equation.DSMT4">
                  <p:embed/>
                </p:oleObj>
              </mc:Choice>
              <mc:Fallback>
                <p:oleObj name="Equation" r:id="rId35" imgW="469800" imgH="17748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03778" y="4506332"/>
                        <a:ext cx="1138237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43659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739" y="131975"/>
            <a:ext cx="11628751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959209" y="149576"/>
            <a:ext cx="5807418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59210" y="199905"/>
            <a:ext cx="461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: Folded Corner 10">
            <a:extLst>
              <a:ext uri="{FF2B5EF4-FFF2-40B4-BE49-F238E27FC236}">
                <a16:creationId xmlns:a16="http://schemas.microsoft.com/office/drawing/2014/main" id="{EE3E9F71-EFBF-33A7-7F71-4E27FDB4B55C}"/>
              </a:ext>
            </a:extLst>
          </p:cNvPr>
          <p:cNvSpPr/>
          <p:nvPr/>
        </p:nvSpPr>
        <p:spPr>
          <a:xfrm>
            <a:off x="8707634" y="822303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7E4B2B-9F5B-44E3-8440-D77E30EF1A07}"/>
              </a:ext>
            </a:extLst>
          </p:cNvPr>
          <p:cNvSpPr txBox="1"/>
          <p:nvPr/>
        </p:nvSpPr>
        <p:spPr>
          <a:xfrm>
            <a:off x="1709193" y="895665"/>
            <a:ext cx="53964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 hay “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BF4B086A-9536-CC29-A846-183A004177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664798"/>
              </p:ext>
            </p:extLst>
          </p:nvPr>
        </p:nvGraphicFramePr>
        <p:xfrm>
          <a:off x="1664222" y="2097709"/>
          <a:ext cx="9623685" cy="4273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956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5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Khẳng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Sửa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lại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68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5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94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95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445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3BC52168-E3F9-F000-ECB2-0FD9326EF8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926344"/>
              </p:ext>
            </p:extLst>
          </p:nvPr>
        </p:nvGraphicFramePr>
        <p:xfrm>
          <a:off x="2376942" y="2770023"/>
          <a:ext cx="2739815" cy="458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Equation" r:id="rId7" imgW="1676160" imgH="279360" progId="Equation.DSMT4">
                  <p:embed/>
                </p:oleObj>
              </mc:Choice>
              <mc:Fallback>
                <p:oleObj name="Equation" r:id="rId7" imgW="1676160" imgH="27936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76942" y="2770023"/>
                        <a:ext cx="2739815" cy="4583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BC4A2296-5D29-3500-6FF7-A20EDF2ED1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671488"/>
              </p:ext>
            </p:extLst>
          </p:nvPr>
        </p:nvGraphicFramePr>
        <p:xfrm>
          <a:off x="2454580" y="3507507"/>
          <a:ext cx="16208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Equation" r:id="rId9" imgW="1104840" imgH="279360" progId="Equation.DSMT4">
                  <p:embed/>
                </p:oleObj>
              </mc:Choice>
              <mc:Fallback>
                <p:oleObj name="Equation" r:id="rId9" imgW="1104840" imgH="27936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4580" y="3507507"/>
                        <a:ext cx="16208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>
            <a:extLst>
              <a:ext uri="{FF2B5EF4-FFF2-40B4-BE49-F238E27FC236}">
                <a16:creationId xmlns:a16="http://schemas.microsoft.com/office/drawing/2014/main" id="{BED05025-6C1A-307D-AE30-7249D6CD9F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823267"/>
              </p:ext>
            </p:extLst>
          </p:nvPr>
        </p:nvGraphicFramePr>
        <p:xfrm>
          <a:off x="2429757" y="4077799"/>
          <a:ext cx="1938337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Equation" r:id="rId11" imgW="1320480" imgH="469800" progId="Equation.DSMT4">
                  <p:embed/>
                </p:oleObj>
              </mc:Choice>
              <mc:Fallback>
                <p:oleObj name="Equation" r:id="rId11" imgW="1320480" imgH="469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9757" y="4077799"/>
                        <a:ext cx="1938337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>
            <a:extLst>
              <a:ext uri="{FF2B5EF4-FFF2-40B4-BE49-F238E27FC236}">
                <a16:creationId xmlns:a16="http://schemas.microsoft.com/office/drawing/2014/main" id="{D5C4D4B0-891A-EB39-F07E-CC665283C1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32003"/>
              </p:ext>
            </p:extLst>
          </p:nvPr>
        </p:nvGraphicFramePr>
        <p:xfrm>
          <a:off x="2457450" y="5086350"/>
          <a:ext cx="25844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Equation" r:id="rId13" imgW="1485720" imgH="228600" progId="Equation.DSMT4">
                  <p:embed/>
                </p:oleObj>
              </mc:Choice>
              <mc:Fallback>
                <p:oleObj name="Equation" r:id="rId13" imgW="1485720" imgH="2286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5086350"/>
                        <a:ext cx="25844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>
            <a:extLst>
              <a:ext uri="{FF2B5EF4-FFF2-40B4-BE49-F238E27FC236}">
                <a16:creationId xmlns:a16="http://schemas.microsoft.com/office/drawing/2014/main" id="{010C3B2B-2D58-4DFB-9DE7-DE6C881335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022630"/>
              </p:ext>
            </p:extLst>
          </p:nvPr>
        </p:nvGraphicFramePr>
        <p:xfrm>
          <a:off x="2430095" y="5757863"/>
          <a:ext cx="263351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Equation" r:id="rId15" imgW="1600200" imgH="228600" progId="Equation.DSMT4">
                  <p:embed/>
                </p:oleObj>
              </mc:Choice>
              <mc:Fallback>
                <p:oleObj name="Equation" r:id="rId15" imgW="1600200" imgH="2286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095" y="5757863"/>
                        <a:ext cx="263351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95699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094" y="0"/>
            <a:ext cx="11628751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959209" y="149576"/>
            <a:ext cx="5807418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59210" y="199905"/>
            <a:ext cx="461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Folded Corner 10">
            <a:extLst>
              <a:ext uri="{FF2B5EF4-FFF2-40B4-BE49-F238E27FC236}">
                <a16:creationId xmlns:a16="http://schemas.microsoft.com/office/drawing/2014/main" id="{026196DC-A989-6095-F8E8-1F2165AFACC6}"/>
              </a:ext>
            </a:extLst>
          </p:cNvPr>
          <p:cNvSpPr/>
          <p:nvPr/>
        </p:nvSpPr>
        <p:spPr>
          <a:xfrm>
            <a:off x="8540129" y="917368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30103427-F5B9-9608-810B-34548415D3AE}"/>
              </a:ext>
            </a:extLst>
          </p:cNvPr>
          <p:cNvSpPr txBox="1"/>
          <p:nvPr/>
        </p:nvSpPr>
        <p:spPr>
          <a:xfrm>
            <a:off x="2035439" y="845107"/>
            <a:ext cx="53964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7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(…)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5" name="Table 1">
            <a:extLst>
              <a:ext uri="{FF2B5EF4-FFF2-40B4-BE49-F238E27FC236}">
                <a16:creationId xmlns:a16="http://schemas.microsoft.com/office/drawing/2014/main" id="{D46ABDFD-DAEB-6177-9822-C50409B422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065399"/>
              </p:ext>
            </p:extLst>
          </p:nvPr>
        </p:nvGraphicFramePr>
        <p:xfrm>
          <a:off x="1856300" y="2429052"/>
          <a:ext cx="8128000" cy="3552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23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Hằng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đẳng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điền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chỗ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(…)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5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6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5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45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Object 17">
            <a:extLst>
              <a:ext uri="{FF2B5EF4-FFF2-40B4-BE49-F238E27FC236}">
                <a16:creationId xmlns:a16="http://schemas.microsoft.com/office/drawing/2014/main" id="{3FED4AC0-9580-DA8D-5C98-642F4A4D3A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961270"/>
              </p:ext>
            </p:extLst>
          </p:nvPr>
        </p:nvGraphicFramePr>
        <p:xfrm>
          <a:off x="2093336" y="3600439"/>
          <a:ext cx="2762721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7" imgW="1549080" imgH="279360" progId="Equation.DSMT4">
                  <p:embed/>
                </p:oleObj>
              </mc:Choice>
              <mc:Fallback>
                <p:oleObj name="Equation" r:id="rId7" imgW="154908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336" y="3600439"/>
                        <a:ext cx="2762721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8">
            <a:extLst>
              <a:ext uri="{FF2B5EF4-FFF2-40B4-BE49-F238E27FC236}">
                <a16:creationId xmlns:a16="http://schemas.microsoft.com/office/drawing/2014/main" id="{B1F1452A-4CD1-956F-CE4D-8E10A1E41D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360520"/>
              </p:ext>
            </p:extLst>
          </p:nvPr>
        </p:nvGraphicFramePr>
        <p:xfrm>
          <a:off x="2107277" y="4007576"/>
          <a:ext cx="2504711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Equation" r:id="rId9" imgW="1498320" imgH="469800" progId="Equation.DSMT4">
                  <p:embed/>
                </p:oleObj>
              </mc:Choice>
              <mc:Fallback>
                <p:oleObj name="Equation" r:id="rId9" imgW="1498320" imgH="469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277" y="4007576"/>
                        <a:ext cx="2504711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9">
            <a:extLst>
              <a:ext uri="{FF2B5EF4-FFF2-40B4-BE49-F238E27FC236}">
                <a16:creationId xmlns:a16="http://schemas.microsoft.com/office/drawing/2014/main" id="{D6B48BE1-D8C3-7E6C-C136-032DE23EF2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341544"/>
              </p:ext>
            </p:extLst>
          </p:nvPr>
        </p:nvGraphicFramePr>
        <p:xfrm>
          <a:off x="2259008" y="4886373"/>
          <a:ext cx="235159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Equation" r:id="rId11" imgW="1473120" imgH="228600" progId="Equation.DSMT4">
                  <p:embed/>
                </p:oleObj>
              </mc:Choice>
              <mc:Fallback>
                <p:oleObj name="Equation" r:id="rId11" imgW="1473120" imgH="2286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08" y="4886373"/>
                        <a:ext cx="235159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0">
            <a:extLst>
              <a:ext uri="{FF2B5EF4-FFF2-40B4-BE49-F238E27FC236}">
                <a16:creationId xmlns:a16="http://schemas.microsoft.com/office/drawing/2014/main" id="{47E8B714-DFF3-7621-2169-50533D83F6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939590"/>
              </p:ext>
            </p:extLst>
          </p:nvPr>
        </p:nvGraphicFramePr>
        <p:xfrm>
          <a:off x="2259008" y="5493489"/>
          <a:ext cx="2133598" cy="368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Equation" r:id="rId13" imgW="1295280" imgH="228600" progId="Equation.DSMT4">
                  <p:embed/>
                </p:oleObj>
              </mc:Choice>
              <mc:Fallback>
                <p:oleObj name="Equation" r:id="rId13" imgW="1295280" imgH="2286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08" y="5493489"/>
                        <a:ext cx="2133598" cy="3683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61358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094" y="0"/>
            <a:ext cx="11628751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2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959209" y="149576"/>
            <a:ext cx="5807418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59209" y="199905"/>
            <a:ext cx="59222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26">
            <a:extLst>
              <a:ext uri="{FF2B5EF4-FFF2-40B4-BE49-F238E27FC236}">
                <a16:creationId xmlns:a16="http://schemas.microsoft.com/office/drawing/2014/main" id="{C36441A9-9307-84DB-47BE-A2A114A2FA02}"/>
              </a:ext>
            </a:extLst>
          </p:cNvPr>
          <p:cNvSpPr txBox="1"/>
          <p:nvPr/>
        </p:nvSpPr>
        <p:spPr>
          <a:xfrm>
            <a:off x="1897625" y="1356852"/>
            <a:ext cx="9537699" cy="2219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Học thuộc các hằng đẳng thức: Bình phương của một tổng, một hiệu; Hiệu hai bình phương.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Làm bài 1/SGK trang 23.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338852A1-5F0D-1B58-8767-D49C15AFE74D}"/>
              </a:ext>
            </a:extLst>
          </p:cNvPr>
          <p:cNvSpPr txBox="1"/>
          <p:nvPr/>
        </p:nvSpPr>
        <p:spPr>
          <a:xfrm>
            <a:off x="1834125" y="3592274"/>
            <a:ext cx="9601200" cy="742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Làm bài tập 6; 7 phần vận dụng yêu cầu.</a:t>
            </a:r>
          </a:p>
        </p:txBody>
      </p:sp>
    </p:spTree>
    <p:extLst>
      <p:ext uri="{BB962C8B-B14F-4D97-AF65-F5344CB8AC3E}">
        <p14:creationId xmlns:p14="http://schemas.microsoft.com/office/powerpoint/2010/main" val="22514660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45932" y="842809"/>
            <a:ext cx="53964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 hay “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965656" y="1922341"/>
          <a:ext cx="9623685" cy="4273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956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5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Khẳng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Sửa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lại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68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5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94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95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445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585093"/>
              </p:ext>
            </p:extLst>
          </p:nvPr>
        </p:nvGraphicFramePr>
        <p:xfrm>
          <a:off x="1654892" y="2583375"/>
          <a:ext cx="24590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4" name="Equation" r:id="rId3" imgW="1676160" imgH="279360" progId="Equation.DSMT4">
                  <p:embed/>
                </p:oleObj>
              </mc:Choice>
              <mc:Fallback>
                <p:oleObj name="Equation" r:id="rId3" imgW="1676160" imgH="2793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892" y="2583375"/>
                        <a:ext cx="24590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217595"/>
              </p:ext>
            </p:extLst>
          </p:nvPr>
        </p:nvGraphicFramePr>
        <p:xfrm>
          <a:off x="2061292" y="3290880"/>
          <a:ext cx="16208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Equation" r:id="rId5" imgW="1104840" imgH="279360" progId="Equation.DSMT4">
                  <p:embed/>
                </p:oleObj>
              </mc:Choice>
              <mc:Fallback>
                <p:oleObj name="Equation" r:id="rId5" imgW="1104840" imgH="27936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292" y="3290880"/>
                        <a:ext cx="16208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141838"/>
              </p:ext>
            </p:extLst>
          </p:nvPr>
        </p:nvGraphicFramePr>
        <p:xfrm>
          <a:off x="1827930" y="3899385"/>
          <a:ext cx="1938337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name="Equation" r:id="rId7" imgW="1320480" imgH="469800" progId="Equation.DSMT4">
                  <p:embed/>
                </p:oleObj>
              </mc:Choice>
              <mc:Fallback>
                <p:oleObj name="Equation" r:id="rId7" imgW="1320480" imgH="4698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7930" y="3899385"/>
                        <a:ext cx="1938337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225830"/>
              </p:ext>
            </p:extLst>
          </p:nvPr>
        </p:nvGraphicFramePr>
        <p:xfrm>
          <a:off x="1704975" y="4861263"/>
          <a:ext cx="21796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name="Equation" r:id="rId9" imgW="1485720" imgH="228600" progId="Equation.DSMT4">
                  <p:embed/>
                </p:oleObj>
              </mc:Choice>
              <mc:Fallback>
                <p:oleObj name="Equation" r:id="rId9" imgW="1485720" imgH="2286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4861263"/>
                        <a:ext cx="21796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574897"/>
              </p:ext>
            </p:extLst>
          </p:nvPr>
        </p:nvGraphicFramePr>
        <p:xfrm>
          <a:off x="1702517" y="5612480"/>
          <a:ext cx="23463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name="Equation" r:id="rId11" imgW="1600200" imgH="228600" progId="Equation.DSMT4">
                  <p:embed/>
                </p:oleObj>
              </mc:Choice>
              <mc:Fallback>
                <p:oleObj name="Equation" r:id="rId11" imgW="1600200" imgH="2286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517" y="5612480"/>
                        <a:ext cx="23463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Folded Corner 10">
            <a:extLst>
              <a:ext uri="{FF2B5EF4-FFF2-40B4-BE49-F238E27FC236}">
                <a16:creationId xmlns:a16="http://schemas.microsoft.com/office/drawing/2014/main" id="{5DE06504-7EDB-15B1-FDC8-39681AFF9386}"/>
              </a:ext>
            </a:extLst>
          </p:cNvPr>
          <p:cNvSpPr/>
          <p:nvPr/>
        </p:nvSpPr>
        <p:spPr>
          <a:xfrm>
            <a:off x="8874782" y="266471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41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angle 200"/>
          <p:cNvSpPr>
            <a:spLocks noChangeArrowheads="1"/>
          </p:cNvSpPr>
          <p:nvPr/>
        </p:nvSpPr>
        <p:spPr bwMode="auto">
          <a:xfrm>
            <a:off x="0" y="-2998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409118"/>
              </p:ext>
            </p:extLst>
          </p:nvPr>
        </p:nvGraphicFramePr>
        <p:xfrm>
          <a:off x="1746119" y="1184983"/>
          <a:ext cx="2845633" cy="510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4" imgW="1143000" imgH="203040" progId="Equation.DSMT4">
                  <p:embed/>
                </p:oleObj>
              </mc:Choice>
              <mc:Fallback>
                <p:oleObj name="Equation" r:id="rId4" imgW="1143000" imgH="203040" progId="Equation.DSMT4">
                  <p:embed/>
                  <p:pic>
                    <p:nvPicPr>
                      <p:cNvPr id="0" name="Object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119" y="1184983"/>
                        <a:ext cx="2845633" cy="510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34525" y="464697"/>
            <a:ext cx="4676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506686"/>
              </p:ext>
            </p:extLst>
          </p:nvPr>
        </p:nvGraphicFramePr>
        <p:xfrm>
          <a:off x="2717372" y="496923"/>
          <a:ext cx="145891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6" imgW="520560" imgH="203040" progId="Equation.DSMT4">
                  <p:embed/>
                </p:oleObj>
              </mc:Choice>
              <mc:Fallback>
                <p:oleObj name="Equation" r:id="rId6" imgW="5205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17372" y="496923"/>
                        <a:ext cx="1458913" cy="51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969649"/>
              </p:ext>
            </p:extLst>
          </p:nvPr>
        </p:nvGraphicFramePr>
        <p:xfrm>
          <a:off x="2960564" y="1803731"/>
          <a:ext cx="386212" cy="719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8" imgW="139680" imgH="203040" progId="Equation.DSMT4">
                  <p:embed/>
                </p:oleObj>
              </mc:Choice>
              <mc:Fallback>
                <p:oleObj name="Equation" r:id="rId8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60564" y="1803731"/>
                        <a:ext cx="386212" cy="7192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05526" y="2865999"/>
            <a:ext cx="7195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Một “hằng đẳng thức” hay “đồng nhất thức”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979108" y="1978702"/>
            <a:ext cx="1933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AutoShape 52"/>
          <p:cNvSpPr>
            <a:spLocks noChangeArrowheads="1"/>
          </p:cNvSpPr>
          <p:nvPr/>
        </p:nvSpPr>
        <p:spPr bwMode="auto">
          <a:xfrm>
            <a:off x="6295867" y="-344925"/>
            <a:ext cx="5896131" cy="3615658"/>
          </a:xfrm>
          <a:prstGeom prst="cloudCallout">
            <a:avLst>
              <a:gd name="adj1" fmla="val -85565"/>
              <a:gd name="adj2" fmla="val 3829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” (hay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)?</a:t>
            </a:r>
          </a:p>
        </p:txBody>
      </p:sp>
    </p:spTree>
    <p:extLst>
      <p:ext uri="{BB962C8B-B14F-4D97-AF65-F5344CB8AC3E}">
        <p14:creationId xmlns:p14="http://schemas.microsoft.com/office/powerpoint/2010/main" val="26330909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2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2578" y="1147808"/>
            <a:ext cx="53964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(…)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75272" y="2960617"/>
          <a:ext cx="8128000" cy="3552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23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Hằng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đẳng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điền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chỗ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(…)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5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64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5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453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62002" y="4042433"/>
          <a:ext cx="22717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Equation" r:id="rId3" imgW="1549080" imgH="279360" progId="Equation.DSMT4">
                  <p:embed/>
                </p:oleObj>
              </mc:Choice>
              <mc:Fallback>
                <p:oleObj name="Equation" r:id="rId3" imgW="1549080" imgH="27936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002" y="4042433"/>
                        <a:ext cx="22717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396890" y="4594883"/>
          <a:ext cx="2198687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Equation" r:id="rId5" imgW="1498320" imgH="469800" progId="Equation.DSMT4">
                  <p:embed/>
                </p:oleObj>
              </mc:Choice>
              <mc:Fallback>
                <p:oleObj name="Equation" r:id="rId5" imgW="1498320" imgH="469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890" y="4594883"/>
                        <a:ext cx="2198687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628665" y="5464833"/>
          <a:ext cx="21605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8" name="Equation" r:id="rId7" imgW="1473120" imgH="228600" progId="Equation.DSMT4">
                  <p:embed/>
                </p:oleObj>
              </mc:Choice>
              <mc:Fallback>
                <p:oleObj name="Equation" r:id="rId7" imgW="1473120" imgH="2286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665" y="5464833"/>
                        <a:ext cx="2160587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674702" y="6037921"/>
          <a:ext cx="18986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Equation" r:id="rId9" imgW="1295280" imgH="228600" progId="Equation.DSMT4">
                  <p:embed/>
                </p:oleObj>
              </mc:Choice>
              <mc:Fallback>
                <p:oleObj name="Equation" r:id="rId9" imgW="1295280" imgH="2286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702" y="6037921"/>
                        <a:ext cx="18986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Folded Corner 10">
            <a:extLst>
              <a:ext uri="{FF2B5EF4-FFF2-40B4-BE49-F238E27FC236}">
                <a16:creationId xmlns:a16="http://schemas.microsoft.com/office/drawing/2014/main" id="{4233A4A4-E339-47D0-09BF-4BE6F61DDBE2}"/>
              </a:ext>
            </a:extLst>
          </p:cNvPr>
          <p:cNvSpPr/>
          <p:nvPr/>
        </p:nvSpPr>
        <p:spPr>
          <a:xfrm>
            <a:off x="8874782" y="266471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19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739" y="131975"/>
            <a:ext cx="11628751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959209" y="149576"/>
            <a:ext cx="5807418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59210" y="199905"/>
            <a:ext cx="52634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: Folded Corner 10">
            <a:extLst>
              <a:ext uri="{FF2B5EF4-FFF2-40B4-BE49-F238E27FC236}">
                <a16:creationId xmlns:a16="http://schemas.microsoft.com/office/drawing/2014/main" id="{EE3E9F71-EFBF-33A7-7F71-4E27FDB4B55C}"/>
              </a:ext>
            </a:extLst>
          </p:cNvPr>
          <p:cNvSpPr/>
          <p:nvPr/>
        </p:nvSpPr>
        <p:spPr>
          <a:xfrm>
            <a:off x="8707634" y="822303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 bài 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7E4B2B-9F5B-44E3-8440-D77E30EF1A07}"/>
              </a:ext>
            </a:extLst>
          </p:cNvPr>
          <p:cNvSpPr txBox="1"/>
          <p:nvPr/>
        </p:nvSpPr>
        <p:spPr>
          <a:xfrm>
            <a:off x="1709193" y="895665"/>
            <a:ext cx="53964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 hay “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BF4B086A-9536-CC29-A846-183A00417766}"/>
              </a:ext>
            </a:extLst>
          </p:cNvPr>
          <p:cNvGraphicFramePr>
            <a:graphicFrameLocks noGrp="1"/>
          </p:cNvGraphicFramePr>
          <p:nvPr/>
        </p:nvGraphicFramePr>
        <p:xfrm>
          <a:off x="1664222" y="2097709"/>
          <a:ext cx="9623685" cy="4273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956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5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Khẳng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Sửa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lại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68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5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94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95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445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3BC52168-E3F9-F000-ECB2-0FD9326EF8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76942" y="2770023"/>
          <a:ext cx="2739815" cy="458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3" name="Equation" r:id="rId7" imgW="1676160" imgH="279360" progId="Equation.DSMT4">
                  <p:embed/>
                </p:oleObj>
              </mc:Choice>
              <mc:Fallback>
                <p:oleObj name="Equation" r:id="rId7" imgW="1676160" imgH="279360" progId="Equation.DSMT4">
                  <p:embed/>
                  <p:pic>
                    <p:nvPicPr>
                      <p:cNvPr id="14" name="Object 7">
                        <a:extLst>
                          <a:ext uri="{FF2B5EF4-FFF2-40B4-BE49-F238E27FC236}">
                            <a16:creationId xmlns:a16="http://schemas.microsoft.com/office/drawing/2014/main" id="{3BC52168-E3F9-F000-ECB2-0FD9326EF8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76942" y="2770023"/>
                        <a:ext cx="2739815" cy="4583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BC4A2296-5D29-3500-6FF7-A20EDF2ED1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54580" y="3507507"/>
          <a:ext cx="16208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4" name="Equation" r:id="rId9" imgW="1104840" imgH="279360" progId="Equation.DSMT4">
                  <p:embed/>
                </p:oleObj>
              </mc:Choice>
              <mc:Fallback>
                <p:oleObj name="Equation" r:id="rId9" imgW="1104840" imgH="279360" progId="Equation.DSMT4">
                  <p:embed/>
                  <p:pic>
                    <p:nvPicPr>
                      <p:cNvPr id="15" name="Object 8">
                        <a:extLst>
                          <a:ext uri="{FF2B5EF4-FFF2-40B4-BE49-F238E27FC236}">
                            <a16:creationId xmlns:a16="http://schemas.microsoft.com/office/drawing/2014/main" id="{BC4A2296-5D29-3500-6FF7-A20EDF2ED1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4580" y="3507507"/>
                        <a:ext cx="16208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>
            <a:extLst>
              <a:ext uri="{FF2B5EF4-FFF2-40B4-BE49-F238E27FC236}">
                <a16:creationId xmlns:a16="http://schemas.microsoft.com/office/drawing/2014/main" id="{BED05025-6C1A-307D-AE30-7249D6CD9F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9757" y="4077799"/>
          <a:ext cx="1938337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5" name="Equation" r:id="rId11" imgW="1320480" imgH="469800" progId="Equation.DSMT4">
                  <p:embed/>
                </p:oleObj>
              </mc:Choice>
              <mc:Fallback>
                <p:oleObj name="Equation" r:id="rId11" imgW="1320480" imgH="469800" progId="Equation.DSMT4">
                  <p:embed/>
                  <p:pic>
                    <p:nvPicPr>
                      <p:cNvPr id="16" name="Object 9">
                        <a:extLst>
                          <a:ext uri="{FF2B5EF4-FFF2-40B4-BE49-F238E27FC236}">
                            <a16:creationId xmlns:a16="http://schemas.microsoft.com/office/drawing/2014/main" id="{BED05025-6C1A-307D-AE30-7249D6CD9F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9757" y="4077799"/>
                        <a:ext cx="1938337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>
            <a:extLst>
              <a:ext uri="{FF2B5EF4-FFF2-40B4-BE49-F238E27FC236}">
                <a16:creationId xmlns:a16="http://schemas.microsoft.com/office/drawing/2014/main" id="{D5C4D4B0-891A-EB39-F07E-CC665283C1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086720"/>
              </p:ext>
            </p:extLst>
          </p:nvPr>
        </p:nvGraphicFramePr>
        <p:xfrm>
          <a:off x="2457450" y="5086350"/>
          <a:ext cx="25844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6" name="Equation" r:id="rId13" imgW="1485720" imgH="228600" progId="Equation.DSMT4">
                  <p:embed/>
                </p:oleObj>
              </mc:Choice>
              <mc:Fallback>
                <p:oleObj name="Equation" r:id="rId13" imgW="1485720" imgH="228600" progId="Equation.DSMT4">
                  <p:embed/>
                  <p:pic>
                    <p:nvPicPr>
                      <p:cNvPr id="17" name="Object 10">
                        <a:extLst>
                          <a:ext uri="{FF2B5EF4-FFF2-40B4-BE49-F238E27FC236}">
                            <a16:creationId xmlns:a16="http://schemas.microsoft.com/office/drawing/2014/main" id="{D5C4D4B0-891A-EB39-F07E-CC665283C1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5086350"/>
                        <a:ext cx="25844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>
            <a:extLst>
              <a:ext uri="{FF2B5EF4-FFF2-40B4-BE49-F238E27FC236}">
                <a16:creationId xmlns:a16="http://schemas.microsoft.com/office/drawing/2014/main" id="{010C3B2B-2D58-4DFB-9DE7-DE6C881335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0095" y="5757863"/>
          <a:ext cx="263351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7" name="Equation" r:id="rId15" imgW="1600200" imgH="228600" progId="Equation.DSMT4">
                  <p:embed/>
                </p:oleObj>
              </mc:Choice>
              <mc:Fallback>
                <p:oleObj name="Equation" r:id="rId15" imgW="1600200" imgH="228600" progId="Equation.DSMT4">
                  <p:embed/>
                  <p:pic>
                    <p:nvPicPr>
                      <p:cNvPr id="18" name="Object 11">
                        <a:extLst>
                          <a:ext uri="{FF2B5EF4-FFF2-40B4-BE49-F238E27FC236}">
                            <a16:creationId xmlns:a16="http://schemas.microsoft.com/office/drawing/2014/main" id="{010C3B2B-2D58-4DFB-9DE7-DE6C881335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095" y="5757863"/>
                        <a:ext cx="263351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>
            <a:extLst>
              <a:ext uri="{FF2B5EF4-FFF2-40B4-BE49-F238E27FC236}">
                <a16:creationId xmlns:a16="http://schemas.microsoft.com/office/drawing/2014/main" id="{4B075301-BCAF-C93C-7335-7901A82A99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3558" y="4317167"/>
          <a:ext cx="466987" cy="400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8" name="Equation" r:id="rId17" imgW="177480" imgH="164880" progId="Equation.DSMT4">
                  <p:embed/>
                </p:oleObj>
              </mc:Choice>
              <mc:Fallback>
                <p:oleObj name="Equation" r:id="rId17" imgW="177480" imgH="164880" progId="Equation.DSMT4">
                  <p:embed/>
                  <p:pic>
                    <p:nvPicPr>
                      <p:cNvPr id="19" name="Object 12">
                        <a:extLst>
                          <a:ext uri="{FF2B5EF4-FFF2-40B4-BE49-F238E27FC236}">
                            <a16:creationId xmlns:a16="http://schemas.microsoft.com/office/drawing/2014/main" id="{4B075301-BCAF-C93C-7335-7901A82A99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803558" y="4317167"/>
                        <a:ext cx="466987" cy="4003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3">
            <a:extLst>
              <a:ext uri="{FF2B5EF4-FFF2-40B4-BE49-F238E27FC236}">
                <a16:creationId xmlns:a16="http://schemas.microsoft.com/office/drawing/2014/main" id="{E39BAE87-180C-8F37-0655-137CBCEB82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77417" y="2746245"/>
          <a:ext cx="4667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9" name="Equation" r:id="rId19" imgW="177480" imgH="164880" progId="Equation.DSMT4">
                  <p:embed/>
                </p:oleObj>
              </mc:Choice>
              <mc:Fallback>
                <p:oleObj name="Equation" r:id="rId19" imgW="177480" imgH="164880" progId="Equation.DSMT4">
                  <p:embed/>
                  <p:pic>
                    <p:nvPicPr>
                      <p:cNvPr id="31" name="Object 13">
                        <a:extLst>
                          <a:ext uri="{FF2B5EF4-FFF2-40B4-BE49-F238E27FC236}">
                            <a16:creationId xmlns:a16="http://schemas.microsoft.com/office/drawing/2014/main" id="{E39BAE87-180C-8F37-0655-137CBCEB82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7417" y="2746245"/>
                        <a:ext cx="4667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4">
            <a:extLst>
              <a:ext uri="{FF2B5EF4-FFF2-40B4-BE49-F238E27FC236}">
                <a16:creationId xmlns:a16="http://schemas.microsoft.com/office/drawing/2014/main" id="{6BFAE7BA-8C0D-3705-5FA9-37C78415E3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5601" y="3528232"/>
          <a:ext cx="4667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0" name="Equation" r:id="rId21" imgW="177480" imgH="164880" progId="Equation.DSMT4">
                  <p:embed/>
                </p:oleObj>
              </mc:Choice>
              <mc:Fallback>
                <p:oleObj name="Equation" r:id="rId21" imgW="177480" imgH="164880" progId="Equation.DSMT4">
                  <p:embed/>
                  <p:pic>
                    <p:nvPicPr>
                      <p:cNvPr id="32" name="Object 14">
                        <a:extLst>
                          <a:ext uri="{FF2B5EF4-FFF2-40B4-BE49-F238E27FC236}">
                            <a16:creationId xmlns:a16="http://schemas.microsoft.com/office/drawing/2014/main" id="{6BFAE7BA-8C0D-3705-5FA9-37C78415E3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01" y="3528232"/>
                        <a:ext cx="4667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5">
            <a:extLst>
              <a:ext uri="{FF2B5EF4-FFF2-40B4-BE49-F238E27FC236}">
                <a16:creationId xmlns:a16="http://schemas.microsoft.com/office/drawing/2014/main" id="{9477D25A-CC40-240B-55ED-A83A9F37C4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10780" y="5787948"/>
          <a:ext cx="4667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1" name="Equation" r:id="rId22" imgW="177480" imgH="164880" progId="Equation.DSMT4">
                  <p:embed/>
                </p:oleObj>
              </mc:Choice>
              <mc:Fallback>
                <p:oleObj name="Equation" r:id="rId22" imgW="177480" imgH="164880" progId="Equation.DSMT4">
                  <p:embed/>
                  <p:pic>
                    <p:nvPicPr>
                      <p:cNvPr id="33" name="Object 15">
                        <a:extLst>
                          <a:ext uri="{FF2B5EF4-FFF2-40B4-BE49-F238E27FC236}">
                            <a16:creationId xmlns:a16="http://schemas.microsoft.com/office/drawing/2014/main" id="{9477D25A-CC40-240B-55ED-A83A9F37C4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0780" y="5787948"/>
                        <a:ext cx="46672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6">
            <a:extLst>
              <a:ext uri="{FF2B5EF4-FFF2-40B4-BE49-F238E27FC236}">
                <a16:creationId xmlns:a16="http://schemas.microsoft.com/office/drawing/2014/main" id="{23D1FE76-8C88-B11B-0492-E6B7DDBA29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10780" y="5025947"/>
          <a:ext cx="4667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2" name="Equation" r:id="rId23" imgW="177480" imgH="164880" progId="Equation.DSMT4">
                  <p:embed/>
                </p:oleObj>
              </mc:Choice>
              <mc:Fallback>
                <p:oleObj name="Equation" r:id="rId23" imgW="177480" imgH="164880" progId="Equation.DSMT4">
                  <p:embed/>
                  <p:pic>
                    <p:nvPicPr>
                      <p:cNvPr id="34" name="Object 16">
                        <a:extLst>
                          <a:ext uri="{FF2B5EF4-FFF2-40B4-BE49-F238E27FC236}">
                            <a16:creationId xmlns:a16="http://schemas.microsoft.com/office/drawing/2014/main" id="{23D1FE76-8C88-B11B-0492-E6B7DDBA29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0780" y="5025947"/>
                        <a:ext cx="46672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7">
            <a:extLst>
              <a:ext uri="{FF2B5EF4-FFF2-40B4-BE49-F238E27FC236}">
                <a16:creationId xmlns:a16="http://schemas.microsoft.com/office/drawing/2014/main" id="{A530C0E9-5D78-DD49-BAEE-AD63B81A2B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42322" y="2791216"/>
          <a:ext cx="2865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3" name="Equation" r:id="rId24" imgW="1676160" imgH="279360" progId="Equation.DSMT4">
                  <p:embed/>
                </p:oleObj>
              </mc:Choice>
              <mc:Fallback>
                <p:oleObj name="Equation" r:id="rId24" imgW="1676160" imgH="279360" progId="Equation.DSMT4">
                  <p:embed/>
                  <p:pic>
                    <p:nvPicPr>
                      <p:cNvPr id="35" name="Object 17">
                        <a:extLst>
                          <a:ext uri="{FF2B5EF4-FFF2-40B4-BE49-F238E27FC236}">
                            <a16:creationId xmlns:a16="http://schemas.microsoft.com/office/drawing/2014/main" id="{A530C0E9-5D78-DD49-BAEE-AD63B81A2B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322" y="2791216"/>
                        <a:ext cx="2865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8">
            <a:extLst>
              <a:ext uri="{FF2B5EF4-FFF2-40B4-BE49-F238E27FC236}">
                <a16:creationId xmlns:a16="http://schemas.microsoft.com/office/drawing/2014/main" id="{6C965F9C-2704-C173-95E5-119A21B9AA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40444" y="4122702"/>
          <a:ext cx="1938337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4" name="Equation" r:id="rId26" imgW="1320480" imgH="469800" progId="Equation.DSMT4">
                  <p:embed/>
                </p:oleObj>
              </mc:Choice>
              <mc:Fallback>
                <p:oleObj name="Equation" r:id="rId26" imgW="1320480" imgH="469800" progId="Equation.DSMT4">
                  <p:embed/>
                  <p:pic>
                    <p:nvPicPr>
                      <p:cNvPr id="36" name="Object 18">
                        <a:extLst>
                          <a:ext uri="{FF2B5EF4-FFF2-40B4-BE49-F238E27FC236}">
                            <a16:creationId xmlns:a16="http://schemas.microsoft.com/office/drawing/2014/main" id="{6C965F9C-2704-C173-95E5-119A21B9AA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0444" y="4122702"/>
                        <a:ext cx="1938337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9">
            <a:extLst>
              <a:ext uri="{FF2B5EF4-FFF2-40B4-BE49-F238E27FC236}">
                <a16:creationId xmlns:a16="http://schemas.microsoft.com/office/drawing/2014/main" id="{D19789E8-F3E4-90A2-4005-6D9EDBA9B7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020642"/>
              </p:ext>
            </p:extLst>
          </p:nvPr>
        </p:nvGraphicFramePr>
        <p:xfrm>
          <a:off x="7956550" y="5073650"/>
          <a:ext cx="25844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5" name="Equation" r:id="rId28" imgW="1485720" imgH="228600" progId="Equation.DSMT4">
                  <p:embed/>
                </p:oleObj>
              </mc:Choice>
              <mc:Fallback>
                <p:oleObj name="Equation" r:id="rId28" imgW="1485720" imgH="228600" progId="Equation.DSMT4">
                  <p:embed/>
                  <p:pic>
                    <p:nvPicPr>
                      <p:cNvPr id="37" name="Object 19">
                        <a:extLst>
                          <a:ext uri="{FF2B5EF4-FFF2-40B4-BE49-F238E27FC236}">
                            <a16:creationId xmlns:a16="http://schemas.microsoft.com/office/drawing/2014/main" id="{D19789E8-F3E4-90A2-4005-6D9EDBA9B7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550" y="5073650"/>
                        <a:ext cx="258445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0">
            <a:extLst>
              <a:ext uri="{FF2B5EF4-FFF2-40B4-BE49-F238E27FC236}">
                <a16:creationId xmlns:a16="http://schemas.microsoft.com/office/drawing/2014/main" id="{16870D2E-BFDA-0105-43DB-FEDCBE0179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34952" y="5820322"/>
          <a:ext cx="277237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6" name="Equation" r:id="rId30" imgW="1600200" imgH="228600" progId="Equation.DSMT4">
                  <p:embed/>
                </p:oleObj>
              </mc:Choice>
              <mc:Fallback>
                <p:oleObj name="Equation" r:id="rId30" imgW="1600200" imgH="228600" progId="Equation.DSMT4">
                  <p:embed/>
                  <p:pic>
                    <p:nvPicPr>
                      <p:cNvPr id="39" name="Object 20">
                        <a:extLst>
                          <a:ext uri="{FF2B5EF4-FFF2-40B4-BE49-F238E27FC236}">
                            <a16:creationId xmlns:a16="http://schemas.microsoft.com/office/drawing/2014/main" id="{16870D2E-BFDA-0105-43DB-FEDCBE0179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4952" y="5820322"/>
                        <a:ext cx="277237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88307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094" y="0"/>
            <a:ext cx="11628751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6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959209" y="149576"/>
            <a:ext cx="5807418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59209" y="199905"/>
            <a:ext cx="61973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Folded Corner 10">
            <a:extLst>
              <a:ext uri="{FF2B5EF4-FFF2-40B4-BE49-F238E27FC236}">
                <a16:creationId xmlns:a16="http://schemas.microsoft.com/office/drawing/2014/main" id="{026196DC-A989-6095-F8E8-1F2165AFACC6}"/>
              </a:ext>
            </a:extLst>
          </p:cNvPr>
          <p:cNvSpPr/>
          <p:nvPr/>
        </p:nvSpPr>
        <p:spPr>
          <a:xfrm>
            <a:off x="8540129" y="917368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 bài 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30103427-F5B9-9608-810B-34548415D3AE}"/>
              </a:ext>
            </a:extLst>
          </p:cNvPr>
          <p:cNvSpPr txBox="1"/>
          <p:nvPr/>
        </p:nvSpPr>
        <p:spPr>
          <a:xfrm>
            <a:off x="2035439" y="845107"/>
            <a:ext cx="53964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7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(…)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5" name="Table 1">
            <a:extLst>
              <a:ext uri="{FF2B5EF4-FFF2-40B4-BE49-F238E27FC236}">
                <a16:creationId xmlns:a16="http://schemas.microsoft.com/office/drawing/2014/main" id="{D46ABDFD-DAEB-6177-9822-C50409B42223}"/>
              </a:ext>
            </a:extLst>
          </p:cNvPr>
          <p:cNvGraphicFramePr>
            <a:graphicFrameLocks noGrp="1"/>
          </p:cNvGraphicFramePr>
          <p:nvPr/>
        </p:nvGraphicFramePr>
        <p:xfrm>
          <a:off x="1856300" y="2429052"/>
          <a:ext cx="8128000" cy="3552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23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Hằng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đẳng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điền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chỗ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(…)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52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6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5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45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Object 17">
            <a:extLst>
              <a:ext uri="{FF2B5EF4-FFF2-40B4-BE49-F238E27FC236}">
                <a16:creationId xmlns:a16="http://schemas.microsoft.com/office/drawing/2014/main" id="{3FED4AC0-9580-DA8D-5C98-642F4A4D3A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93336" y="3600439"/>
          <a:ext cx="2762721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7" name="Equation" r:id="rId7" imgW="1549080" imgH="279360" progId="Equation.DSMT4">
                  <p:embed/>
                </p:oleObj>
              </mc:Choice>
              <mc:Fallback>
                <p:oleObj name="Equation" r:id="rId7" imgW="1549080" imgH="279360" progId="Equation.DSMT4">
                  <p:embed/>
                  <p:pic>
                    <p:nvPicPr>
                      <p:cNvPr id="7" name="Object 17">
                        <a:extLst>
                          <a:ext uri="{FF2B5EF4-FFF2-40B4-BE49-F238E27FC236}">
                            <a16:creationId xmlns:a16="http://schemas.microsoft.com/office/drawing/2014/main" id="{3FED4AC0-9580-DA8D-5C98-642F4A4D3A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336" y="3600439"/>
                        <a:ext cx="2762721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8">
            <a:extLst>
              <a:ext uri="{FF2B5EF4-FFF2-40B4-BE49-F238E27FC236}">
                <a16:creationId xmlns:a16="http://schemas.microsoft.com/office/drawing/2014/main" id="{B1F1452A-4CD1-956F-CE4D-8E10A1E41D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7277" y="4007576"/>
          <a:ext cx="2504711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8" name="Equation" r:id="rId9" imgW="1498320" imgH="469800" progId="Equation.DSMT4">
                  <p:embed/>
                </p:oleObj>
              </mc:Choice>
              <mc:Fallback>
                <p:oleObj name="Equation" r:id="rId9" imgW="1498320" imgH="469800" progId="Equation.DSMT4">
                  <p:embed/>
                  <p:pic>
                    <p:nvPicPr>
                      <p:cNvPr id="8" name="Object 18">
                        <a:extLst>
                          <a:ext uri="{FF2B5EF4-FFF2-40B4-BE49-F238E27FC236}">
                            <a16:creationId xmlns:a16="http://schemas.microsoft.com/office/drawing/2014/main" id="{B1F1452A-4CD1-956F-CE4D-8E10A1E41D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277" y="4007576"/>
                        <a:ext cx="2504711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9">
            <a:extLst>
              <a:ext uri="{FF2B5EF4-FFF2-40B4-BE49-F238E27FC236}">
                <a16:creationId xmlns:a16="http://schemas.microsoft.com/office/drawing/2014/main" id="{D6B48BE1-D8C3-7E6C-C136-032DE23EF2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9008" y="4886373"/>
          <a:ext cx="235159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9" name="Equation" r:id="rId11" imgW="1473120" imgH="228600" progId="Equation.DSMT4">
                  <p:embed/>
                </p:oleObj>
              </mc:Choice>
              <mc:Fallback>
                <p:oleObj name="Equation" r:id="rId11" imgW="1473120" imgH="228600" progId="Equation.DSMT4">
                  <p:embed/>
                  <p:pic>
                    <p:nvPicPr>
                      <p:cNvPr id="9" name="Object 19">
                        <a:extLst>
                          <a:ext uri="{FF2B5EF4-FFF2-40B4-BE49-F238E27FC236}">
                            <a16:creationId xmlns:a16="http://schemas.microsoft.com/office/drawing/2014/main" id="{D6B48BE1-D8C3-7E6C-C136-032DE23EF2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08" y="4886373"/>
                        <a:ext cx="2351592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0">
            <a:extLst>
              <a:ext uri="{FF2B5EF4-FFF2-40B4-BE49-F238E27FC236}">
                <a16:creationId xmlns:a16="http://schemas.microsoft.com/office/drawing/2014/main" id="{47E8B714-DFF3-7621-2169-50533D83F6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9008" y="5493489"/>
          <a:ext cx="2133598" cy="368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0" name="Equation" r:id="rId13" imgW="1295280" imgH="228600" progId="Equation.DSMT4">
                  <p:embed/>
                </p:oleObj>
              </mc:Choice>
              <mc:Fallback>
                <p:oleObj name="Equation" r:id="rId13" imgW="1295280" imgH="228600" progId="Equation.DSMT4">
                  <p:embed/>
                  <p:pic>
                    <p:nvPicPr>
                      <p:cNvPr id="10" name="Object 20">
                        <a:extLst>
                          <a:ext uri="{FF2B5EF4-FFF2-40B4-BE49-F238E27FC236}">
                            <a16:creationId xmlns:a16="http://schemas.microsoft.com/office/drawing/2014/main" id="{47E8B714-DFF3-7621-2169-50533D83F6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08" y="5493489"/>
                        <a:ext cx="2133598" cy="3683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8E1823E3-385B-60F2-FF9E-07C2516BD1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627147"/>
              </p:ext>
            </p:extLst>
          </p:nvPr>
        </p:nvGraphicFramePr>
        <p:xfrm>
          <a:off x="6674219" y="3551585"/>
          <a:ext cx="383666" cy="407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1" name="Equation" r:id="rId15" imgW="215640" imgH="203040" progId="Equation.DSMT4">
                  <p:embed/>
                </p:oleObj>
              </mc:Choice>
              <mc:Fallback>
                <p:oleObj name="Equation" r:id="rId15" imgW="215640" imgH="203040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8E1823E3-385B-60F2-FF9E-07C2516BD1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74219" y="3551585"/>
                        <a:ext cx="383666" cy="4076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1">
            <a:extLst>
              <a:ext uri="{FF2B5EF4-FFF2-40B4-BE49-F238E27FC236}">
                <a16:creationId xmlns:a16="http://schemas.microsoft.com/office/drawing/2014/main" id="{2062C7B3-613F-BC39-EFCE-BEDC69B503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629684"/>
              </p:ext>
            </p:extLst>
          </p:nvPr>
        </p:nvGraphicFramePr>
        <p:xfrm>
          <a:off x="6748109" y="4212236"/>
          <a:ext cx="378004" cy="375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Equation" r:id="rId17" imgW="203040" imgH="177480" progId="Equation.DSMT4">
                  <p:embed/>
                </p:oleObj>
              </mc:Choice>
              <mc:Fallback>
                <p:oleObj name="Equation" r:id="rId17" imgW="203040" imgH="177480" progId="Equation.DSMT4">
                  <p:embed/>
                  <p:pic>
                    <p:nvPicPr>
                      <p:cNvPr id="21" name="Object 21">
                        <a:extLst>
                          <a:ext uri="{FF2B5EF4-FFF2-40B4-BE49-F238E27FC236}">
                            <a16:creationId xmlns:a16="http://schemas.microsoft.com/office/drawing/2014/main" id="{2062C7B3-613F-BC39-EFCE-BEDC69B503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8109" y="4212236"/>
                        <a:ext cx="378004" cy="3752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2">
            <a:extLst>
              <a:ext uri="{FF2B5EF4-FFF2-40B4-BE49-F238E27FC236}">
                <a16:creationId xmlns:a16="http://schemas.microsoft.com/office/drawing/2014/main" id="{1534E813-5287-9215-BD8D-64BA351E67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81530"/>
              </p:ext>
            </p:extLst>
          </p:nvPr>
        </p:nvGraphicFramePr>
        <p:xfrm>
          <a:off x="6750049" y="4713168"/>
          <a:ext cx="307836" cy="467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Equation" r:id="rId19" imgW="152280" imgH="203040" progId="Equation.DSMT4">
                  <p:embed/>
                </p:oleObj>
              </mc:Choice>
              <mc:Fallback>
                <p:oleObj name="Equation" r:id="rId19" imgW="152280" imgH="203040" progId="Equation.DSMT4">
                  <p:embed/>
                  <p:pic>
                    <p:nvPicPr>
                      <p:cNvPr id="22" name="Object 22">
                        <a:extLst>
                          <a:ext uri="{FF2B5EF4-FFF2-40B4-BE49-F238E27FC236}">
                            <a16:creationId xmlns:a16="http://schemas.microsoft.com/office/drawing/2014/main" id="{1534E813-5287-9215-BD8D-64BA351E67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0049" y="4713168"/>
                        <a:ext cx="307836" cy="4678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3">
            <a:extLst>
              <a:ext uri="{FF2B5EF4-FFF2-40B4-BE49-F238E27FC236}">
                <a16:creationId xmlns:a16="http://schemas.microsoft.com/office/drawing/2014/main" id="{92E7131D-1168-609E-5E37-0600664771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8527112"/>
              </p:ext>
            </p:extLst>
          </p:nvPr>
        </p:nvGraphicFramePr>
        <p:xfrm>
          <a:off x="7072111" y="4728289"/>
          <a:ext cx="359787" cy="40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Equation" r:id="rId21" imgW="177480" imgH="177480" progId="Equation.DSMT4">
                  <p:embed/>
                </p:oleObj>
              </mc:Choice>
              <mc:Fallback>
                <p:oleObj name="Equation" r:id="rId21" imgW="177480" imgH="177480" progId="Equation.DSMT4">
                  <p:embed/>
                  <p:pic>
                    <p:nvPicPr>
                      <p:cNvPr id="23" name="Object 23">
                        <a:extLst>
                          <a:ext uri="{FF2B5EF4-FFF2-40B4-BE49-F238E27FC236}">
                            <a16:creationId xmlns:a16="http://schemas.microsoft.com/office/drawing/2014/main" id="{92E7131D-1168-609E-5E37-0600664771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2111" y="4728289"/>
                        <a:ext cx="359787" cy="40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4">
            <a:extLst>
              <a:ext uri="{FF2B5EF4-FFF2-40B4-BE49-F238E27FC236}">
                <a16:creationId xmlns:a16="http://schemas.microsoft.com/office/drawing/2014/main" id="{FB4E8B93-7D6A-7720-FCFB-7C892EFA64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62895"/>
              </p:ext>
            </p:extLst>
          </p:nvPr>
        </p:nvGraphicFramePr>
        <p:xfrm>
          <a:off x="6748108" y="5471410"/>
          <a:ext cx="501749" cy="435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23" imgW="266400" imgH="203040" progId="Equation.DSMT4">
                  <p:embed/>
                </p:oleObj>
              </mc:Choice>
              <mc:Fallback>
                <p:oleObj name="Equation" r:id="rId23" imgW="266400" imgH="203040" progId="Equation.DSMT4">
                  <p:embed/>
                  <p:pic>
                    <p:nvPicPr>
                      <p:cNvPr id="24" name="Object 24">
                        <a:extLst>
                          <a:ext uri="{FF2B5EF4-FFF2-40B4-BE49-F238E27FC236}">
                            <a16:creationId xmlns:a16="http://schemas.microsoft.com/office/drawing/2014/main" id="{FB4E8B93-7D6A-7720-FCFB-7C892EFA64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8108" y="5471410"/>
                        <a:ext cx="501749" cy="435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85987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2A56AB6A-563F-484C-9912-D411C4E25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6501" y="0"/>
            <a:ext cx="10162695" cy="6526120"/>
          </a:xfrm>
          <a:prstGeom prst="rect">
            <a:avLst/>
          </a:prstGeom>
        </p:spPr>
      </p:pic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736F832-B2C1-4D90-B2C6-1CEB386DF5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0" y="23749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736F832-B2C1-4D90-B2C6-1CEB386DF5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49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959209" y="149576"/>
            <a:ext cx="5807418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3959209" y="199905"/>
            <a:ext cx="58074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THÀNH KIẾN THỨC MỚI</a:t>
            </a:r>
            <a:endParaRPr lang="en-US" sz="2800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7E0D099E-7554-8F46-DAD4-9CFA7D6253CC}"/>
              </a:ext>
            </a:extLst>
          </p:cNvPr>
          <p:cNvSpPr txBox="1"/>
          <p:nvPr/>
        </p:nvSpPr>
        <p:spPr>
          <a:xfrm>
            <a:off x="3624225" y="1931388"/>
            <a:ext cx="72712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8E293BE9-CCF6-8750-5CA1-22DE129942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908778"/>
              </p:ext>
            </p:extLst>
          </p:nvPr>
        </p:nvGraphicFramePr>
        <p:xfrm>
          <a:off x="7259862" y="2064307"/>
          <a:ext cx="394790" cy="321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152268" imgH="164957" progId="Equation.DSMT4">
                  <p:embed/>
                </p:oleObj>
              </mc:Choice>
              <mc:Fallback>
                <p:oleObj name="Equation" r:id="rId7" imgW="152268" imgH="164957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9862" y="2064307"/>
                        <a:ext cx="394790" cy="3212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>
            <a:extLst>
              <a:ext uri="{FF2B5EF4-FFF2-40B4-BE49-F238E27FC236}">
                <a16:creationId xmlns:a16="http://schemas.microsoft.com/office/drawing/2014/main" id="{72D3507D-5A02-D34A-7015-2BACE9F484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15363"/>
              </p:ext>
            </p:extLst>
          </p:nvPr>
        </p:nvGraphicFramePr>
        <p:xfrm>
          <a:off x="8049038" y="2053653"/>
          <a:ext cx="460371" cy="356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9" imgW="152268" imgH="203024" progId="Equation.DSMT4">
                  <p:embed/>
                </p:oleObj>
              </mc:Choice>
              <mc:Fallback>
                <p:oleObj name="Equation" r:id="rId9" imgW="152268" imgH="203024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9038" y="2053653"/>
                        <a:ext cx="460371" cy="3569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5">
            <a:extLst>
              <a:ext uri="{FF2B5EF4-FFF2-40B4-BE49-F238E27FC236}">
                <a16:creationId xmlns:a16="http://schemas.microsoft.com/office/drawing/2014/main" id="{BAD5EF2E-6E37-500B-F4D9-429948ECB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621893"/>
              </p:ext>
            </p:extLst>
          </p:nvPr>
        </p:nvGraphicFramePr>
        <p:xfrm>
          <a:off x="6382747" y="2914791"/>
          <a:ext cx="692611" cy="395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1" imgW="406048" imgH="203024" progId="Equation.DSMT4">
                  <p:embed/>
                </p:oleObj>
              </mc:Choice>
              <mc:Fallback>
                <p:oleObj name="Equation" r:id="rId11" imgW="406048" imgH="203024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2747" y="2914791"/>
                        <a:ext cx="692611" cy="3950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12">
            <a:extLst>
              <a:ext uri="{FF2B5EF4-FFF2-40B4-BE49-F238E27FC236}">
                <a16:creationId xmlns:a16="http://schemas.microsoft.com/office/drawing/2014/main" id="{F31E6283-0673-B356-618D-BD25117AAAB3}"/>
              </a:ext>
            </a:extLst>
          </p:cNvPr>
          <p:cNvSpPr txBox="1"/>
          <p:nvPr/>
        </p:nvSpPr>
        <p:spPr>
          <a:xfrm>
            <a:off x="2330396" y="1931388"/>
            <a:ext cx="2548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6" name="Hộp Văn bản 35">
            <a:extLst>
              <a:ext uri="{FF2B5EF4-FFF2-40B4-BE49-F238E27FC236}">
                <a16:creationId xmlns:a16="http://schemas.microsoft.com/office/drawing/2014/main" id="{53C40F80-8C07-4916-3B1C-E3A5B6A92E31}"/>
              </a:ext>
            </a:extLst>
          </p:cNvPr>
          <p:cNvSpPr txBox="1"/>
          <p:nvPr/>
        </p:nvSpPr>
        <p:spPr>
          <a:xfrm>
            <a:off x="3322627" y="827621"/>
            <a:ext cx="7080581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3: HẰNG ĐẲNG THỨC ĐÁNG NHỚ</a:t>
            </a:r>
          </a:p>
        </p:txBody>
      </p:sp>
      <p:sp>
        <p:nvSpPr>
          <p:cNvPr id="39" name="Hộp Văn bản 38">
            <a:extLst>
              <a:ext uri="{FF2B5EF4-FFF2-40B4-BE49-F238E27FC236}">
                <a16:creationId xmlns:a16="http://schemas.microsoft.com/office/drawing/2014/main" id="{64096E77-BAFE-BD50-9330-3AA4AB7765FA}"/>
              </a:ext>
            </a:extLst>
          </p:cNvPr>
          <p:cNvSpPr txBox="1"/>
          <p:nvPr/>
        </p:nvSpPr>
        <p:spPr>
          <a:xfrm>
            <a:off x="2383610" y="1415474"/>
            <a:ext cx="3564906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I.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Hằng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đẳng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87857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4" grpId="0"/>
      <p:bldP spid="34" grpId="0"/>
      <p:bldP spid="36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>
            <a:extLst>
              <a:ext uri="{FF2B5EF4-FFF2-40B4-BE49-F238E27FC236}">
                <a16:creationId xmlns:a16="http://schemas.microsoft.com/office/drawing/2014/main" id="{DB5EF33F-3F43-438D-BE4E-4A4CA7F6D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471" y="267367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56F5C235-BCCF-4592-98B1-899C7388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3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C9CBD40C-A75A-4AEC-9E81-70E3494E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29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771F20AD-B5B3-460A-A2D8-CF3DF84B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E3DA644-1328-4862-92E8-B70FBA4D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10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13A3C515-42B5-4AC1-82E7-579F091B5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963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B5D14802-3865-49F2-B0E7-B603C38D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154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58EC559C-4F04-4644-9D38-7FF32BCE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82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6FE42B4F-D767-4258-A417-CFDAB4C38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0726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18">
            <a:extLst>
              <a:ext uri="{FF2B5EF4-FFF2-40B4-BE49-F238E27FC236}">
                <a16:creationId xmlns:a16="http://schemas.microsoft.com/office/drawing/2014/main" id="{C58C0A7A-148D-4151-817A-6611BC046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63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445147" y="652800"/>
            <a:ext cx="1642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20672" y="667790"/>
            <a:ext cx="327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rằng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956131"/>
              </p:ext>
            </p:extLst>
          </p:nvPr>
        </p:nvGraphicFramePr>
        <p:xfrm>
          <a:off x="5572125" y="695085"/>
          <a:ext cx="2852347" cy="544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4" imgW="1320800" imgH="228600" progId="Equation.DSMT4">
                  <p:embed/>
                </p:oleObj>
              </mc:Choice>
              <mc:Fallback>
                <p:oleObj name="Equation" r:id="rId4" imgW="13208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695085"/>
                        <a:ext cx="2852347" cy="5447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42485" y="1663911"/>
            <a:ext cx="50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 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48587"/>
              </p:ext>
            </p:extLst>
          </p:nvPr>
        </p:nvGraphicFramePr>
        <p:xfrm>
          <a:off x="2978150" y="2495550"/>
          <a:ext cx="4805363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6" imgW="2387520" imgH="228600" progId="Equation.DSMT4">
                  <p:embed/>
                </p:oleObj>
              </mc:Choice>
              <mc:Fallback>
                <p:oleObj name="Equation" r:id="rId6" imgW="238752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2495550"/>
                        <a:ext cx="4805363" cy="525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944695" y="3259342"/>
            <a:ext cx="907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341328"/>
              </p:ext>
            </p:extLst>
          </p:nvPr>
        </p:nvGraphicFramePr>
        <p:xfrm>
          <a:off x="2851836" y="3259342"/>
          <a:ext cx="3574064" cy="523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8" imgW="1320800" imgH="228600" progId="Equation.DSMT4">
                  <p:embed/>
                </p:oleObj>
              </mc:Choice>
              <mc:Fallback>
                <p:oleObj name="Equation" r:id="rId8" imgW="13208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836" y="3259342"/>
                        <a:ext cx="3574064" cy="523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Đối tượng 2">
            <a:extLst>
              <a:ext uri="{FF2B5EF4-FFF2-40B4-BE49-F238E27FC236}">
                <a16:creationId xmlns:a16="http://schemas.microsoft.com/office/drawing/2014/main" id="{5ECFCA3E-64F3-4571-886D-16A979F988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848634"/>
              </p:ext>
            </p:extLst>
          </p:nvPr>
        </p:nvGraphicFramePr>
        <p:xfrm>
          <a:off x="4367213" y="3948140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241200" imgH="380880" progId="Equation.DSMT4">
                  <p:embed/>
                </p:oleObj>
              </mc:Choice>
              <mc:Fallback>
                <p:oleObj name="Equation" r:id="rId9" imgW="2412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67213" y="3948140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9">
            <a:extLst>
              <a:ext uri="{FF2B5EF4-FFF2-40B4-BE49-F238E27FC236}">
                <a16:creationId xmlns:a16="http://schemas.microsoft.com/office/drawing/2014/main" id="{238058F7-9139-150B-6A27-4001E7388EFA}"/>
              </a:ext>
            </a:extLst>
          </p:cNvPr>
          <p:cNvSpPr txBox="1"/>
          <p:nvPr/>
        </p:nvSpPr>
        <p:spPr>
          <a:xfrm>
            <a:off x="1494417" y="4476112"/>
            <a:ext cx="7195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Một “hằng đẳng thức” hay “đồng nhất thức”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3328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9" grpId="0"/>
      <p:bldP spid="1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>
            <a:extLst>
              <a:ext uri="{FF2B5EF4-FFF2-40B4-BE49-F238E27FC236}">
                <a16:creationId xmlns:a16="http://schemas.microsoft.com/office/drawing/2014/main" id="{DB5EF33F-3F43-438D-BE4E-4A4CA7F6D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56F5C235-BCCF-4592-98B1-899C7388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3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C9CBD40C-A75A-4AEC-9E81-70E3494E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29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771F20AD-B5B3-460A-A2D8-CF3DF84B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E3DA644-1328-4862-92E8-B70FBA4D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10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13A3C515-42B5-4AC1-82E7-579F091B5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963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B5D14802-3865-49F2-B0E7-B603C38D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154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58EC559C-4F04-4644-9D38-7FF32BCE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82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6FE42B4F-D767-4258-A417-CFDAB4C38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0726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18">
            <a:extLst>
              <a:ext uri="{FF2B5EF4-FFF2-40B4-BE49-F238E27FC236}">
                <a16:creationId xmlns:a16="http://schemas.microsoft.com/office/drawing/2014/main" id="{C58C0A7A-148D-4151-817A-6611BC046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63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angle 3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208780"/>
              </p:ext>
            </p:extLst>
          </p:nvPr>
        </p:nvGraphicFramePr>
        <p:xfrm>
          <a:off x="5018820" y="870469"/>
          <a:ext cx="1050344" cy="419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4" imgW="406048" imgH="203024" progId="Equation.DSMT4">
                  <p:embed/>
                </p:oleObj>
              </mc:Choice>
              <mc:Fallback>
                <p:oleObj name="Equation" r:id="rId4" imgW="406048" imgH="203024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820" y="870469"/>
                        <a:ext cx="1050344" cy="4199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35353" y="1413100"/>
            <a:ext cx="5786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971400"/>
              </p:ext>
            </p:extLst>
          </p:nvPr>
        </p:nvGraphicFramePr>
        <p:xfrm>
          <a:off x="4296210" y="2103505"/>
          <a:ext cx="5143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6" imgW="152280" imgH="203040" progId="Equation.DSMT4">
                  <p:embed/>
                </p:oleObj>
              </mc:Choice>
              <mc:Fallback>
                <p:oleObj name="Equation" r:id="rId6" imgW="152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96210" y="2103505"/>
                        <a:ext cx="514350" cy="398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731554"/>
              </p:ext>
            </p:extLst>
          </p:nvPr>
        </p:nvGraphicFramePr>
        <p:xfrm>
          <a:off x="4301206" y="1512785"/>
          <a:ext cx="5143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8" imgW="152280" imgH="164880" progId="Equation.DSMT4">
                  <p:embed/>
                </p:oleObj>
              </mc:Choice>
              <mc:Fallback>
                <p:oleObj name="Equation" r:id="rId8" imgW="15228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1206" y="1512785"/>
                        <a:ext cx="51435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134441"/>
              </p:ext>
            </p:extLst>
          </p:nvPr>
        </p:nvGraphicFramePr>
        <p:xfrm>
          <a:off x="6088400" y="1475478"/>
          <a:ext cx="5143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0" imgW="152280" imgH="203040" progId="Equation.DSMT4">
                  <p:embed/>
                </p:oleObj>
              </mc:Choice>
              <mc:Fallback>
                <p:oleObj name="Equation" r:id="rId10" imgW="152280" imgH="203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8400" y="1475478"/>
                        <a:ext cx="5143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2637850" y="2696876"/>
            <a:ext cx="57862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635353" y="2027222"/>
            <a:ext cx="5786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416638"/>
              </p:ext>
            </p:extLst>
          </p:nvPr>
        </p:nvGraphicFramePr>
        <p:xfrm>
          <a:off x="6113227" y="2113063"/>
          <a:ext cx="347534" cy="388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2" imgW="152268" imgH="164957" progId="Equation.DSMT4">
                  <p:embed/>
                </p:oleObj>
              </mc:Choice>
              <mc:Fallback>
                <p:oleObj name="Equation" r:id="rId12" imgW="152268" imgH="164957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3227" y="2113063"/>
                        <a:ext cx="347534" cy="3882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92059"/>
              </p:ext>
            </p:extLst>
          </p:nvPr>
        </p:nvGraphicFramePr>
        <p:xfrm>
          <a:off x="4504470" y="2817342"/>
          <a:ext cx="5143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3" imgW="152280" imgH="164880" progId="Equation.DSMT4">
                  <p:embed/>
                </p:oleObj>
              </mc:Choice>
              <mc:Fallback>
                <p:oleObj name="Equation" r:id="rId13" imgW="152280" imgH="164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470" y="2817342"/>
                        <a:ext cx="51435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033460"/>
              </p:ext>
            </p:extLst>
          </p:nvPr>
        </p:nvGraphicFramePr>
        <p:xfrm>
          <a:off x="5271280" y="2775466"/>
          <a:ext cx="5143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5" imgW="152280" imgH="203040" progId="Equation.DSMT4">
                  <p:embed/>
                </p:oleObj>
              </mc:Choice>
              <mc:Fallback>
                <p:oleObj name="Equation" r:id="rId15" imgW="15228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1280" y="2775466"/>
                        <a:ext cx="5143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919242" y="148033"/>
            <a:ext cx="1653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1" dirty="0" err="1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r>
              <a:rPr lang="en-US" sz="2800" dirty="0">
                <a:solidFill>
                  <a:srgbClr val="2704F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685739C0-A5C4-36F0-9F24-1E5EED41C68D}"/>
              </a:ext>
            </a:extLst>
          </p:cNvPr>
          <p:cNvSpPr txBox="1"/>
          <p:nvPr/>
        </p:nvSpPr>
        <p:spPr>
          <a:xfrm>
            <a:off x="2512080" y="110941"/>
            <a:ext cx="7447934" cy="1197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 chứng minh một 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hằng đẳng thức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vi-VN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, ta có thể: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7488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8" grpId="0"/>
      <p:bldP spid="39" grpId="0"/>
      <p:bldP spid="15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>
            <a:extLst>
              <a:ext uri="{FF2B5EF4-FFF2-40B4-BE49-F238E27FC236}">
                <a16:creationId xmlns:a16="http://schemas.microsoft.com/office/drawing/2014/main" id="{DB5EF33F-3F43-438D-BE4E-4A4CA7F6D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815" y="337175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56F5C235-BCCF-4592-98B1-899C7388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3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C9CBD40C-A75A-4AEC-9E81-70E3494E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29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771F20AD-B5B3-460A-A2D8-CF3DF84B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E3DA644-1328-4862-92E8-B70FBA4D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10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13A3C515-42B5-4AC1-82E7-579F091B5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963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B5D14802-3865-49F2-B0E7-B603C38D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154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58EC559C-4F04-4644-9D38-7FF32BCE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82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6FE42B4F-D767-4258-A417-CFDAB4C38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0726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18">
            <a:extLst>
              <a:ext uri="{FF2B5EF4-FFF2-40B4-BE49-F238E27FC236}">
                <a16:creationId xmlns:a16="http://schemas.microsoft.com/office/drawing/2014/main" id="{C58C0A7A-148D-4151-817A-6611BC046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263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897965" y="525959"/>
            <a:ext cx="327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rằng: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73689" y="2332007"/>
            <a:ext cx="50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 :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 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866039" y="3957418"/>
            <a:ext cx="907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586938"/>
              </p:ext>
            </p:extLst>
          </p:nvPr>
        </p:nvGraphicFramePr>
        <p:xfrm>
          <a:off x="3099388" y="1200077"/>
          <a:ext cx="4147809" cy="559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4" imgW="1663700" imgH="228600" progId="Equation.DSMT4">
                  <p:embed/>
                </p:oleObj>
              </mc:Choice>
              <mc:Fallback>
                <p:oleObj name="Equation" r:id="rId4" imgW="16637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9388" y="1200077"/>
                        <a:ext cx="4147809" cy="5599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339614"/>
              </p:ext>
            </p:extLst>
          </p:nvPr>
        </p:nvGraphicFramePr>
        <p:xfrm>
          <a:off x="2143433" y="3054735"/>
          <a:ext cx="8274732" cy="601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6" imgW="3086100" imgH="228600" progId="Equation.DSMT4">
                  <p:embed/>
                </p:oleObj>
              </mc:Choice>
              <mc:Fallback>
                <p:oleObj name="Equation" r:id="rId6" imgW="30861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433" y="3054735"/>
                        <a:ext cx="8274732" cy="6016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837765"/>
              </p:ext>
            </p:extLst>
          </p:nvPr>
        </p:nvGraphicFramePr>
        <p:xfrm>
          <a:off x="2773179" y="3983350"/>
          <a:ext cx="4497051" cy="555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8" imgW="1663700" imgH="228600" progId="Equation.DSMT4">
                  <p:embed/>
                </p:oleObj>
              </mc:Choice>
              <mc:Fallback>
                <p:oleObj name="Equation" r:id="rId8" imgW="16637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179" y="3983350"/>
                        <a:ext cx="4497051" cy="5557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" name="Rectangle: Folded Corner 10">
            <a:extLst>
              <a:ext uri="{FF2B5EF4-FFF2-40B4-BE49-F238E27FC236}">
                <a16:creationId xmlns:a16="http://schemas.microsoft.com/office/drawing/2014/main" id="{6996804B-2401-4889-8826-8C207643F3EA}"/>
              </a:ext>
            </a:extLst>
          </p:cNvPr>
          <p:cNvSpPr/>
          <p:nvPr/>
        </p:nvSpPr>
        <p:spPr>
          <a:xfrm>
            <a:off x="9173029" y="568505"/>
            <a:ext cx="2888342" cy="1152675"/>
          </a:xfrm>
          <a:prstGeom prst="foldedCorner">
            <a:avLst/>
          </a:prstGeom>
          <a:solidFill>
            <a:schemeClr val="accent6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 algn="ctr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(SGK_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18)</a:t>
            </a:r>
          </a:p>
        </p:txBody>
      </p:sp>
    </p:spTree>
    <p:extLst>
      <p:ext uri="{BB962C8B-B14F-4D97-AF65-F5344CB8AC3E}">
        <p14:creationId xmlns:p14="http://schemas.microsoft.com/office/powerpoint/2010/main" val="29071741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3" grpId="0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>
            <a:extLst>
              <a:ext uri="{FF2B5EF4-FFF2-40B4-BE49-F238E27FC236}">
                <a16:creationId xmlns:a16="http://schemas.microsoft.com/office/drawing/2014/main" id="{DB5EF33F-3F43-438D-BE4E-4A4CA7F6D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56F5C235-BCCF-4592-98B1-899C7388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60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C9CBD40C-A75A-4AEC-9E81-70E3494E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27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771F20AD-B5B3-460A-A2D8-CF3DF84B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32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CE3DA644-1328-4862-92E8-B70FBA4D6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37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13A3C515-42B5-4AC1-82E7-579F091B5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93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B5D14802-3865-49F2-B0E7-B603C38D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84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58EC559C-4F04-4644-9D38-7FF32BCE7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05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17">
            <a:extLst>
              <a:ext uri="{FF2B5EF4-FFF2-40B4-BE49-F238E27FC236}">
                <a16:creationId xmlns:a16="http://schemas.microsoft.com/office/drawing/2014/main" id="{6FE42B4F-D767-4258-A417-CFDAB4C38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9956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18">
            <a:extLst>
              <a:ext uri="{FF2B5EF4-FFF2-40B4-BE49-F238E27FC236}">
                <a16:creationId xmlns:a16="http://schemas.microsoft.com/office/drawing/2014/main" id="{C58C0A7A-148D-4151-817A-6611BC046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186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98A7E3A0-3849-453A-AE65-460F3491F0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3598" y="1461563"/>
            <a:ext cx="6308026" cy="6079454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EEB98352-B73B-4717-903F-378AD8A0B8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188834" y="1366510"/>
            <a:ext cx="6564199" cy="6039847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7227F2CC-C5EF-4B22-AE2C-1036F8772D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9657" y="1499131"/>
            <a:ext cx="6469349" cy="5948690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2162899" y="1045295"/>
            <a:ext cx="2840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1966695" y="-3481489"/>
            <a:ext cx="3356098" cy="9564871"/>
            <a:chOff x="10892572" y="-648827"/>
            <a:chExt cx="3356098" cy="8168536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11278602" y="-648827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10892572" y="138372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11164453" y="2806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11016468" y="61365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11133885" y="661709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0" name="Rectangle 157"/>
          <p:cNvSpPr>
            <a:spLocks noChangeArrowheads="1"/>
          </p:cNvSpPr>
          <p:nvPr/>
        </p:nvSpPr>
        <p:spPr bwMode="auto">
          <a:xfrm>
            <a:off x="2093266" y="490210"/>
            <a:ext cx="565534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vi-VN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 số thực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bất kỳ, thực hiện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phép tính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vi-VN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618207"/>
              </p:ext>
            </p:extLst>
          </p:nvPr>
        </p:nvGraphicFramePr>
        <p:xfrm>
          <a:off x="2729596" y="529216"/>
          <a:ext cx="6143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5" imgW="253780" imgH="203024" progId="Equation.DSMT4">
                  <p:embed/>
                </p:oleObj>
              </mc:Choice>
              <mc:Fallback>
                <p:oleObj name="Equation" r:id="rId5" imgW="253780" imgH="20302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9596" y="529216"/>
                        <a:ext cx="61436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80745"/>
              </p:ext>
            </p:extLst>
          </p:nvPr>
        </p:nvGraphicFramePr>
        <p:xfrm>
          <a:off x="332573" y="2768683"/>
          <a:ext cx="602089" cy="539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7" imgW="177569" imgH="202936" progId="Equation.DSMT4">
                  <p:embed/>
                </p:oleObj>
              </mc:Choice>
              <mc:Fallback>
                <p:oleObj name="Equation" r:id="rId7" imgW="177569" imgH="20293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73" y="2768683"/>
                        <a:ext cx="602089" cy="5399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33227"/>
              </p:ext>
            </p:extLst>
          </p:nvPr>
        </p:nvGraphicFramePr>
        <p:xfrm>
          <a:off x="989953" y="2803655"/>
          <a:ext cx="22066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9" imgW="837836" imgH="203112" progId="Equation.DSMT4">
                  <p:embed/>
                </p:oleObj>
              </mc:Choice>
              <mc:Fallback>
                <p:oleObj name="Equation" r:id="rId9" imgW="837836" imgH="203112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953" y="2803655"/>
                        <a:ext cx="22066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586461"/>
              </p:ext>
            </p:extLst>
          </p:nvPr>
        </p:nvGraphicFramePr>
        <p:xfrm>
          <a:off x="8866067" y="2877266"/>
          <a:ext cx="22066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1" imgW="838080" imgH="203040" progId="Equation.DSMT4">
                  <p:embed/>
                </p:oleObj>
              </mc:Choice>
              <mc:Fallback>
                <p:oleObj name="Equation" r:id="rId11" imgW="8380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6067" y="2877266"/>
                        <a:ext cx="22066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494148"/>
              </p:ext>
            </p:extLst>
          </p:nvPr>
        </p:nvGraphicFramePr>
        <p:xfrm>
          <a:off x="4974793" y="2889837"/>
          <a:ext cx="22066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3" imgW="838080" imgH="203040" progId="Equation.DSMT4">
                  <p:embed/>
                </p:oleObj>
              </mc:Choice>
              <mc:Fallback>
                <p:oleObj name="Equation" r:id="rId13" imgW="8380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4793" y="2889837"/>
                        <a:ext cx="22066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877416"/>
              </p:ext>
            </p:extLst>
          </p:nvPr>
        </p:nvGraphicFramePr>
        <p:xfrm>
          <a:off x="8270693" y="2857500"/>
          <a:ext cx="5588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5" imgW="164880" imgH="203040" progId="Equation.DSMT4">
                  <p:embed/>
                </p:oleObj>
              </mc:Choice>
              <mc:Fallback>
                <p:oleObj name="Equation" r:id="rId15" imgW="16488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693" y="2857500"/>
                        <a:ext cx="5588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575204"/>
              </p:ext>
            </p:extLst>
          </p:nvPr>
        </p:nvGraphicFramePr>
        <p:xfrm>
          <a:off x="4349254" y="2878711"/>
          <a:ext cx="60166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7" imgW="177480" imgH="203040" progId="Equation.DSMT4">
                  <p:embed/>
                </p:oleObj>
              </mc:Choice>
              <mc:Fallback>
                <p:oleObj name="Equation" r:id="rId17" imgW="17748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254" y="2878711"/>
                        <a:ext cx="601663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14005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6">
            <a:extLst>
              <a:ext uri="{FF2B5EF4-FFF2-40B4-BE49-F238E27FC236}">
                <a16:creationId xmlns:a16="http://schemas.microsoft.com/office/drawing/2014/main" id="{56F5C235-BCCF-4592-98B1-899C73880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6886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98A7E3A0-3849-453A-AE65-460F3491F0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2622" y="838697"/>
            <a:ext cx="6308026" cy="6079454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EEB98352-B73B-4717-903F-378AD8A0B8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119201" y="876373"/>
            <a:ext cx="6564199" cy="6039847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7227F2CC-C5EF-4B22-AE2C-1036F8772D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8118" y="876373"/>
            <a:ext cx="6469349" cy="5948690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1966695" y="-3481489"/>
            <a:ext cx="3356098" cy="9564871"/>
            <a:chOff x="10892572" y="-648827"/>
            <a:chExt cx="3356098" cy="8168536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11278602" y="-648827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10892572" y="138372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11164453" y="2806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11016468" y="61365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11133885" y="661709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096941"/>
              </p:ext>
            </p:extLst>
          </p:nvPr>
        </p:nvGraphicFramePr>
        <p:xfrm>
          <a:off x="377543" y="2180679"/>
          <a:ext cx="491887" cy="483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5" imgW="177569" imgH="202936" progId="Equation.DSMT4">
                  <p:embed/>
                </p:oleObj>
              </mc:Choice>
              <mc:Fallback>
                <p:oleObj name="Equation" r:id="rId5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43" y="2180679"/>
                        <a:ext cx="491887" cy="4830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810182"/>
              </p:ext>
            </p:extLst>
          </p:nvPr>
        </p:nvGraphicFramePr>
        <p:xfrm>
          <a:off x="944983" y="2180679"/>
          <a:ext cx="22066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7" imgW="837836" imgH="203112" progId="Equation.DSMT4">
                  <p:embed/>
                </p:oleObj>
              </mc:Choice>
              <mc:Fallback>
                <p:oleObj name="Equation" r:id="rId7" imgW="837836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983" y="2180679"/>
                        <a:ext cx="22066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447764"/>
              </p:ext>
            </p:extLst>
          </p:nvPr>
        </p:nvGraphicFramePr>
        <p:xfrm>
          <a:off x="4347148" y="2223239"/>
          <a:ext cx="488917" cy="467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9" imgW="177569" imgH="202936" progId="Equation.DSMT4">
                  <p:embed/>
                </p:oleObj>
              </mc:Choice>
              <mc:Fallback>
                <p:oleObj name="Equation" r:id="rId9" imgW="177569" imgH="2029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148" y="2223239"/>
                        <a:ext cx="488917" cy="4670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3503408"/>
              </p:ext>
            </p:extLst>
          </p:nvPr>
        </p:nvGraphicFramePr>
        <p:xfrm>
          <a:off x="4908668" y="2223239"/>
          <a:ext cx="178276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11" imgW="837836" imgH="203112" progId="Equation.DSMT4">
                  <p:embed/>
                </p:oleObj>
              </mc:Choice>
              <mc:Fallback>
                <p:oleObj name="Equation" r:id="rId11" imgW="837836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668" y="2223239"/>
                        <a:ext cx="1782762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540603"/>
              </p:ext>
            </p:extLst>
          </p:nvPr>
        </p:nvGraphicFramePr>
        <p:xfrm>
          <a:off x="8319541" y="2223239"/>
          <a:ext cx="539646" cy="584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13" imgW="164957" imgH="203024" progId="Equation.DSMT4">
                  <p:embed/>
                </p:oleObj>
              </mc:Choice>
              <mc:Fallback>
                <p:oleObj name="Equation" r:id="rId13" imgW="164957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9541" y="2223239"/>
                        <a:ext cx="539646" cy="5844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195882"/>
              </p:ext>
            </p:extLst>
          </p:nvPr>
        </p:nvGraphicFramePr>
        <p:xfrm>
          <a:off x="8903950" y="2299674"/>
          <a:ext cx="20240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5" imgW="837836" imgH="203112" progId="Equation.DSMT4">
                  <p:embed/>
                </p:oleObj>
              </mc:Choice>
              <mc:Fallback>
                <p:oleObj name="Equation" r:id="rId15" imgW="837836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3950" y="2299674"/>
                        <a:ext cx="2024063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992799"/>
              </p:ext>
            </p:extLst>
          </p:nvPr>
        </p:nvGraphicFramePr>
        <p:xfrm>
          <a:off x="747503" y="2773180"/>
          <a:ext cx="2909720" cy="576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17" imgW="1155600" imgH="203040" progId="Equation.DSMT4">
                  <p:embed/>
                </p:oleObj>
              </mc:Choice>
              <mc:Fallback>
                <p:oleObj name="Equation" r:id="rId17" imgW="1155600" imgH="20304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503" y="2773180"/>
                        <a:ext cx="2909720" cy="5760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589923"/>
              </p:ext>
            </p:extLst>
          </p:nvPr>
        </p:nvGraphicFramePr>
        <p:xfrm>
          <a:off x="806240" y="3479359"/>
          <a:ext cx="20605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19" imgW="939600" imgH="203040" progId="Equation.DSMT4">
                  <p:embed/>
                </p:oleObj>
              </mc:Choice>
              <mc:Fallback>
                <p:oleObj name="Equation" r:id="rId19" imgW="939600" imgH="2030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240" y="3479359"/>
                        <a:ext cx="206057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576437"/>
              </p:ext>
            </p:extLst>
          </p:nvPr>
        </p:nvGraphicFramePr>
        <p:xfrm>
          <a:off x="1665078" y="4031809"/>
          <a:ext cx="449262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21" imgW="139680" imgH="203040" progId="Equation.DSMT4">
                  <p:embed/>
                </p:oleObj>
              </mc:Choice>
              <mc:Fallback>
                <p:oleObj name="Equation" r:id="rId21" imgW="139680" imgH="20304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078" y="4031809"/>
                        <a:ext cx="449262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913231"/>
              </p:ext>
            </p:extLst>
          </p:nvPr>
        </p:nvGraphicFramePr>
        <p:xfrm>
          <a:off x="1759693" y="4720821"/>
          <a:ext cx="20605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Equation" r:id="rId23" imgW="939392" imgH="203112" progId="Equation.DSMT4">
                  <p:embed/>
                </p:oleObj>
              </mc:Choice>
              <mc:Fallback>
                <p:oleObj name="Equation" r:id="rId23" imgW="939392" imgH="203112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9693" y="4720821"/>
                        <a:ext cx="206057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349370"/>
              </p:ext>
            </p:extLst>
          </p:nvPr>
        </p:nvGraphicFramePr>
        <p:xfrm>
          <a:off x="501440" y="4796984"/>
          <a:ext cx="13049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25" imgW="495000" imgH="228600" progId="Equation.DSMT4">
                  <p:embed/>
                </p:oleObj>
              </mc:Choice>
              <mc:Fallback>
                <p:oleObj name="Equation" r:id="rId25" imgW="495000" imgH="2286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40" y="4796984"/>
                        <a:ext cx="1304925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858300"/>
              </p:ext>
            </p:extLst>
          </p:nvPr>
        </p:nvGraphicFramePr>
        <p:xfrm>
          <a:off x="4779779" y="2864604"/>
          <a:ext cx="287033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Equation" r:id="rId27" imgW="1143000" imgH="203040" progId="Equation.DSMT4">
                  <p:embed/>
                </p:oleObj>
              </mc:Choice>
              <mc:Fallback>
                <p:oleObj name="Equation" r:id="rId27" imgW="1143000" imgH="20304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779" y="2864604"/>
                        <a:ext cx="2870337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125436"/>
              </p:ext>
            </p:extLst>
          </p:nvPr>
        </p:nvGraphicFramePr>
        <p:xfrm>
          <a:off x="4825818" y="3556754"/>
          <a:ext cx="20605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8" name="Equation" r:id="rId29" imgW="939600" imgH="203040" progId="Equation.DSMT4">
                  <p:embed/>
                </p:oleObj>
              </mc:Choice>
              <mc:Fallback>
                <p:oleObj name="Equation" r:id="rId29" imgW="939600" imgH="20304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5818" y="3556754"/>
                        <a:ext cx="206057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264291"/>
              </p:ext>
            </p:extLst>
          </p:nvPr>
        </p:nvGraphicFramePr>
        <p:xfrm>
          <a:off x="5676718" y="4102854"/>
          <a:ext cx="449262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9" name="Equation" r:id="rId31" imgW="139639" imgH="203112" progId="Equation.DSMT4">
                  <p:embed/>
                </p:oleObj>
              </mc:Choice>
              <mc:Fallback>
                <p:oleObj name="Equation" r:id="rId31" imgW="139639" imgH="203112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718" y="4102854"/>
                        <a:ext cx="449262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877584"/>
              </p:ext>
            </p:extLst>
          </p:nvPr>
        </p:nvGraphicFramePr>
        <p:xfrm>
          <a:off x="4311468" y="4794014"/>
          <a:ext cx="13049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Equation" r:id="rId33" imgW="495000" imgH="228600" progId="Equation.DSMT4">
                  <p:embed/>
                </p:oleObj>
              </mc:Choice>
              <mc:Fallback>
                <p:oleObj name="Equation" r:id="rId33" imgW="495000" imgH="2286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468" y="4794014"/>
                        <a:ext cx="1304925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243310"/>
              </p:ext>
            </p:extLst>
          </p:nvPr>
        </p:nvGraphicFramePr>
        <p:xfrm>
          <a:off x="5554490" y="4748788"/>
          <a:ext cx="20605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1" name="Equation" r:id="rId35" imgW="939600" imgH="203040" progId="Equation.DSMT4">
                  <p:embed/>
                </p:oleObj>
              </mc:Choice>
              <mc:Fallback>
                <p:oleObj name="Equation" r:id="rId35" imgW="939600" imgH="20304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490" y="4748788"/>
                        <a:ext cx="206057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424571"/>
              </p:ext>
            </p:extLst>
          </p:nvPr>
        </p:nvGraphicFramePr>
        <p:xfrm>
          <a:off x="8785225" y="2777839"/>
          <a:ext cx="290100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Equation" r:id="rId37" imgW="1143000" imgH="203040" progId="Equation.DSMT4">
                  <p:embed/>
                </p:oleObj>
              </mc:Choice>
              <mc:Fallback>
                <p:oleObj name="Equation" r:id="rId37" imgW="1143000" imgH="20304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5225" y="2777839"/>
                        <a:ext cx="2901008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138740"/>
              </p:ext>
            </p:extLst>
          </p:nvPr>
        </p:nvGraphicFramePr>
        <p:xfrm>
          <a:off x="8823012" y="3469989"/>
          <a:ext cx="125253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3" name="Equation" r:id="rId39" imgW="571320" imgH="203040" progId="Equation.DSMT4">
                  <p:embed/>
                </p:oleObj>
              </mc:Choice>
              <mc:Fallback>
                <p:oleObj name="Equation" r:id="rId39" imgW="571320" imgH="20304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3012" y="3469989"/>
                        <a:ext cx="1252537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750580"/>
              </p:ext>
            </p:extLst>
          </p:nvPr>
        </p:nvGraphicFramePr>
        <p:xfrm>
          <a:off x="9507045" y="3960527"/>
          <a:ext cx="449263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Equation" r:id="rId41" imgW="139639" imgH="203112" progId="Equation.DSMT4">
                  <p:embed/>
                </p:oleObj>
              </mc:Choice>
              <mc:Fallback>
                <p:oleObj name="Equation" r:id="rId41" imgW="139639" imgH="203112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7045" y="3960527"/>
                        <a:ext cx="449263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712642"/>
              </p:ext>
            </p:extLst>
          </p:nvPr>
        </p:nvGraphicFramePr>
        <p:xfrm>
          <a:off x="8493125" y="4762214"/>
          <a:ext cx="97313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Equation" r:id="rId42" imgW="444240" imgH="203040" progId="Equation.DSMT4">
                  <p:embed/>
                </p:oleObj>
              </mc:Choice>
              <mc:Fallback>
                <p:oleObj name="Equation" r:id="rId42" imgW="444240" imgH="20304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25" y="4762214"/>
                        <a:ext cx="973138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057916"/>
              </p:ext>
            </p:extLst>
          </p:nvPr>
        </p:nvGraphicFramePr>
        <p:xfrm>
          <a:off x="9558655" y="4793058"/>
          <a:ext cx="2298700" cy="561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6" name="Equation" r:id="rId44" imgW="952200" imgH="203040" progId="Equation.DSMT4">
                  <p:embed/>
                </p:oleObj>
              </mc:Choice>
              <mc:Fallback>
                <p:oleObj name="Equation" r:id="rId44" imgW="952200" imgH="20304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8655" y="4793058"/>
                        <a:ext cx="2298700" cy="5611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62924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096A91-93C8-4C7A-BF68-944591874A6D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71af3243-3dd4-4a8d-8c0d-dd76da1f02a5"/>
    <ds:schemaRef ds:uri="http://schemas.openxmlformats.org/package/2006/metadata/core-properties"/>
    <ds:schemaRef ds:uri="http://purl.org/dc/terms/"/>
    <ds:schemaRef ds:uri="16c05727-aa75-4e4a-9b5f-8a80a1165891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3293</TotalTime>
  <Words>1783</Words>
  <Application>Microsoft Office PowerPoint</Application>
  <PresentationFormat>Widescreen</PresentationFormat>
  <Paragraphs>196</Paragraphs>
  <Slides>32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Calibri</vt:lpstr>
      <vt:lpstr>Calibri Light</vt:lpstr>
      <vt:lpstr>等线</vt:lpstr>
      <vt:lpstr>Tahoma</vt:lpstr>
      <vt:lpstr>Times New Roman</vt:lpstr>
      <vt:lpstr>Office Theme</vt:lpstr>
      <vt:lpstr>Equation</vt:lpstr>
      <vt:lpstr> HẰNG ĐẲNG THỨC ĐÁNG NHỚ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230</cp:revision>
  <dcterms:created xsi:type="dcterms:W3CDTF">2021-06-07T13:44:30Z</dcterms:created>
  <dcterms:modified xsi:type="dcterms:W3CDTF">2025-10-06T09:39:36Z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