
<file path=[Content_Types].xml><?xml version="1.0" encoding="utf-8"?>
<Types xmlns="http://schemas.openxmlformats.org/package/2006/content-types">
  <Default Extension="bmp" ContentType="image/bmp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9"/>
  </p:notesMasterIdLst>
  <p:handoutMasterIdLst>
    <p:handoutMasterId r:id="rId30"/>
  </p:handoutMasterIdLst>
  <p:sldIdLst>
    <p:sldId id="290" r:id="rId6"/>
    <p:sldId id="314" r:id="rId7"/>
    <p:sldId id="311" r:id="rId8"/>
    <p:sldId id="316" r:id="rId9"/>
    <p:sldId id="294" r:id="rId10"/>
    <p:sldId id="292" r:id="rId11"/>
    <p:sldId id="315" r:id="rId12"/>
    <p:sldId id="309" r:id="rId13"/>
    <p:sldId id="312" r:id="rId14"/>
    <p:sldId id="313" r:id="rId15"/>
    <p:sldId id="293" r:id="rId16"/>
    <p:sldId id="300" r:id="rId17"/>
    <p:sldId id="301" r:id="rId18"/>
    <p:sldId id="296" r:id="rId19"/>
    <p:sldId id="265" r:id="rId20"/>
    <p:sldId id="304" r:id="rId21"/>
    <p:sldId id="303" r:id="rId22"/>
    <p:sldId id="299" r:id="rId23"/>
    <p:sldId id="305" r:id="rId24"/>
    <p:sldId id="306" r:id="rId25"/>
    <p:sldId id="308" r:id="rId26"/>
    <p:sldId id="276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54" autoAdjust="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6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6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6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1B18C-EE4A-407D-9B80-CF0978AC0E0A}" type="pres">
      <dgm:prSet presAssocID="{A3B82DE0-DCE0-4801-ACDF-2CADAAB944AF}" presName="Name56" presStyleLbl="parChTrans1D2" presStyleIdx="5" presStyleCnt="6"/>
      <dgm:spPr/>
      <dgm:t>
        <a:bodyPr/>
        <a:lstStyle/>
        <a:p>
          <a:endParaRPr lang="en-US"/>
        </a:p>
      </dgm:t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5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5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5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5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2/14/2025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xmlns="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xmlns="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xmlns="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xmlns="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xmlns="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xmlns="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xmlns="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xmlns="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xmlns="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xmlns="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xmlns="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xmlns="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xmlns="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xmlns="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xmlns="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xmlns="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xmlns="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xmlns="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xmlns="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xmlns="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xmlns="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xmlns="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xmlns="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xmlns="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xmlns="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8663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xmlns="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xmlns="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xmlns="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xmlns="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xmlns="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9149"/>
              </p:ext>
            </p:extLst>
          </p:nvPr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xmlns="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xmlns="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xmlns="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xmlns="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xmlns="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7" y="235052"/>
            <a:ext cx="5490500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38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xmlns="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xmlns="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xmlns="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xmlns="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xmlns="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xmlns="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xmlns="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xmlns="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xmlns="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5122" name="Picture 2" descr="Rệp hại cây cảnh, hoa cảnh">
            <a:extLst>
              <a:ext uri="{FF2B5EF4-FFF2-40B4-BE49-F238E27FC236}">
                <a16:creationId xmlns:a16="http://schemas.microsoft.com/office/drawing/2014/main" xmlns="" id="{96C2CCE1-D1F2-4557-9E1D-BBCDB4EF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41" y="1355183"/>
            <a:ext cx="3663576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un sán: Gan lúc nhúc sán vì ăn quá nhiều gỏi hải sản tươi sống">
            <a:extLst>
              <a:ext uri="{FF2B5EF4-FFF2-40B4-BE49-F238E27FC236}">
                <a16:creationId xmlns:a16="http://schemas.microsoft.com/office/drawing/2014/main" xmlns="" id="{E4C8F22D-B9B2-46BA-A62F-5AD12A28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355183"/>
            <a:ext cx="3908942" cy="24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: thiên nhiên, thực vật, hoa, rau xà lách, Sản xuất, vườn, Động  vật, Vỏ, rau diếp, Động vật không xương sống, Sống, Ốc sên, Đục, Nhuyễn  thể, Sên, Động">
            <a:extLst>
              <a:ext uri="{FF2B5EF4-FFF2-40B4-BE49-F238E27FC236}">
                <a16:creationId xmlns:a16="http://schemas.microsoft.com/office/drawing/2014/main" xmlns="" id="{44E2C6DB-0C98-41DD-9FF0-579D0853E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1859"/>
          <a:stretch/>
        </p:blipFill>
        <p:spPr bwMode="auto">
          <a:xfrm>
            <a:off x="431999" y="3797568"/>
            <a:ext cx="3908942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xmlns="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hông có khả năng bị nhiễm COVID-19 do bị muỗi đốt | VTV.VN">
            <a:extLst>
              <a:ext uri="{FF2B5EF4-FFF2-40B4-BE49-F238E27FC236}">
                <a16:creationId xmlns:a16="http://schemas.microsoft.com/office/drawing/2014/main" xmlns="" id="{142D1197-A119-4F84-A1A1-E77EE1B0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7638"/>
          <a:stretch/>
        </p:blipFill>
        <p:spPr bwMode="auto">
          <a:xfrm>
            <a:off x="4336508" y="3754834"/>
            <a:ext cx="3668010" cy="24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xmlns="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84,85,86,87.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36: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1229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xmlns="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05" y="1001776"/>
            <a:ext cx="6409974" cy="1949098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xmlns="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xmlns="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xmlns="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xmlns="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xmlns="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xmlns="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xmlns="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xmlns="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xmlns="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xmlns="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061167" cy="38705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</a:p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14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xmlns="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xmlns="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xmlns="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xmlns="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xmlns="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xmlns="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xmlns="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xmlns="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xmlns="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712027" y="2121491"/>
            <a:ext cx="567891" cy="376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12027" y="2727413"/>
            <a:ext cx="567891" cy="376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12026" y="4728565"/>
            <a:ext cx="567891" cy="376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12026" y="5390426"/>
            <a:ext cx="567891" cy="376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52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xmlns="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xmlns="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xmlns="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xmlns="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667</TotalTime>
  <Words>1110</Words>
  <Application>Microsoft Office PowerPoint</Application>
  <PresentationFormat>Widescreen</PresentationFormat>
  <Paragraphs>202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PowerPoint Presentation</vt:lpstr>
      <vt:lpstr>Tiết 84,85,86,87. Bài 36:  ĐỘNG VẬT</vt:lpstr>
      <vt:lpstr>  I. Đa dạng động vật</vt:lpstr>
      <vt:lpstr>  I. Đa dạng động vật</vt:lpstr>
      <vt:lpstr>  I. Đa dạng động vật</vt:lpstr>
      <vt:lpstr>  I. Đa dạng động vật</vt:lpstr>
      <vt:lpstr>  I. Đa dạng động vật</vt:lpstr>
      <vt:lpstr>PowerPoint Presentation</vt:lpstr>
      <vt:lpstr>TỔNG KẾT ĐỘNG VẬT KHÔNG XƯƠNG SỐNG</vt:lpstr>
      <vt:lpstr>TỔNG KẾT ĐỘNG VẬT CÓ XƯƠNG SỐNG</vt:lpstr>
      <vt:lpstr>  II. Các nhóm động vật</vt:lpstr>
      <vt:lpstr>TỔNG KẾT ĐỘNG VẬT KHÔNG XƯƠNG SỐNG</vt:lpstr>
      <vt:lpstr>TỔNG KẾT ĐỘNG VẬT CÓ XƯƠNG SỐNG</vt:lpstr>
      <vt:lpstr>BẢNG THU HOẠCH. CÁC NHÓM ĐỘNG VẬT</vt:lpstr>
      <vt:lpstr>PowerPoint Presentation</vt:lpstr>
      <vt:lpstr>  III. Vai trò và tác hại của động vật: </vt:lpstr>
      <vt:lpstr>  III. Vai trò và tác hại của động vật: </vt:lpstr>
      <vt:lpstr>Lợi ích của động vật: </vt:lpstr>
      <vt:lpstr>Tác hại của động vật: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Tin hoc Nhat Anh</cp:lastModifiedBy>
  <cp:revision>63</cp:revision>
  <dcterms:created xsi:type="dcterms:W3CDTF">2021-04-13T16:26:41Z</dcterms:created>
  <dcterms:modified xsi:type="dcterms:W3CDTF">2025-02-14T03:08:24Z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