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7" r:id="rId3"/>
  </p:sldMasterIdLst>
  <p:notesMasterIdLst>
    <p:notesMasterId r:id="rId2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8288000" cy="10287000"/>
  <p:notesSz cx="6858000" cy="9144000"/>
  <p:embeddedFontLst>
    <p:embeddedFont>
      <p:font typeface="Abril Fatface" panose="02000503000000020003" pitchFamily="2" charset="0"/>
      <p:regular r:id="rId29"/>
    </p:embeddedFont>
    <p:embeddedFont>
      <p:font typeface="Baloo 2" panose="020B0604020202020204" charset="0"/>
      <p:regular r:id="rId30"/>
      <p:bold r:id="rId31"/>
    </p:embeddedFont>
    <p:embeddedFont>
      <p:font typeface="Chelsea Market"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8OXhnSPDA694ah1+NcHuNmzPK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C17A17-2F84-4401-AD4C-F11F74F114AB}">
  <a:tblStyle styleId="{E4C17A17-2F84-4401-AD4C-F11F74F114A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9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7" name="Google Shape;87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89"/>
        <p:cNvGrpSpPr/>
        <p:nvPr/>
      </p:nvGrpSpPr>
      <p:grpSpPr>
        <a:xfrm>
          <a:off x="0" y="0"/>
          <a:ext cx="0" cy="0"/>
          <a:chOff x="0" y="0"/>
          <a:chExt cx="0" cy="0"/>
        </a:xfrm>
      </p:grpSpPr>
      <p:grpSp>
        <p:nvGrpSpPr>
          <p:cNvPr id="90" name="Google Shape;90;p28"/>
          <p:cNvGrpSpPr/>
          <p:nvPr/>
        </p:nvGrpSpPr>
        <p:grpSpPr>
          <a:xfrm>
            <a:off x="0" y="0"/>
            <a:ext cx="14868591" cy="10287000"/>
            <a:chOff x="0" y="0"/>
            <a:chExt cx="9912394" cy="6858000"/>
          </a:xfrm>
        </p:grpSpPr>
        <p:sp>
          <p:nvSpPr>
            <p:cNvPr id="91" name="Google Shape;91;p28"/>
            <p:cNvSpPr/>
            <p:nvPr/>
          </p:nvSpPr>
          <p:spPr>
            <a:xfrm>
              <a:off x="57022" y="0"/>
              <a:ext cx="9243631" cy="749551"/>
            </a:xfrm>
            <a:custGeom>
              <a:avLst/>
              <a:gdLst/>
              <a:ahLst/>
              <a:cxnLst/>
              <a:rect l="l" t="t" r="r" b="b"/>
              <a:pathLst>
                <a:path w="9243631" h="749551" extrusionOk="0">
                  <a:moveTo>
                    <a:pt x="8262149" y="0"/>
                  </a:moveTo>
                  <a:lnTo>
                    <a:pt x="9243631" y="0"/>
                  </a:lnTo>
                  <a:lnTo>
                    <a:pt x="9243631" y="440865"/>
                  </a:lnTo>
                  <a:cubicBezTo>
                    <a:pt x="9243631" y="462870"/>
                    <a:pt x="9231406" y="483128"/>
                    <a:pt x="9212196" y="493956"/>
                  </a:cubicBezTo>
                  <a:lnTo>
                    <a:pt x="8763718" y="741946"/>
                  </a:lnTo>
                  <a:cubicBezTo>
                    <a:pt x="8744857" y="752424"/>
                    <a:pt x="8721455" y="752075"/>
                    <a:pt x="8702943" y="740898"/>
                  </a:cubicBezTo>
                  <a:lnTo>
                    <a:pt x="8291838" y="493956"/>
                  </a:lnTo>
                  <a:cubicBezTo>
                    <a:pt x="8273326" y="483128"/>
                    <a:pt x="8262149" y="463219"/>
                    <a:pt x="8262149" y="441913"/>
                  </a:cubicBezTo>
                  <a:close/>
                  <a:moveTo>
                    <a:pt x="7081842" y="0"/>
                  </a:moveTo>
                  <a:lnTo>
                    <a:pt x="8063324" y="0"/>
                  </a:lnTo>
                  <a:lnTo>
                    <a:pt x="8063324" y="440865"/>
                  </a:lnTo>
                  <a:cubicBezTo>
                    <a:pt x="8063324" y="462870"/>
                    <a:pt x="8051099" y="483128"/>
                    <a:pt x="8031888" y="493956"/>
                  </a:cubicBezTo>
                  <a:lnTo>
                    <a:pt x="7583411" y="741946"/>
                  </a:lnTo>
                  <a:cubicBezTo>
                    <a:pt x="7564549" y="752424"/>
                    <a:pt x="7541148" y="752075"/>
                    <a:pt x="7522635" y="740898"/>
                  </a:cubicBezTo>
                  <a:lnTo>
                    <a:pt x="7111531" y="493956"/>
                  </a:lnTo>
                  <a:cubicBezTo>
                    <a:pt x="7093019" y="483128"/>
                    <a:pt x="7081842" y="463219"/>
                    <a:pt x="7081842" y="441913"/>
                  </a:cubicBezTo>
                  <a:close/>
                  <a:moveTo>
                    <a:pt x="5901536" y="0"/>
                  </a:moveTo>
                  <a:lnTo>
                    <a:pt x="6883017" y="0"/>
                  </a:lnTo>
                  <a:lnTo>
                    <a:pt x="6883017" y="440865"/>
                  </a:lnTo>
                  <a:cubicBezTo>
                    <a:pt x="6883017" y="462870"/>
                    <a:pt x="6870792" y="483128"/>
                    <a:pt x="6851581" y="493956"/>
                  </a:cubicBezTo>
                  <a:lnTo>
                    <a:pt x="6403104" y="741946"/>
                  </a:lnTo>
                  <a:cubicBezTo>
                    <a:pt x="6384242" y="752424"/>
                    <a:pt x="6360841" y="752075"/>
                    <a:pt x="6342328" y="740898"/>
                  </a:cubicBezTo>
                  <a:lnTo>
                    <a:pt x="5931224" y="493956"/>
                  </a:lnTo>
                  <a:cubicBezTo>
                    <a:pt x="5912713" y="483128"/>
                    <a:pt x="5901536" y="463219"/>
                    <a:pt x="5901536" y="441913"/>
                  </a:cubicBezTo>
                  <a:close/>
                  <a:moveTo>
                    <a:pt x="4721228" y="0"/>
                  </a:moveTo>
                  <a:lnTo>
                    <a:pt x="5702710" y="0"/>
                  </a:lnTo>
                  <a:lnTo>
                    <a:pt x="5702710" y="440865"/>
                  </a:lnTo>
                  <a:cubicBezTo>
                    <a:pt x="5702710" y="462870"/>
                    <a:pt x="5690485" y="483128"/>
                    <a:pt x="5671274" y="493956"/>
                  </a:cubicBezTo>
                  <a:lnTo>
                    <a:pt x="5222798" y="741946"/>
                  </a:lnTo>
                  <a:cubicBezTo>
                    <a:pt x="5203935" y="752424"/>
                    <a:pt x="5180534" y="752075"/>
                    <a:pt x="5162021" y="740898"/>
                  </a:cubicBezTo>
                  <a:lnTo>
                    <a:pt x="4750918" y="493956"/>
                  </a:lnTo>
                  <a:cubicBezTo>
                    <a:pt x="4732405" y="483128"/>
                    <a:pt x="4721228" y="463219"/>
                    <a:pt x="4721228" y="441913"/>
                  </a:cubicBezTo>
                  <a:close/>
                  <a:moveTo>
                    <a:pt x="3540921" y="0"/>
                  </a:moveTo>
                  <a:lnTo>
                    <a:pt x="4522403" y="0"/>
                  </a:lnTo>
                  <a:lnTo>
                    <a:pt x="4522403" y="440865"/>
                  </a:lnTo>
                  <a:cubicBezTo>
                    <a:pt x="4522403" y="462870"/>
                    <a:pt x="4510178" y="483128"/>
                    <a:pt x="4490967" y="493956"/>
                  </a:cubicBezTo>
                  <a:lnTo>
                    <a:pt x="4042490" y="741946"/>
                  </a:lnTo>
                  <a:cubicBezTo>
                    <a:pt x="4023628" y="752424"/>
                    <a:pt x="4000227" y="752075"/>
                    <a:pt x="3981715" y="740898"/>
                  </a:cubicBezTo>
                  <a:lnTo>
                    <a:pt x="3570610" y="493956"/>
                  </a:lnTo>
                  <a:cubicBezTo>
                    <a:pt x="3552098" y="483128"/>
                    <a:pt x="3540921" y="463219"/>
                    <a:pt x="3540921" y="441913"/>
                  </a:cubicBezTo>
                  <a:close/>
                  <a:moveTo>
                    <a:pt x="2360615" y="0"/>
                  </a:moveTo>
                  <a:lnTo>
                    <a:pt x="3342097" y="0"/>
                  </a:lnTo>
                  <a:lnTo>
                    <a:pt x="3342097" y="440865"/>
                  </a:lnTo>
                  <a:cubicBezTo>
                    <a:pt x="3342097" y="462870"/>
                    <a:pt x="3329872" y="483128"/>
                    <a:pt x="3310661" y="493956"/>
                  </a:cubicBezTo>
                  <a:lnTo>
                    <a:pt x="2862184" y="741946"/>
                  </a:lnTo>
                  <a:cubicBezTo>
                    <a:pt x="2843322" y="752424"/>
                    <a:pt x="2819920" y="752075"/>
                    <a:pt x="2801408" y="740898"/>
                  </a:cubicBezTo>
                  <a:lnTo>
                    <a:pt x="2390304" y="493956"/>
                  </a:lnTo>
                  <a:cubicBezTo>
                    <a:pt x="2371792" y="483128"/>
                    <a:pt x="2360615" y="463219"/>
                    <a:pt x="2360615" y="441913"/>
                  </a:cubicBezTo>
                  <a:close/>
                  <a:moveTo>
                    <a:pt x="1180307" y="0"/>
                  </a:moveTo>
                  <a:lnTo>
                    <a:pt x="2161789" y="0"/>
                  </a:lnTo>
                  <a:lnTo>
                    <a:pt x="2161789" y="440865"/>
                  </a:lnTo>
                  <a:cubicBezTo>
                    <a:pt x="2161789" y="462870"/>
                    <a:pt x="2149564" y="483128"/>
                    <a:pt x="2130354" y="493956"/>
                  </a:cubicBezTo>
                  <a:lnTo>
                    <a:pt x="1681876" y="741946"/>
                  </a:lnTo>
                  <a:cubicBezTo>
                    <a:pt x="1663014" y="752424"/>
                    <a:pt x="1639612" y="752075"/>
                    <a:pt x="1621101" y="740898"/>
                  </a:cubicBezTo>
                  <a:lnTo>
                    <a:pt x="1209996" y="493956"/>
                  </a:lnTo>
                  <a:cubicBezTo>
                    <a:pt x="1191484" y="483128"/>
                    <a:pt x="1180307" y="463219"/>
                    <a:pt x="1180307" y="441913"/>
                  </a:cubicBezTo>
                  <a:close/>
                  <a:moveTo>
                    <a:pt x="0" y="0"/>
                  </a:moveTo>
                  <a:lnTo>
                    <a:pt x="981482" y="0"/>
                  </a:lnTo>
                  <a:lnTo>
                    <a:pt x="981482" y="440865"/>
                  </a:lnTo>
                  <a:cubicBezTo>
                    <a:pt x="981482" y="462870"/>
                    <a:pt x="969257" y="483128"/>
                    <a:pt x="950046" y="493956"/>
                  </a:cubicBezTo>
                  <a:lnTo>
                    <a:pt x="501569" y="741946"/>
                  </a:lnTo>
                  <a:cubicBezTo>
                    <a:pt x="482707" y="752424"/>
                    <a:pt x="459306" y="752075"/>
                    <a:pt x="440794" y="740898"/>
                  </a:cubicBezTo>
                  <a:lnTo>
                    <a:pt x="29689" y="493956"/>
                  </a:lnTo>
                  <a:cubicBezTo>
                    <a:pt x="11177" y="483128"/>
                    <a:pt x="0" y="463219"/>
                    <a:pt x="0" y="4419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92" name="Google Shape;92;p28"/>
            <p:cNvSpPr/>
            <p:nvPr/>
          </p:nvSpPr>
          <p:spPr>
            <a:xfrm>
              <a:off x="170528"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93" name="Google Shape;93;p28"/>
            <p:cNvSpPr/>
            <p:nvPr/>
          </p:nvSpPr>
          <p:spPr>
            <a:xfrm>
              <a:off x="1350836"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94" name="Google Shape;94;p28"/>
            <p:cNvSpPr/>
            <p:nvPr/>
          </p:nvSpPr>
          <p:spPr>
            <a:xfrm>
              <a:off x="2531143"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95" name="Google Shape;95;p28"/>
            <p:cNvSpPr/>
            <p:nvPr/>
          </p:nvSpPr>
          <p:spPr>
            <a:xfrm>
              <a:off x="3711450"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96" name="Google Shape;96;p28"/>
            <p:cNvSpPr/>
            <p:nvPr/>
          </p:nvSpPr>
          <p:spPr>
            <a:xfrm>
              <a:off x="4891757"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97" name="Google Shape;97;p28"/>
            <p:cNvSpPr/>
            <p:nvPr/>
          </p:nvSpPr>
          <p:spPr>
            <a:xfrm>
              <a:off x="6072064"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98" name="Google Shape;98;p28"/>
            <p:cNvSpPr/>
            <p:nvPr/>
          </p:nvSpPr>
          <p:spPr>
            <a:xfrm>
              <a:off x="7252371" y="5619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99" name="Google Shape;99;p28"/>
            <p:cNvSpPr/>
            <p:nvPr/>
          </p:nvSpPr>
          <p:spPr>
            <a:xfrm>
              <a:off x="0" y="6609786"/>
              <a:ext cx="8787752" cy="248214"/>
            </a:xfrm>
            <a:custGeom>
              <a:avLst/>
              <a:gdLst/>
              <a:ahLst/>
              <a:cxnLst/>
              <a:rect l="l" t="t" r="r" b="b"/>
              <a:pathLst>
                <a:path w="8787752" h="248214" extrusionOk="0">
                  <a:moveTo>
                    <a:pt x="8332803" y="2"/>
                  </a:moveTo>
                  <a:cubicBezTo>
                    <a:pt x="8343020" y="90"/>
                    <a:pt x="8353236" y="2797"/>
                    <a:pt x="8362492" y="8036"/>
                  </a:cubicBezTo>
                  <a:lnTo>
                    <a:pt x="8787752" y="248214"/>
                  </a:lnTo>
                  <a:lnTo>
                    <a:pt x="7881815" y="248214"/>
                  </a:lnTo>
                  <a:lnTo>
                    <a:pt x="7893058" y="237165"/>
                  </a:lnTo>
                  <a:lnTo>
                    <a:pt x="8303114" y="7687"/>
                  </a:lnTo>
                  <a:cubicBezTo>
                    <a:pt x="8312370" y="2448"/>
                    <a:pt x="8322587" y="-85"/>
                    <a:pt x="8332803" y="2"/>
                  </a:cubicBezTo>
                  <a:close/>
                  <a:moveTo>
                    <a:pt x="7152496" y="2"/>
                  </a:moveTo>
                  <a:cubicBezTo>
                    <a:pt x="7162713" y="90"/>
                    <a:pt x="7172929" y="2797"/>
                    <a:pt x="7182185" y="8036"/>
                  </a:cubicBezTo>
                  <a:lnTo>
                    <a:pt x="7607446" y="248214"/>
                  </a:lnTo>
                  <a:lnTo>
                    <a:pt x="6701508" y="248214"/>
                  </a:lnTo>
                  <a:lnTo>
                    <a:pt x="6712751" y="237165"/>
                  </a:lnTo>
                  <a:lnTo>
                    <a:pt x="7122807" y="7687"/>
                  </a:lnTo>
                  <a:cubicBezTo>
                    <a:pt x="7132063" y="2448"/>
                    <a:pt x="7142280" y="-85"/>
                    <a:pt x="7152496" y="2"/>
                  </a:cubicBezTo>
                  <a:close/>
                  <a:moveTo>
                    <a:pt x="5972189" y="2"/>
                  </a:moveTo>
                  <a:cubicBezTo>
                    <a:pt x="5982406" y="90"/>
                    <a:pt x="5992622" y="2797"/>
                    <a:pt x="6001878" y="8036"/>
                  </a:cubicBezTo>
                  <a:lnTo>
                    <a:pt x="6427139" y="248214"/>
                  </a:lnTo>
                  <a:lnTo>
                    <a:pt x="5521201" y="248214"/>
                  </a:lnTo>
                  <a:lnTo>
                    <a:pt x="5532445" y="237165"/>
                  </a:lnTo>
                  <a:lnTo>
                    <a:pt x="5942500" y="7687"/>
                  </a:lnTo>
                  <a:cubicBezTo>
                    <a:pt x="5951756" y="2448"/>
                    <a:pt x="5961973" y="-85"/>
                    <a:pt x="5972189" y="2"/>
                  </a:cubicBezTo>
                  <a:close/>
                  <a:moveTo>
                    <a:pt x="4791882" y="2"/>
                  </a:moveTo>
                  <a:cubicBezTo>
                    <a:pt x="4802100" y="90"/>
                    <a:pt x="4812315" y="2797"/>
                    <a:pt x="4821571" y="8036"/>
                  </a:cubicBezTo>
                  <a:lnTo>
                    <a:pt x="5246832" y="248214"/>
                  </a:lnTo>
                  <a:lnTo>
                    <a:pt x="4340894" y="248214"/>
                  </a:lnTo>
                  <a:lnTo>
                    <a:pt x="4352137" y="237165"/>
                  </a:lnTo>
                  <a:lnTo>
                    <a:pt x="4762193" y="7687"/>
                  </a:lnTo>
                  <a:cubicBezTo>
                    <a:pt x="4771449" y="2448"/>
                    <a:pt x="4781666" y="-85"/>
                    <a:pt x="4791882" y="2"/>
                  </a:cubicBezTo>
                  <a:close/>
                  <a:moveTo>
                    <a:pt x="3611576" y="2"/>
                  </a:moveTo>
                  <a:cubicBezTo>
                    <a:pt x="3621792" y="90"/>
                    <a:pt x="3632008" y="2797"/>
                    <a:pt x="3641264" y="8036"/>
                  </a:cubicBezTo>
                  <a:lnTo>
                    <a:pt x="4066525" y="248214"/>
                  </a:lnTo>
                  <a:lnTo>
                    <a:pt x="3160586" y="248214"/>
                  </a:lnTo>
                  <a:lnTo>
                    <a:pt x="3171829" y="237165"/>
                  </a:lnTo>
                  <a:lnTo>
                    <a:pt x="3581886" y="7687"/>
                  </a:lnTo>
                  <a:cubicBezTo>
                    <a:pt x="3591143" y="2448"/>
                    <a:pt x="3601359" y="-85"/>
                    <a:pt x="3611576" y="2"/>
                  </a:cubicBezTo>
                  <a:close/>
                  <a:moveTo>
                    <a:pt x="2431268" y="2"/>
                  </a:moveTo>
                  <a:cubicBezTo>
                    <a:pt x="2441485" y="90"/>
                    <a:pt x="2451701" y="2797"/>
                    <a:pt x="2460958" y="8036"/>
                  </a:cubicBezTo>
                  <a:lnTo>
                    <a:pt x="2886219" y="248214"/>
                  </a:lnTo>
                  <a:lnTo>
                    <a:pt x="1980280" y="248214"/>
                  </a:lnTo>
                  <a:lnTo>
                    <a:pt x="1991523" y="237165"/>
                  </a:lnTo>
                  <a:lnTo>
                    <a:pt x="2401580" y="7687"/>
                  </a:lnTo>
                  <a:cubicBezTo>
                    <a:pt x="2410836" y="2448"/>
                    <a:pt x="2421052" y="-85"/>
                    <a:pt x="2431268" y="2"/>
                  </a:cubicBezTo>
                  <a:close/>
                  <a:moveTo>
                    <a:pt x="1250961" y="2"/>
                  </a:moveTo>
                  <a:cubicBezTo>
                    <a:pt x="1261177" y="90"/>
                    <a:pt x="1271394" y="2797"/>
                    <a:pt x="1280650" y="8036"/>
                  </a:cubicBezTo>
                  <a:lnTo>
                    <a:pt x="1705911" y="248214"/>
                  </a:lnTo>
                  <a:lnTo>
                    <a:pt x="799972" y="248214"/>
                  </a:lnTo>
                  <a:lnTo>
                    <a:pt x="811215" y="237165"/>
                  </a:lnTo>
                  <a:lnTo>
                    <a:pt x="1221272" y="7687"/>
                  </a:lnTo>
                  <a:cubicBezTo>
                    <a:pt x="1230527" y="2448"/>
                    <a:pt x="1240744" y="-85"/>
                    <a:pt x="1250961" y="2"/>
                  </a:cubicBezTo>
                  <a:close/>
                  <a:moveTo>
                    <a:pt x="70653" y="2"/>
                  </a:moveTo>
                  <a:cubicBezTo>
                    <a:pt x="80870" y="90"/>
                    <a:pt x="91087" y="2797"/>
                    <a:pt x="100343" y="8036"/>
                  </a:cubicBezTo>
                  <a:lnTo>
                    <a:pt x="525604" y="248214"/>
                  </a:lnTo>
                  <a:lnTo>
                    <a:pt x="0" y="248214"/>
                  </a:lnTo>
                  <a:lnTo>
                    <a:pt x="0" y="30612"/>
                  </a:lnTo>
                  <a:lnTo>
                    <a:pt x="40965" y="7687"/>
                  </a:lnTo>
                  <a:cubicBezTo>
                    <a:pt x="50221" y="2448"/>
                    <a:pt x="60437" y="-85"/>
                    <a:pt x="70653"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0" name="Google Shape;100;p28"/>
            <p:cNvSpPr/>
            <p:nvPr/>
          </p:nvSpPr>
          <p:spPr>
            <a:xfrm>
              <a:off x="1" y="667689"/>
              <a:ext cx="505103" cy="1071127"/>
            </a:xfrm>
            <a:custGeom>
              <a:avLst/>
              <a:gdLst/>
              <a:ahLst/>
              <a:cxnLst/>
              <a:rect l="l" t="t" r="r" b="b"/>
              <a:pathLst>
                <a:path w="505103" h="1071127" extrusionOk="0">
                  <a:moveTo>
                    <a:pt x="0" y="0"/>
                  </a:moveTo>
                  <a:lnTo>
                    <a:pt x="24142" y="6533"/>
                  </a:lnTo>
                  <a:lnTo>
                    <a:pt x="474366" y="260810"/>
                  </a:lnTo>
                  <a:cubicBezTo>
                    <a:pt x="493228" y="271638"/>
                    <a:pt x="505103" y="291896"/>
                    <a:pt x="505103" y="313901"/>
                  </a:cubicBezTo>
                  <a:lnTo>
                    <a:pt x="505103" y="763776"/>
                  </a:lnTo>
                  <a:cubicBezTo>
                    <a:pt x="505103" y="785781"/>
                    <a:pt x="492879" y="806039"/>
                    <a:pt x="473668" y="816867"/>
                  </a:cubicBezTo>
                  <a:lnTo>
                    <a:pt x="25190" y="1064857"/>
                  </a:lnTo>
                  <a:lnTo>
                    <a:pt x="0" y="107112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1" name="Google Shape;101;p28"/>
            <p:cNvSpPr/>
            <p:nvPr/>
          </p:nvSpPr>
          <p:spPr>
            <a:xfrm>
              <a:off x="703928"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2" name="Google Shape;102;p28"/>
            <p:cNvSpPr/>
            <p:nvPr/>
          </p:nvSpPr>
          <p:spPr>
            <a:xfrm>
              <a:off x="1884236"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3" name="Google Shape;103;p28"/>
            <p:cNvSpPr/>
            <p:nvPr/>
          </p:nvSpPr>
          <p:spPr>
            <a:xfrm>
              <a:off x="3064543"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4" name="Google Shape;104;p28"/>
            <p:cNvSpPr/>
            <p:nvPr/>
          </p:nvSpPr>
          <p:spPr>
            <a:xfrm>
              <a:off x="4244850"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5" name="Google Shape;105;p28"/>
            <p:cNvSpPr/>
            <p:nvPr/>
          </p:nvSpPr>
          <p:spPr>
            <a:xfrm>
              <a:off x="5425157"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6" name="Google Shape;106;p28"/>
            <p:cNvSpPr/>
            <p:nvPr/>
          </p:nvSpPr>
          <p:spPr>
            <a:xfrm>
              <a:off x="6605464"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7" name="Google Shape;107;p28"/>
            <p:cNvSpPr/>
            <p:nvPr/>
          </p:nvSpPr>
          <p:spPr>
            <a:xfrm>
              <a:off x="7785771" y="6661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8" name="Google Shape;108;p28"/>
            <p:cNvSpPr/>
            <p:nvPr/>
          </p:nvSpPr>
          <p:spPr>
            <a:xfrm>
              <a:off x="94328"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09" name="Google Shape;109;p28"/>
            <p:cNvSpPr/>
            <p:nvPr/>
          </p:nvSpPr>
          <p:spPr>
            <a:xfrm>
              <a:off x="1274636"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0" name="Google Shape;110;p28"/>
            <p:cNvSpPr/>
            <p:nvPr/>
          </p:nvSpPr>
          <p:spPr>
            <a:xfrm>
              <a:off x="2454943"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1" name="Google Shape;111;p28"/>
            <p:cNvSpPr/>
            <p:nvPr/>
          </p:nvSpPr>
          <p:spPr>
            <a:xfrm>
              <a:off x="3635250"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2" name="Google Shape;112;p28"/>
            <p:cNvSpPr/>
            <p:nvPr/>
          </p:nvSpPr>
          <p:spPr>
            <a:xfrm>
              <a:off x="4815557"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3" name="Google Shape;113;p28"/>
            <p:cNvSpPr/>
            <p:nvPr/>
          </p:nvSpPr>
          <p:spPr>
            <a:xfrm>
              <a:off x="5995864"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4" name="Google Shape;114;p28"/>
            <p:cNvSpPr/>
            <p:nvPr/>
          </p:nvSpPr>
          <p:spPr>
            <a:xfrm>
              <a:off x="7176171" y="16567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5" name="Google Shape;115;p28"/>
            <p:cNvSpPr/>
            <p:nvPr/>
          </p:nvSpPr>
          <p:spPr>
            <a:xfrm>
              <a:off x="0" y="2647386"/>
              <a:ext cx="542410" cy="1073965"/>
            </a:xfrm>
            <a:custGeom>
              <a:avLst/>
              <a:gdLst/>
              <a:ahLst/>
              <a:cxnLst/>
              <a:rect l="l" t="t" r="r" b="b"/>
              <a:pathLst>
                <a:path w="542410" h="1073965" extrusionOk="0">
                  <a:moveTo>
                    <a:pt x="31760" y="2"/>
                  </a:moveTo>
                  <a:cubicBezTo>
                    <a:pt x="41977" y="90"/>
                    <a:pt x="52193" y="2796"/>
                    <a:pt x="61449" y="8036"/>
                  </a:cubicBezTo>
                  <a:lnTo>
                    <a:pt x="511673" y="262313"/>
                  </a:lnTo>
                  <a:cubicBezTo>
                    <a:pt x="530535" y="273141"/>
                    <a:pt x="542410" y="293399"/>
                    <a:pt x="542410" y="315404"/>
                  </a:cubicBezTo>
                  <a:lnTo>
                    <a:pt x="542410" y="765279"/>
                  </a:lnTo>
                  <a:cubicBezTo>
                    <a:pt x="542410" y="787284"/>
                    <a:pt x="530186" y="807542"/>
                    <a:pt x="510975" y="818370"/>
                  </a:cubicBezTo>
                  <a:lnTo>
                    <a:pt x="62497" y="1066360"/>
                  </a:lnTo>
                  <a:cubicBezTo>
                    <a:pt x="43636" y="1076838"/>
                    <a:pt x="20234" y="1076489"/>
                    <a:pt x="1722" y="1065312"/>
                  </a:cubicBezTo>
                  <a:lnTo>
                    <a:pt x="0" y="1064278"/>
                  </a:lnTo>
                  <a:lnTo>
                    <a:pt x="0" y="8846"/>
                  </a:lnTo>
                  <a:lnTo>
                    <a:pt x="2071" y="7687"/>
                  </a:lnTo>
                  <a:cubicBezTo>
                    <a:pt x="11327" y="2447"/>
                    <a:pt x="21544" y="-85"/>
                    <a:pt x="31760"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6" name="Google Shape;116;p28"/>
            <p:cNvSpPr/>
            <p:nvPr/>
          </p:nvSpPr>
          <p:spPr>
            <a:xfrm>
              <a:off x="741236"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7" name="Google Shape;117;p28"/>
            <p:cNvSpPr/>
            <p:nvPr/>
          </p:nvSpPr>
          <p:spPr>
            <a:xfrm>
              <a:off x="1921543"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8" name="Google Shape;118;p28"/>
            <p:cNvSpPr/>
            <p:nvPr/>
          </p:nvSpPr>
          <p:spPr>
            <a:xfrm>
              <a:off x="3101850"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19" name="Google Shape;119;p28"/>
            <p:cNvSpPr/>
            <p:nvPr/>
          </p:nvSpPr>
          <p:spPr>
            <a:xfrm>
              <a:off x="4282157"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0" name="Google Shape;120;p28"/>
            <p:cNvSpPr/>
            <p:nvPr/>
          </p:nvSpPr>
          <p:spPr>
            <a:xfrm>
              <a:off x="5462464"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1" name="Google Shape;121;p28"/>
            <p:cNvSpPr/>
            <p:nvPr/>
          </p:nvSpPr>
          <p:spPr>
            <a:xfrm>
              <a:off x="6642771" y="26473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2" name="Google Shape;122;p28"/>
            <p:cNvSpPr/>
            <p:nvPr/>
          </p:nvSpPr>
          <p:spPr>
            <a:xfrm>
              <a:off x="170528"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3" name="Google Shape;123;p28"/>
            <p:cNvSpPr/>
            <p:nvPr/>
          </p:nvSpPr>
          <p:spPr>
            <a:xfrm>
              <a:off x="1350836"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4" name="Google Shape;124;p28"/>
            <p:cNvSpPr/>
            <p:nvPr/>
          </p:nvSpPr>
          <p:spPr>
            <a:xfrm>
              <a:off x="2531143"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5" name="Google Shape;125;p28"/>
            <p:cNvSpPr/>
            <p:nvPr/>
          </p:nvSpPr>
          <p:spPr>
            <a:xfrm>
              <a:off x="3711450"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6" name="Google Shape;126;p28"/>
            <p:cNvSpPr/>
            <p:nvPr/>
          </p:nvSpPr>
          <p:spPr>
            <a:xfrm>
              <a:off x="4891757"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7" name="Google Shape;127;p28"/>
            <p:cNvSpPr/>
            <p:nvPr/>
          </p:nvSpPr>
          <p:spPr>
            <a:xfrm>
              <a:off x="6072064"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8" name="Google Shape;128;p28"/>
            <p:cNvSpPr/>
            <p:nvPr/>
          </p:nvSpPr>
          <p:spPr>
            <a:xfrm>
              <a:off x="7252371" y="36379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29" name="Google Shape;129;p28"/>
            <p:cNvSpPr/>
            <p:nvPr/>
          </p:nvSpPr>
          <p:spPr>
            <a:xfrm>
              <a:off x="742821"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30" name="Google Shape;130;p28"/>
            <p:cNvSpPr/>
            <p:nvPr/>
          </p:nvSpPr>
          <p:spPr>
            <a:xfrm>
              <a:off x="1923128"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31" name="Google Shape;131;p28"/>
            <p:cNvSpPr/>
            <p:nvPr/>
          </p:nvSpPr>
          <p:spPr>
            <a:xfrm>
              <a:off x="3103436"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32" name="Google Shape;132;p28"/>
            <p:cNvSpPr/>
            <p:nvPr/>
          </p:nvSpPr>
          <p:spPr>
            <a:xfrm>
              <a:off x="4283743"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33" name="Google Shape;133;p28"/>
            <p:cNvSpPr/>
            <p:nvPr/>
          </p:nvSpPr>
          <p:spPr>
            <a:xfrm>
              <a:off x="5464050"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34" name="Google Shape;134;p28"/>
            <p:cNvSpPr/>
            <p:nvPr/>
          </p:nvSpPr>
          <p:spPr>
            <a:xfrm>
              <a:off x="6644357"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35" name="Google Shape;135;p28"/>
            <p:cNvSpPr/>
            <p:nvPr/>
          </p:nvSpPr>
          <p:spPr>
            <a:xfrm>
              <a:off x="7824664"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36" name="Google Shape;136;p28"/>
            <p:cNvSpPr/>
            <p:nvPr/>
          </p:nvSpPr>
          <p:spPr>
            <a:xfrm>
              <a:off x="8928771" y="4628586"/>
              <a:ext cx="983623" cy="1076308"/>
            </a:xfrm>
            <a:custGeom>
              <a:avLst/>
              <a:gdLst/>
              <a:ahLst/>
              <a:cxnLst/>
              <a:rect l="l" t="t" r="r" b="b"/>
              <a:pathLst>
                <a:path w="2676525" h="2928728" extrusionOk="0">
                  <a:moveTo>
                    <a:pt x="1203008" y="20961"/>
                  </a:moveTo>
                  <a:lnTo>
                    <a:pt x="84773" y="646753"/>
                  </a:lnTo>
                  <a:cubicBezTo>
                    <a:pt x="32385" y="676281"/>
                    <a:pt x="0" y="731526"/>
                    <a:pt x="0" y="791533"/>
                  </a:cubicBezTo>
                  <a:lnTo>
                    <a:pt x="0" y="2089791"/>
                  </a:lnTo>
                  <a:cubicBezTo>
                    <a:pt x="0" y="2147894"/>
                    <a:pt x="30480" y="2202186"/>
                    <a:pt x="80963" y="2231714"/>
                  </a:cubicBezTo>
                  <a:lnTo>
                    <a:pt x="1202055" y="2905131"/>
                  </a:lnTo>
                  <a:cubicBezTo>
                    <a:pt x="1252538" y="2935611"/>
                    <a:pt x="1316355" y="2936563"/>
                    <a:pt x="1367790" y="2907988"/>
                  </a:cubicBezTo>
                  <a:lnTo>
                    <a:pt x="2590800" y="2231714"/>
                  </a:lnTo>
                  <a:cubicBezTo>
                    <a:pt x="2643188" y="2202186"/>
                    <a:pt x="2676525" y="2146941"/>
                    <a:pt x="2676525" y="2086934"/>
                  </a:cubicBezTo>
                  <a:lnTo>
                    <a:pt x="2676525" y="860114"/>
                  </a:lnTo>
                  <a:cubicBezTo>
                    <a:pt x="2676525" y="800106"/>
                    <a:pt x="2644140" y="744861"/>
                    <a:pt x="2592705" y="715333"/>
                  </a:cubicBezTo>
                  <a:lnTo>
                    <a:pt x="1364933" y="21913"/>
                  </a:lnTo>
                  <a:cubicBezTo>
                    <a:pt x="1314450" y="-6662"/>
                    <a:pt x="1253490" y="-7614"/>
                    <a:pt x="1203008" y="209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37" name="Google Shape;137;p28"/>
            <p:cNvSpPr/>
            <p:nvPr/>
          </p:nvSpPr>
          <p:spPr>
            <a:xfrm>
              <a:off x="1600" y="4628586"/>
              <a:ext cx="542410" cy="1073965"/>
            </a:xfrm>
            <a:custGeom>
              <a:avLst/>
              <a:gdLst/>
              <a:ahLst/>
              <a:cxnLst/>
              <a:rect l="l" t="t" r="r" b="b"/>
              <a:pathLst>
                <a:path w="542410" h="1073965" extrusionOk="0">
                  <a:moveTo>
                    <a:pt x="31760" y="2"/>
                  </a:moveTo>
                  <a:cubicBezTo>
                    <a:pt x="41977" y="90"/>
                    <a:pt x="52193" y="2796"/>
                    <a:pt x="61449" y="8036"/>
                  </a:cubicBezTo>
                  <a:lnTo>
                    <a:pt x="511673" y="262313"/>
                  </a:lnTo>
                  <a:cubicBezTo>
                    <a:pt x="530535" y="273141"/>
                    <a:pt x="542410" y="293399"/>
                    <a:pt x="542410" y="315404"/>
                  </a:cubicBezTo>
                  <a:lnTo>
                    <a:pt x="542410" y="765279"/>
                  </a:lnTo>
                  <a:cubicBezTo>
                    <a:pt x="542410" y="787284"/>
                    <a:pt x="530186" y="807542"/>
                    <a:pt x="510975" y="818370"/>
                  </a:cubicBezTo>
                  <a:lnTo>
                    <a:pt x="62497" y="1066360"/>
                  </a:lnTo>
                  <a:cubicBezTo>
                    <a:pt x="43636" y="1076838"/>
                    <a:pt x="20234" y="1076489"/>
                    <a:pt x="1722" y="1065312"/>
                  </a:cubicBezTo>
                  <a:lnTo>
                    <a:pt x="0" y="1064278"/>
                  </a:lnTo>
                  <a:lnTo>
                    <a:pt x="0" y="8846"/>
                  </a:lnTo>
                  <a:lnTo>
                    <a:pt x="2071" y="7687"/>
                  </a:lnTo>
                  <a:cubicBezTo>
                    <a:pt x="11327" y="2447"/>
                    <a:pt x="21544" y="-85"/>
                    <a:pt x="31760"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138" name="Google Shape;138;p28"/>
          <p:cNvGrpSpPr/>
          <p:nvPr/>
        </p:nvGrpSpPr>
        <p:grpSpPr>
          <a:xfrm>
            <a:off x="194441" y="555928"/>
            <a:ext cx="13949555" cy="9349527"/>
            <a:chOff x="129627" y="370618"/>
            <a:chExt cx="9299703" cy="6233018"/>
          </a:xfrm>
        </p:grpSpPr>
        <p:sp>
          <p:nvSpPr>
            <p:cNvPr id="139" name="Google Shape;139;p28"/>
            <p:cNvSpPr/>
            <p:nvPr/>
          </p:nvSpPr>
          <p:spPr>
            <a:xfrm>
              <a:off x="243133"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0" name="Google Shape;140;p28"/>
            <p:cNvSpPr/>
            <p:nvPr/>
          </p:nvSpPr>
          <p:spPr>
            <a:xfrm>
              <a:off x="1423441"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1" name="Google Shape;141;p28"/>
            <p:cNvSpPr/>
            <p:nvPr/>
          </p:nvSpPr>
          <p:spPr>
            <a:xfrm>
              <a:off x="2603748"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2" name="Google Shape;142;p28"/>
            <p:cNvSpPr/>
            <p:nvPr/>
          </p:nvSpPr>
          <p:spPr>
            <a:xfrm>
              <a:off x="3784055"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3" name="Google Shape;143;p28"/>
            <p:cNvSpPr/>
            <p:nvPr/>
          </p:nvSpPr>
          <p:spPr>
            <a:xfrm>
              <a:off x="4964362"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4" name="Google Shape;144;p28"/>
            <p:cNvSpPr/>
            <p:nvPr/>
          </p:nvSpPr>
          <p:spPr>
            <a:xfrm>
              <a:off x="6144669"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5" name="Google Shape;145;p28"/>
            <p:cNvSpPr/>
            <p:nvPr/>
          </p:nvSpPr>
          <p:spPr>
            <a:xfrm>
              <a:off x="7324976" y="6314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6" name="Google Shape;146;p28"/>
            <p:cNvSpPr/>
            <p:nvPr/>
          </p:nvSpPr>
          <p:spPr>
            <a:xfrm>
              <a:off x="129627"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7" name="Google Shape;147;p28"/>
            <p:cNvSpPr/>
            <p:nvPr/>
          </p:nvSpPr>
          <p:spPr>
            <a:xfrm>
              <a:off x="1309934"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8" name="Google Shape;148;p28"/>
            <p:cNvSpPr/>
            <p:nvPr/>
          </p:nvSpPr>
          <p:spPr>
            <a:xfrm>
              <a:off x="2490242"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49" name="Google Shape;149;p28"/>
            <p:cNvSpPr/>
            <p:nvPr/>
          </p:nvSpPr>
          <p:spPr>
            <a:xfrm>
              <a:off x="3670549"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0" name="Google Shape;150;p28"/>
            <p:cNvSpPr/>
            <p:nvPr/>
          </p:nvSpPr>
          <p:spPr>
            <a:xfrm>
              <a:off x="4850856"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1" name="Google Shape;151;p28"/>
            <p:cNvSpPr/>
            <p:nvPr/>
          </p:nvSpPr>
          <p:spPr>
            <a:xfrm>
              <a:off x="6031163"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2" name="Google Shape;152;p28"/>
            <p:cNvSpPr/>
            <p:nvPr/>
          </p:nvSpPr>
          <p:spPr>
            <a:xfrm>
              <a:off x="7211470"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3" name="Google Shape;153;p28"/>
            <p:cNvSpPr/>
            <p:nvPr/>
          </p:nvSpPr>
          <p:spPr>
            <a:xfrm>
              <a:off x="8391777" y="370618"/>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4" name="Google Shape;154;p28"/>
            <p:cNvSpPr/>
            <p:nvPr/>
          </p:nvSpPr>
          <p:spPr>
            <a:xfrm>
              <a:off x="776533"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5" name="Google Shape;155;p28"/>
            <p:cNvSpPr/>
            <p:nvPr/>
          </p:nvSpPr>
          <p:spPr>
            <a:xfrm>
              <a:off x="1956841"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6" name="Google Shape;156;p28"/>
            <p:cNvSpPr/>
            <p:nvPr/>
          </p:nvSpPr>
          <p:spPr>
            <a:xfrm>
              <a:off x="3137148"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7" name="Google Shape;157;p28"/>
            <p:cNvSpPr/>
            <p:nvPr/>
          </p:nvSpPr>
          <p:spPr>
            <a:xfrm>
              <a:off x="4317455"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8" name="Google Shape;158;p28"/>
            <p:cNvSpPr/>
            <p:nvPr/>
          </p:nvSpPr>
          <p:spPr>
            <a:xfrm>
              <a:off x="5497762"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59" name="Google Shape;159;p28"/>
            <p:cNvSpPr/>
            <p:nvPr/>
          </p:nvSpPr>
          <p:spPr>
            <a:xfrm>
              <a:off x="6678069"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0" name="Google Shape;160;p28"/>
            <p:cNvSpPr/>
            <p:nvPr/>
          </p:nvSpPr>
          <p:spPr>
            <a:xfrm>
              <a:off x="7858376" y="13612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1" name="Google Shape;161;p28"/>
            <p:cNvSpPr/>
            <p:nvPr/>
          </p:nvSpPr>
          <p:spPr>
            <a:xfrm>
              <a:off x="166933"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2" name="Google Shape;162;p28"/>
            <p:cNvSpPr/>
            <p:nvPr/>
          </p:nvSpPr>
          <p:spPr>
            <a:xfrm>
              <a:off x="1347241"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3" name="Google Shape;163;p28"/>
            <p:cNvSpPr/>
            <p:nvPr/>
          </p:nvSpPr>
          <p:spPr>
            <a:xfrm>
              <a:off x="2527548"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4" name="Google Shape;164;p28"/>
            <p:cNvSpPr/>
            <p:nvPr/>
          </p:nvSpPr>
          <p:spPr>
            <a:xfrm>
              <a:off x="3707855"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5" name="Google Shape;165;p28"/>
            <p:cNvSpPr/>
            <p:nvPr/>
          </p:nvSpPr>
          <p:spPr>
            <a:xfrm>
              <a:off x="4888162"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6" name="Google Shape;166;p28"/>
            <p:cNvSpPr/>
            <p:nvPr/>
          </p:nvSpPr>
          <p:spPr>
            <a:xfrm>
              <a:off x="6068469"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7" name="Google Shape;167;p28"/>
            <p:cNvSpPr/>
            <p:nvPr/>
          </p:nvSpPr>
          <p:spPr>
            <a:xfrm>
              <a:off x="7248776" y="23518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8" name="Google Shape;168;p28"/>
            <p:cNvSpPr/>
            <p:nvPr/>
          </p:nvSpPr>
          <p:spPr>
            <a:xfrm>
              <a:off x="813841"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69" name="Google Shape;169;p28"/>
            <p:cNvSpPr/>
            <p:nvPr/>
          </p:nvSpPr>
          <p:spPr>
            <a:xfrm>
              <a:off x="1994148"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0" name="Google Shape;170;p28"/>
            <p:cNvSpPr/>
            <p:nvPr/>
          </p:nvSpPr>
          <p:spPr>
            <a:xfrm>
              <a:off x="3174455"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1" name="Google Shape;171;p28"/>
            <p:cNvSpPr/>
            <p:nvPr/>
          </p:nvSpPr>
          <p:spPr>
            <a:xfrm>
              <a:off x="4354762"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2" name="Google Shape;172;p28"/>
            <p:cNvSpPr/>
            <p:nvPr/>
          </p:nvSpPr>
          <p:spPr>
            <a:xfrm>
              <a:off x="5535069"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3" name="Google Shape;173;p28"/>
            <p:cNvSpPr/>
            <p:nvPr/>
          </p:nvSpPr>
          <p:spPr>
            <a:xfrm>
              <a:off x="6715376" y="33424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4" name="Google Shape;174;p28"/>
            <p:cNvSpPr/>
            <p:nvPr/>
          </p:nvSpPr>
          <p:spPr>
            <a:xfrm>
              <a:off x="243133"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5" name="Google Shape;175;p28"/>
            <p:cNvSpPr/>
            <p:nvPr/>
          </p:nvSpPr>
          <p:spPr>
            <a:xfrm>
              <a:off x="1423441"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6" name="Google Shape;176;p28"/>
            <p:cNvSpPr/>
            <p:nvPr/>
          </p:nvSpPr>
          <p:spPr>
            <a:xfrm>
              <a:off x="2603748"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7" name="Google Shape;177;p28"/>
            <p:cNvSpPr/>
            <p:nvPr/>
          </p:nvSpPr>
          <p:spPr>
            <a:xfrm>
              <a:off x="3784055"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8" name="Google Shape;178;p28"/>
            <p:cNvSpPr/>
            <p:nvPr/>
          </p:nvSpPr>
          <p:spPr>
            <a:xfrm>
              <a:off x="4964362"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79" name="Google Shape;179;p28"/>
            <p:cNvSpPr/>
            <p:nvPr/>
          </p:nvSpPr>
          <p:spPr>
            <a:xfrm>
              <a:off x="6144669"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0" name="Google Shape;180;p28"/>
            <p:cNvSpPr/>
            <p:nvPr/>
          </p:nvSpPr>
          <p:spPr>
            <a:xfrm>
              <a:off x="7324976" y="43330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1" name="Google Shape;181;p28"/>
            <p:cNvSpPr/>
            <p:nvPr/>
          </p:nvSpPr>
          <p:spPr>
            <a:xfrm>
              <a:off x="815426"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2" name="Google Shape;182;p28"/>
            <p:cNvSpPr/>
            <p:nvPr/>
          </p:nvSpPr>
          <p:spPr>
            <a:xfrm>
              <a:off x="1995733"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3" name="Google Shape;183;p28"/>
            <p:cNvSpPr/>
            <p:nvPr/>
          </p:nvSpPr>
          <p:spPr>
            <a:xfrm>
              <a:off x="3176041"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4" name="Google Shape;184;p28"/>
            <p:cNvSpPr/>
            <p:nvPr/>
          </p:nvSpPr>
          <p:spPr>
            <a:xfrm>
              <a:off x="4356348"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5" name="Google Shape;185;p28"/>
            <p:cNvSpPr/>
            <p:nvPr/>
          </p:nvSpPr>
          <p:spPr>
            <a:xfrm>
              <a:off x="5536655"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6" name="Google Shape;186;p28"/>
            <p:cNvSpPr/>
            <p:nvPr/>
          </p:nvSpPr>
          <p:spPr>
            <a:xfrm>
              <a:off x="6716962"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7" name="Google Shape;187;p28"/>
            <p:cNvSpPr/>
            <p:nvPr/>
          </p:nvSpPr>
          <p:spPr>
            <a:xfrm>
              <a:off x="7897269"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88" name="Google Shape;188;p28"/>
            <p:cNvSpPr/>
            <p:nvPr/>
          </p:nvSpPr>
          <p:spPr>
            <a:xfrm>
              <a:off x="9001376" y="5323617"/>
              <a:ext cx="427954" cy="289419"/>
            </a:xfrm>
            <a:custGeom>
              <a:avLst/>
              <a:gdLst/>
              <a:ahLst/>
              <a:cxnLst/>
              <a:rect l="l" t="t" r="r" b="b"/>
              <a:pathLst>
                <a:path w="1164500" h="787535" extrusionOk="0">
                  <a:moveTo>
                    <a:pt x="16871" y="96668"/>
                  </a:moveTo>
                  <a:cubicBezTo>
                    <a:pt x="197846" y="277643"/>
                    <a:pt x="788396" y="649118"/>
                    <a:pt x="1112246" y="782468"/>
                  </a:cubicBezTo>
                  <a:cubicBezTo>
                    <a:pt x="1264646" y="845333"/>
                    <a:pt x="1069383" y="306218"/>
                    <a:pt x="712196" y="115718"/>
                  </a:cubicBezTo>
                  <a:cubicBezTo>
                    <a:pt x="395013" y="-53827"/>
                    <a:pt x="-97429" y="-16680"/>
                    <a:pt x="16871" y="966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189" name="Google Shape;189;p28"/>
          <p:cNvSpPr/>
          <p:nvPr/>
        </p:nvSpPr>
        <p:spPr>
          <a:xfrm>
            <a:off x="2211300" y="1425150"/>
            <a:ext cx="13865400" cy="7436700"/>
          </a:xfrm>
          <a:prstGeom prst="roundRect">
            <a:avLst>
              <a:gd name="adj" fmla="val 4504"/>
            </a:avLst>
          </a:prstGeom>
          <a:solidFill>
            <a:srgbClr val="FFFFFF">
              <a:alpha val="58431"/>
            </a:srgbClr>
          </a:solidFill>
          <a:ln w="76200" cap="flat" cmpd="sng">
            <a:solidFill>
              <a:schemeClr val="accent3"/>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Clr>
                <a:srgbClr val="000000"/>
              </a:buClr>
              <a:buSzPts val="1400"/>
              <a:buFont typeface="Arial"/>
              <a:buNone/>
            </a:pPr>
            <a:endParaRPr sz="2100">
              <a:solidFill>
                <a:srgbClr val="000000"/>
              </a:solidFill>
              <a:latin typeface="Arial"/>
              <a:ea typeface="Arial"/>
              <a:cs typeface="Arial"/>
              <a:sym typeface="Arial"/>
            </a:endParaRPr>
          </a:p>
        </p:txBody>
      </p:sp>
      <p:grpSp>
        <p:nvGrpSpPr>
          <p:cNvPr id="190" name="Google Shape;190;p28"/>
          <p:cNvGrpSpPr/>
          <p:nvPr/>
        </p:nvGrpSpPr>
        <p:grpSpPr>
          <a:xfrm>
            <a:off x="496964" y="6669025"/>
            <a:ext cx="3467895" cy="2912900"/>
            <a:chOff x="2076453" y="1626619"/>
            <a:chExt cx="3249831" cy="2729734"/>
          </a:xfrm>
        </p:grpSpPr>
        <p:grpSp>
          <p:nvGrpSpPr>
            <p:cNvPr id="191" name="Google Shape;191;p28"/>
            <p:cNvGrpSpPr/>
            <p:nvPr/>
          </p:nvGrpSpPr>
          <p:grpSpPr>
            <a:xfrm>
              <a:off x="2076453" y="2309959"/>
              <a:ext cx="833410" cy="861198"/>
              <a:chOff x="2076453" y="2309959"/>
              <a:chExt cx="833410" cy="861198"/>
            </a:xfrm>
          </p:grpSpPr>
          <p:sp>
            <p:nvSpPr>
              <p:cNvPr id="192" name="Google Shape;192;p28"/>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93" name="Google Shape;193;p28"/>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194" name="Google Shape;194;p28"/>
            <p:cNvGrpSpPr/>
            <p:nvPr/>
          </p:nvGrpSpPr>
          <p:grpSpPr>
            <a:xfrm>
              <a:off x="2450412" y="1626619"/>
              <a:ext cx="1134652" cy="1350990"/>
              <a:chOff x="2450412" y="1626619"/>
              <a:chExt cx="1134652" cy="1350990"/>
            </a:xfrm>
          </p:grpSpPr>
          <p:sp>
            <p:nvSpPr>
              <p:cNvPr id="195" name="Google Shape;195;p28"/>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96" name="Google Shape;196;p28"/>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197" name="Google Shape;197;p28"/>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98" name="Google Shape;198;p28"/>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199" name="Google Shape;199;p28"/>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00" name="Google Shape;200;p28"/>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01" name="Google Shape;201;p28"/>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02" name="Google Shape;202;p28"/>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203" name="Google Shape;203;p28"/>
            <p:cNvGrpSpPr/>
            <p:nvPr/>
          </p:nvGrpSpPr>
          <p:grpSpPr>
            <a:xfrm>
              <a:off x="3468909" y="2291619"/>
              <a:ext cx="809625" cy="809625"/>
              <a:chOff x="3468909" y="2291619"/>
              <a:chExt cx="809625" cy="809625"/>
            </a:xfrm>
          </p:grpSpPr>
          <p:sp>
            <p:nvSpPr>
              <p:cNvPr id="204" name="Google Shape;204;p28"/>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05" name="Google Shape;205;p28"/>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06" name="Google Shape;206;p28"/>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07" name="Google Shape;207;p28"/>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08" name="Google Shape;208;p28"/>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09" name="Google Shape;209;p28"/>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10" name="Google Shape;210;p28"/>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11" name="Google Shape;211;p28"/>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12" name="Google Shape;212;p28"/>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13" name="Google Shape;213;p28"/>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214" name="Google Shape;214;p28"/>
            <p:cNvGrpSpPr/>
            <p:nvPr/>
          </p:nvGrpSpPr>
          <p:grpSpPr>
            <a:xfrm>
              <a:off x="4516659" y="2291619"/>
              <a:ext cx="809625" cy="809625"/>
              <a:chOff x="4516659" y="2291619"/>
              <a:chExt cx="809625" cy="809625"/>
            </a:xfrm>
          </p:grpSpPr>
          <p:sp>
            <p:nvSpPr>
              <p:cNvPr id="215" name="Google Shape;215;p28"/>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16" name="Google Shape;216;p28"/>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17" name="Google Shape;217;p28"/>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18" name="Google Shape;218;p28"/>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219" name="Google Shape;219;p28"/>
          <p:cNvGrpSpPr/>
          <p:nvPr/>
        </p:nvGrpSpPr>
        <p:grpSpPr>
          <a:xfrm>
            <a:off x="13804319" y="6120445"/>
            <a:ext cx="4483686" cy="3919284"/>
            <a:chOff x="5916127" y="1590589"/>
            <a:chExt cx="4201749" cy="3672836"/>
          </a:xfrm>
        </p:grpSpPr>
        <p:grpSp>
          <p:nvGrpSpPr>
            <p:cNvPr id="220" name="Google Shape;220;p28"/>
            <p:cNvGrpSpPr/>
            <p:nvPr/>
          </p:nvGrpSpPr>
          <p:grpSpPr>
            <a:xfrm>
              <a:off x="5916127" y="2814232"/>
              <a:ext cx="1535513" cy="2166104"/>
              <a:chOff x="5916127" y="2814232"/>
              <a:chExt cx="1535513" cy="2166104"/>
            </a:xfrm>
          </p:grpSpPr>
          <p:grpSp>
            <p:nvGrpSpPr>
              <p:cNvPr id="221" name="Google Shape;221;p28"/>
              <p:cNvGrpSpPr/>
              <p:nvPr/>
            </p:nvGrpSpPr>
            <p:grpSpPr>
              <a:xfrm>
                <a:off x="6331772" y="4075467"/>
                <a:ext cx="1082944" cy="904869"/>
                <a:chOff x="6331772" y="4075467"/>
                <a:chExt cx="1082944" cy="904869"/>
              </a:xfrm>
            </p:grpSpPr>
            <p:sp>
              <p:nvSpPr>
                <p:cNvPr id="222" name="Google Shape;222;p28"/>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23" name="Google Shape;223;p28"/>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224" name="Google Shape;224;p28"/>
              <p:cNvGrpSpPr/>
              <p:nvPr/>
            </p:nvGrpSpPr>
            <p:grpSpPr>
              <a:xfrm>
                <a:off x="5916127" y="2814232"/>
                <a:ext cx="1535513" cy="1411057"/>
                <a:chOff x="5916127" y="2814232"/>
                <a:chExt cx="1535513" cy="1411057"/>
              </a:xfrm>
            </p:grpSpPr>
            <p:sp>
              <p:nvSpPr>
                <p:cNvPr id="225" name="Google Shape;225;p28"/>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26" name="Google Shape;226;p28"/>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grpSp>
          <p:nvGrpSpPr>
            <p:cNvPr id="227" name="Google Shape;227;p28"/>
            <p:cNvGrpSpPr/>
            <p:nvPr/>
          </p:nvGrpSpPr>
          <p:grpSpPr>
            <a:xfrm>
              <a:off x="6040232" y="3501675"/>
              <a:ext cx="1171621" cy="1354244"/>
              <a:chOff x="6040232" y="3501675"/>
              <a:chExt cx="1171621" cy="1354244"/>
            </a:xfrm>
          </p:grpSpPr>
          <p:sp>
            <p:nvSpPr>
              <p:cNvPr id="228" name="Google Shape;228;p28"/>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29" name="Google Shape;229;p28"/>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230" name="Google Shape;230;p28"/>
            <p:cNvGrpSpPr/>
            <p:nvPr/>
          </p:nvGrpSpPr>
          <p:grpSpPr>
            <a:xfrm>
              <a:off x="8582268" y="2814463"/>
              <a:ext cx="1535608" cy="2165872"/>
              <a:chOff x="8582268" y="2814463"/>
              <a:chExt cx="1535608" cy="2165872"/>
            </a:xfrm>
          </p:grpSpPr>
          <p:grpSp>
            <p:nvGrpSpPr>
              <p:cNvPr id="231" name="Google Shape;231;p28"/>
              <p:cNvGrpSpPr/>
              <p:nvPr/>
            </p:nvGrpSpPr>
            <p:grpSpPr>
              <a:xfrm>
                <a:off x="8619191" y="4075403"/>
                <a:ext cx="1082950" cy="904932"/>
                <a:chOff x="8619191" y="4075403"/>
                <a:chExt cx="1082950" cy="904932"/>
              </a:xfrm>
            </p:grpSpPr>
            <p:sp>
              <p:nvSpPr>
                <p:cNvPr id="232" name="Google Shape;232;p28"/>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33" name="Google Shape;233;p28"/>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234" name="Google Shape;234;p28"/>
              <p:cNvGrpSpPr/>
              <p:nvPr/>
            </p:nvGrpSpPr>
            <p:grpSpPr>
              <a:xfrm>
                <a:off x="8582268" y="2814463"/>
                <a:ext cx="1535608" cy="1410826"/>
                <a:chOff x="8582268" y="2814463"/>
                <a:chExt cx="1535608" cy="1410826"/>
              </a:xfrm>
            </p:grpSpPr>
            <p:sp>
              <p:nvSpPr>
                <p:cNvPr id="235" name="Google Shape;235;p28"/>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36" name="Google Shape;236;p28"/>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grpSp>
          <p:nvGrpSpPr>
            <p:cNvPr id="237" name="Google Shape;237;p28"/>
            <p:cNvGrpSpPr/>
            <p:nvPr/>
          </p:nvGrpSpPr>
          <p:grpSpPr>
            <a:xfrm>
              <a:off x="8812053" y="3501675"/>
              <a:ext cx="1171620" cy="1354244"/>
              <a:chOff x="8812053" y="3501675"/>
              <a:chExt cx="1171620" cy="1354244"/>
            </a:xfrm>
          </p:grpSpPr>
          <p:sp>
            <p:nvSpPr>
              <p:cNvPr id="238" name="Google Shape;238;p28"/>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39" name="Google Shape;239;p28"/>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40" name="Google Shape;240;p28"/>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41" name="Google Shape;241;p28"/>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42" name="Google Shape;242;p28"/>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43" name="Google Shape;243;p28"/>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244" name="Google Shape;244;p28"/>
            <p:cNvGrpSpPr/>
            <p:nvPr/>
          </p:nvGrpSpPr>
          <p:grpSpPr>
            <a:xfrm>
              <a:off x="7116984" y="2129694"/>
              <a:ext cx="809625" cy="809624"/>
              <a:chOff x="7116984" y="2129694"/>
              <a:chExt cx="809625" cy="809624"/>
            </a:xfrm>
          </p:grpSpPr>
          <p:sp>
            <p:nvSpPr>
              <p:cNvPr id="245" name="Google Shape;245;p28"/>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46" name="Google Shape;246;p28"/>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47" name="Google Shape;247;p28"/>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48" name="Google Shape;248;p28"/>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49" name="Google Shape;249;p28"/>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50" name="Google Shape;250;p28"/>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51" name="Google Shape;251;p28"/>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52" name="Google Shape;252;p28"/>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53" name="Google Shape;253;p28"/>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254" name="Google Shape;254;p28"/>
            <p:cNvGrpSpPr/>
            <p:nvPr/>
          </p:nvGrpSpPr>
          <p:grpSpPr>
            <a:xfrm>
              <a:off x="8164734" y="2129694"/>
              <a:ext cx="809625" cy="809624"/>
              <a:chOff x="8164734" y="2129694"/>
              <a:chExt cx="809625" cy="809624"/>
            </a:xfrm>
          </p:grpSpPr>
          <p:sp>
            <p:nvSpPr>
              <p:cNvPr id="255" name="Google Shape;255;p28"/>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56" name="Google Shape;256;p28"/>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57" name="Google Shape;257;p28"/>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258" name="Google Shape;258;p28"/>
          <p:cNvGrpSpPr/>
          <p:nvPr/>
        </p:nvGrpSpPr>
        <p:grpSpPr>
          <a:xfrm flipH="1">
            <a:off x="14476326" y="201812"/>
            <a:ext cx="3467895" cy="2912900"/>
            <a:chOff x="2076453" y="1626619"/>
            <a:chExt cx="3249831" cy="2729734"/>
          </a:xfrm>
        </p:grpSpPr>
        <p:grpSp>
          <p:nvGrpSpPr>
            <p:cNvPr id="259" name="Google Shape;259;p28"/>
            <p:cNvGrpSpPr/>
            <p:nvPr/>
          </p:nvGrpSpPr>
          <p:grpSpPr>
            <a:xfrm>
              <a:off x="2076453" y="2309959"/>
              <a:ext cx="833410" cy="861198"/>
              <a:chOff x="2076453" y="2309959"/>
              <a:chExt cx="833410" cy="861198"/>
            </a:xfrm>
          </p:grpSpPr>
          <p:sp>
            <p:nvSpPr>
              <p:cNvPr id="260" name="Google Shape;260;p28"/>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61" name="Google Shape;261;p28"/>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262" name="Google Shape;262;p28"/>
            <p:cNvGrpSpPr/>
            <p:nvPr/>
          </p:nvGrpSpPr>
          <p:grpSpPr>
            <a:xfrm>
              <a:off x="2450412" y="1626619"/>
              <a:ext cx="1134652" cy="1350990"/>
              <a:chOff x="2450412" y="1626619"/>
              <a:chExt cx="1134652" cy="1350990"/>
            </a:xfrm>
          </p:grpSpPr>
          <p:sp>
            <p:nvSpPr>
              <p:cNvPr id="263" name="Google Shape;263;p28"/>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64" name="Google Shape;264;p28"/>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65" name="Google Shape;265;p28"/>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66" name="Google Shape;266;p28"/>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67" name="Google Shape;267;p28"/>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68" name="Google Shape;268;p28"/>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69" name="Google Shape;269;p28"/>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70" name="Google Shape;270;p28"/>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271" name="Google Shape;271;p28"/>
            <p:cNvGrpSpPr/>
            <p:nvPr/>
          </p:nvGrpSpPr>
          <p:grpSpPr>
            <a:xfrm>
              <a:off x="3468909" y="2291619"/>
              <a:ext cx="809625" cy="809625"/>
              <a:chOff x="3468909" y="2291619"/>
              <a:chExt cx="809625" cy="809625"/>
            </a:xfrm>
          </p:grpSpPr>
          <p:sp>
            <p:nvSpPr>
              <p:cNvPr id="272" name="Google Shape;272;p28"/>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73" name="Google Shape;273;p28"/>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74" name="Google Shape;274;p28"/>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75" name="Google Shape;275;p28"/>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76" name="Google Shape;276;p28"/>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77" name="Google Shape;277;p28"/>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78" name="Google Shape;278;p28"/>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79" name="Google Shape;279;p28"/>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80" name="Google Shape;280;p28"/>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81" name="Google Shape;281;p28"/>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282" name="Google Shape;282;p28"/>
            <p:cNvGrpSpPr/>
            <p:nvPr/>
          </p:nvGrpSpPr>
          <p:grpSpPr>
            <a:xfrm>
              <a:off x="4516659" y="2291619"/>
              <a:ext cx="809625" cy="809625"/>
              <a:chOff x="4516659" y="2291619"/>
              <a:chExt cx="809625" cy="809625"/>
            </a:xfrm>
          </p:grpSpPr>
          <p:sp>
            <p:nvSpPr>
              <p:cNvPr id="283" name="Google Shape;283;p28"/>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84" name="Google Shape;284;p28"/>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85" name="Google Shape;285;p28"/>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86" name="Google Shape;286;p28"/>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287" name="Google Shape;287;p28"/>
          <p:cNvSpPr txBox="1">
            <a:spLocks noGrp="1"/>
          </p:cNvSpPr>
          <p:nvPr>
            <p:ph type="title"/>
          </p:nvPr>
        </p:nvSpPr>
        <p:spPr>
          <a:xfrm>
            <a:off x="2650725" y="2915775"/>
            <a:ext cx="12986550" cy="399825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8500"/>
              <a:buNone/>
              <a:defRPr sz="12750"/>
            </a:lvl1pPr>
            <a:lvl2pPr lvl="1" algn="ctr">
              <a:lnSpc>
                <a:spcPct val="100000"/>
              </a:lnSpc>
              <a:spcBef>
                <a:spcPts val="0"/>
              </a:spcBef>
              <a:spcAft>
                <a:spcPts val="0"/>
              </a:spcAft>
              <a:buSzPts val="7000"/>
              <a:buNone/>
              <a:defRPr sz="10500"/>
            </a:lvl2pPr>
            <a:lvl3pPr lvl="2" algn="ctr">
              <a:lnSpc>
                <a:spcPct val="100000"/>
              </a:lnSpc>
              <a:spcBef>
                <a:spcPts val="0"/>
              </a:spcBef>
              <a:spcAft>
                <a:spcPts val="0"/>
              </a:spcAft>
              <a:buSzPts val="7000"/>
              <a:buNone/>
              <a:defRPr sz="10500"/>
            </a:lvl3pPr>
            <a:lvl4pPr lvl="3" algn="ctr">
              <a:lnSpc>
                <a:spcPct val="100000"/>
              </a:lnSpc>
              <a:spcBef>
                <a:spcPts val="0"/>
              </a:spcBef>
              <a:spcAft>
                <a:spcPts val="0"/>
              </a:spcAft>
              <a:buSzPts val="7000"/>
              <a:buNone/>
              <a:defRPr sz="10500"/>
            </a:lvl4pPr>
            <a:lvl5pPr lvl="4" algn="ctr">
              <a:lnSpc>
                <a:spcPct val="100000"/>
              </a:lnSpc>
              <a:spcBef>
                <a:spcPts val="0"/>
              </a:spcBef>
              <a:spcAft>
                <a:spcPts val="0"/>
              </a:spcAft>
              <a:buSzPts val="7000"/>
              <a:buNone/>
              <a:defRPr sz="10500"/>
            </a:lvl5pPr>
            <a:lvl6pPr lvl="5" algn="ctr">
              <a:lnSpc>
                <a:spcPct val="100000"/>
              </a:lnSpc>
              <a:spcBef>
                <a:spcPts val="0"/>
              </a:spcBef>
              <a:spcAft>
                <a:spcPts val="0"/>
              </a:spcAft>
              <a:buSzPts val="7000"/>
              <a:buNone/>
              <a:defRPr sz="10500"/>
            </a:lvl6pPr>
            <a:lvl7pPr lvl="6" algn="ctr">
              <a:lnSpc>
                <a:spcPct val="100000"/>
              </a:lnSpc>
              <a:spcBef>
                <a:spcPts val="0"/>
              </a:spcBef>
              <a:spcAft>
                <a:spcPts val="0"/>
              </a:spcAft>
              <a:buSzPts val="7000"/>
              <a:buNone/>
              <a:defRPr sz="10500"/>
            </a:lvl7pPr>
            <a:lvl8pPr lvl="7" algn="ctr">
              <a:lnSpc>
                <a:spcPct val="100000"/>
              </a:lnSpc>
              <a:spcBef>
                <a:spcPts val="0"/>
              </a:spcBef>
              <a:spcAft>
                <a:spcPts val="0"/>
              </a:spcAft>
              <a:buSzPts val="7000"/>
              <a:buNone/>
              <a:defRPr sz="10500"/>
            </a:lvl8pPr>
            <a:lvl9pPr lvl="8" algn="ctr">
              <a:lnSpc>
                <a:spcPct val="100000"/>
              </a:lnSpc>
              <a:spcBef>
                <a:spcPts val="0"/>
              </a:spcBef>
              <a:spcAft>
                <a:spcPts val="0"/>
              </a:spcAft>
              <a:buSzPts val="7000"/>
              <a:buNone/>
              <a:defRPr sz="10500"/>
            </a:lvl9pPr>
          </a:lstStyle>
          <a:p>
            <a:endParaRPr/>
          </a:p>
        </p:txBody>
      </p:sp>
      <p:sp>
        <p:nvSpPr>
          <p:cNvPr id="288" name="Google Shape;288;p28"/>
          <p:cNvSpPr txBox="1">
            <a:spLocks noGrp="1"/>
          </p:cNvSpPr>
          <p:nvPr>
            <p:ph type="subTitle" idx="1"/>
          </p:nvPr>
        </p:nvSpPr>
        <p:spPr>
          <a:xfrm>
            <a:off x="2247375" y="7201350"/>
            <a:ext cx="13762350" cy="79515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1900"/>
              <a:buNone/>
              <a:defRPr/>
            </a:lvl1pPr>
            <a:lvl2pPr lvl="1" algn="ctr">
              <a:lnSpc>
                <a:spcPct val="115000"/>
              </a:lnSpc>
              <a:spcBef>
                <a:spcPts val="3150"/>
              </a:spcBef>
              <a:spcAft>
                <a:spcPts val="0"/>
              </a:spcAft>
              <a:buSzPts val="1900"/>
              <a:buNone/>
              <a:defRPr/>
            </a:lvl2pPr>
            <a:lvl3pPr lvl="2" algn="ctr">
              <a:lnSpc>
                <a:spcPct val="115000"/>
              </a:lnSpc>
              <a:spcBef>
                <a:spcPts val="3150"/>
              </a:spcBef>
              <a:spcAft>
                <a:spcPts val="0"/>
              </a:spcAft>
              <a:buSzPts val="1900"/>
              <a:buNone/>
              <a:defRPr/>
            </a:lvl3pPr>
            <a:lvl4pPr lvl="3" algn="ctr">
              <a:lnSpc>
                <a:spcPct val="115000"/>
              </a:lnSpc>
              <a:spcBef>
                <a:spcPts val="3150"/>
              </a:spcBef>
              <a:spcAft>
                <a:spcPts val="0"/>
              </a:spcAft>
              <a:buSzPts val="1900"/>
              <a:buNone/>
              <a:defRPr/>
            </a:lvl4pPr>
            <a:lvl5pPr lvl="4" algn="ctr">
              <a:lnSpc>
                <a:spcPct val="115000"/>
              </a:lnSpc>
              <a:spcBef>
                <a:spcPts val="3150"/>
              </a:spcBef>
              <a:spcAft>
                <a:spcPts val="0"/>
              </a:spcAft>
              <a:buSzPts val="1900"/>
              <a:buNone/>
              <a:defRPr/>
            </a:lvl5pPr>
            <a:lvl6pPr lvl="5" algn="ctr">
              <a:lnSpc>
                <a:spcPct val="115000"/>
              </a:lnSpc>
              <a:spcBef>
                <a:spcPts val="3150"/>
              </a:spcBef>
              <a:spcAft>
                <a:spcPts val="0"/>
              </a:spcAft>
              <a:buSzPts val="1900"/>
              <a:buNone/>
              <a:defRPr/>
            </a:lvl6pPr>
            <a:lvl7pPr lvl="6" algn="ctr">
              <a:lnSpc>
                <a:spcPct val="115000"/>
              </a:lnSpc>
              <a:spcBef>
                <a:spcPts val="3150"/>
              </a:spcBef>
              <a:spcAft>
                <a:spcPts val="0"/>
              </a:spcAft>
              <a:buSzPts val="1900"/>
              <a:buNone/>
              <a:defRPr/>
            </a:lvl7pPr>
            <a:lvl8pPr lvl="7" algn="ctr">
              <a:lnSpc>
                <a:spcPct val="115000"/>
              </a:lnSpc>
              <a:spcBef>
                <a:spcPts val="3150"/>
              </a:spcBef>
              <a:spcAft>
                <a:spcPts val="0"/>
              </a:spcAft>
              <a:buSzPts val="1900"/>
              <a:buNone/>
              <a:defRPr/>
            </a:lvl8pPr>
            <a:lvl9pPr lvl="8" algn="ctr">
              <a:lnSpc>
                <a:spcPct val="115000"/>
              </a:lnSpc>
              <a:spcBef>
                <a:spcPts val="3150"/>
              </a:spcBef>
              <a:spcAft>
                <a:spcPts val="3150"/>
              </a:spcAft>
              <a:buSzPts val="1900"/>
              <a:buNone/>
              <a:defRPr/>
            </a:lvl9pPr>
          </a:lstStyle>
          <a:p>
            <a:endParaRPr/>
          </a:p>
        </p:txBody>
      </p:sp>
      <p:sp>
        <p:nvSpPr>
          <p:cNvPr id="289" name="Google Shape;289;p28"/>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2700"/>
              <a:buFont typeface="Arial"/>
              <a:buNone/>
            </a:pPr>
            <a:endParaRPr sz="27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290"/>
        <p:cNvGrpSpPr/>
        <p:nvPr/>
      </p:nvGrpSpPr>
      <p:grpSpPr>
        <a:xfrm>
          <a:off x="0" y="0"/>
          <a:ext cx="0" cy="0"/>
          <a:chOff x="0" y="0"/>
          <a:chExt cx="0" cy="0"/>
        </a:xfrm>
      </p:grpSpPr>
      <p:sp>
        <p:nvSpPr>
          <p:cNvPr id="291" name="Google Shape;291;p29"/>
          <p:cNvSpPr/>
          <p:nvPr/>
        </p:nvSpPr>
        <p:spPr>
          <a:xfrm flipH="1">
            <a:off x="0" y="0"/>
            <a:ext cx="18288000" cy="10287000"/>
          </a:xfrm>
          <a:custGeom>
            <a:avLst/>
            <a:gdLst/>
            <a:ahLst/>
            <a:cxnLst/>
            <a:rect l="l" t="t" r="r" b="b"/>
            <a:pathLst>
              <a:path w="12192000" h="6858000" extrusionOk="0">
                <a:moveTo>
                  <a:pt x="3918285" y="5943611"/>
                </a:moveTo>
                <a:cubicBezTo>
                  <a:pt x="3840702" y="5942948"/>
                  <a:pt x="3763119" y="5962178"/>
                  <a:pt x="3692830" y="6001964"/>
                </a:cubicBezTo>
                <a:lnTo>
                  <a:pt x="2163169" y="6858000"/>
                </a:lnTo>
                <a:lnTo>
                  <a:pt x="5654749" y="6858000"/>
                </a:lnTo>
                <a:lnTo>
                  <a:pt x="4143743" y="6004615"/>
                </a:lnTo>
                <a:cubicBezTo>
                  <a:pt x="4073453" y="5964829"/>
                  <a:pt x="3995869" y="5944273"/>
                  <a:pt x="3918285" y="5943611"/>
                </a:cubicBezTo>
                <a:close/>
                <a:moveTo>
                  <a:pt x="12071685" y="5943610"/>
                </a:moveTo>
                <a:cubicBezTo>
                  <a:pt x="11994101" y="5942948"/>
                  <a:pt x="11916518" y="5962178"/>
                  <a:pt x="11846229" y="6001964"/>
                </a:cubicBezTo>
                <a:lnTo>
                  <a:pt x="10316568" y="6858000"/>
                </a:lnTo>
                <a:lnTo>
                  <a:pt x="12192000" y="6858000"/>
                </a:lnTo>
                <a:lnTo>
                  <a:pt x="12192000" y="5961434"/>
                </a:lnTo>
                <a:lnTo>
                  <a:pt x="12187148" y="5959442"/>
                </a:lnTo>
                <a:cubicBezTo>
                  <a:pt x="12149268" y="5949246"/>
                  <a:pt x="12110476" y="5943942"/>
                  <a:pt x="12071685" y="5943610"/>
                </a:cubicBezTo>
                <a:close/>
                <a:moveTo>
                  <a:pt x="964314" y="0"/>
                </a:moveTo>
                <a:lnTo>
                  <a:pt x="0" y="0"/>
                </a:lnTo>
                <a:lnTo>
                  <a:pt x="0" y="6858000"/>
                </a:lnTo>
                <a:lnTo>
                  <a:pt x="1011653" y="6858000"/>
                </a:lnTo>
                <a:lnTo>
                  <a:pt x="3342792" y="5568976"/>
                </a:lnTo>
                <a:cubicBezTo>
                  <a:pt x="3488677" y="5486750"/>
                  <a:pt x="3581511" y="5332909"/>
                  <a:pt x="3581511" y="5165807"/>
                </a:cubicBezTo>
                <a:lnTo>
                  <a:pt x="3581511" y="1749482"/>
                </a:lnTo>
                <a:cubicBezTo>
                  <a:pt x="3581511" y="1582378"/>
                  <a:pt x="3491328" y="1428537"/>
                  <a:pt x="3348097" y="1346311"/>
                </a:cubicBezTo>
                <a:close/>
                <a:moveTo>
                  <a:pt x="5595194" y="0"/>
                </a:moveTo>
                <a:lnTo>
                  <a:pt x="2163864" y="0"/>
                </a:lnTo>
                <a:lnTo>
                  <a:pt x="3580448" y="850913"/>
                </a:lnTo>
                <a:cubicBezTo>
                  <a:pt x="3721028" y="935790"/>
                  <a:pt x="3898739" y="938441"/>
                  <a:pt x="4041970" y="858869"/>
                </a:cubicBezTo>
                <a:close/>
                <a:moveTo>
                  <a:pt x="9153163" y="0"/>
                </a:moveTo>
                <a:lnTo>
                  <a:pt x="6617567" y="0"/>
                </a:lnTo>
                <a:lnTo>
                  <a:pt x="4552738" y="1155530"/>
                </a:lnTo>
                <a:cubicBezTo>
                  <a:pt x="4406835" y="1237766"/>
                  <a:pt x="4316644" y="1391623"/>
                  <a:pt x="4316644" y="1558743"/>
                </a:cubicBezTo>
                <a:lnTo>
                  <a:pt x="4316644" y="5174390"/>
                </a:lnTo>
                <a:cubicBezTo>
                  <a:pt x="4316644" y="5336207"/>
                  <a:pt x="4401531" y="5487410"/>
                  <a:pt x="4542126" y="5569645"/>
                </a:cubicBezTo>
                <a:lnTo>
                  <a:pt x="6686954" y="6858000"/>
                </a:lnTo>
                <a:lnTo>
                  <a:pt x="9202090" y="6858000"/>
                </a:lnTo>
                <a:lnTo>
                  <a:pt x="11532021" y="5569645"/>
                </a:lnTo>
                <a:cubicBezTo>
                  <a:pt x="11677921" y="5487410"/>
                  <a:pt x="11770765" y="5333553"/>
                  <a:pt x="11770765" y="5166433"/>
                </a:cubicBezTo>
                <a:lnTo>
                  <a:pt x="11770765" y="1749740"/>
                </a:lnTo>
                <a:cubicBezTo>
                  <a:pt x="11770765" y="1582618"/>
                  <a:pt x="11680573" y="1428761"/>
                  <a:pt x="11537327" y="1346526"/>
                </a:cubicBezTo>
                <a:close/>
                <a:moveTo>
                  <a:pt x="12192000" y="0"/>
                </a:moveTo>
                <a:lnTo>
                  <a:pt x="10317262" y="0"/>
                </a:lnTo>
                <a:lnTo>
                  <a:pt x="11733847" y="850914"/>
                </a:lnTo>
                <a:cubicBezTo>
                  <a:pt x="11839282" y="914572"/>
                  <a:pt x="11965603" y="931978"/>
                  <a:pt x="12082600" y="903133"/>
                </a:cubicBezTo>
                <a:lnTo>
                  <a:pt x="12192000" y="860193"/>
                </a:lnTo>
                <a:close/>
              </a:path>
            </a:pathLst>
          </a:custGeom>
          <a:solidFill>
            <a:schemeClr val="accent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92" name="Google Shape;292;p29"/>
          <p:cNvSpPr/>
          <p:nvPr/>
        </p:nvSpPr>
        <p:spPr>
          <a:xfrm>
            <a:off x="364463" y="1425150"/>
            <a:ext cx="11694150" cy="7436700"/>
          </a:xfrm>
          <a:prstGeom prst="roundRect">
            <a:avLst>
              <a:gd name="adj" fmla="val 4504"/>
            </a:avLst>
          </a:prstGeom>
          <a:solidFill>
            <a:srgbClr val="FFFFFF">
              <a:alpha val="58431"/>
            </a:srgbClr>
          </a:solidFill>
          <a:ln w="76200" cap="flat" cmpd="sng">
            <a:solidFill>
              <a:srgbClr val="000000"/>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Clr>
                <a:srgbClr val="000000"/>
              </a:buClr>
              <a:buSzPts val="1400"/>
              <a:buFont typeface="Arial"/>
              <a:buNone/>
            </a:pPr>
            <a:endParaRPr sz="2100">
              <a:solidFill>
                <a:srgbClr val="000000"/>
              </a:solidFill>
              <a:latin typeface="Arial"/>
              <a:ea typeface="Arial"/>
              <a:cs typeface="Arial"/>
              <a:sym typeface="Arial"/>
            </a:endParaRPr>
          </a:p>
        </p:txBody>
      </p:sp>
      <p:grpSp>
        <p:nvGrpSpPr>
          <p:cNvPr id="293" name="Google Shape;293;p29"/>
          <p:cNvGrpSpPr/>
          <p:nvPr/>
        </p:nvGrpSpPr>
        <p:grpSpPr>
          <a:xfrm>
            <a:off x="10565768" y="1603547"/>
            <a:ext cx="7541720" cy="6592374"/>
            <a:chOff x="5916127" y="1590589"/>
            <a:chExt cx="4201749" cy="3672836"/>
          </a:xfrm>
        </p:grpSpPr>
        <p:grpSp>
          <p:nvGrpSpPr>
            <p:cNvPr id="294" name="Google Shape;294;p29"/>
            <p:cNvGrpSpPr/>
            <p:nvPr/>
          </p:nvGrpSpPr>
          <p:grpSpPr>
            <a:xfrm>
              <a:off x="5916127" y="2814232"/>
              <a:ext cx="1535513" cy="2166104"/>
              <a:chOff x="5916127" y="2814232"/>
              <a:chExt cx="1535513" cy="2166104"/>
            </a:xfrm>
          </p:grpSpPr>
          <p:grpSp>
            <p:nvGrpSpPr>
              <p:cNvPr id="295" name="Google Shape;295;p29"/>
              <p:cNvGrpSpPr/>
              <p:nvPr/>
            </p:nvGrpSpPr>
            <p:grpSpPr>
              <a:xfrm>
                <a:off x="6331772" y="4075467"/>
                <a:ext cx="1082944" cy="904869"/>
                <a:chOff x="6331772" y="4075467"/>
                <a:chExt cx="1082944" cy="904869"/>
              </a:xfrm>
            </p:grpSpPr>
            <p:sp>
              <p:nvSpPr>
                <p:cNvPr id="296" name="Google Shape;296;p29"/>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297" name="Google Shape;297;p29"/>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298" name="Google Shape;298;p29"/>
              <p:cNvGrpSpPr/>
              <p:nvPr/>
            </p:nvGrpSpPr>
            <p:grpSpPr>
              <a:xfrm>
                <a:off x="5916127" y="2814232"/>
                <a:ext cx="1535513" cy="1411057"/>
                <a:chOff x="5916127" y="2814232"/>
                <a:chExt cx="1535513" cy="1411057"/>
              </a:xfrm>
            </p:grpSpPr>
            <p:sp>
              <p:nvSpPr>
                <p:cNvPr id="299" name="Google Shape;299;p29"/>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00" name="Google Shape;300;p29"/>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grpSp>
          <p:nvGrpSpPr>
            <p:cNvPr id="301" name="Google Shape;301;p29"/>
            <p:cNvGrpSpPr/>
            <p:nvPr/>
          </p:nvGrpSpPr>
          <p:grpSpPr>
            <a:xfrm>
              <a:off x="6040232" y="3501675"/>
              <a:ext cx="1171621" cy="1354244"/>
              <a:chOff x="6040232" y="3501675"/>
              <a:chExt cx="1171621" cy="1354244"/>
            </a:xfrm>
          </p:grpSpPr>
          <p:sp>
            <p:nvSpPr>
              <p:cNvPr id="302" name="Google Shape;302;p29"/>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03" name="Google Shape;303;p29"/>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304" name="Google Shape;304;p29"/>
            <p:cNvGrpSpPr/>
            <p:nvPr/>
          </p:nvGrpSpPr>
          <p:grpSpPr>
            <a:xfrm>
              <a:off x="8582268" y="2814463"/>
              <a:ext cx="1535608" cy="2165872"/>
              <a:chOff x="8582268" y="2814463"/>
              <a:chExt cx="1535608" cy="2165872"/>
            </a:xfrm>
          </p:grpSpPr>
          <p:grpSp>
            <p:nvGrpSpPr>
              <p:cNvPr id="305" name="Google Shape;305;p29"/>
              <p:cNvGrpSpPr/>
              <p:nvPr/>
            </p:nvGrpSpPr>
            <p:grpSpPr>
              <a:xfrm>
                <a:off x="8619191" y="4075403"/>
                <a:ext cx="1082950" cy="904932"/>
                <a:chOff x="8619191" y="4075403"/>
                <a:chExt cx="1082950" cy="904932"/>
              </a:xfrm>
            </p:grpSpPr>
            <p:sp>
              <p:nvSpPr>
                <p:cNvPr id="306" name="Google Shape;306;p29"/>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07" name="Google Shape;307;p29"/>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308" name="Google Shape;308;p29"/>
              <p:cNvGrpSpPr/>
              <p:nvPr/>
            </p:nvGrpSpPr>
            <p:grpSpPr>
              <a:xfrm>
                <a:off x="8582268" y="2814463"/>
                <a:ext cx="1535608" cy="1410826"/>
                <a:chOff x="8582268" y="2814463"/>
                <a:chExt cx="1535608" cy="1410826"/>
              </a:xfrm>
            </p:grpSpPr>
            <p:sp>
              <p:nvSpPr>
                <p:cNvPr id="309" name="Google Shape;309;p29"/>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10" name="Google Shape;310;p29"/>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grpSp>
          <p:nvGrpSpPr>
            <p:cNvPr id="311" name="Google Shape;311;p29"/>
            <p:cNvGrpSpPr/>
            <p:nvPr/>
          </p:nvGrpSpPr>
          <p:grpSpPr>
            <a:xfrm>
              <a:off x="8812053" y="3501675"/>
              <a:ext cx="1171620" cy="1354244"/>
              <a:chOff x="8812053" y="3501675"/>
              <a:chExt cx="1171620" cy="1354244"/>
            </a:xfrm>
          </p:grpSpPr>
          <p:sp>
            <p:nvSpPr>
              <p:cNvPr id="312" name="Google Shape;312;p29"/>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13" name="Google Shape;313;p29"/>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14" name="Google Shape;314;p29"/>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15" name="Google Shape;315;p29"/>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16" name="Google Shape;316;p29"/>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17" name="Google Shape;317;p29"/>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318" name="Google Shape;318;p29"/>
            <p:cNvGrpSpPr/>
            <p:nvPr/>
          </p:nvGrpSpPr>
          <p:grpSpPr>
            <a:xfrm>
              <a:off x="7116984" y="2129694"/>
              <a:ext cx="809625" cy="809624"/>
              <a:chOff x="7116984" y="2129694"/>
              <a:chExt cx="809625" cy="809624"/>
            </a:xfrm>
          </p:grpSpPr>
          <p:sp>
            <p:nvSpPr>
              <p:cNvPr id="319" name="Google Shape;319;p29"/>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20" name="Google Shape;320;p29"/>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21" name="Google Shape;321;p29"/>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22" name="Google Shape;322;p29"/>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23" name="Google Shape;323;p29"/>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24" name="Google Shape;324;p29"/>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25" name="Google Shape;325;p29"/>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26" name="Google Shape;326;p29"/>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27" name="Google Shape;327;p29"/>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328" name="Google Shape;328;p29"/>
            <p:cNvGrpSpPr/>
            <p:nvPr/>
          </p:nvGrpSpPr>
          <p:grpSpPr>
            <a:xfrm>
              <a:off x="8164734" y="2129694"/>
              <a:ext cx="809625" cy="809624"/>
              <a:chOff x="8164734" y="2129694"/>
              <a:chExt cx="809625" cy="809624"/>
            </a:xfrm>
          </p:grpSpPr>
          <p:sp>
            <p:nvSpPr>
              <p:cNvPr id="329" name="Google Shape;329;p29"/>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30" name="Google Shape;330;p29"/>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31" name="Google Shape;331;p29"/>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32" name="Google Shape;332;p29"/>
          <p:cNvSpPr txBox="1">
            <a:spLocks noGrp="1"/>
          </p:cNvSpPr>
          <p:nvPr>
            <p:ph type="title"/>
          </p:nvPr>
        </p:nvSpPr>
        <p:spPr>
          <a:xfrm>
            <a:off x="1835438" y="2005613"/>
            <a:ext cx="8752050" cy="114525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highlight>
                  <a:schemeClr val="accent1"/>
                </a:highlight>
              </a:defRPr>
            </a:lvl1pPr>
            <a:lvl2pPr lvl="1"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33" name="Google Shape;333;p29"/>
          <p:cNvSpPr txBox="1">
            <a:spLocks noGrp="1"/>
          </p:cNvSpPr>
          <p:nvPr>
            <p:ph type="body" idx="1"/>
          </p:nvPr>
        </p:nvSpPr>
        <p:spPr>
          <a:xfrm>
            <a:off x="1835588" y="3284138"/>
            <a:ext cx="8752050" cy="4997250"/>
          </a:xfrm>
          <a:prstGeom prst="rect">
            <a:avLst/>
          </a:prstGeom>
          <a:noFill/>
          <a:ln>
            <a:noFill/>
          </a:ln>
        </p:spPr>
        <p:txBody>
          <a:bodyPr spcFirstLastPara="1" wrap="square" lIns="121900" tIns="121900" rIns="121900" bIns="121900" anchor="ctr"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3150"/>
              </a:spcBef>
              <a:spcAft>
                <a:spcPts val="0"/>
              </a:spcAft>
              <a:buSzPts val="1900"/>
              <a:buChar char="○"/>
              <a:defRPr/>
            </a:lvl2pPr>
            <a:lvl3pPr marL="1371600" lvl="2" indent="-349250" algn="ctr">
              <a:lnSpc>
                <a:spcPct val="115000"/>
              </a:lnSpc>
              <a:spcBef>
                <a:spcPts val="3150"/>
              </a:spcBef>
              <a:spcAft>
                <a:spcPts val="0"/>
              </a:spcAft>
              <a:buSzPts val="1900"/>
              <a:buChar char="■"/>
              <a:defRPr/>
            </a:lvl3pPr>
            <a:lvl4pPr marL="1828800" lvl="3" indent="-349250" algn="ctr">
              <a:lnSpc>
                <a:spcPct val="115000"/>
              </a:lnSpc>
              <a:spcBef>
                <a:spcPts val="3150"/>
              </a:spcBef>
              <a:spcAft>
                <a:spcPts val="0"/>
              </a:spcAft>
              <a:buSzPts val="1900"/>
              <a:buChar char="●"/>
              <a:defRPr/>
            </a:lvl4pPr>
            <a:lvl5pPr marL="2286000" lvl="4" indent="-349250" algn="ctr">
              <a:lnSpc>
                <a:spcPct val="115000"/>
              </a:lnSpc>
              <a:spcBef>
                <a:spcPts val="3150"/>
              </a:spcBef>
              <a:spcAft>
                <a:spcPts val="0"/>
              </a:spcAft>
              <a:buSzPts val="1900"/>
              <a:buChar char="○"/>
              <a:defRPr/>
            </a:lvl5pPr>
            <a:lvl6pPr marL="2743200" lvl="5" indent="-349250" algn="ctr">
              <a:lnSpc>
                <a:spcPct val="115000"/>
              </a:lnSpc>
              <a:spcBef>
                <a:spcPts val="3150"/>
              </a:spcBef>
              <a:spcAft>
                <a:spcPts val="0"/>
              </a:spcAft>
              <a:buSzPts val="1900"/>
              <a:buChar char="■"/>
              <a:defRPr/>
            </a:lvl6pPr>
            <a:lvl7pPr marL="3200400" lvl="6" indent="-349250" algn="ctr">
              <a:lnSpc>
                <a:spcPct val="115000"/>
              </a:lnSpc>
              <a:spcBef>
                <a:spcPts val="3150"/>
              </a:spcBef>
              <a:spcAft>
                <a:spcPts val="0"/>
              </a:spcAft>
              <a:buSzPts val="1900"/>
              <a:buChar char="●"/>
              <a:defRPr/>
            </a:lvl7pPr>
            <a:lvl8pPr marL="3657600" lvl="7" indent="-349250" algn="ctr">
              <a:lnSpc>
                <a:spcPct val="115000"/>
              </a:lnSpc>
              <a:spcBef>
                <a:spcPts val="3150"/>
              </a:spcBef>
              <a:spcAft>
                <a:spcPts val="0"/>
              </a:spcAft>
              <a:buSzPts val="1900"/>
              <a:buChar char="○"/>
              <a:defRPr/>
            </a:lvl8pPr>
            <a:lvl9pPr marL="4114800" lvl="8" indent="-349250" algn="ctr">
              <a:lnSpc>
                <a:spcPct val="115000"/>
              </a:lnSpc>
              <a:spcBef>
                <a:spcPts val="3150"/>
              </a:spcBef>
              <a:spcAft>
                <a:spcPts val="3150"/>
              </a:spcAft>
              <a:buSzPts val="1900"/>
              <a:buChar char="■"/>
              <a:defRPr/>
            </a:lvl9pPr>
          </a:lstStyle>
          <a:p>
            <a:endParaRPr/>
          </a:p>
        </p:txBody>
      </p:sp>
      <p:sp>
        <p:nvSpPr>
          <p:cNvPr id="334" name="Google Shape;334;p29">
            <a:hlinkClick r:id="rId2" action="ppaction://hlinksldjump"/>
          </p:cNvPr>
          <p:cNvSpPr/>
          <p:nvPr/>
        </p:nvSpPr>
        <p:spPr>
          <a:xfrm>
            <a:off x="574388" y="1609313"/>
            <a:ext cx="623963" cy="576113"/>
          </a:xfrm>
          <a:prstGeom prst="rect">
            <a:avLst/>
          </a:prstGeom>
        </p:spPr>
        <p:txBody>
          <a:bodyPr>
            <a:prstTxWarp prst="textPlain">
              <a:avLst/>
            </a:prstTxWarp>
          </a:bodyPr>
          <a:lstStyle/>
          <a:p>
            <a:pPr lvl="0" algn="ctr"/>
            <a:r>
              <a:rPr b="0" i="0">
                <a:ln>
                  <a:noFill/>
                </a:ln>
                <a:solidFill>
                  <a:srgbClr val="000000"/>
                </a:solidFill>
                <a:latin typeface="Chelsea Market"/>
              </a:rPr>
              <a:t>x</a:t>
            </a:r>
          </a:p>
        </p:txBody>
      </p:sp>
      <p:sp>
        <p:nvSpPr>
          <p:cNvPr id="335" name="Google Shape;335;p29"/>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2700"/>
              <a:buFont typeface="Arial"/>
              <a:buNone/>
            </a:pPr>
            <a:endParaRPr sz="27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36"/>
        <p:cNvGrpSpPr/>
        <p:nvPr/>
      </p:nvGrpSpPr>
      <p:grpSpPr>
        <a:xfrm>
          <a:off x="0" y="0"/>
          <a:ext cx="0" cy="0"/>
          <a:chOff x="0" y="0"/>
          <a:chExt cx="0" cy="0"/>
        </a:xfrm>
      </p:grpSpPr>
      <p:sp>
        <p:nvSpPr>
          <p:cNvPr id="337" name="Google Shape;337;p30"/>
          <p:cNvSpPr/>
          <p:nvPr/>
        </p:nvSpPr>
        <p:spPr>
          <a:xfrm>
            <a:off x="0" y="0"/>
            <a:ext cx="18288000" cy="10287000"/>
          </a:xfrm>
          <a:custGeom>
            <a:avLst/>
            <a:gdLst/>
            <a:ahLst/>
            <a:cxnLst/>
            <a:rect l="l" t="t" r="r" b="b"/>
            <a:pathLst>
              <a:path w="12192000" h="6858000" extrusionOk="0">
                <a:moveTo>
                  <a:pt x="3822249" y="5943611"/>
                </a:moveTo>
                <a:cubicBezTo>
                  <a:pt x="3899833" y="5944273"/>
                  <a:pt x="3977417" y="5964829"/>
                  <a:pt x="4047707" y="6004615"/>
                </a:cubicBezTo>
                <a:lnTo>
                  <a:pt x="5558713" y="6858000"/>
                </a:lnTo>
                <a:lnTo>
                  <a:pt x="2067133" y="6858000"/>
                </a:lnTo>
                <a:lnTo>
                  <a:pt x="3596795" y="6001964"/>
                </a:lnTo>
                <a:cubicBezTo>
                  <a:pt x="3667083" y="5962178"/>
                  <a:pt x="3744666" y="5942948"/>
                  <a:pt x="3822249" y="5943611"/>
                </a:cubicBezTo>
                <a:close/>
                <a:moveTo>
                  <a:pt x="11975649" y="5943610"/>
                </a:moveTo>
                <a:cubicBezTo>
                  <a:pt x="12014440" y="5943942"/>
                  <a:pt x="12053232" y="5949246"/>
                  <a:pt x="12091112" y="5959442"/>
                </a:cubicBezTo>
                <a:lnTo>
                  <a:pt x="12192000" y="6000876"/>
                </a:lnTo>
                <a:lnTo>
                  <a:pt x="12192000" y="6858000"/>
                </a:lnTo>
                <a:lnTo>
                  <a:pt x="10220532" y="6858000"/>
                </a:lnTo>
                <a:lnTo>
                  <a:pt x="11750193" y="6001964"/>
                </a:lnTo>
                <a:cubicBezTo>
                  <a:pt x="11820482" y="5962178"/>
                  <a:pt x="11898065" y="5942948"/>
                  <a:pt x="11975649" y="5943610"/>
                </a:cubicBezTo>
                <a:close/>
                <a:moveTo>
                  <a:pt x="10221226" y="0"/>
                </a:moveTo>
                <a:lnTo>
                  <a:pt x="12192000" y="0"/>
                </a:lnTo>
                <a:lnTo>
                  <a:pt x="12192000" y="807630"/>
                </a:lnTo>
                <a:lnTo>
                  <a:pt x="12099334" y="858871"/>
                </a:lnTo>
                <a:cubicBezTo>
                  <a:pt x="11956103" y="938442"/>
                  <a:pt x="11778391" y="935792"/>
                  <a:pt x="11637811" y="850914"/>
                </a:cubicBezTo>
                <a:close/>
                <a:moveTo>
                  <a:pt x="6521532" y="0"/>
                </a:moveTo>
                <a:lnTo>
                  <a:pt x="9057127" y="0"/>
                </a:lnTo>
                <a:lnTo>
                  <a:pt x="11441291" y="1346526"/>
                </a:lnTo>
                <a:cubicBezTo>
                  <a:pt x="11584537" y="1428761"/>
                  <a:pt x="11674729" y="1582618"/>
                  <a:pt x="11674729" y="1749740"/>
                </a:cubicBezTo>
                <a:lnTo>
                  <a:pt x="11674729" y="5166433"/>
                </a:lnTo>
                <a:cubicBezTo>
                  <a:pt x="11674729" y="5333553"/>
                  <a:pt x="11581885" y="5487410"/>
                  <a:pt x="11435985" y="5569645"/>
                </a:cubicBezTo>
                <a:lnTo>
                  <a:pt x="9106054" y="6858000"/>
                </a:lnTo>
                <a:lnTo>
                  <a:pt x="6590918" y="6858000"/>
                </a:lnTo>
                <a:lnTo>
                  <a:pt x="4446091" y="5569645"/>
                </a:lnTo>
                <a:cubicBezTo>
                  <a:pt x="4305496" y="5487410"/>
                  <a:pt x="4220609" y="5336207"/>
                  <a:pt x="4220609" y="5174390"/>
                </a:cubicBezTo>
                <a:lnTo>
                  <a:pt x="4220609" y="1558743"/>
                </a:lnTo>
                <a:cubicBezTo>
                  <a:pt x="4220609" y="1391623"/>
                  <a:pt x="4310799" y="1237766"/>
                  <a:pt x="4456702" y="1155530"/>
                </a:cubicBezTo>
                <a:close/>
                <a:moveTo>
                  <a:pt x="2067829" y="0"/>
                </a:moveTo>
                <a:lnTo>
                  <a:pt x="5499158" y="0"/>
                </a:lnTo>
                <a:lnTo>
                  <a:pt x="3945935" y="858869"/>
                </a:lnTo>
                <a:cubicBezTo>
                  <a:pt x="3802703" y="938441"/>
                  <a:pt x="3624992" y="935790"/>
                  <a:pt x="3484412" y="850913"/>
                </a:cubicBezTo>
                <a:close/>
                <a:moveTo>
                  <a:pt x="0" y="0"/>
                </a:moveTo>
                <a:lnTo>
                  <a:pt x="868279" y="0"/>
                </a:lnTo>
                <a:lnTo>
                  <a:pt x="3252061" y="1346311"/>
                </a:lnTo>
                <a:cubicBezTo>
                  <a:pt x="3395292" y="1428537"/>
                  <a:pt x="3485475" y="1582378"/>
                  <a:pt x="3485475" y="1749482"/>
                </a:cubicBezTo>
                <a:lnTo>
                  <a:pt x="3485475" y="5165807"/>
                </a:lnTo>
                <a:cubicBezTo>
                  <a:pt x="3485475" y="5332909"/>
                  <a:pt x="3392641" y="5486750"/>
                  <a:pt x="3246756" y="5568976"/>
                </a:cubicBezTo>
                <a:lnTo>
                  <a:pt x="915617" y="6858000"/>
                </a:lnTo>
                <a:lnTo>
                  <a:pt x="0" y="6858000"/>
                </a:lnTo>
                <a:close/>
              </a:path>
            </a:pathLst>
          </a:custGeom>
          <a:solidFill>
            <a:schemeClr val="accent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38" name="Google Shape;338;p30"/>
          <p:cNvSpPr/>
          <p:nvPr/>
        </p:nvSpPr>
        <p:spPr>
          <a:xfrm>
            <a:off x="6212051" y="1425150"/>
            <a:ext cx="11694150" cy="7436700"/>
          </a:xfrm>
          <a:prstGeom prst="roundRect">
            <a:avLst>
              <a:gd name="adj" fmla="val 4504"/>
            </a:avLst>
          </a:prstGeom>
          <a:solidFill>
            <a:srgbClr val="FFFFFF">
              <a:alpha val="58431"/>
            </a:srgbClr>
          </a:solidFill>
          <a:ln w="76200" cap="flat" cmpd="sng">
            <a:solidFill>
              <a:schemeClr val="accent3"/>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Clr>
                <a:srgbClr val="000000"/>
              </a:buClr>
              <a:buSzPts val="1400"/>
              <a:buFont typeface="Arial"/>
              <a:buNone/>
            </a:pPr>
            <a:endParaRPr sz="2100">
              <a:solidFill>
                <a:srgbClr val="000000"/>
              </a:solidFill>
              <a:latin typeface="Arial"/>
              <a:ea typeface="Arial"/>
              <a:cs typeface="Arial"/>
              <a:sym typeface="Arial"/>
            </a:endParaRPr>
          </a:p>
        </p:txBody>
      </p:sp>
      <p:sp>
        <p:nvSpPr>
          <p:cNvPr id="339" name="Google Shape;339;p30"/>
          <p:cNvSpPr txBox="1">
            <a:spLocks noGrp="1"/>
          </p:cNvSpPr>
          <p:nvPr>
            <p:ph type="title"/>
          </p:nvPr>
        </p:nvSpPr>
        <p:spPr>
          <a:xfrm>
            <a:off x="7758638" y="2005650"/>
            <a:ext cx="8752050" cy="114525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highlight>
                  <a:schemeClr val="accent1"/>
                </a:highlight>
              </a:defRPr>
            </a:lvl1pPr>
            <a:lvl2pPr lvl="1"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40" name="Google Shape;340;p30"/>
          <p:cNvSpPr txBox="1">
            <a:spLocks noGrp="1"/>
          </p:cNvSpPr>
          <p:nvPr>
            <p:ph type="body" idx="1"/>
          </p:nvPr>
        </p:nvSpPr>
        <p:spPr>
          <a:xfrm>
            <a:off x="7758788" y="3284175"/>
            <a:ext cx="8752050" cy="4997250"/>
          </a:xfrm>
          <a:prstGeom prst="rect">
            <a:avLst/>
          </a:prstGeom>
          <a:noFill/>
          <a:ln>
            <a:noFill/>
          </a:ln>
        </p:spPr>
        <p:txBody>
          <a:bodyPr spcFirstLastPara="1" wrap="square" lIns="121900" tIns="121900" rIns="121900" bIns="121900" anchor="ctr"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3150"/>
              </a:spcBef>
              <a:spcAft>
                <a:spcPts val="0"/>
              </a:spcAft>
              <a:buSzPts val="1900"/>
              <a:buChar char="○"/>
              <a:defRPr/>
            </a:lvl2pPr>
            <a:lvl3pPr marL="1371600" lvl="2" indent="-349250" algn="ctr">
              <a:lnSpc>
                <a:spcPct val="115000"/>
              </a:lnSpc>
              <a:spcBef>
                <a:spcPts val="3150"/>
              </a:spcBef>
              <a:spcAft>
                <a:spcPts val="0"/>
              </a:spcAft>
              <a:buSzPts val="1900"/>
              <a:buChar char="■"/>
              <a:defRPr/>
            </a:lvl3pPr>
            <a:lvl4pPr marL="1828800" lvl="3" indent="-349250" algn="ctr">
              <a:lnSpc>
                <a:spcPct val="115000"/>
              </a:lnSpc>
              <a:spcBef>
                <a:spcPts val="3150"/>
              </a:spcBef>
              <a:spcAft>
                <a:spcPts val="0"/>
              </a:spcAft>
              <a:buSzPts val="1900"/>
              <a:buChar char="●"/>
              <a:defRPr/>
            </a:lvl4pPr>
            <a:lvl5pPr marL="2286000" lvl="4" indent="-349250" algn="ctr">
              <a:lnSpc>
                <a:spcPct val="115000"/>
              </a:lnSpc>
              <a:spcBef>
                <a:spcPts val="3150"/>
              </a:spcBef>
              <a:spcAft>
                <a:spcPts val="0"/>
              </a:spcAft>
              <a:buSzPts val="1900"/>
              <a:buChar char="○"/>
              <a:defRPr/>
            </a:lvl5pPr>
            <a:lvl6pPr marL="2743200" lvl="5" indent="-349250" algn="ctr">
              <a:lnSpc>
                <a:spcPct val="115000"/>
              </a:lnSpc>
              <a:spcBef>
                <a:spcPts val="3150"/>
              </a:spcBef>
              <a:spcAft>
                <a:spcPts val="0"/>
              </a:spcAft>
              <a:buSzPts val="1900"/>
              <a:buChar char="■"/>
              <a:defRPr/>
            </a:lvl6pPr>
            <a:lvl7pPr marL="3200400" lvl="6" indent="-349250" algn="ctr">
              <a:lnSpc>
                <a:spcPct val="115000"/>
              </a:lnSpc>
              <a:spcBef>
                <a:spcPts val="3150"/>
              </a:spcBef>
              <a:spcAft>
                <a:spcPts val="0"/>
              </a:spcAft>
              <a:buSzPts val="1900"/>
              <a:buChar char="●"/>
              <a:defRPr/>
            </a:lvl7pPr>
            <a:lvl8pPr marL="3657600" lvl="7" indent="-349250" algn="ctr">
              <a:lnSpc>
                <a:spcPct val="115000"/>
              </a:lnSpc>
              <a:spcBef>
                <a:spcPts val="3150"/>
              </a:spcBef>
              <a:spcAft>
                <a:spcPts val="0"/>
              </a:spcAft>
              <a:buSzPts val="1900"/>
              <a:buChar char="○"/>
              <a:defRPr/>
            </a:lvl8pPr>
            <a:lvl9pPr marL="4114800" lvl="8" indent="-349250" algn="ctr">
              <a:lnSpc>
                <a:spcPct val="115000"/>
              </a:lnSpc>
              <a:spcBef>
                <a:spcPts val="3150"/>
              </a:spcBef>
              <a:spcAft>
                <a:spcPts val="3150"/>
              </a:spcAft>
              <a:buSzPts val="1900"/>
              <a:buChar char="■"/>
              <a:defRPr/>
            </a:lvl9pPr>
          </a:lstStyle>
          <a:p>
            <a:endParaRPr/>
          </a:p>
        </p:txBody>
      </p:sp>
      <p:grpSp>
        <p:nvGrpSpPr>
          <p:cNvPr id="341" name="Google Shape;341;p30"/>
          <p:cNvGrpSpPr/>
          <p:nvPr/>
        </p:nvGrpSpPr>
        <p:grpSpPr>
          <a:xfrm>
            <a:off x="164468" y="1603547"/>
            <a:ext cx="7541720" cy="6592374"/>
            <a:chOff x="5916127" y="1590589"/>
            <a:chExt cx="4201749" cy="3672836"/>
          </a:xfrm>
        </p:grpSpPr>
        <p:grpSp>
          <p:nvGrpSpPr>
            <p:cNvPr id="342" name="Google Shape;342;p30"/>
            <p:cNvGrpSpPr/>
            <p:nvPr/>
          </p:nvGrpSpPr>
          <p:grpSpPr>
            <a:xfrm>
              <a:off x="5916127" y="2814232"/>
              <a:ext cx="1535513" cy="2166104"/>
              <a:chOff x="5916127" y="2814232"/>
              <a:chExt cx="1535513" cy="2166104"/>
            </a:xfrm>
          </p:grpSpPr>
          <p:grpSp>
            <p:nvGrpSpPr>
              <p:cNvPr id="343" name="Google Shape;343;p30"/>
              <p:cNvGrpSpPr/>
              <p:nvPr/>
            </p:nvGrpSpPr>
            <p:grpSpPr>
              <a:xfrm>
                <a:off x="6331772" y="4075467"/>
                <a:ext cx="1082944" cy="904869"/>
                <a:chOff x="6331772" y="4075467"/>
                <a:chExt cx="1082944" cy="904869"/>
              </a:xfrm>
            </p:grpSpPr>
            <p:sp>
              <p:nvSpPr>
                <p:cNvPr id="344" name="Google Shape;344;p30"/>
                <p:cNvSpPr/>
                <p:nvPr/>
              </p:nvSpPr>
              <p:spPr>
                <a:xfrm>
                  <a:off x="6369673" y="4113792"/>
                  <a:ext cx="1006839" cy="827870"/>
                </a:xfrm>
                <a:custGeom>
                  <a:avLst/>
                  <a:gdLst/>
                  <a:ahLst/>
                  <a:cxnLst/>
                  <a:rect l="l" t="t" r="r" b="b"/>
                  <a:pathLst>
                    <a:path w="1006839" h="827870" extrusionOk="0">
                      <a:moveTo>
                        <a:pt x="1001247" y="344955"/>
                      </a:moveTo>
                      <a:cubicBezTo>
                        <a:pt x="885709" y="578032"/>
                        <a:pt x="691113" y="925218"/>
                        <a:pt x="426604" y="802251"/>
                      </a:cubicBezTo>
                      <a:cubicBezTo>
                        <a:pt x="128758" y="663852"/>
                        <a:pt x="-56027" y="386294"/>
                        <a:pt x="15315" y="214272"/>
                      </a:cubicBezTo>
                      <a:cubicBezTo>
                        <a:pt x="54558" y="119784"/>
                        <a:pt x="178573" y="108164"/>
                        <a:pt x="426318" y="53776"/>
                      </a:cubicBezTo>
                      <a:cubicBezTo>
                        <a:pt x="683303" y="-2612"/>
                        <a:pt x="813605" y="-29282"/>
                        <a:pt x="906950" y="47775"/>
                      </a:cubicBezTo>
                      <a:cubicBezTo>
                        <a:pt x="1020774" y="141692"/>
                        <a:pt x="1011249" y="324858"/>
                        <a:pt x="1001247" y="344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45" name="Google Shape;345;p30"/>
                <p:cNvSpPr/>
                <p:nvPr/>
              </p:nvSpPr>
              <p:spPr>
                <a:xfrm>
                  <a:off x="6331772" y="4075467"/>
                  <a:ext cx="1082944" cy="904869"/>
                </a:xfrm>
                <a:custGeom>
                  <a:avLst/>
                  <a:gdLst/>
                  <a:ahLst/>
                  <a:cxnLst/>
                  <a:rect l="l" t="t" r="r" b="b"/>
                  <a:pathLst>
                    <a:path w="1082944" h="904869" extrusionOk="0">
                      <a:moveTo>
                        <a:pt x="575472" y="904869"/>
                      </a:moveTo>
                      <a:cubicBezTo>
                        <a:pt x="535086" y="904869"/>
                        <a:pt x="492795" y="895726"/>
                        <a:pt x="448408" y="875151"/>
                      </a:cubicBezTo>
                      <a:cubicBezTo>
                        <a:pt x="138179" y="730943"/>
                        <a:pt x="-62989" y="433287"/>
                        <a:pt x="17974" y="238024"/>
                      </a:cubicBezTo>
                      <a:cubicBezTo>
                        <a:pt x="59217" y="138488"/>
                        <a:pt x="165135" y="116295"/>
                        <a:pt x="357349" y="76004"/>
                      </a:cubicBezTo>
                      <a:cubicBezTo>
                        <a:pt x="387734" y="69622"/>
                        <a:pt x="420595" y="62764"/>
                        <a:pt x="456028" y="54954"/>
                      </a:cubicBezTo>
                      <a:cubicBezTo>
                        <a:pt x="716251" y="-2196"/>
                        <a:pt x="859507" y="-33629"/>
                        <a:pt x="969140" y="56859"/>
                      </a:cubicBezTo>
                      <a:cubicBezTo>
                        <a:pt x="1098966" y="164015"/>
                        <a:pt x="1090584" y="365374"/>
                        <a:pt x="1073248" y="400235"/>
                      </a:cubicBezTo>
                      <a:lnTo>
                        <a:pt x="1073248" y="400235"/>
                      </a:lnTo>
                      <a:cubicBezTo>
                        <a:pt x="993905" y="560160"/>
                        <a:pt x="822931" y="904869"/>
                        <a:pt x="575472" y="904869"/>
                      </a:cubicBezTo>
                      <a:close/>
                      <a:moveTo>
                        <a:pt x="792165" y="76385"/>
                      </a:moveTo>
                      <a:cubicBezTo>
                        <a:pt x="718442" y="76385"/>
                        <a:pt x="618144" y="97245"/>
                        <a:pt x="472411" y="129249"/>
                      </a:cubicBezTo>
                      <a:cubicBezTo>
                        <a:pt x="436788" y="137059"/>
                        <a:pt x="403736" y="144012"/>
                        <a:pt x="373066" y="150394"/>
                      </a:cubicBezTo>
                      <a:cubicBezTo>
                        <a:pt x="188947" y="188970"/>
                        <a:pt x="113319" y="207068"/>
                        <a:pt x="88363" y="267075"/>
                      </a:cubicBezTo>
                      <a:cubicBezTo>
                        <a:pt x="29784" y="408236"/>
                        <a:pt x="185042" y="668650"/>
                        <a:pt x="480508" y="805905"/>
                      </a:cubicBezTo>
                      <a:cubicBezTo>
                        <a:pt x="700821" y="908299"/>
                        <a:pt x="875890" y="626168"/>
                        <a:pt x="1004097" y="368041"/>
                      </a:cubicBezTo>
                      <a:cubicBezTo>
                        <a:pt x="1011145" y="339846"/>
                        <a:pt x="1011431" y="190399"/>
                        <a:pt x="920657" y="115342"/>
                      </a:cubicBezTo>
                      <a:cubicBezTo>
                        <a:pt x="887415" y="88101"/>
                        <a:pt x="847220" y="76385"/>
                        <a:pt x="792165" y="76385"/>
                      </a:cubicBezTo>
                      <a:close/>
                      <a:moveTo>
                        <a:pt x="1005049" y="366326"/>
                      </a:moveTo>
                      <a:cubicBezTo>
                        <a:pt x="1004954" y="366421"/>
                        <a:pt x="1004954" y="366612"/>
                        <a:pt x="1004859" y="366707"/>
                      </a:cubicBezTo>
                      <a:cubicBezTo>
                        <a:pt x="1004859" y="366612"/>
                        <a:pt x="1004954" y="366421"/>
                        <a:pt x="1005049" y="366326"/>
                      </a:cubicBezTo>
                      <a:lnTo>
                        <a:pt x="1005049" y="36632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346" name="Google Shape;346;p30"/>
              <p:cNvGrpSpPr/>
              <p:nvPr/>
            </p:nvGrpSpPr>
            <p:grpSpPr>
              <a:xfrm>
                <a:off x="5916127" y="2814232"/>
                <a:ext cx="1535513" cy="1411057"/>
                <a:chOff x="5916127" y="2814232"/>
                <a:chExt cx="1535513" cy="1411057"/>
              </a:xfrm>
            </p:grpSpPr>
            <p:sp>
              <p:nvSpPr>
                <p:cNvPr id="347" name="Google Shape;347;p30"/>
                <p:cNvSpPr/>
                <p:nvPr/>
              </p:nvSpPr>
              <p:spPr>
                <a:xfrm>
                  <a:off x="5953203" y="2852753"/>
                  <a:ext cx="1460283" cy="1334492"/>
                </a:xfrm>
                <a:custGeom>
                  <a:avLst/>
                  <a:gdLst/>
                  <a:ahLst/>
                  <a:cxnLst/>
                  <a:rect l="l" t="t" r="r" b="b"/>
                  <a:pathLst>
                    <a:path w="1460283" h="1334492" extrusionOk="0">
                      <a:moveTo>
                        <a:pt x="1286178" y="1308910"/>
                      </a:moveTo>
                      <a:cubicBezTo>
                        <a:pt x="1244649" y="1307005"/>
                        <a:pt x="1203120" y="1311006"/>
                        <a:pt x="1161591" y="1312815"/>
                      </a:cubicBezTo>
                      <a:cubicBezTo>
                        <a:pt x="1056435" y="1317387"/>
                        <a:pt x="951660" y="1326722"/>
                        <a:pt x="846504" y="1331389"/>
                      </a:cubicBezTo>
                      <a:cubicBezTo>
                        <a:pt x="643336" y="1340343"/>
                        <a:pt x="422165" y="1336533"/>
                        <a:pt x="242905" y="1227757"/>
                      </a:cubicBezTo>
                      <a:cubicBezTo>
                        <a:pt x="194137" y="1198134"/>
                        <a:pt x="150036" y="1161273"/>
                        <a:pt x="112222" y="1118505"/>
                      </a:cubicBezTo>
                      <a:cubicBezTo>
                        <a:pt x="-82755" y="898001"/>
                        <a:pt x="11828" y="583962"/>
                        <a:pt x="128985" y="350409"/>
                      </a:cubicBezTo>
                      <a:cubicBezTo>
                        <a:pt x="187755" y="233252"/>
                        <a:pt x="253287" y="93615"/>
                        <a:pt x="376540" y="32560"/>
                      </a:cubicBezTo>
                      <a:cubicBezTo>
                        <a:pt x="567707" y="-62118"/>
                        <a:pt x="754207" y="69136"/>
                        <a:pt x="904606" y="178102"/>
                      </a:cubicBezTo>
                      <a:cubicBezTo>
                        <a:pt x="946231" y="208296"/>
                        <a:pt x="985569" y="242396"/>
                        <a:pt x="1023859" y="276590"/>
                      </a:cubicBezTo>
                      <a:cubicBezTo>
                        <a:pt x="1055578" y="304975"/>
                        <a:pt x="1086343" y="334407"/>
                        <a:pt x="1116061" y="364792"/>
                      </a:cubicBezTo>
                      <a:cubicBezTo>
                        <a:pt x="1286273" y="538623"/>
                        <a:pt x="1405431" y="745221"/>
                        <a:pt x="1458295" y="983155"/>
                      </a:cubicBezTo>
                      <a:cubicBezTo>
                        <a:pt x="1479916" y="1079834"/>
                        <a:pt x="1318848" y="1310434"/>
                        <a:pt x="1286178" y="130891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48" name="Google Shape;348;p30"/>
                <p:cNvSpPr/>
                <p:nvPr/>
              </p:nvSpPr>
              <p:spPr>
                <a:xfrm>
                  <a:off x="5916127" y="2814232"/>
                  <a:ext cx="1535513" cy="1411057"/>
                </a:xfrm>
                <a:custGeom>
                  <a:avLst/>
                  <a:gdLst/>
                  <a:ahLst/>
                  <a:cxnLst/>
                  <a:rect l="l" t="t" r="r" b="b"/>
                  <a:pathLst>
                    <a:path w="1535513" h="1411057" extrusionOk="0">
                      <a:moveTo>
                        <a:pt x="760041" y="1411057"/>
                      </a:moveTo>
                      <a:cubicBezTo>
                        <a:pt x="584685" y="1411057"/>
                        <a:pt x="409425" y="1389340"/>
                        <a:pt x="260359" y="1298853"/>
                      </a:cubicBezTo>
                      <a:cubicBezTo>
                        <a:pt x="208352" y="1267325"/>
                        <a:pt x="161394" y="1228082"/>
                        <a:pt x="120913" y="1182267"/>
                      </a:cubicBezTo>
                      <a:cubicBezTo>
                        <a:pt x="-44060" y="995672"/>
                        <a:pt x="-40155" y="715446"/>
                        <a:pt x="132248" y="371880"/>
                      </a:cubicBezTo>
                      <a:lnTo>
                        <a:pt x="140058" y="356163"/>
                      </a:lnTo>
                      <a:cubicBezTo>
                        <a:pt x="199875" y="236529"/>
                        <a:pt x="267693" y="100989"/>
                        <a:pt x="396852" y="36885"/>
                      </a:cubicBezTo>
                      <a:cubicBezTo>
                        <a:pt x="611832" y="-69699"/>
                        <a:pt x="815476" y="77938"/>
                        <a:pt x="964161" y="185761"/>
                      </a:cubicBezTo>
                      <a:cubicBezTo>
                        <a:pt x="1007881" y="217479"/>
                        <a:pt x="1048743" y="253008"/>
                        <a:pt x="1086462" y="286726"/>
                      </a:cubicBezTo>
                      <a:cubicBezTo>
                        <a:pt x="1118657" y="315492"/>
                        <a:pt x="1150280" y="345781"/>
                        <a:pt x="1180474" y="376642"/>
                      </a:cubicBezTo>
                      <a:cubicBezTo>
                        <a:pt x="1361354" y="561332"/>
                        <a:pt x="1479845" y="775644"/>
                        <a:pt x="1532709" y="1013388"/>
                      </a:cubicBezTo>
                      <a:cubicBezTo>
                        <a:pt x="1553854" y="1108638"/>
                        <a:pt x="1450222" y="1270849"/>
                        <a:pt x="1396692" y="1334476"/>
                      </a:cubicBezTo>
                      <a:cubicBezTo>
                        <a:pt x="1364973" y="1372100"/>
                        <a:pt x="1343828" y="1386483"/>
                        <a:pt x="1321539" y="1385340"/>
                      </a:cubicBezTo>
                      <a:cubicBezTo>
                        <a:pt x="1293250" y="1384101"/>
                        <a:pt x="1264771" y="1385721"/>
                        <a:pt x="1234576" y="1387435"/>
                      </a:cubicBezTo>
                      <a:cubicBezTo>
                        <a:pt x="1223146" y="1388102"/>
                        <a:pt x="1211716" y="1388769"/>
                        <a:pt x="1200381" y="1389245"/>
                      </a:cubicBezTo>
                      <a:cubicBezTo>
                        <a:pt x="1147803" y="1391531"/>
                        <a:pt x="1094178" y="1395055"/>
                        <a:pt x="1042361" y="1398579"/>
                      </a:cubicBezTo>
                      <a:cubicBezTo>
                        <a:pt x="991022" y="1402008"/>
                        <a:pt x="937872" y="1405533"/>
                        <a:pt x="885294" y="1407819"/>
                      </a:cubicBezTo>
                      <a:cubicBezTo>
                        <a:pt x="843765" y="1409819"/>
                        <a:pt x="801855" y="1411057"/>
                        <a:pt x="760041" y="1411057"/>
                      </a:cubicBezTo>
                      <a:close/>
                      <a:moveTo>
                        <a:pt x="551634" y="76319"/>
                      </a:moveTo>
                      <a:cubicBezTo>
                        <a:pt x="511343" y="76319"/>
                        <a:pt x="471243" y="85177"/>
                        <a:pt x="430666" y="105275"/>
                      </a:cubicBezTo>
                      <a:cubicBezTo>
                        <a:pt x="324367" y="157948"/>
                        <a:pt x="262645" y="281392"/>
                        <a:pt x="208162" y="390358"/>
                      </a:cubicBezTo>
                      <a:lnTo>
                        <a:pt x="200256" y="406170"/>
                      </a:lnTo>
                      <a:cubicBezTo>
                        <a:pt x="40713" y="724019"/>
                        <a:pt x="33283" y="968240"/>
                        <a:pt x="177968" y="1131879"/>
                      </a:cubicBezTo>
                      <a:cubicBezTo>
                        <a:pt x="213306" y="1171884"/>
                        <a:pt x="254358" y="1206174"/>
                        <a:pt x="299793" y="1233797"/>
                      </a:cubicBezTo>
                      <a:cubicBezTo>
                        <a:pt x="467147" y="1335333"/>
                        <a:pt x="678411" y="1340953"/>
                        <a:pt x="881865" y="1331904"/>
                      </a:cubicBezTo>
                      <a:cubicBezTo>
                        <a:pt x="933586" y="1329618"/>
                        <a:pt x="986259" y="1326094"/>
                        <a:pt x="1037218" y="1322760"/>
                      </a:cubicBezTo>
                      <a:cubicBezTo>
                        <a:pt x="1089510" y="1319331"/>
                        <a:pt x="1143517" y="1315712"/>
                        <a:pt x="1196953" y="1313426"/>
                      </a:cubicBezTo>
                      <a:cubicBezTo>
                        <a:pt x="1208001" y="1312950"/>
                        <a:pt x="1219050" y="1312283"/>
                        <a:pt x="1230099" y="1311616"/>
                      </a:cubicBezTo>
                      <a:cubicBezTo>
                        <a:pt x="1258103" y="1309997"/>
                        <a:pt x="1286868" y="1308378"/>
                        <a:pt x="1316205" y="1309140"/>
                      </a:cubicBezTo>
                      <a:cubicBezTo>
                        <a:pt x="1354687" y="1278945"/>
                        <a:pt x="1473082" y="1096827"/>
                        <a:pt x="1458223" y="1030152"/>
                      </a:cubicBezTo>
                      <a:cubicBezTo>
                        <a:pt x="1408503" y="806410"/>
                        <a:pt x="1296679" y="604575"/>
                        <a:pt x="1125991" y="430173"/>
                      </a:cubicBezTo>
                      <a:cubicBezTo>
                        <a:pt x="1096940" y="400455"/>
                        <a:pt x="1066460" y="371403"/>
                        <a:pt x="1035599" y="343686"/>
                      </a:cubicBezTo>
                      <a:cubicBezTo>
                        <a:pt x="999499" y="311301"/>
                        <a:pt x="960351" y="277296"/>
                        <a:pt x="919394" y="247578"/>
                      </a:cubicBezTo>
                      <a:cubicBezTo>
                        <a:pt x="790616" y="154138"/>
                        <a:pt x="670982" y="76319"/>
                        <a:pt x="551634" y="76319"/>
                      </a:cubicBezTo>
                      <a:close/>
                      <a:moveTo>
                        <a:pt x="1324968" y="1309425"/>
                      </a:moveTo>
                      <a:cubicBezTo>
                        <a:pt x="1324968" y="1309425"/>
                        <a:pt x="1324968" y="1309425"/>
                        <a:pt x="1324968" y="1309425"/>
                      </a:cubicBezTo>
                      <a:lnTo>
                        <a:pt x="1324968" y="1309425"/>
                      </a:lnTo>
                      <a:cubicBezTo>
                        <a:pt x="1324968" y="1309425"/>
                        <a:pt x="1324968" y="1309425"/>
                        <a:pt x="1324968" y="13094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grpSp>
          <p:nvGrpSpPr>
            <p:cNvPr id="349" name="Google Shape;349;p30"/>
            <p:cNvGrpSpPr/>
            <p:nvPr/>
          </p:nvGrpSpPr>
          <p:grpSpPr>
            <a:xfrm>
              <a:off x="6040232" y="3501675"/>
              <a:ext cx="1171621" cy="1354244"/>
              <a:chOff x="6040232" y="3501675"/>
              <a:chExt cx="1171621" cy="1354244"/>
            </a:xfrm>
          </p:grpSpPr>
          <p:sp>
            <p:nvSpPr>
              <p:cNvPr id="350" name="Google Shape;350;p30"/>
              <p:cNvSpPr/>
              <p:nvPr/>
            </p:nvSpPr>
            <p:spPr>
              <a:xfrm>
                <a:off x="6040232" y="3501675"/>
                <a:ext cx="813295" cy="592392"/>
              </a:xfrm>
              <a:custGeom>
                <a:avLst/>
                <a:gdLst/>
                <a:ahLst/>
                <a:cxnLst/>
                <a:rect l="l" t="t" r="r" b="b"/>
                <a:pathLst>
                  <a:path w="813295" h="592392" extrusionOk="0">
                    <a:moveTo>
                      <a:pt x="811766" y="592169"/>
                    </a:moveTo>
                    <a:cubicBezTo>
                      <a:pt x="776714" y="585883"/>
                      <a:pt x="339517" y="625888"/>
                      <a:pt x="111203" y="426148"/>
                    </a:cubicBezTo>
                    <a:cubicBezTo>
                      <a:pt x="-86632" y="253079"/>
                      <a:pt x="39479" y="47054"/>
                      <a:pt x="41003" y="0"/>
                    </a:cubicBezTo>
                    <a:cubicBezTo>
                      <a:pt x="60625" y="126682"/>
                      <a:pt x="71293" y="219456"/>
                      <a:pt x="231027" y="339566"/>
                    </a:cubicBezTo>
                    <a:cubicBezTo>
                      <a:pt x="466961" y="516731"/>
                      <a:pt x="840151" y="597217"/>
                      <a:pt x="811766" y="592169"/>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51" name="Google Shape;351;p30"/>
              <p:cNvSpPr/>
              <p:nvPr/>
            </p:nvSpPr>
            <p:spPr>
              <a:xfrm>
                <a:off x="6691883" y="4633150"/>
                <a:ext cx="519970" cy="222769"/>
              </a:xfrm>
              <a:custGeom>
                <a:avLst/>
                <a:gdLst/>
                <a:ahLst/>
                <a:cxnLst/>
                <a:rect l="l" t="t" r="r" b="b"/>
                <a:pathLst>
                  <a:path w="519970" h="222769" extrusionOk="0">
                    <a:moveTo>
                      <a:pt x="0" y="79724"/>
                    </a:moveTo>
                    <a:cubicBezTo>
                      <a:pt x="17907" y="107061"/>
                      <a:pt x="74390" y="196596"/>
                      <a:pt x="169736" y="218218"/>
                    </a:cubicBezTo>
                    <a:cubicBezTo>
                      <a:pt x="297561" y="247269"/>
                      <a:pt x="411575" y="132874"/>
                      <a:pt x="519970" y="0"/>
                    </a:cubicBezTo>
                    <a:cubicBezTo>
                      <a:pt x="468821" y="34861"/>
                      <a:pt x="357950" y="128302"/>
                      <a:pt x="201835" y="133731"/>
                    </a:cubicBezTo>
                    <a:cubicBezTo>
                      <a:pt x="119253" y="136684"/>
                      <a:pt x="63722" y="107156"/>
                      <a:pt x="0" y="79724"/>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352" name="Google Shape;352;p30"/>
            <p:cNvGrpSpPr/>
            <p:nvPr/>
          </p:nvGrpSpPr>
          <p:grpSpPr>
            <a:xfrm>
              <a:off x="8582268" y="2814463"/>
              <a:ext cx="1535608" cy="2165872"/>
              <a:chOff x="8582268" y="2814463"/>
              <a:chExt cx="1535608" cy="2165872"/>
            </a:xfrm>
          </p:grpSpPr>
          <p:grpSp>
            <p:nvGrpSpPr>
              <p:cNvPr id="353" name="Google Shape;353;p30"/>
              <p:cNvGrpSpPr/>
              <p:nvPr/>
            </p:nvGrpSpPr>
            <p:grpSpPr>
              <a:xfrm>
                <a:off x="8619191" y="4075403"/>
                <a:ext cx="1082950" cy="904932"/>
                <a:chOff x="8619191" y="4075403"/>
                <a:chExt cx="1082950" cy="904932"/>
              </a:xfrm>
            </p:grpSpPr>
            <p:sp>
              <p:nvSpPr>
                <p:cNvPr id="354" name="Google Shape;354;p30"/>
                <p:cNvSpPr/>
                <p:nvPr/>
              </p:nvSpPr>
              <p:spPr>
                <a:xfrm>
                  <a:off x="8657453" y="4113792"/>
                  <a:ext cx="1006781" cy="827870"/>
                </a:xfrm>
                <a:custGeom>
                  <a:avLst/>
                  <a:gdLst/>
                  <a:ahLst/>
                  <a:cxnLst/>
                  <a:rect l="l" t="t" r="r" b="b"/>
                  <a:pathLst>
                    <a:path w="1006781" h="827870" extrusionOk="0">
                      <a:moveTo>
                        <a:pt x="5534" y="344955"/>
                      </a:moveTo>
                      <a:cubicBezTo>
                        <a:pt x="121072" y="578032"/>
                        <a:pt x="315668" y="925218"/>
                        <a:pt x="580178" y="802251"/>
                      </a:cubicBezTo>
                      <a:cubicBezTo>
                        <a:pt x="878024" y="663852"/>
                        <a:pt x="1062809" y="386294"/>
                        <a:pt x="991467" y="214272"/>
                      </a:cubicBezTo>
                      <a:cubicBezTo>
                        <a:pt x="952224" y="119784"/>
                        <a:pt x="828208" y="108164"/>
                        <a:pt x="580463" y="53776"/>
                      </a:cubicBezTo>
                      <a:cubicBezTo>
                        <a:pt x="323479" y="-2612"/>
                        <a:pt x="193177" y="-29282"/>
                        <a:pt x="99832" y="47775"/>
                      </a:cubicBezTo>
                      <a:cubicBezTo>
                        <a:pt x="-13897" y="141692"/>
                        <a:pt x="-4372" y="324858"/>
                        <a:pt x="5534" y="3449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55" name="Google Shape;355;p30"/>
                <p:cNvSpPr/>
                <p:nvPr/>
              </p:nvSpPr>
              <p:spPr>
                <a:xfrm>
                  <a:off x="8619191" y="4075403"/>
                  <a:ext cx="1082950" cy="904932"/>
                </a:xfrm>
                <a:custGeom>
                  <a:avLst/>
                  <a:gdLst/>
                  <a:ahLst/>
                  <a:cxnLst/>
                  <a:rect l="l" t="t" r="r" b="b"/>
                  <a:pathLst>
                    <a:path w="1082950" h="904932" extrusionOk="0">
                      <a:moveTo>
                        <a:pt x="507473" y="904933"/>
                      </a:moveTo>
                      <a:cubicBezTo>
                        <a:pt x="260014" y="904933"/>
                        <a:pt x="89040" y="560223"/>
                        <a:pt x="9696" y="400203"/>
                      </a:cubicBezTo>
                      <a:lnTo>
                        <a:pt x="9696" y="400203"/>
                      </a:lnTo>
                      <a:cubicBezTo>
                        <a:pt x="-7639" y="365342"/>
                        <a:pt x="-16021" y="163983"/>
                        <a:pt x="113805" y="56827"/>
                      </a:cubicBezTo>
                      <a:cubicBezTo>
                        <a:pt x="223342" y="-33661"/>
                        <a:pt x="366694" y="-2133"/>
                        <a:pt x="626916" y="54922"/>
                      </a:cubicBezTo>
                      <a:cubicBezTo>
                        <a:pt x="662254" y="62732"/>
                        <a:pt x="695116" y="69590"/>
                        <a:pt x="725596" y="75972"/>
                      </a:cubicBezTo>
                      <a:cubicBezTo>
                        <a:pt x="917810" y="116263"/>
                        <a:pt x="1023728" y="138456"/>
                        <a:pt x="1064972" y="237992"/>
                      </a:cubicBezTo>
                      <a:cubicBezTo>
                        <a:pt x="1145934" y="433255"/>
                        <a:pt x="944861" y="731006"/>
                        <a:pt x="634537" y="875119"/>
                      </a:cubicBezTo>
                      <a:cubicBezTo>
                        <a:pt x="590245" y="895789"/>
                        <a:pt x="547859" y="904933"/>
                        <a:pt x="507473" y="904933"/>
                      </a:cubicBezTo>
                      <a:close/>
                      <a:moveTo>
                        <a:pt x="78943" y="368199"/>
                      </a:moveTo>
                      <a:cubicBezTo>
                        <a:pt x="207150" y="626231"/>
                        <a:pt x="382314" y="908362"/>
                        <a:pt x="602532" y="806063"/>
                      </a:cubicBezTo>
                      <a:cubicBezTo>
                        <a:pt x="897903" y="668808"/>
                        <a:pt x="1053160" y="408394"/>
                        <a:pt x="994677" y="267234"/>
                      </a:cubicBezTo>
                      <a:cubicBezTo>
                        <a:pt x="969816" y="207227"/>
                        <a:pt x="894093" y="189129"/>
                        <a:pt x="709975" y="150553"/>
                      </a:cubicBezTo>
                      <a:cubicBezTo>
                        <a:pt x="679304" y="144171"/>
                        <a:pt x="646252" y="137218"/>
                        <a:pt x="610629" y="129407"/>
                      </a:cubicBezTo>
                      <a:cubicBezTo>
                        <a:pt x="355931" y="73495"/>
                        <a:pt x="240011" y="51493"/>
                        <a:pt x="162382" y="115596"/>
                      </a:cubicBezTo>
                      <a:cubicBezTo>
                        <a:pt x="71514" y="190558"/>
                        <a:pt x="71800" y="340005"/>
                        <a:pt x="78943" y="368199"/>
                      </a:cubicBezTo>
                      <a:close/>
                      <a:moveTo>
                        <a:pt x="77991" y="366389"/>
                      </a:moveTo>
                      <a:cubicBezTo>
                        <a:pt x="78086" y="366580"/>
                        <a:pt x="78181" y="366675"/>
                        <a:pt x="78181" y="366770"/>
                      </a:cubicBezTo>
                      <a:cubicBezTo>
                        <a:pt x="78086" y="366675"/>
                        <a:pt x="78086" y="366485"/>
                        <a:pt x="77991" y="366389"/>
                      </a:cubicBezTo>
                      <a:lnTo>
                        <a:pt x="77991" y="36638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356" name="Google Shape;356;p30"/>
              <p:cNvGrpSpPr/>
              <p:nvPr/>
            </p:nvGrpSpPr>
            <p:grpSpPr>
              <a:xfrm>
                <a:off x="8582268" y="2814463"/>
                <a:ext cx="1535608" cy="1410826"/>
                <a:chOff x="8582268" y="2814463"/>
                <a:chExt cx="1535608" cy="1410826"/>
              </a:xfrm>
            </p:grpSpPr>
            <p:sp>
              <p:nvSpPr>
                <p:cNvPr id="357" name="Google Shape;357;p30"/>
                <p:cNvSpPr/>
                <p:nvPr/>
              </p:nvSpPr>
              <p:spPr>
                <a:xfrm>
                  <a:off x="8620517" y="2852753"/>
                  <a:ext cx="1460283" cy="1334492"/>
                </a:xfrm>
                <a:custGeom>
                  <a:avLst/>
                  <a:gdLst/>
                  <a:ahLst/>
                  <a:cxnLst/>
                  <a:rect l="l" t="t" r="r" b="b"/>
                  <a:pathLst>
                    <a:path w="1460283" h="1334492" extrusionOk="0">
                      <a:moveTo>
                        <a:pt x="174106" y="1308910"/>
                      </a:moveTo>
                      <a:cubicBezTo>
                        <a:pt x="215635" y="1307005"/>
                        <a:pt x="257164" y="1311006"/>
                        <a:pt x="298693" y="1312815"/>
                      </a:cubicBezTo>
                      <a:cubicBezTo>
                        <a:pt x="403849" y="1317387"/>
                        <a:pt x="508624" y="1326722"/>
                        <a:pt x="613780" y="1331389"/>
                      </a:cubicBezTo>
                      <a:cubicBezTo>
                        <a:pt x="816948" y="1340343"/>
                        <a:pt x="1038119" y="1336533"/>
                        <a:pt x="1217379" y="1227757"/>
                      </a:cubicBezTo>
                      <a:cubicBezTo>
                        <a:pt x="1266147" y="1198134"/>
                        <a:pt x="1310248" y="1161273"/>
                        <a:pt x="1348062" y="1118505"/>
                      </a:cubicBezTo>
                      <a:cubicBezTo>
                        <a:pt x="1543039" y="898001"/>
                        <a:pt x="1448456" y="583962"/>
                        <a:pt x="1331298" y="350409"/>
                      </a:cubicBezTo>
                      <a:cubicBezTo>
                        <a:pt x="1272529" y="233252"/>
                        <a:pt x="1206997" y="93615"/>
                        <a:pt x="1083744" y="32560"/>
                      </a:cubicBezTo>
                      <a:cubicBezTo>
                        <a:pt x="892577" y="-62118"/>
                        <a:pt x="706077" y="69136"/>
                        <a:pt x="555677" y="178102"/>
                      </a:cubicBezTo>
                      <a:cubicBezTo>
                        <a:pt x="514053" y="208296"/>
                        <a:pt x="474715" y="242396"/>
                        <a:pt x="436424" y="276590"/>
                      </a:cubicBezTo>
                      <a:cubicBezTo>
                        <a:pt x="404706" y="304975"/>
                        <a:pt x="373940" y="334407"/>
                        <a:pt x="344222" y="364792"/>
                      </a:cubicBezTo>
                      <a:cubicBezTo>
                        <a:pt x="174011" y="538623"/>
                        <a:pt x="54853" y="745221"/>
                        <a:pt x="1989" y="983155"/>
                      </a:cubicBezTo>
                      <a:cubicBezTo>
                        <a:pt x="-19633" y="1079834"/>
                        <a:pt x="141435" y="1310434"/>
                        <a:pt x="174106" y="130891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58" name="Google Shape;358;p30"/>
                <p:cNvSpPr/>
                <p:nvPr/>
              </p:nvSpPr>
              <p:spPr>
                <a:xfrm>
                  <a:off x="8582268" y="2814463"/>
                  <a:ext cx="1535608" cy="1410826"/>
                </a:xfrm>
                <a:custGeom>
                  <a:avLst/>
                  <a:gdLst/>
                  <a:ahLst/>
                  <a:cxnLst/>
                  <a:rect l="l" t="t" r="r" b="b"/>
                  <a:pathLst>
                    <a:path w="1535608" h="1410826" extrusionOk="0">
                      <a:moveTo>
                        <a:pt x="775568" y="1410827"/>
                      </a:moveTo>
                      <a:cubicBezTo>
                        <a:pt x="733658" y="1410827"/>
                        <a:pt x="691843" y="1409589"/>
                        <a:pt x="650219" y="1407779"/>
                      </a:cubicBezTo>
                      <a:cubicBezTo>
                        <a:pt x="597641" y="1405493"/>
                        <a:pt x="544587" y="1401969"/>
                        <a:pt x="493152" y="1398539"/>
                      </a:cubicBezTo>
                      <a:cubicBezTo>
                        <a:pt x="441336" y="1395111"/>
                        <a:pt x="387710" y="1391586"/>
                        <a:pt x="335132" y="1389205"/>
                      </a:cubicBezTo>
                      <a:cubicBezTo>
                        <a:pt x="323702" y="1388729"/>
                        <a:pt x="312367" y="1388062"/>
                        <a:pt x="300937" y="1387395"/>
                      </a:cubicBezTo>
                      <a:cubicBezTo>
                        <a:pt x="270743" y="1385681"/>
                        <a:pt x="242358" y="1384062"/>
                        <a:pt x="213974" y="1385300"/>
                      </a:cubicBezTo>
                      <a:lnTo>
                        <a:pt x="213974" y="1385300"/>
                      </a:lnTo>
                      <a:cubicBezTo>
                        <a:pt x="191686" y="1386443"/>
                        <a:pt x="170445" y="1372060"/>
                        <a:pt x="138822" y="1334436"/>
                      </a:cubicBezTo>
                      <a:cubicBezTo>
                        <a:pt x="85291" y="1270809"/>
                        <a:pt x="-18341" y="1108598"/>
                        <a:pt x="2805" y="1013348"/>
                      </a:cubicBezTo>
                      <a:cubicBezTo>
                        <a:pt x="55668" y="775509"/>
                        <a:pt x="174159" y="561292"/>
                        <a:pt x="355039" y="376602"/>
                      </a:cubicBezTo>
                      <a:cubicBezTo>
                        <a:pt x="385233" y="345741"/>
                        <a:pt x="416952" y="315452"/>
                        <a:pt x="449051" y="286686"/>
                      </a:cubicBezTo>
                      <a:cubicBezTo>
                        <a:pt x="486675" y="252968"/>
                        <a:pt x="527537" y="217439"/>
                        <a:pt x="571352" y="185721"/>
                      </a:cubicBezTo>
                      <a:cubicBezTo>
                        <a:pt x="720037" y="77898"/>
                        <a:pt x="923682" y="-69644"/>
                        <a:pt x="1138661" y="36846"/>
                      </a:cubicBezTo>
                      <a:cubicBezTo>
                        <a:pt x="1267820" y="100854"/>
                        <a:pt x="1335638" y="236489"/>
                        <a:pt x="1395455" y="356028"/>
                      </a:cubicBezTo>
                      <a:lnTo>
                        <a:pt x="1403361" y="371744"/>
                      </a:lnTo>
                      <a:cubicBezTo>
                        <a:pt x="1575764" y="715311"/>
                        <a:pt x="1579669" y="995537"/>
                        <a:pt x="1414695" y="1182131"/>
                      </a:cubicBezTo>
                      <a:cubicBezTo>
                        <a:pt x="1374214" y="1227852"/>
                        <a:pt x="1327351" y="1267095"/>
                        <a:pt x="1275249" y="1298717"/>
                      </a:cubicBezTo>
                      <a:cubicBezTo>
                        <a:pt x="1126183" y="1389110"/>
                        <a:pt x="950923" y="1410827"/>
                        <a:pt x="775568" y="1410827"/>
                      </a:cubicBezTo>
                      <a:close/>
                      <a:moveTo>
                        <a:pt x="235405" y="1308623"/>
                      </a:moveTo>
                      <a:cubicBezTo>
                        <a:pt x="259218" y="1308623"/>
                        <a:pt x="282554" y="1309957"/>
                        <a:pt x="305414" y="1311290"/>
                      </a:cubicBezTo>
                      <a:cubicBezTo>
                        <a:pt x="316463" y="1311957"/>
                        <a:pt x="327512" y="1312529"/>
                        <a:pt x="338561" y="1313100"/>
                      </a:cubicBezTo>
                      <a:cubicBezTo>
                        <a:pt x="391996" y="1315386"/>
                        <a:pt x="446003" y="1319006"/>
                        <a:pt x="498296" y="1322435"/>
                      </a:cubicBezTo>
                      <a:cubicBezTo>
                        <a:pt x="549254" y="1325864"/>
                        <a:pt x="601927" y="1329293"/>
                        <a:pt x="653648" y="1331579"/>
                      </a:cubicBezTo>
                      <a:cubicBezTo>
                        <a:pt x="857102" y="1340628"/>
                        <a:pt x="1068462" y="1334913"/>
                        <a:pt x="1235721" y="1233471"/>
                      </a:cubicBezTo>
                      <a:cubicBezTo>
                        <a:pt x="1281250" y="1205849"/>
                        <a:pt x="1322208" y="1171559"/>
                        <a:pt x="1357545" y="1131554"/>
                      </a:cubicBezTo>
                      <a:cubicBezTo>
                        <a:pt x="1502230" y="967914"/>
                        <a:pt x="1494706" y="723693"/>
                        <a:pt x="1335257" y="405844"/>
                      </a:cubicBezTo>
                      <a:lnTo>
                        <a:pt x="1327351" y="390032"/>
                      </a:lnTo>
                      <a:cubicBezTo>
                        <a:pt x="1272868" y="281162"/>
                        <a:pt x="1211146" y="157718"/>
                        <a:pt x="1104848" y="105044"/>
                      </a:cubicBezTo>
                      <a:cubicBezTo>
                        <a:pt x="944256" y="25415"/>
                        <a:pt x="788427" y="122380"/>
                        <a:pt x="616120" y="247348"/>
                      </a:cubicBezTo>
                      <a:cubicBezTo>
                        <a:pt x="575162" y="277066"/>
                        <a:pt x="536110" y="311070"/>
                        <a:pt x="499915" y="343455"/>
                      </a:cubicBezTo>
                      <a:cubicBezTo>
                        <a:pt x="468958" y="371173"/>
                        <a:pt x="438574" y="400224"/>
                        <a:pt x="409522" y="429942"/>
                      </a:cubicBezTo>
                      <a:cubicBezTo>
                        <a:pt x="238739" y="604345"/>
                        <a:pt x="127011" y="806180"/>
                        <a:pt x="77290" y="1029922"/>
                      </a:cubicBezTo>
                      <a:cubicBezTo>
                        <a:pt x="62431" y="1096597"/>
                        <a:pt x="180827" y="1278715"/>
                        <a:pt x="219308" y="1308909"/>
                      </a:cubicBezTo>
                      <a:cubicBezTo>
                        <a:pt x="224642" y="1308719"/>
                        <a:pt x="230071" y="1308623"/>
                        <a:pt x="235405" y="1308623"/>
                      </a:cubicBezTo>
                      <a:close/>
                      <a:moveTo>
                        <a:pt x="210640" y="1309195"/>
                      </a:moveTo>
                      <a:cubicBezTo>
                        <a:pt x="210640" y="1309195"/>
                        <a:pt x="210545" y="1309195"/>
                        <a:pt x="210640" y="1309195"/>
                      </a:cubicBezTo>
                      <a:lnTo>
                        <a:pt x="210640" y="1309195"/>
                      </a:lnTo>
                      <a:cubicBezTo>
                        <a:pt x="210545" y="1309195"/>
                        <a:pt x="210640" y="1309195"/>
                        <a:pt x="210640" y="13091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grpSp>
          <p:nvGrpSpPr>
            <p:cNvPr id="359" name="Google Shape;359;p30"/>
            <p:cNvGrpSpPr/>
            <p:nvPr/>
          </p:nvGrpSpPr>
          <p:grpSpPr>
            <a:xfrm>
              <a:off x="8812053" y="3501675"/>
              <a:ext cx="1171620" cy="1354244"/>
              <a:chOff x="8812053" y="3501675"/>
              <a:chExt cx="1171620" cy="1354244"/>
            </a:xfrm>
          </p:grpSpPr>
          <p:sp>
            <p:nvSpPr>
              <p:cNvPr id="360" name="Google Shape;360;p30"/>
              <p:cNvSpPr/>
              <p:nvPr/>
            </p:nvSpPr>
            <p:spPr>
              <a:xfrm>
                <a:off x="9170378" y="3501675"/>
                <a:ext cx="813295" cy="592392"/>
              </a:xfrm>
              <a:custGeom>
                <a:avLst/>
                <a:gdLst/>
                <a:ahLst/>
                <a:cxnLst/>
                <a:rect l="l" t="t" r="r" b="b"/>
                <a:pathLst>
                  <a:path w="813295" h="592392" extrusionOk="0">
                    <a:moveTo>
                      <a:pt x="1529" y="592169"/>
                    </a:moveTo>
                    <a:cubicBezTo>
                      <a:pt x="36581" y="585883"/>
                      <a:pt x="473779" y="625888"/>
                      <a:pt x="702093" y="426148"/>
                    </a:cubicBezTo>
                    <a:cubicBezTo>
                      <a:pt x="899927" y="253079"/>
                      <a:pt x="773817" y="47054"/>
                      <a:pt x="772292" y="0"/>
                    </a:cubicBezTo>
                    <a:cubicBezTo>
                      <a:pt x="752671" y="126682"/>
                      <a:pt x="742003" y="219456"/>
                      <a:pt x="582269" y="339566"/>
                    </a:cubicBezTo>
                    <a:cubicBezTo>
                      <a:pt x="346335" y="516731"/>
                      <a:pt x="-26855" y="597217"/>
                      <a:pt x="1529" y="592169"/>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61" name="Google Shape;361;p30"/>
              <p:cNvSpPr/>
              <p:nvPr/>
            </p:nvSpPr>
            <p:spPr>
              <a:xfrm>
                <a:off x="8812053" y="4633150"/>
                <a:ext cx="519969" cy="222769"/>
              </a:xfrm>
              <a:custGeom>
                <a:avLst/>
                <a:gdLst/>
                <a:ahLst/>
                <a:cxnLst/>
                <a:rect l="l" t="t" r="r" b="b"/>
                <a:pathLst>
                  <a:path w="519969" h="222769" extrusionOk="0">
                    <a:moveTo>
                      <a:pt x="519969" y="79724"/>
                    </a:moveTo>
                    <a:cubicBezTo>
                      <a:pt x="502062" y="107061"/>
                      <a:pt x="445579" y="196596"/>
                      <a:pt x="350234" y="218218"/>
                    </a:cubicBezTo>
                    <a:cubicBezTo>
                      <a:pt x="222409" y="247269"/>
                      <a:pt x="108395" y="132874"/>
                      <a:pt x="0" y="0"/>
                    </a:cubicBezTo>
                    <a:cubicBezTo>
                      <a:pt x="51149" y="34861"/>
                      <a:pt x="162020" y="128302"/>
                      <a:pt x="318135" y="133731"/>
                    </a:cubicBezTo>
                    <a:cubicBezTo>
                      <a:pt x="400716" y="136684"/>
                      <a:pt x="456247" y="107156"/>
                      <a:pt x="519969" y="79724"/>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62" name="Google Shape;362;p30"/>
            <p:cNvSpPr/>
            <p:nvPr/>
          </p:nvSpPr>
          <p:spPr>
            <a:xfrm>
              <a:off x="7203361" y="2907077"/>
              <a:ext cx="1627085" cy="2083020"/>
            </a:xfrm>
            <a:custGeom>
              <a:avLst/>
              <a:gdLst/>
              <a:ahLst/>
              <a:cxnLst/>
              <a:rect l="l" t="t" r="r" b="b"/>
              <a:pathLst>
                <a:path w="1627085" h="2083020" extrusionOk="0">
                  <a:moveTo>
                    <a:pt x="793448" y="2048"/>
                  </a:moveTo>
                  <a:cubicBezTo>
                    <a:pt x="541226" y="23384"/>
                    <a:pt x="362918" y="198835"/>
                    <a:pt x="257857" y="342186"/>
                  </a:cubicBezTo>
                  <a:cubicBezTo>
                    <a:pt x="128793" y="518208"/>
                    <a:pt x="38306" y="743379"/>
                    <a:pt x="9826" y="959787"/>
                  </a:cubicBezTo>
                  <a:cubicBezTo>
                    <a:pt x="682" y="1029034"/>
                    <a:pt x="-67613" y="1644730"/>
                    <a:pt x="341010" y="1941910"/>
                  </a:cubicBezTo>
                  <a:cubicBezTo>
                    <a:pt x="474360" y="2038875"/>
                    <a:pt x="632285" y="2087547"/>
                    <a:pt x="797925" y="2082689"/>
                  </a:cubicBezTo>
                  <a:cubicBezTo>
                    <a:pt x="950705" y="2078213"/>
                    <a:pt x="1103201" y="2029254"/>
                    <a:pt x="1239027" y="1941148"/>
                  </a:cubicBezTo>
                  <a:cubicBezTo>
                    <a:pt x="1351518" y="1868186"/>
                    <a:pt x="1432480" y="1772651"/>
                    <a:pt x="1490296" y="1667685"/>
                  </a:cubicBezTo>
                  <a:cubicBezTo>
                    <a:pt x="1658318" y="1362885"/>
                    <a:pt x="1631362" y="978932"/>
                    <a:pt x="1614312" y="840344"/>
                  </a:cubicBezTo>
                  <a:cubicBezTo>
                    <a:pt x="1599548" y="720329"/>
                    <a:pt x="1554495" y="354950"/>
                    <a:pt x="1256934" y="141590"/>
                  </a:cubicBezTo>
                  <a:cubicBezTo>
                    <a:pt x="1112916" y="38624"/>
                    <a:pt x="948324" y="-11001"/>
                    <a:pt x="793448" y="204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63" name="Google Shape;363;p30"/>
            <p:cNvSpPr/>
            <p:nvPr/>
          </p:nvSpPr>
          <p:spPr>
            <a:xfrm>
              <a:off x="7221759" y="2043969"/>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64" name="Google Shape;364;p30"/>
            <p:cNvSpPr/>
            <p:nvPr/>
          </p:nvSpPr>
          <p:spPr>
            <a:xfrm>
              <a:off x="7289768" y="2857976"/>
              <a:ext cx="1482598" cy="738333"/>
            </a:xfrm>
            <a:custGeom>
              <a:avLst/>
              <a:gdLst/>
              <a:ahLst/>
              <a:cxnLst/>
              <a:rect l="l" t="t" r="r" b="b"/>
              <a:pathLst>
                <a:path w="1482598" h="738333" extrusionOk="0">
                  <a:moveTo>
                    <a:pt x="1481518" y="92012"/>
                  </a:moveTo>
                  <a:cubicBezTo>
                    <a:pt x="1459611" y="472154"/>
                    <a:pt x="1106233" y="760857"/>
                    <a:pt x="692182" y="736949"/>
                  </a:cubicBezTo>
                  <a:cubicBezTo>
                    <a:pt x="345091" y="716947"/>
                    <a:pt x="68294" y="472345"/>
                    <a:pt x="0" y="173546"/>
                  </a:cubicBezTo>
                  <a:cubicBezTo>
                    <a:pt x="124110" y="397955"/>
                    <a:pt x="368236" y="569405"/>
                    <a:pt x="660368" y="586264"/>
                  </a:cubicBezTo>
                  <a:cubicBezTo>
                    <a:pt x="1062038" y="609409"/>
                    <a:pt x="1409509" y="353377"/>
                    <a:pt x="1480185" y="0"/>
                  </a:cubicBezTo>
                  <a:cubicBezTo>
                    <a:pt x="1482852" y="30385"/>
                    <a:pt x="1483328" y="60960"/>
                    <a:pt x="1481518" y="92012"/>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65" name="Google Shape;365;p30"/>
            <p:cNvSpPr/>
            <p:nvPr/>
          </p:nvSpPr>
          <p:spPr>
            <a:xfrm>
              <a:off x="7183659" y="2005869"/>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1" y="76200"/>
                    <a:pt x="76200" y="415862"/>
                    <a:pt x="76200" y="833437"/>
                  </a:cubicBezTo>
                  <a:cubicBezTo>
                    <a:pt x="76200" y="1251013"/>
                    <a:pt x="415861"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366" name="Google Shape;366;p30"/>
            <p:cNvGrpSpPr/>
            <p:nvPr/>
          </p:nvGrpSpPr>
          <p:grpSpPr>
            <a:xfrm>
              <a:off x="7116984" y="2129694"/>
              <a:ext cx="809625" cy="809624"/>
              <a:chOff x="7116984" y="2129694"/>
              <a:chExt cx="809625" cy="809624"/>
            </a:xfrm>
          </p:grpSpPr>
          <p:sp>
            <p:nvSpPr>
              <p:cNvPr id="367" name="Google Shape;367;p30"/>
              <p:cNvSpPr/>
              <p:nvPr/>
            </p:nvSpPr>
            <p:spPr>
              <a:xfrm>
                <a:off x="713603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68" name="Google Shape;368;p30"/>
              <p:cNvSpPr/>
              <p:nvPr/>
            </p:nvSpPr>
            <p:spPr>
              <a:xfrm>
                <a:off x="711698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69" name="Google Shape;369;p30"/>
            <p:cNvSpPr/>
            <p:nvPr/>
          </p:nvSpPr>
          <p:spPr>
            <a:xfrm>
              <a:off x="7307484" y="2282189"/>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2" y="111538"/>
                  </a:cubicBezTo>
                  <a:cubicBezTo>
                    <a:pt x="4476"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70" name="Google Shape;370;p30"/>
            <p:cNvSpPr/>
            <p:nvPr/>
          </p:nvSpPr>
          <p:spPr>
            <a:xfrm>
              <a:off x="7678996" y="3158431"/>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3" y="21490"/>
                    <a:pt x="14346" y="8345"/>
                  </a:cubicBezTo>
                  <a:cubicBezTo>
                    <a:pt x="30824" y="-4799"/>
                    <a:pt x="54732" y="-2132"/>
                    <a:pt x="67877" y="14346"/>
                  </a:cubicBezTo>
                  <a:cubicBezTo>
                    <a:pt x="78735" y="27967"/>
                    <a:pt x="178748"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71" name="Google Shape;371;p30"/>
            <p:cNvSpPr/>
            <p:nvPr/>
          </p:nvSpPr>
          <p:spPr>
            <a:xfrm>
              <a:off x="8075911" y="1590589"/>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8" y="147818"/>
                  </a:cubicBezTo>
                  <a:cubicBezTo>
                    <a:pt x="41008" y="257355"/>
                    <a:pt x="9099" y="391086"/>
                    <a:pt x="146" y="456237"/>
                  </a:cubicBezTo>
                  <a:cubicBezTo>
                    <a:pt x="-997" y="464238"/>
                    <a:pt x="4717"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7" y="141627"/>
                  </a:cubicBezTo>
                  <a:cubicBezTo>
                    <a:pt x="511828" y="146199"/>
                    <a:pt x="516781" y="150009"/>
                    <a:pt x="522115" y="153247"/>
                  </a:cubicBezTo>
                  <a:cubicBezTo>
                    <a:pt x="546214" y="167725"/>
                    <a:pt x="585266" y="166106"/>
                    <a:pt x="607840"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72" name="Google Shape;372;p30"/>
            <p:cNvSpPr/>
            <p:nvPr/>
          </p:nvSpPr>
          <p:spPr>
            <a:xfrm>
              <a:off x="7352083" y="1590589"/>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8" y="-772"/>
                    <a:pt x="136090" y="752"/>
                  </a:cubicBezTo>
                  <a:cubicBezTo>
                    <a:pt x="150759" y="2276"/>
                    <a:pt x="165237" y="4562"/>
                    <a:pt x="179619" y="7610"/>
                  </a:cubicBezTo>
                  <a:cubicBezTo>
                    <a:pt x="186954" y="9229"/>
                    <a:pt x="194574" y="9896"/>
                    <a:pt x="201908" y="11706"/>
                  </a:cubicBezTo>
                  <a:cubicBezTo>
                    <a:pt x="262773" y="22659"/>
                    <a:pt x="373454" y="54663"/>
                    <a:pt x="470418" y="147818"/>
                  </a:cubicBezTo>
                  <a:cubicBezTo>
                    <a:pt x="584527" y="257355"/>
                    <a:pt x="616436" y="391086"/>
                    <a:pt x="625390" y="456237"/>
                  </a:cubicBezTo>
                  <a:cubicBezTo>
                    <a:pt x="626533" y="464238"/>
                    <a:pt x="620818" y="471573"/>
                    <a:pt x="612722" y="472430"/>
                  </a:cubicBezTo>
                  <a:cubicBezTo>
                    <a:pt x="605102" y="473192"/>
                    <a:pt x="598148" y="467858"/>
                    <a:pt x="597100" y="460238"/>
                  </a:cubicBezTo>
                  <a:cubicBezTo>
                    <a:pt x="588718" y="398706"/>
                    <a:pt x="558620" y="272024"/>
                    <a:pt x="450606" y="168392"/>
                  </a:cubicBezTo>
                  <a:cubicBezTo>
                    <a:pt x="361737" y="83048"/>
                    <a:pt x="261344" y="34280"/>
                    <a:pt x="202194" y="40757"/>
                  </a:cubicBezTo>
                  <a:cubicBezTo>
                    <a:pt x="178572" y="43329"/>
                    <a:pt x="158570" y="64188"/>
                    <a:pt x="149045" y="84762"/>
                  </a:cubicBezTo>
                  <a:cubicBezTo>
                    <a:pt x="143615" y="96478"/>
                    <a:pt x="138377" y="108289"/>
                    <a:pt x="132376" y="119719"/>
                  </a:cubicBezTo>
                  <a:cubicBezTo>
                    <a:pt x="128280" y="127434"/>
                    <a:pt x="123803" y="135150"/>
                    <a:pt x="117898" y="141627"/>
                  </a:cubicBezTo>
                  <a:cubicBezTo>
                    <a:pt x="113707" y="146199"/>
                    <a:pt x="108753" y="150009"/>
                    <a:pt x="103419" y="153247"/>
                  </a:cubicBezTo>
                  <a:cubicBezTo>
                    <a:pt x="79322"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73" name="Google Shape;373;p30"/>
            <p:cNvSpPr/>
            <p:nvPr/>
          </p:nvSpPr>
          <p:spPr>
            <a:xfrm>
              <a:off x="7319867" y="4312062"/>
              <a:ext cx="1390459" cy="469070"/>
            </a:xfrm>
            <a:custGeom>
              <a:avLst/>
              <a:gdLst/>
              <a:ahLst/>
              <a:cxnLst/>
              <a:rect l="l" t="t" r="r" b="b"/>
              <a:pathLst>
                <a:path w="1390459" h="469070" extrusionOk="0">
                  <a:moveTo>
                    <a:pt x="148209" y="359474"/>
                  </a:moveTo>
                  <a:cubicBezTo>
                    <a:pt x="111062" y="305657"/>
                    <a:pt x="69914" y="234505"/>
                    <a:pt x="37433" y="146113"/>
                  </a:cubicBezTo>
                  <a:cubicBezTo>
                    <a:pt x="20384" y="99727"/>
                    <a:pt x="8477" y="56102"/>
                    <a:pt x="0" y="16669"/>
                  </a:cubicBezTo>
                  <a:cubicBezTo>
                    <a:pt x="31338" y="36957"/>
                    <a:pt x="67056" y="50578"/>
                    <a:pt x="102108" y="62770"/>
                  </a:cubicBezTo>
                  <a:cubicBezTo>
                    <a:pt x="148971" y="79058"/>
                    <a:pt x="197072" y="92202"/>
                    <a:pt x="245364" y="103632"/>
                  </a:cubicBezTo>
                  <a:cubicBezTo>
                    <a:pt x="348234" y="128111"/>
                    <a:pt x="452533" y="146018"/>
                    <a:pt x="557975" y="153162"/>
                  </a:cubicBezTo>
                  <a:cubicBezTo>
                    <a:pt x="662654" y="160306"/>
                    <a:pt x="767905" y="157925"/>
                    <a:pt x="872109" y="146113"/>
                  </a:cubicBezTo>
                  <a:cubicBezTo>
                    <a:pt x="954977" y="136779"/>
                    <a:pt x="1037273" y="121634"/>
                    <a:pt x="1117854" y="99917"/>
                  </a:cubicBezTo>
                  <a:cubicBezTo>
                    <a:pt x="1231582" y="69247"/>
                    <a:pt x="1323880" y="31242"/>
                    <a:pt x="1390459" y="0"/>
                  </a:cubicBezTo>
                  <a:cubicBezTo>
                    <a:pt x="1373410" y="64389"/>
                    <a:pt x="1344073" y="148685"/>
                    <a:pt x="1291304" y="238982"/>
                  </a:cubicBezTo>
                  <a:cubicBezTo>
                    <a:pt x="1249489" y="310515"/>
                    <a:pt x="1204246" y="366617"/>
                    <a:pt x="1165098" y="408718"/>
                  </a:cubicBezTo>
                  <a:cubicBezTo>
                    <a:pt x="1053560" y="439484"/>
                    <a:pt x="900970" y="459962"/>
                    <a:pt x="719328" y="467487"/>
                  </a:cubicBezTo>
                  <a:cubicBezTo>
                    <a:pt x="407670" y="480727"/>
                    <a:pt x="275082" y="407956"/>
                    <a:pt x="148209" y="359474"/>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74" name="Google Shape;374;p30"/>
            <p:cNvSpPr/>
            <p:nvPr/>
          </p:nvSpPr>
          <p:spPr>
            <a:xfrm>
              <a:off x="7285133" y="3706082"/>
              <a:ext cx="1470967" cy="472319"/>
            </a:xfrm>
            <a:custGeom>
              <a:avLst/>
              <a:gdLst/>
              <a:ahLst/>
              <a:cxnLst/>
              <a:rect l="l" t="t" r="r" b="b"/>
              <a:pathLst>
                <a:path w="1470967" h="472319" extrusionOk="0">
                  <a:moveTo>
                    <a:pt x="4159" y="322993"/>
                  </a:moveTo>
                  <a:cubicBezTo>
                    <a:pt x="-8224" y="207359"/>
                    <a:pt x="9016" y="97250"/>
                    <a:pt x="29971" y="0"/>
                  </a:cubicBezTo>
                  <a:cubicBezTo>
                    <a:pt x="156940" y="62960"/>
                    <a:pt x="395445" y="160592"/>
                    <a:pt x="709580" y="168021"/>
                  </a:cubicBezTo>
                  <a:cubicBezTo>
                    <a:pt x="1047718" y="175927"/>
                    <a:pt x="1323561" y="63246"/>
                    <a:pt x="1453768" y="1810"/>
                  </a:cubicBezTo>
                  <a:cubicBezTo>
                    <a:pt x="1460436" y="48958"/>
                    <a:pt x="1462627" y="109347"/>
                    <a:pt x="1468246" y="172879"/>
                  </a:cubicBezTo>
                  <a:cubicBezTo>
                    <a:pt x="1472913" y="226886"/>
                    <a:pt x="1471009" y="274511"/>
                    <a:pt x="1466818" y="313468"/>
                  </a:cubicBezTo>
                  <a:cubicBezTo>
                    <a:pt x="1325562" y="376809"/>
                    <a:pt x="1074102" y="467868"/>
                    <a:pt x="748537" y="472154"/>
                  </a:cubicBezTo>
                  <a:cubicBezTo>
                    <a:pt x="410019" y="476726"/>
                    <a:pt x="147795" y="385191"/>
                    <a:pt x="4159" y="322993"/>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75" name="Google Shape;375;p30"/>
            <p:cNvSpPr/>
            <p:nvPr/>
          </p:nvSpPr>
          <p:spPr>
            <a:xfrm>
              <a:off x="7926600" y="4930050"/>
              <a:ext cx="199304" cy="333375"/>
            </a:xfrm>
            <a:custGeom>
              <a:avLst/>
              <a:gdLst/>
              <a:ahLst/>
              <a:cxnLst/>
              <a:rect l="l" t="t" r="r" b="b"/>
              <a:pathLst>
                <a:path w="237267" h="333375" extrusionOk="0">
                  <a:moveTo>
                    <a:pt x="0" y="0"/>
                  </a:moveTo>
                  <a:lnTo>
                    <a:pt x="114300" y="333375"/>
                  </a:lnTo>
                  <a:lnTo>
                    <a:pt x="237268"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376" name="Google Shape;376;p30"/>
            <p:cNvGrpSpPr/>
            <p:nvPr/>
          </p:nvGrpSpPr>
          <p:grpSpPr>
            <a:xfrm>
              <a:off x="8164734" y="2129694"/>
              <a:ext cx="809625" cy="809624"/>
              <a:chOff x="8164734" y="2129694"/>
              <a:chExt cx="809625" cy="809624"/>
            </a:xfrm>
          </p:grpSpPr>
          <p:sp>
            <p:nvSpPr>
              <p:cNvPr id="377" name="Google Shape;377;p30"/>
              <p:cNvSpPr/>
              <p:nvPr/>
            </p:nvSpPr>
            <p:spPr>
              <a:xfrm>
                <a:off x="8183784" y="2148744"/>
                <a:ext cx="771525" cy="771525"/>
              </a:xfrm>
              <a:custGeom>
                <a:avLst/>
                <a:gdLst/>
                <a:ahLst/>
                <a:cxnLst/>
                <a:rect l="l" t="t" r="r" b="b"/>
                <a:pathLst>
                  <a:path w="771525" h="771525" extrusionOk="0">
                    <a:moveTo>
                      <a:pt x="771525" y="385762"/>
                    </a:moveTo>
                    <a:cubicBezTo>
                      <a:pt x="771525" y="598813"/>
                      <a:pt x="598814" y="771525"/>
                      <a:pt x="385763" y="771525"/>
                    </a:cubicBezTo>
                    <a:cubicBezTo>
                      <a:pt x="172712" y="771525"/>
                      <a:pt x="0" y="598813"/>
                      <a:pt x="0" y="385762"/>
                    </a:cubicBezTo>
                    <a:cubicBezTo>
                      <a:pt x="0" y="172712"/>
                      <a:pt x="172712" y="0"/>
                      <a:pt x="385763" y="0"/>
                    </a:cubicBezTo>
                    <a:cubicBezTo>
                      <a:pt x="598814"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78" name="Google Shape;378;p30"/>
              <p:cNvSpPr/>
              <p:nvPr/>
            </p:nvSpPr>
            <p:spPr>
              <a:xfrm>
                <a:off x="8164734" y="2129694"/>
                <a:ext cx="809625" cy="809624"/>
              </a:xfrm>
              <a:custGeom>
                <a:avLst/>
                <a:gdLst/>
                <a:ahLst/>
                <a:cxnLst/>
                <a:rect l="l" t="t" r="r" b="b"/>
                <a:pathLst>
                  <a:path w="809625" h="809624" extrusionOk="0">
                    <a:moveTo>
                      <a:pt x="404813" y="809625"/>
                    </a:moveTo>
                    <a:cubicBezTo>
                      <a:pt x="181642" y="809625"/>
                      <a:pt x="0" y="627983"/>
                      <a:pt x="0" y="404812"/>
                    </a:cubicBezTo>
                    <a:cubicBezTo>
                      <a:pt x="0" y="181642"/>
                      <a:pt x="181642" y="0"/>
                      <a:pt x="404813" y="0"/>
                    </a:cubicBezTo>
                    <a:cubicBezTo>
                      <a:pt x="627983" y="0"/>
                      <a:pt x="809625" y="181642"/>
                      <a:pt x="809625" y="404812"/>
                    </a:cubicBezTo>
                    <a:cubicBezTo>
                      <a:pt x="809625" y="627983"/>
                      <a:pt x="628079" y="809625"/>
                      <a:pt x="404813" y="809625"/>
                    </a:cubicBezTo>
                    <a:close/>
                    <a:moveTo>
                      <a:pt x="404813" y="38100"/>
                    </a:moveTo>
                    <a:cubicBezTo>
                      <a:pt x="202597" y="38100"/>
                      <a:pt x="38100" y="202597"/>
                      <a:pt x="38100" y="404812"/>
                    </a:cubicBezTo>
                    <a:cubicBezTo>
                      <a:pt x="38100" y="607028"/>
                      <a:pt x="202597" y="771525"/>
                      <a:pt x="404813" y="771525"/>
                    </a:cubicBezTo>
                    <a:cubicBezTo>
                      <a:pt x="607028" y="771525"/>
                      <a:pt x="771525" y="607028"/>
                      <a:pt x="771525" y="404812"/>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79" name="Google Shape;379;p30"/>
            <p:cNvSpPr/>
            <p:nvPr/>
          </p:nvSpPr>
          <p:spPr>
            <a:xfrm>
              <a:off x="8439804" y="2284316"/>
              <a:ext cx="352490" cy="352406"/>
            </a:xfrm>
            <a:custGeom>
              <a:avLst/>
              <a:gdLst/>
              <a:ahLst/>
              <a:cxnLst/>
              <a:rect l="l" t="t" r="r" b="b"/>
              <a:pathLst>
                <a:path w="352490" h="352406" extrusionOk="0">
                  <a:moveTo>
                    <a:pt x="341960" y="116269"/>
                  </a:moveTo>
                  <a:cubicBezTo>
                    <a:pt x="334340" y="121793"/>
                    <a:pt x="325863" y="126461"/>
                    <a:pt x="316528" y="129890"/>
                  </a:cubicBezTo>
                  <a:cubicBezTo>
                    <a:pt x="262141" y="149797"/>
                    <a:pt x="202038" y="121793"/>
                    <a:pt x="182130" y="67501"/>
                  </a:cubicBezTo>
                  <a:cubicBezTo>
                    <a:pt x="173844" y="44927"/>
                    <a:pt x="173939" y="21400"/>
                    <a:pt x="180701" y="64"/>
                  </a:cubicBezTo>
                  <a:cubicBezTo>
                    <a:pt x="159175" y="-508"/>
                    <a:pt x="137172" y="2731"/>
                    <a:pt x="115741" y="10637"/>
                  </a:cubicBezTo>
                  <a:cubicBezTo>
                    <a:pt x="24301" y="44069"/>
                    <a:pt x="-22657" y="145320"/>
                    <a:pt x="10776" y="236665"/>
                  </a:cubicBezTo>
                  <a:cubicBezTo>
                    <a:pt x="44209" y="328105"/>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80" name="Google Shape;380;p30">
            <a:hlinkClick r:id="rId2" action="ppaction://hlinksldjump"/>
          </p:cNvPr>
          <p:cNvSpPr/>
          <p:nvPr/>
        </p:nvSpPr>
        <p:spPr>
          <a:xfrm>
            <a:off x="17033588" y="1609313"/>
            <a:ext cx="623963" cy="576113"/>
          </a:xfrm>
          <a:prstGeom prst="rect">
            <a:avLst/>
          </a:prstGeom>
        </p:spPr>
        <p:txBody>
          <a:bodyPr>
            <a:prstTxWarp prst="textPlain">
              <a:avLst/>
            </a:prstTxWarp>
          </a:bodyPr>
          <a:lstStyle/>
          <a:p>
            <a:pPr lvl="0" algn="ctr"/>
            <a:r>
              <a:rPr b="0" i="0">
                <a:ln>
                  <a:noFill/>
                </a:ln>
                <a:solidFill>
                  <a:srgbClr val="000000"/>
                </a:solidFill>
                <a:latin typeface="Chelsea Market"/>
              </a:rPr>
              <a:t>x</a:t>
            </a:r>
          </a:p>
        </p:txBody>
      </p:sp>
      <p:sp>
        <p:nvSpPr>
          <p:cNvPr id="381" name="Google Shape;381;p30"/>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2700"/>
              <a:buFont typeface="Arial"/>
              <a:buNone/>
            </a:pPr>
            <a:endParaRPr sz="2700">
              <a:solidFill>
                <a:srgbClr val="000000"/>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382"/>
        <p:cNvGrpSpPr/>
        <p:nvPr/>
      </p:nvGrpSpPr>
      <p:grpSpPr>
        <a:xfrm>
          <a:off x="0" y="0"/>
          <a:ext cx="0" cy="0"/>
          <a:chOff x="0" y="0"/>
          <a:chExt cx="0" cy="0"/>
        </a:xfrm>
      </p:grpSpPr>
      <p:sp>
        <p:nvSpPr>
          <p:cNvPr id="383" name="Google Shape;383;p31"/>
          <p:cNvSpPr/>
          <p:nvPr/>
        </p:nvSpPr>
        <p:spPr>
          <a:xfrm flipH="1">
            <a:off x="0" y="0"/>
            <a:ext cx="18288000" cy="10287000"/>
          </a:xfrm>
          <a:custGeom>
            <a:avLst/>
            <a:gdLst/>
            <a:ahLst/>
            <a:cxnLst/>
            <a:rect l="l" t="t" r="r" b="b"/>
            <a:pathLst>
              <a:path w="12192000" h="6858000" extrusionOk="0">
                <a:moveTo>
                  <a:pt x="3918285" y="5943611"/>
                </a:moveTo>
                <a:cubicBezTo>
                  <a:pt x="3840702" y="5942948"/>
                  <a:pt x="3763119" y="5962178"/>
                  <a:pt x="3692830" y="6001964"/>
                </a:cubicBezTo>
                <a:lnTo>
                  <a:pt x="2163169" y="6858000"/>
                </a:lnTo>
                <a:lnTo>
                  <a:pt x="5654749" y="6858000"/>
                </a:lnTo>
                <a:lnTo>
                  <a:pt x="4143743" y="6004615"/>
                </a:lnTo>
                <a:cubicBezTo>
                  <a:pt x="4073453" y="5964829"/>
                  <a:pt x="3995869" y="5944273"/>
                  <a:pt x="3918285" y="5943611"/>
                </a:cubicBezTo>
                <a:close/>
                <a:moveTo>
                  <a:pt x="12071685" y="5943610"/>
                </a:moveTo>
                <a:cubicBezTo>
                  <a:pt x="11994101" y="5942948"/>
                  <a:pt x="11916518" y="5962178"/>
                  <a:pt x="11846229" y="6001964"/>
                </a:cubicBezTo>
                <a:lnTo>
                  <a:pt x="10316568" y="6858000"/>
                </a:lnTo>
                <a:lnTo>
                  <a:pt x="12192000" y="6858000"/>
                </a:lnTo>
                <a:lnTo>
                  <a:pt x="12192000" y="5961434"/>
                </a:lnTo>
                <a:lnTo>
                  <a:pt x="12187148" y="5959442"/>
                </a:lnTo>
                <a:cubicBezTo>
                  <a:pt x="12149268" y="5949246"/>
                  <a:pt x="12110476" y="5943942"/>
                  <a:pt x="12071685" y="5943610"/>
                </a:cubicBezTo>
                <a:close/>
                <a:moveTo>
                  <a:pt x="964314" y="0"/>
                </a:moveTo>
                <a:lnTo>
                  <a:pt x="0" y="0"/>
                </a:lnTo>
                <a:lnTo>
                  <a:pt x="0" y="6858000"/>
                </a:lnTo>
                <a:lnTo>
                  <a:pt x="1011653" y="6858000"/>
                </a:lnTo>
                <a:lnTo>
                  <a:pt x="3342792" y="5568976"/>
                </a:lnTo>
                <a:cubicBezTo>
                  <a:pt x="3488677" y="5486750"/>
                  <a:pt x="3581511" y="5332909"/>
                  <a:pt x="3581511" y="5165807"/>
                </a:cubicBezTo>
                <a:lnTo>
                  <a:pt x="3581511" y="1749482"/>
                </a:lnTo>
                <a:cubicBezTo>
                  <a:pt x="3581511" y="1582378"/>
                  <a:pt x="3491328" y="1428537"/>
                  <a:pt x="3348097" y="1346311"/>
                </a:cubicBezTo>
                <a:close/>
                <a:moveTo>
                  <a:pt x="5595194" y="0"/>
                </a:moveTo>
                <a:lnTo>
                  <a:pt x="2163864" y="0"/>
                </a:lnTo>
                <a:lnTo>
                  <a:pt x="3580448" y="850913"/>
                </a:lnTo>
                <a:cubicBezTo>
                  <a:pt x="3721028" y="935790"/>
                  <a:pt x="3898739" y="938441"/>
                  <a:pt x="4041970" y="858869"/>
                </a:cubicBezTo>
                <a:close/>
                <a:moveTo>
                  <a:pt x="9153163" y="0"/>
                </a:moveTo>
                <a:lnTo>
                  <a:pt x="6617567" y="0"/>
                </a:lnTo>
                <a:lnTo>
                  <a:pt x="4552738" y="1155530"/>
                </a:lnTo>
                <a:cubicBezTo>
                  <a:pt x="4406835" y="1237766"/>
                  <a:pt x="4316644" y="1391623"/>
                  <a:pt x="4316644" y="1558743"/>
                </a:cubicBezTo>
                <a:lnTo>
                  <a:pt x="4316644" y="5174390"/>
                </a:lnTo>
                <a:cubicBezTo>
                  <a:pt x="4316644" y="5336207"/>
                  <a:pt x="4401531" y="5487410"/>
                  <a:pt x="4542126" y="5569645"/>
                </a:cubicBezTo>
                <a:lnTo>
                  <a:pt x="6686954" y="6858000"/>
                </a:lnTo>
                <a:lnTo>
                  <a:pt x="9202090" y="6858000"/>
                </a:lnTo>
                <a:lnTo>
                  <a:pt x="11532021" y="5569645"/>
                </a:lnTo>
                <a:cubicBezTo>
                  <a:pt x="11677921" y="5487410"/>
                  <a:pt x="11770765" y="5333553"/>
                  <a:pt x="11770765" y="5166433"/>
                </a:cubicBezTo>
                <a:lnTo>
                  <a:pt x="11770765" y="1749740"/>
                </a:lnTo>
                <a:cubicBezTo>
                  <a:pt x="11770765" y="1582618"/>
                  <a:pt x="11680573" y="1428761"/>
                  <a:pt x="11537327" y="1346526"/>
                </a:cubicBezTo>
                <a:close/>
                <a:moveTo>
                  <a:pt x="12192000" y="0"/>
                </a:moveTo>
                <a:lnTo>
                  <a:pt x="10317262" y="0"/>
                </a:lnTo>
                <a:lnTo>
                  <a:pt x="11733847" y="850914"/>
                </a:lnTo>
                <a:cubicBezTo>
                  <a:pt x="11839282" y="914572"/>
                  <a:pt x="11965603" y="931978"/>
                  <a:pt x="12082600" y="903133"/>
                </a:cubicBezTo>
                <a:lnTo>
                  <a:pt x="12192000" y="860193"/>
                </a:lnTo>
                <a:close/>
              </a:path>
            </a:pathLst>
          </a:custGeom>
          <a:solidFill>
            <a:schemeClr val="accent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84" name="Google Shape;384;p31"/>
          <p:cNvSpPr/>
          <p:nvPr/>
        </p:nvSpPr>
        <p:spPr>
          <a:xfrm>
            <a:off x="364463" y="1425150"/>
            <a:ext cx="11694150" cy="7436700"/>
          </a:xfrm>
          <a:prstGeom prst="roundRect">
            <a:avLst>
              <a:gd name="adj" fmla="val 4504"/>
            </a:avLst>
          </a:prstGeom>
          <a:solidFill>
            <a:srgbClr val="FFFFFF">
              <a:alpha val="58431"/>
            </a:srgbClr>
          </a:solidFill>
          <a:ln w="76200" cap="flat" cmpd="sng">
            <a:solidFill>
              <a:srgbClr val="000000"/>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Clr>
                <a:srgbClr val="000000"/>
              </a:buClr>
              <a:buSzPts val="1400"/>
              <a:buFont typeface="Arial"/>
              <a:buNone/>
            </a:pPr>
            <a:endParaRPr sz="2100">
              <a:solidFill>
                <a:srgbClr val="000000"/>
              </a:solidFill>
              <a:latin typeface="Arial"/>
              <a:ea typeface="Arial"/>
              <a:cs typeface="Arial"/>
              <a:sym typeface="Arial"/>
            </a:endParaRPr>
          </a:p>
        </p:txBody>
      </p:sp>
      <p:grpSp>
        <p:nvGrpSpPr>
          <p:cNvPr id="385" name="Google Shape;385;p31"/>
          <p:cNvGrpSpPr/>
          <p:nvPr/>
        </p:nvGrpSpPr>
        <p:grpSpPr>
          <a:xfrm flipH="1">
            <a:off x="11231451" y="2498351"/>
            <a:ext cx="6856818" cy="5759466"/>
            <a:chOff x="2076453" y="1626619"/>
            <a:chExt cx="3249831" cy="2729734"/>
          </a:xfrm>
        </p:grpSpPr>
        <p:grpSp>
          <p:nvGrpSpPr>
            <p:cNvPr id="386" name="Google Shape;386;p31"/>
            <p:cNvGrpSpPr/>
            <p:nvPr/>
          </p:nvGrpSpPr>
          <p:grpSpPr>
            <a:xfrm>
              <a:off x="2076453" y="2309959"/>
              <a:ext cx="833410" cy="861198"/>
              <a:chOff x="2076453" y="2309959"/>
              <a:chExt cx="833410" cy="861198"/>
            </a:xfrm>
          </p:grpSpPr>
          <p:sp>
            <p:nvSpPr>
              <p:cNvPr id="387" name="Google Shape;387;p31"/>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88" name="Google Shape;388;p31"/>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389" name="Google Shape;389;p31"/>
            <p:cNvGrpSpPr/>
            <p:nvPr/>
          </p:nvGrpSpPr>
          <p:grpSpPr>
            <a:xfrm>
              <a:off x="2450412" y="1626619"/>
              <a:ext cx="1134652" cy="1350990"/>
              <a:chOff x="2450412" y="1626619"/>
              <a:chExt cx="1134652" cy="1350990"/>
            </a:xfrm>
          </p:grpSpPr>
          <p:sp>
            <p:nvSpPr>
              <p:cNvPr id="390" name="Google Shape;390;p31"/>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91" name="Google Shape;391;p31"/>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392" name="Google Shape;392;p31"/>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93" name="Google Shape;393;p31"/>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94" name="Google Shape;394;p31"/>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95" name="Google Shape;395;p31"/>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96" name="Google Shape;396;p31"/>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397" name="Google Shape;397;p31"/>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398" name="Google Shape;398;p31"/>
            <p:cNvGrpSpPr/>
            <p:nvPr/>
          </p:nvGrpSpPr>
          <p:grpSpPr>
            <a:xfrm>
              <a:off x="3468909" y="2291619"/>
              <a:ext cx="809625" cy="809625"/>
              <a:chOff x="3468909" y="2291619"/>
              <a:chExt cx="809625" cy="809625"/>
            </a:xfrm>
          </p:grpSpPr>
          <p:sp>
            <p:nvSpPr>
              <p:cNvPr id="399" name="Google Shape;399;p31"/>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00" name="Google Shape;400;p31"/>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401" name="Google Shape;401;p31"/>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02" name="Google Shape;402;p31"/>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03" name="Google Shape;403;p31"/>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04" name="Google Shape;404;p31"/>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05" name="Google Shape;405;p31"/>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06" name="Google Shape;406;p31"/>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07" name="Google Shape;407;p31"/>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08" name="Google Shape;408;p31"/>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409" name="Google Shape;409;p31"/>
            <p:cNvGrpSpPr/>
            <p:nvPr/>
          </p:nvGrpSpPr>
          <p:grpSpPr>
            <a:xfrm>
              <a:off x="4516659" y="2291619"/>
              <a:ext cx="809625" cy="809625"/>
              <a:chOff x="4516659" y="2291619"/>
              <a:chExt cx="809625" cy="809625"/>
            </a:xfrm>
          </p:grpSpPr>
          <p:sp>
            <p:nvSpPr>
              <p:cNvPr id="410" name="Google Shape;410;p31"/>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11" name="Google Shape;411;p31"/>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412" name="Google Shape;412;p31"/>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13" name="Google Shape;413;p31"/>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414" name="Google Shape;414;p31"/>
          <p:cNvSpPr txBox="1">
            <a:spLocks noGrp="1"/>
          </p:cNvSpPr>
          <p:nvPr>
            <p:ph type="title"/>
          </p:nvPr>
        </p:nvSpPr>
        <p:spPr>
          <a:xfrm>
            <a:off x="1835438" y="2005613"/>
            <a:ext cx="8752050" cy="114525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highlight>
                  <a:schemeClr val="accent1"/>
                </a:highlight>
              </a:defRPr>
            </a:lvl1pPr>
            <a:lvl2pPr lvl="1"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415" name="Google Shape;415;p31"/>
          <p:cNvSpPr txBox="1">
            <a:spLocks noGrp="1"/>
          </p:cNvSpPr>
          <p:nvPr>
            <p:ph type="body" idx="1"/>
          </p:nvPr>
        </p:nvSpPr>
        <p:spPr>
          <a:xfrm>
            <a:off x="1835588" y="3284138"/>
            <a:ext cx="8752050" cy="4997250"/>
          </a:xfrm>
          <a:prstGeom prst="rect">
            <a:avLst/>
          </a:prstGeom>
          <a:noFill/>
          <a:ln>
            <a:noFill/>
          </a:ln>
        </p:spPr>
        <p:txBody>
          <a:bodyPr spcFirstLastPara="1" wrap="square" lIns="121900" tIns="121900" rIns="121900" bIns="121900" anchor="ctr"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3150"/>
              </a:spcBef>
              <a:spcAft>
                <a:spcPts val="0"/>
              </a:spcAft>
              <a:buSzPts val="1900"/>
              <a:buChar char="○"/>
              <a:defRPr/>
            </a:lvl2pPr>
            <a:lvl3pPr marL="1371600" lvl="2" indent="-349250" algn="ctr">
              <a:lnSpc>
                <a:spcPct val="115000"/>
              </a:lnSpc>
              <a:spcBef>
                <a:spcPts val="3150"/>
              </a:spcBef>
              <a:spcAft>
                <a:spcPts val="0"/>
              </a:spcAft>
              <a:buSzPts val="1900"/>
              <a:buChar char="■"/>
              <a:defRPr/>
            </a:lvl3pPr>
            <a:lvl4pPr marL="1828800" lvl="3" indent="-349250" algn="ctr">
              <a:lnSpc>
                <a:spcPct val="115000"/>
              </a:lnSpc>
              <a:spcBef>
                <a:spcPts val="3150"/>
              </a:spcBef>
              <a:spcAft>
                <a:spcPts val="0"/>
              </a:spcAft>
              <a:buSzPts val="1900"/>
              <a:buChar char="●"/>
              <a:defRPr/>
            </a:lvl4pPr>
            <a:lvl5pPr marL="2286000" lvl="4" indent="-349250" algn="ctr">
              <a:lnSpc>
                <a:spcPct val="115000"/>
              </a:lnSpc>
              <a:spcBef>
                <a:spcPts val="3150"/>
              </a:spcBef>
              <a:spcAft>
                <a:spcPts val="0"/>
              </a:spcAft>
              <a:buSzPts val="1900"/>
              <a:buChar char="○"/>
              <a:defRPr/>
            </a:lvl5pPr>
            <a:lvl6pPr marL="2743200" lvl="5" indent="-349250" algn="ctr">
              <a:lnSpc>
                <a:spcPct val="115000"/>
              </a:lnSpc>
              <a:spcBef>
                <a:spcPts val="3150"/>
              </a:spcBef>
              <a:spcAft>
                <a:spcPts val="0"/>
              </a:spcAft>
              <a:buSzPts val="1900"/>
              <a:buChar char="■"/>
              <a:defRPr/>
            </a:lvl6pPr>
            <a:lvl7pPr marL="3200400" lvl="6" indent="-349250" algn="ctr">
              <a:lnSpc>
                <a:spcPct val="115000"/>
              </a:lnSpc>
              <a:spcBef>
                <a:spcPts val="3150"/>
              </a:spcBef>
              <a:spcAft>
                <a:spcPts val="0"/>
              </a:spcAft>
              <a:buSzPts val="1900"/>
              <a:buChar char="●"/>
              <a:defRPr/>
            </a:lvl7pPr>
            <a:lvl8pPr marL="3657600" lvl="7" indent="-349250" algn="ctr">
              <a:lnSpc>
                <a:spcPct val="115000"/>
              </a:lnSpc>
              <a:spcBef>
                <a:spcPts val="3150"/>
              </a:spcBef>
              <a:spcAft>
                <a:spcPts val="0"/>
              </a:spcAft>
              <a:buSzPts val="1900"/>
              <a:buChar char="○"/>
              <a:defRPr/>
            </a:lvl8pPr>
            <a:lvl9pPr marL="4114800" lvl="8" indent="-349250" algn="ctr">
              <a:lnSpc>
                <a:spcPct val="115000"/>
              </a:lnSpc>
              <a:spcBef>
                <a:spcPts val="3150"/>
              </a:spcBef>
              <a:spcAft>
                <a:spcPts val="3150"/>
              </a:spcAft>
              <a:buSzPts val="1900"/>
              <a:buChar char="■"/>
              <a:defRPr/>
            </a:lvl9pPr>
          </a:lstStyle>
          <a:p>
            <a:endParaRPr/>
          </a:p>
        </p:txBody>
      </p:sp>
      <p:sp>
        <p:nvSpPr>
          <p:cNvPr id="416" name="Google Shape;416;p31">
            <a:hlinkClick r:id="rId2" action="ppaction://hlinksldjump"/>
          </p:cNvPr>
          <p:cNvSpPr/>
          <p:nvPr/>
        </p:nvSpPr>
        <p:spPr>
          <a:xfrm>
            <a:off x="574388" y="1609313"/>
            <a:ext cx="623963" cy="576113"/>
          </a:xfrm>
          <a:prstGeom prst="rect">
            <a:avLst/>
          </a:prstGeom>
        </p:spPr>
        <p:txBody>
          <a:bodyPr>
            <a:prstTxWarp prst="textPlain">
              <a:avLst/>
            </a:prstTxWarp>
          </a:bodyPr>
          <a:lstStyle/>
          <a:p>
            <a:pPr lvl="0" algn="ctr"/>
            <a:r>
              <a:rPr b="0" i="0">
                <a:ln>
                  <a:noFill/>
                </a:ln>
                <a:solidFill>
                  <a:srgbClr val="000000"/>
                </a:solidFill>
                <a:latin typeface="Chelsea Market"/>
              </a:rPr>
              <a:t>x</a:t>
            </a:r>
          </a:p>
        </p:txBody>
      </p:sp>
      <p:sp>
        <p:nvSpPr>
          <p:cNvPr id="417" name="Google Shape;417;p31"/>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2700"/>
              <a:buFont typeface="Arial"/>
              <a:buNone/>
            </a:pPr>
            <a:endParaRPr sz="27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spTree>
      <p:nvGrpSpPr>
        <p:cNvPr id="1" name="Shape 418"/>
        <p:cNvGrpSpPr/>
        <p:nvPr/>
      </p:nvGrpSpPr>
      <p:grpSpPr>
        <a:xfrm>
          <a:off x="0" y="0"/>
          <a:ext cx="0" cy="0"/>
          <a:chOff x="0" y="0"/>
          <a:chExt cx="0" cy="0"/>
        </a:xfrm>
      </p:grpSpPr>
      <p:sp>
        <p:nvSpPr>
          <p:cNvPr id="419" name="Google Shape;419;p32"/>
          <p:cNvSpPr/>
          <p:nvPr/>
        </p:nvSpPr>
        <p:spPr>
          <a:xfrm>
            <a:off x="0" y="0"/>
            <a:ext cx="18288000" cy="10287000"/>
          </a:xfrm>
          <a:custGeom>
            <a:avLst/>
            <a:gdLst/>
            <a:ahLst/>
            <a:cxnLst/>
            <a:rect l="l" t="t" r="r" b="b"/>
            <a:pathLst>
              <a:path w="12192000" h="6858000" extrusionOk="0">
                <a:moveTo>
                  <a:pt x="3822249" y="5943611"/>
                </a:moveTo>
                <a:cubicBezTo>
                  <a:pt x="3899833" y="5944273"/>
                  <a:pt x="3977417" y="5964829"/>
                  <a:pt x="4047707" y="6004615"/>
                </a:cubicBezTo>
                <a:lnTo>
                  <a:pt x="5558713" y="6858000"/>
                </a:lnTo>
                <a:lnTo>
                  <a:pt x="2067133" y="6858000"/>
                </a:lnTo>
                <a:lnTo>
                  <a:pt x="3596795" y="6001964"/>
                </a:lnTo>
                <a:cubicBezTo>
                  <a:pt x="3667083" y="5962178"/>
                  <a:pt x="3744666" y="5942948"/>
                  <a:pt x="3822249" y="5943611"/>
                </a:cubicBezTo>
                <a:close/>
                <a:moveTo>
                  <a:pt x="11975649" y="5943610"/>
                </a:moveTo>
                <a:cubicBezTo>
                  <a:pt x="12014440" y="5943942"/>
                  <a:pt x="12053232" y="5949246"/>
                  <a:pt x="12091112" y="5959442"/>
                </a:cubicBezTo>
                <a:lnTo>
                  <a:pt x="12192000" y="6000876"/>
                </a:lnTo>
                <a:lnTo>
                  <a:pt x="12192000" y="6858000"/>
                </a:lnTo>
                <a:lnTo>
                  <a:pt x="10220532" y="6858000"/>
                </a:lnTo>
                <a:lnTo>
                  <a:pt x="11750193" y="6001964"/>
                </a:lnTo>
                <a:cubicBezTo>
                  <a:pt x="11820482" y="5962178"/>
                  <a:pt x="11898065" y="5942948"/>
                  <a:pt x="11975649" y="5943610"/>
                </a:cubicBezTo>
                <a:close/>
                <a:moveTo>
                  <a:pt x="10221226" y="0"/>
                </a:moveTo>
                <a:lnTo>
                  <a:pt x="12192000" y="0"/>
                </a:lnTo>
                <a:lnTo>
                  <a:pt x="12192000" y="807630"/>
                </a:lnTo>
                <a:lnTo>
                  <a:pt x="12099334" y="858871"/>
                </a:lnTo>
                <a:cubicBezTo>
                  <a:pt x="11956103" y="938442"/>
                  <a:pt x="11778391" y="935792"/>
                  <a:pt x="11637811" y="850914"/>
                </a:cubicBezTo>
                <a:close/>
                <a:moveTo>
                  <a:pt x="6521532" y="0"/>
                </a:moveTo>
                <a:lnTo>
                  <a:pt x="9057127" y="0"/>
                </a:lnTo>
                <a:lnTo>
                  <a:pt x="11441291" y="1346526"/>
                </a:lnTo>
                <a:cubicBezTo>
                  <a:pt x="11584537" y="1428761"/>
                  <a:pt x="11674729" y="1582618"/>
                  <a:pt x="11674729" y="1749740"/>
                </a:cubicBezTo>
                <a:lnTo>
                  <a:pt x="11674729" y="5166433"/>
                </a:lnTo>
                <a:cubicBezTo>
                  <a:pt x="11674729" y="5333553"/>
                  <a:pt x="11581885" y="5487410"/>
                  <a:pt x="11435985" y="5569645"/>
                </a:cubicBezTo>
                <a:lnTo>
                  <a:pt x="9106054" y="6858000"/>
                </a:lnTo>
                <a:lnTo>
                  <a:pt x="6590918" y="6858000"/>
                </a:lnTo>
                <a:lnTo>
                  <a:pt x="4446091" y="5569645"/>
                </a:lnTo>
                <a:cubicBezTo>
                  <a:pt x="4305496" y="5487410"/>
                  <a:pt x="4220609" y="5336207"/>
                  <a:pt x="4220609" y="5174390"/>
                </a:cubicBezTo>
                <a:lnTo>
                  <a:pt x="4220609" y="1558743"/>
                </a:lnTo>
                <a:cubicBezTo>
                  <a:pt x="4220609" y="1391623"/>
                  <a:pt x="4310799" y="1237766"/>
                  <a:pt x="4456702" y="1155530"/>
                </a:cubicBezTo>
                <a:close/>
                <a:moveTo>
                  <a:pt x="2067829" y="0"/>
                </a:moveTo>
                <a:lnTo>
                  <a:pt x="5499158" y="0"/>
                </a:lnTo>
                <a:lnTo>
                  <a:pt x="3945935" y="858869"/>
                </a:lnTo>
                <a:cubicBezTo>
                  <a:pt x="3802703" y="938441"/>
                  <a:pt x="3624992" y="935790"/>
                  <a:pt x="3484412" y="850913"/>
                </a:cubicBezTo>
                <a:close/>
                <a:moveTo>
                  <a:pt x="0" y="0"/>
                </a:moveTo>
                <a:lnTo>
                  <a:pt x="868279" y="0"/>
                </a:lnTo>
                <a:lnTo>
                  <a:pt x="3252061" y="1346311"/>
                </a:lnTo>
                <a:cubicBezTo>
                  <a:pt x="3395292" y="1428537"/>
                  <a:pt x="3485475" y="1582378"/>
                  <a:pt x="3485475" y="1749482"/>
                </a:cubicBezTo>
                <a:lnTo>
                  <a:pt x="3485475" y="5165807"/>
                </a:lnTo>
                <a:cubicBezTo>
                  <a:pt x="3485475" y="5332909"/>
                  <a:pt x="3392641" y="5486750"/>
                  <a:pt x="3246756" y="5568976"/>
                </a:cubicBezTo>
                <a:lnTo>
                  <a:pt x="915617" y="6858000"/>
                </a:lnTo>
                <a:lnTo>
                  <a:pt x="0" y="6858000"/>
                </a:lnTo>
                <a:close/>
              </a:path>
            </a:pathLst>
          </a:custGeom>
          <a:solidFill>
            <a:schemeClr val="accent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20" name="Google Shape;420;p32"/>
          <p:cNvSpPr/>
          <p:nvPr/>
        </p:nvSpPr>
        <p:spPr>
          <a:xfrm>
            <a:off x="6212051" y="1425150"/>
            <a:ext cx="11694150" cy="7436700"/>
          </a:xfrm>
          <a:prstGeom prst="roundRect">
            <a:avLst>
              <a:gd name="adj" fmla="val 4504"/>
            </a:avLst>
          </a:prstGeom>
          <a:solidFill>
            <a:srgbClr val="FFFFFF">
              <a:alpha val="58431"/>
            </a:srgbClr>
          </a:solidFill>
          <a:ln w="76200" cap="flat" cmpd="sng">
            <a:solidFill>
              <a:schemeClr val="accent3"/>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Clr>
                <a:srgbClr val="000000"/>
              </a:buClr>
              <a:buSzPts val="1400"/>
              <a:buFont typeface="Arial"/>
              <a:buNone/>
            </a:pPr>
            <a:endParaRPr sz="2100">
              <a:solidFill>
                <a:srgbClr val="000000"/>
              </a:solidFill>
              <a:latin typeface="Arial"/>
              <a:ea typeface="Arial"/>
              <a:cs typeface="Arial"/>
              <a:sym typeface="Arial"/>
            </a:endParaRPr>
          </a:p>
        </p:txBody>
      </p:sp>
      <p:grpSp>
        <p:nvGrpSpPr>
          <p:cNvPr id="421" name="Google Shape;421;p32"/>
          <p:cNvGrpSpPr/>
          <p:nvPr/>
        </p:nvGrpSpPr>
        <p:grpSpPr>
          <a:xfrm>
            <a:off x="238017" y="2498351"/>
            <a:ext cx="6856818" cy="5759466"/>
            <a:chOff x="2076453" y="1626619"/>
            <a:chExt cx="3249831" cy="2729734"/>
          </a:xfrm>
        </p:grpSpPr>
        <p:grpSp>
          <p:nvGrpSpPr>
            <p:cNvPr id="422" name="Google Shape;422;p32"/>
            <p:cNvGrpSpPr/>
            <p:nvPr/>
          </p:nvGrpSpPr>
          <p:grpSpPr>
            <a:xfrm>
              <a:off x="2076453" y="2309959"/>
              <a:ext cx="833410" cy="861198"/>
              <a:chOff x="2076453" y="2309959"/>
              <a:chExt cx="833410" cy="861198"/>
            </a:xfrm>
          </p:grpSpPr>
          <p:sp>
            <p:nvSpPr>
              <p:cNvPr id="423" name="Google Shape;423;p32"/>
              <p:cNvSpPr/>
              <p:nvPr/>
            </p:nvSpPr>
            <p:spPr>
              <a:xfrm>
                <a:off x="2114495" y="2348061"/>
                <a:ext cx="757273" cy="784470"/>
              </a:xfrm>
              <a:custGeom>
                <a:avLst/>
                <a:gdLst/>
                <a:ahLst/>
                <a:cxnLst/>
                <a:rect l="l" t="t" r="r" b="b"/>
                <a:pathLst>
                  <a:path w="757273" h="784470" extrusionOk="0">
                    <a:moveTo>
                      <a:pt x="573364" y="781759"/>
                    </a:moveTo>
                    <a:cubicBezTo>
                      <a:pt x="354289" y="791284"/>
                      <a:pt x="18819" y="788902"/>
                      <a:pt x="1864" y="543634"/>
                    </a:cubicBezTo>
                    <a:cubicBezTo>
                      <a:pt x="-17186" y="267409"/>
                      <a:pt x="112449" y="18044"/>
                      <a:pt x="268564" y="709"/>
                    </a:cubicBezTo>
                    <a:cubicBezTo>
                      <a:pt x="354289" y="-8816"/>
                      <a:pt x="413344" y="78052"/>
                      <a:pt x="554314" y="238834"/>
                    </a:cubicBezTo>
                    <a:cubicBezTo>
                      <a:pt x="700523" y="405616"/>
                      <a:pt x="773199" y="490960"/>
                      <a:pt x="754339" y="591259"/>
                    </a:cubicBezTo>
                    <a:cubicBezTo>
                      <a:pt x="731289" y="713464"/>
                      <a:pt x="592224" y="780997"/>
                      <a:pt x="573364" y="78175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24" name="Google Shape;424;p32"/>
              <p:cNvSpPr/>
              <p:nvPr/>
            </p:nvSpPr>
            <p:spPr>
              <a:xfrm>
                <a:off x="2076453" y="2309959"/>
                <a:ext cx="833410" cy="861198"/>
              </a:xfrm>
              <a:custGeom>
                <a:avLst/>
                <a:gdLst/>
                <a:ahLst/>
                <a:cxnLst/>
                <a:rect l="l" t="t" r="r" b="b"/>
                <a:pathLst>
                  <a:path w="833410" h="861198" extrusionOk="0">
                    <a:moveTo>
                      <a:pt x="492534" y="861198"/>
                    </a:moveTo>
                    <a:cubicBezTo>
                      <a:pt x="294700" y="861198"/>
                      <a:pt x="18665" y="827385"/>
                      <a:pt x="1901" y="584402"/>
                    </a:cubicBezTo>
                    <a:cubicBezTo>
                      <a:pt x="-18101" y="293604"/>
                      <a:pt x="122297" y="20998"/>
                      <a:pt x="302415" y="996"/>
                    </a:cubicBezTo>
                    <a:cubicBezTo>
                      <a:pt x="395855" y="-9291"/>
                      <a:pt x="456053" y="60622"/>
                      <a:pt x="565400" y="187686"/>
                    </a:cubicBezTo>
                    <a:cubicBezTo>
                      <a:pt x="582450" y="207498"/>
                      <a:pt x="600928" y="228929"/>
                      <a:pt x="621026" y="251884"/>
                    </a:cubicBezTo>
                    <a:cubicBezTo>
                      <a:pt x="765425" y="416572"/>
                      <a:pt x="852579" y="515917"/>
                      <a:pt x="829814" y="636504"/>
                    </a:cubicBezTo>
                    <a:cubicBezTo>
                      <a:pt x="802954" y="779093"/>
                      <a:pt x="646744" y="856531"/>
                      <a:pt x="613025" y="857960"/>
                    </a:cubicBezTo>
                    <a:cubicBezTo>
                      <a:pt x="579878" y="859389"/>
                      <a:pt x="538349" y="861198"/>
                      <a:pt x="492534" y="861198"/>
                    </a:cubicBezTo>
                    <a:close/>
                    <a:moveTo>
                      <a:pt x="318893" y="76243"/>
                    </a:moveTo>
                    <a:cubicBezTo>
                      <a:pt x="316226" y="76243"/>
                      <a:pt x="313559" y="76434"/>
                      <a:pt x="310797" y="76719"/>
                    </a:cubicBezTo>
                    <a:cubicBezTo>
                      <a:pt x="185448" y="90626"/>
                      <a:pt x="59242" y="308463"/>
                      <a:pt x="77911" y="579163"/>
                    </a:cubicBezTo>
                    <a:cubicBezTo>
                      <a:pt x="91627" y="778045"/>
                      <a:pt x="367471" y="792238"/>
                      <a:pt x="607215" y="781951"/>
                    </a:cubicBezTo>
                    <a:cubicBezTo>
                      <a:pt x="631789" y="774807"/>
                      <a:pt x="737231" y="716323"/>
                      <a:pt x="754852" y="622312"/>
                    </a:cubicBezTo>
                    <a:cubicBezTo>
                      <a:pt x="770092" y="541635"/>
                      <a:pt x="707227" y="465816"/>
                      <a:pt x="563590" y="302081"/>
                    </a:cubicBezTo>
                    <a:cubicBezTo>
                      <a:pt x="543302" y="278935"/>
                      <a:pt x="524728" y="257313"/>
                      <a:pt x="507488" y="237311"/>
                    </a:cubicBezTo>
                    <a:cubicBezTo>
                      <a:pt x="411095" y="125107"/>
                      <a:pt x="366994" y="76243"/>
                      <a:pt x="318893" y="76243"/>
                    </a:cubicBezTo>
                    <a:close/>
                    <a:moveTo>
                      <a:pt x="609787" y="781855"/>
                    </a:moveTo>
                    <a:cubicBezTo>
                      <a:pt x="609596" y="781855"/>
                      <a:pt x="609406" y="781855"/>
                      <a:pt x="609120" y="781855"/>
                    </a:cubicBezTo>
                    <a:cubicBezTo>
                      <a:pt x="609310" y="781855"/>
                      <a:pt x="609596" y="781855"/>
                      <a:pt x="609787" y="781855"/>
                    </a:cubicBezTo>
                    <a:lnTo>
                      <a:pt x="609787" y="7818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grpSp>
          <p:nvGrpSpPr>
            <p:cNvPr id="425" name="Google Shape;425;p32"/>
            <p:cNvGrpSpPr/>
            <p:nvPr/>
          </p:nvGrpSpPr>
          <p:grpSpPr>
            <a:xfrm>
              <a:off x="2450412" y="1626619"/>
              <a:ext cx="1134652" cy="1350990"/>
              <a:chOff x="2450412" y="1626619"/>
              <a:chExt cx="1134652" cy="1350990"/>
            </a:xfrm>
          </p:grpSpPr>
          <p:sp>
            <p:nvSpPr>
              <p:cNvPr id="426" name="Google Shape;426;p32"/>
              <p:cNvSpPr/>
              <p:nvPr/>
            </p:nvSpPr>
            <p:spPr>
              <a:xfrm>
                <a:off x="2488545" y="1664676"/>
                <a:ext cx="1058213" cy="1274864"/>
              </a:xfrm>
              <a:custGeom>
                <a:avLst/>
                <a:gdLst/>
                <a:ahLst/>
                <a:cxnLst/>
                <a:rect l="l" t="t" r="r" b="b"/>
                <a:pathLst>
                  <a:path w="1058213" h="1274864" extrusionOk="0">
                    <a:moveTo>
                      <a:pt x="365049" y="1247212"/>
                    </a:moveTo>
                    <a:cubicBezTo>
                      <a:pt x="349524" y="1215779"/>
                      <a:pt x="329712" y="1186728"/>
                      <a:pt x="311519" y="1156819"/>
                    </a:cubicBezTo>
                    <a:cubicBezTo>
                      <a:pt x="265323" y="1081096"/>
                      <a:pt x="215793" y="1007467"/>
                      <a:pt x="169597" y="931744"/>
                    </a:cubicBezTo>
                    <a:cubicBezTo>
                      <a:pt x="80252" y="785440"/>
                      <a:pt x="-6902" y="620562"/>
                      <a:pt x="433" y="443968"/>
                    </a:cubicBezTo>
                    <a:cubicBezTo>
                      <a:pt x="2433" y="395962"/>
                      <a:pt x="11767" y="348337"/>
                      <a:pt x="27864" y="303094"/>
                    </a:cubicBezTo>
                    <a:cubicBezTo>
                      <a:pt x="111304" y="69445"/>
                      <a:pt x="381623" y="11438"/>
                      <a:pt x="601746" y="2866"/>
                    </a:cubicBezTo>
                    <a:cubicBezTo>
                      <a:pt x="712141" y="-1421"/>
                      <a:pt x="841966" y="-9898"/>
                      <a:pt x="937216" y="56206"/>
                    </a:cubicBezTo>
                    <a:cubicBezTo>
                      <a:pt x="1084949" y="158790"/>
                      <a:pt x="1063899" y="349861"/>
                      <a:pt x="1044658" y="505309"/>
                    </a:cubicBezTo>
                    <a:cubicBezTo>
                      <a:pt x="1039324" y="548267"/>
                      <a:pt x="1030180" y="591225"/>
                      <a:pt x="1020465" y="633421"/>
                    </a:cubicBezTo>
                    <a:cubicBezTo>
                      <a:pt x="1012369" y="668377"/>
                      <a:pt x="1003225" y="703048"/>
                      <a:pt x="992842" y="737434"/>
                    </a:cubicBezTo>
                    <a:cubicBezTo>
                      <a:pt x="933787" y="933839"/>
                      <a:pt x="829774" y="1105861"/>
                      <a:pt x="675565" y="1241782"/>
                    </a:cubicBezTo>
                    <a:cubicBezTo>
                      <a:pt x="613081" y="1296932"/>
                      <a:pt x="377242" y="1271881"/>
                      <a:pt x="365049" y="12472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27" name="Google Shape;427;p32"/>
              <p:cNvSpPr/>
              <p:nvPr/>
            </p:nvSpPr>
            <p:spPr>
              <a:xfrm>
                <a:off x="2450412" y="1626619"/>
                <a:ext cx="1134652" cy="1350990"/>
              </a:xfrm>
              <a:custGeom>
                <a:avLst/>
                <a:gdLst/>
                <a:ahLst/>
                <a:cxnLst/>
                <a:rect l="l" t="t" r="r" b="b"/>
                <a:pathLst>
                  <a:path w="1134652" h="1350990" extrusionOk="0">
                    <a:moveTo>
                      <a:pt x="564060" y="1350991"/>
                    </a:moveTo>
                    <a:cubicBezTo>
                      <a:pt x="516149" y="1350991"/>
                      <a:pt x="470525" y="1345847"/>
                      <a:pt x="441378" y="1340037"/>
                    </a:cubicBezTo>
                    <a:cubicBezTo>
                      <a:pt x="398611" y="1331560"/>
                      <a:pt x="378323" y="1320892"/>
                      <a:pt x="368988" y="1302032"/>
                    </a:cubicBezTo>
                    <a:lnTo>
                      <a:pt x="368988" y="1302032"/>
                    </a:lnTo>
                    <a:cubicBezTo>
                      <a:pt x="358606" y="1280887"/>
                      <a:pt x="345842" y="1260694"/>
                      <a:pt x="332412" y="1239263"/>
                    </a:cubicBezTo>
                    <a:cubicBezTo>
                      <a:pt x="327269" y="1231071"/>
                      <a:pt x="322125" y="1222879"/>
                      <a:pt x="317077" y="1214688"/>
                    </a:cubicBezTo>
                    <a:cubicBezTo>
                      <a:pt x="294026" y="1176874"/>
                      <a:pt x="269642" y="1138774"/>
                      <a:pt x="246020" y="1102007"/>
                    </a:cubicBezTo>
                    <a:cubicBezTo>
                      <a:pt x="222589" y="1065431"/>
                      <a:pt x="198300" y="1027617"/>
                      <a:pt x="175154" y="989707"/>
                    </a:cubicBezTo>
                    <a:cubicBezTo>
                      <a:pt x="79904" y="833688"/>
                      <a:pt x="-7154" y="664048"/>
                      <a:pt x="466" y="480501"/>
                    </a:cubicBezTo>
                    <a:cubicBezTo>
                      <a:pt x="2657" y="428590"/>
                      <a:pt x="12563" y="377440"/>
                      <a:pt x="30088" y="328387"/>
                    </a:cubicBezTo>
                    <a:cubicBezTo>
                      <a:pt x="101621" y="128171"/>
                      <a:pt x="311933" y="15586"/>
                      <a:pt x="638355" y="2917"/>
                    </a:cubicBezTo>
                    <a:lnTo>
                      <a:pt x="653119" y="2346"/>
                    </a:lnTo>
                    <a:cubicBezTo>
                      <a:pt x="766752" y="-2226"/>
                      <a:pt x="895530" y="-7370"/>
                      <a:pt x="996971" y="63115"/>
                    </a:cubicBezTo>
                    <a:cubicBezTo>
                      <a:pt x="1166135" y="180559"/>
                      <a:pt x="1139751" y="393061"/>
                      <a:pt x="1120511" y="548128"/>
                    </a:cubicBezTo>
                    <a:cubicBezTo>
                      <a:pt x="1114891" y="593658"/>
                      <a:pt x="1105175" y="638425"/>
                      <a:pt x="1095650" y="680145"/>
                    </a:cubicBezTo>
                    <a:cubicBezTo>
                      <a:pt x="1087459" y="715768"/>
                      <a:pt x="1077934" y="751582"/>
                      <a:pt x="1067456" y="786539"/>
                    </a:cubicBezTo>
                    <a:cubicBezTo>
                      <a:pt x="1004401" y="996280"/>
                      <a:pt x="893816" y="1171921"/>
                      <a:pt x="738939" y="1308509"/>
                    </a:cubicBezTo>
                    <a:cubicBezTo>
                      <a:pt x="701982" y="1340989"/>
                      <a:pt x="630830" y="1350991"/>
                      <a:pt x="564060" y="1350991"/>
                    </a:cubicBezTo>
                    <a:close/>
                    <a:moveTo>
                      <a:pt x="432996" y="1259646"/>
                    </a:moveTo>
                    <a:cubicBezTo>
                      <a:pt x="474906" y="1275648"/>
                      <a:pt x="648261" y="1286792"/>
                      <a:pt x="688552" y="1251264"/>
                    </a:cubicBezTo>
                    <a:cubicBezTo>
                      <a:pt x="832665" y="1124296"/>
                      <a:pt x="935535" y="960466"/>
                      <a:pt x="994495" y="764536"/>
                    </a:cubicBezTo>
                    <a:cubicBezTo>
                      <a:pt x="1004496" y="731199"/>
                      <a:pt x="1013640" y="697004"/>
                      <a:pt x="1021451" y="663000"/>
                    </a:cubicBezTo>
                    <a:cubicBezTo>
                      <a:pt x="1030595" y="623281"/>
                      <a:pt x="1039739" y="580799"/>
                      <a:pt x="1044977" y="538794"/>
                    </a:cubicBezTo>
                    <a:cubicBezTo>
                      <a:pt x="1066790" y="362677"/>
                      <a:pt x="1074981" y="209991"/>
                      <a:pt x="953633" y="125695"/>
                    </a:cubicBezTo>
                    <a:cubicBezTo>
                      <a:pt x="873146" y="69783"/>
                      <a:pt x="757894" y="74450"/>
                      <a:pt x="656262" y="78546"/>
                    </a:cubicBezTo>
                    <a:lnTo>
                      <a:pt x="641403" y="79117"/>
                    </a:lnTo>
                    <a:cubicBezTo>
                      <a:pt x="344509" y="90643"/>
                      <a:pt x="162962" y="183130"/>
                      <a:pt x="101907" y="354009"/>
                    </a:cubicBezTo>
                    <a:cubicBezTo>
                      <a:pt x="86953" y="395824"/>
                      <a:pt x="78476" y="439448"/>
                      <a:pt x="76666" y="483644"/>
                    </a:cubicBezTo>
                    <a:cubicBezTo>
                      <a:pt x="69903" y="646903"/>
                      <a:pt x="151246" y="804256"/>
                      <a:pt x="240305" y="949988"/>
                    </a:cubicBezTo>
                    <a:cubicBezTo>
                      <a:pt x="262975" y="987136"/>
                      <a:pt x="287073" y="1024664"/>
                      <a:pt x="310219" y="1060859"/>
                    </a:cubicBezTo>
                    <a:cubicBezTo>
                      <a:pt x="334031" y="1098007"/>
                      <a:pt x="358701" y="1136488"/>
                      <a:pt x="382228" y="1175064"/>
                    </a:cubicBezTo>
                    <a:cubicBezTo>
                      <a:pt x="387086" y="1182970"/>
                      <a:pt x="392038" y="1190875"/>
                      <a:pt x="396992" y="1198781"/>
                    </a:cubicBezTo>
                    <a:cubicBezTo>
                      <a:pt x="409184" y="1218212"/>
                      <a:pt x="421757" y="1238310"/>
                      <a:pt x="432996" y="1259646"/>
                    </a:cubicBezTo>
                    <a:close/>
                    <a:moveTo>
                      <a:pt x="428138" y="1257550"/>
                    </a:moveTo>
                    <a:lnTo>
                      <a:pt x="428138" y="125755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428" name="Google Shape;428;p32"/>
            <p:cNvSpPr/>
            <p:nvPr/>
          </p:nvSpPr>
          <p:spPr>
            <a:xfrm>
              <a:off x="2573302" y="1796319"/>
              <a:ext cx="315384" cy="972875"/>
            </a:xfrm>
            <a:custGeom>
              <a:avLst/>
              <a:gdLst/>
              <a:ahLst/>
              <a:cxnLst/>
              <a:rect l="l" t="t" r="r" b="b"/>
              <a:pathLst>
                <a:path w="315384" h="972875" extrusionOk="0">
                  <a:moveTo>
                    <a:pt x="314582" y="971550"/>
                  </a:moveTo>
                  <a:cubicBezTo>
                    <a:pt x="297247" y="940403"/>
                    <a:pt x="-10125" y="627031"/>
                    <a:pt x="257" y="323850"/>
                  </a:cubicBezTo>
                  <a:cubicBezTo>
                    <a:pt x="9306" y="61151"/>
                    <a:pt x="248574" y="28480"/>
                    <a:pt x="286007" y="0"/>
                  </a:cubicBezTo>
                  <a:cubicBezTo>
                    <a:pt x="200282" y="95250"/>
                    <a:pt x="135131" y="162211"/>
                    <a:pt x="143132" y="361950"/>
                  </a:cubicBezTo>
                  <a:cubicBezTo>
                    <a:pt x="154943" y="656844"/>
                    <a:pt x="328584" y="996791"/>
                    <a:pt x="314582" y="971550"/>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29" name="Google Shape;429;p32"/>
            <p:cNvSpPr/>
            <p:nvPr/>
          </p:nvSpPr>
          <p:spPr>
            <a:xfrm>
              <a:off x="2477570" y="2626797"/>
              <a:ext cx="2030383" cy="1729556"/>
            </a:xfrm>
            <a:custGeom>
              <a:avLst/>
              <a:gdLst/>
              <a:ahLst/>
              <a:cxnLst/>
              <a:rect l="l" t="t" r="r" b="b"/>
              <a:pathLst>
                <a:path w="2030383" h="1729556" extrusionOk="0">
                  <a:moveTo>
                    <a:pt x="1923170" y="315189"/>
                  </a:moveTo>
                  <a:cubicBezTo>
                    <a:pt x="1782771" y="104591"/>
                    <a:pt x="1543027" y="33154"/>
                    <a:pt x="1366719" y="10389"/>
                  </a:cubicBezTo>
                  <a:cubicBezTo>
                    <a:pt x="1150216" y="-17710"/>
                    <a:pt x="909424" y="11818"/>
                    <a:pt x="706065" y="91351"/>
                  </a:cubicBezTo>
                  <a:cubicBezTo>
                    <a:pt x="641010" y="116783"/>
                    <a:pt x="68843" y="354241"/>
                    <a:pt x="5883" y="855542"/>
                  </a:cubicBezTo>
                  <a:cubicBezTo>
                    <a:pt x="-14691" y="1019087"/>
                    <a:pt x="18932" y="1181012"/>
                    <a:pt x="103133" y="1323601"/>
                  </a:cubicBezTo>
                  <a:cubicBezTo>
                    <a:pt x="180857" y="1455236"/>
                    <a:pt x="297348" y="1565155"/>
                    <a:pt x="440032" y="1641545"/>
                  </a:cubicBezTo>
                  <a:cubicBezTo>
                    <a:pt x="558237" y="1704791"/>
                    <a:pt x="681015" y="1729556"/>
                    <a:pt x="800839" y="1729556"/>
                  </a:cubicBezTo>
                  <a:cubicBezTo>
                    <a:pt x="1148883" y="1729556"/>
                    <a:pt x="1472161" y="1520578"/>
                    <a:pt x="1585223" y="1438758"/>
                  </a:cubicBezTo>
                  <a:cubicBezTo>
                    <a:pt x="1683235" y="1367797"/>
                    <a:pt x="1981368" y="1152055"/>
                    <a:pt x="2024611" y="788486"/>
                  </a:cubicBezTo>
                  <a:cubicBezTo>
                    <a:pt x="2045471" y="612655"/>
                    <a:pt x="2009371" y="444538"/>
                    <a:pt x="1923170" y="3151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30" name="Google Shape;430;p32"/>
            <p:cNvSpPr/>
            <p:nvPr/>
          </p:nvSpPr>
          <p:spPr>
            <a:xfrm>
              <a:off x="3573684" y="2205894"/>
              <a:ext cx="1590675" cy="1590675"/>
            </a:xfrm>
            <a:custGeom>
              <a:avLst/>
              <a:gdLst/>
              <a:ahLst/>
              <a:cxnLst/>
              <a:rect l="l" t="t" r="r" b="b"/>
              <a:pathLst>
                <a:path w="1590675" h="1590675" extrusionOk="0">
                  <a:moveTo>
                    <a:pt x="1590675" y="795337"/>
                  </a:moveTo>
                  <a:cubicBezTo>
                    <a:pt x="1590675" y="1234590"/>
                    <a:pt x="1234590" y="1590675"/>
                    <a:pt x="795338" y="1590675"/>
                  </a:cubicBezTo>
                  <a:cubicBezTo>
                    <a:pt x="356085" y="1590675"/>
                    <a:pt x="0" y="1234590"/>
                    <a:pt x="0" y="795337"/>
                  </a:cubicBezTo>
                  <a:cubicBezTo>
                    <a:pt x="0" y="356085"/>
                    <a:pt x="356085" y="0"/>
                    <a:pt x="795338" y="0"/>
                  </a:cubicBezTo>
                  <a:cubicBezTo>
                    <a:pt x="1234590" y="0"/>
                    <a:pt x="1590675" y="356085"/>
                    <a:pt x="1590675" y="795337"/>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31" name="Google Shape;431;p32"/>
            <p:cNvSpPr/>
            <p:nvPr/>
          </p:nvSpPr>
          <p:spPr>
            <a:xfrm>
              <a:off x="3697509" y="2871120"/>
              <a:ext cx="1439498" cy="893864"/>
            </a:xfrm>
            <a:custGeom>
              <a:avLst/>
              <a:gdLst/>
              <a:ahLst/>
              <a:cxnLst/>
              <a:rect l="l" t="t" r="r" b="b"/>
              <a:pathLst>
                <a:path w="1439498" h="893864" extrusionOk="0">
                  <a:moveTo>
                    <a:pt x="1432084" y="89630"/>
                  </a:moveTo>
                  <a:cubicBezTo>
                    <a:pt x="1489805" y="465963"/>
                    <a:pt x="1204246" y="821912"/>
                    <a:pt x="794290" y="884777"/>
                  </a:cubicBezTo>
                  <a:cubicBezTo>
                    <a:pt x="450628" y="937451"/>
                    <a:pt x="128968" y="755809"/>
                    <a:pt x="0" y="477774"/>
                  </a:cubicBezTo>
                  <a:cubicBezTo>
                    <a:pt x="168116" y="671417"/>
                    <a:pt x="442627" y="788289"/>
                    <a:pt x="731806" y="743998"/>
                  </a:cubicBezTo>
                  <a:cubicBezTo>
                    <a:pt x="1129474" y="683038"/>
                    <a:pt x="1416082" y="360236"/>
                    <a:pt x="1411605" y="0"/>
                  </a:cubicBezTo>
                  <a:cubicBezTo>
                    <a:pt x="1420558" y="29051"/>
                    <a:pt x="1427416" y="58865"/>
                    <a:pt x="1432084" y="89630"/>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32" name="Google Shape;432;p32"/>
            <p:cNvSpPr/>
            <p:nvPr/>
          </p:nvSpPr>
          <p:spPr>
            <a:xfrm>
              <a:off x="3535584" y="2167794"/>
              <a:ext cx="1666875" cy="1666874"/>
            </a:xfrm>
            <a:custGeom>
              <a:avLst/>
              <a:gdLst/>
              <a:ahLst/>
              <a:cxnLst/>
              <a:rect l="l" t="t" r="r" b="b"/>
              <a:pathLst>
                <a:path w="1666875" h="1666874" extrusionOk="0">
                  <a:moveTo>
                    <a:pt x="833438" y="1666875"/>
                  </a:moveTo>
                  <a:cubicBezTo>
                    <a:pt x="373856" y="1666875"/>
                    <a:pt x="0" y="1293019"/>
                    <a:pt x="0" y="833437"/>
                  </a:cubicBezTo>
                  <a:cubicBezTo>
                    <a:pt x="0" y="373856"/>
                    <a:pt x="373856" y="0"/>
                    <a:pt x="833438" y="0"/>
                  </a:cubicBezTo>
                  <a:cubicBezTo>
                    <a:pt x="1293019" y="0"/>
                    <a:pt x="1666875" y="373856"/>
                    <a:pt x="1666875" y="833437"/>
                  </a:cubicBezTo>
                  <a:cubicBezTo>
                    <a:pt x="1666875" y="1293019"/>
                    <a:pt x="1293019" y="1666875"/>
                    <a:pt x="833438" y="1666875"/>
                  </a:cubicBezTo>
                  <a:close/>
                  <a:moveTo>
                    <a:pt x="833438" y="76200"/>
                  </a:moveTo>
                  <a:cubicBezTo>
                    <a:pt x="415862" y="76200"/>
                    <a:pt x="76200" y="415862"/>
                    <a:pt x="76200" y="833437"/>
                  </a:cubicBezTo>
                  <a:cubicBezTo>
                    <a:pt x="76200" y="1251013"/>
                    <a:pt x="415862" y="1590675"/>
                    <a:pt x="833438" y="1590675"/>
                  </a:cubicBezTo>
                  <a:cubicBezTo>
                    <a:pt x="1251014" y="1590675"/>
                    <a:pt x="1590675" y="1251013"/>
                    <a:pt x="1590675" y="833437"/>
                  </a:cubicBezTo>
                  <a:cubicBezTo>
                    <a:pt x="1590675" y="415862"/>
                    <a:pt x="1251014" y="76200"/>
                    <a:pt x="833438" y="762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33" name="Google Shape;433;p32"/>
            <p:cNvSpPr/>
            <p:nvPr/>
          </p:nvSpPr>
          <p:spPr>
            <a:xfrm>
              <a:off x="2246090" y="3884009"/>
              <a:ext cx="375284" cy="111857"/>
            </a:xfrm>
            <a:custGeom>
              <a:avLst/>
              <a:gdLst/>
              <a:ahLst/>
              <a:cxnLst/>
              <a:rect l="l" t="t" r="r" b="b"/>
              <a:pathLst>
                <a:path w="375284" h="111857" extrusionOk="0">
                  <a:moveTo>
                    <a:pt x="332899" y="0"/>
                  </a:moveTo>
                  <a:cubicBezTo>
                    <a:pt x="334804" y="4763"/>
                    <a:pt x="285464" y="22003"/>
                    <a:pt x="280321" y="23717"/>
                  </a:cubicBezTo>
                  <a:cubicBezTo>
                    <a:pt x="256508" y="31528"/>
                    <a:pt x="231648" y="35814"/>
                    <a:pt x="206788" y="38005"/>
                  </a:cubicBezTo>
                  <a:cubicBezTo>
                    <a:pt x="138303" y="43910"/>
                    <a:pt x="68580" y="37909"/>
                    <a:pt x="0" y="35909"/>
                  </a:cubicBezTo>
                  <a:cubicBezTo>
                    <a:pt x="5048" y="36100"/>
                    <a:pt x="14192" y="43434"/>
                    <a:pt x="18669" y="45625"/>
                  </a:cubicBezTo>
                  <a:cubicBezTo>
                    <a:pt x="34576" y="53721"/>
                    <a:pt x="50768" y="61341"/>
                    <a:pt x="67151" y="68580"/>
                  </a:cubicBezTo>
                  <a:cubicBezTo>
                    <a:pt x="100203" y="83153"/>
                    <a:pt x="135065" y="96393"/>
                    <a:pt x="170783" y="104299"/>
                  </a:cubicBezTo>
                  <a:cubicBezTo>
                    <a:pt x="208407" y="112681"/>
                    <a:pt x="245174" y="112585"/>
                    <a:pt x="283464" y="111061"/>
                  </a:cubicBezTo>
                  <a:cubicBezTo>
                    <a:pt x="314135" y="109823"/>
                    <a:pt x="344805" y="107537"/>
                    <a:pt x="375285" y="104108"/>
                  </a:cubicBezTo>
                  <a:cubicBezTo>
                    <a:pt x="375095" y="104108"/>
                    <a:pt x="332899" y="95"/>
                    <a:pt x="33289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434" name="Google Shape;434;p32"/>
            <p:cNvGrpSpPr/>
            <p:nvPr/>
          </p:nvGrpSpPr>
          <p:grpSpPr>
            <a:xfrm>
              <a:off x="3468909" y="2291619"/>
              <a:ext cx="809625" cy="809625"/>
              <a:chOff x="3468909" y="2291619"/>
              <a:chExt cx="809625" cy="809625"/>
            </a:xfrm>
          </p:grpSpPr>
          <p:sp>
            <p:nvSpPr>
              <p:cNvPr id="435" name="Google Shape;435;p32"/>
              <p:cNvSpPr/>
              <p:nvPr/>
            </p:nvSpPr>
            <p:spPr>
              <a:xfrm>
                <a:off x="348795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36" name="Google Shape;436;p32"/>
              <p:cNvSpPr/>
              <p:nvPr/>
            </p:nvSpPr>
            <p:spPr>
              <a:xfrm>
                <a:off x="346890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437" name="Google Shape;437;p32"/>
            <p:cNvSpPr/>
            <p:nvPr/>
          </p:nvSpPr>
          <p:spPr>
            <a:xfrm>
              <a:off x="3659409" y="2444114"/>
              <a:ext cx="352425" cy="352425"/>
            </a:xfrm>
            <a:custGeom>
              <a:avLst/>
              <a:gdLst/>
              <a:ahLst/>
              <a:cxnLst/>
              <a:rect l="l" t="t" r="r" b="b"/>
              <a:pathLst>
                <a:path w="352425" h="352425" extrusionOk="0">
                  <a:moveTo>
                    <a:pt x="176975" y="0"/>
                  </a:moveTo>
                  <a:cubicBezTo>
                    <a:pt x="179546" y="9049"/>
                    <a:pt x="180975" y="18669"/>
                    <a:pt x="180975" y="28575"/>
                  </a:cubicBezTo>
                  <a:cubicBezTo>
                    <a:pt x="180975" y="86487"/>
                    <a:pt x="134112" y="133350"/>
                    <a:pt x="76200" y="133350"/>
                  </a:cubicBezTo>
                  <a:cubicBezTo>
                    <a:pt x="52197" y="133350"/>
                    <a:pt x="30099" y="125158"/>
                    <a:pt x="12383" y="111538"/>
                  </a:cubicBezTo>
                  <a:cubicBezTo>
                    <a:pt x="4477" y="131540"/>
                    <a:pt x="0" y="153352"/>
                    <a:pt x="0" y="176213"/>
                  </a:cubicBezTo>
                  <a:cubicBezTo>
                    <a:pt x="0" y="273558"/>
                    <a:pt x="78867" y="352425"/>
                    <a:pt x="176213" y="352425"/>
                  </a:cubicBezTo>
                  <a:cubicBezTo>
                    <a:pt x="273558" y="352425"/>
                    <a:pt x="352425" y="273558"/>
                    <a:pt x="352425" y="176213"/>
                  </a:cubicBezTo>
                  <a:cubicBezTo>
                    <a:pt x="352425" y="79058"/>
                    <a:pt x="273939" y="381"/>
                    <a:pt x="1769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38" name="Google Shape;438;p32"/>
            <p:cNvSpPr/>
            <p:nvPr/>
          </p:nvSpPr>
          <p:spPr>
            <a:xfrm>
              <a:off x="4030921" y="3320356"/>
              <a:ext cx="657225" cy="219228"/>
            </a:xfrm>
            <a:custGeom>
              <a:avLst/>
              <a:gdLst/>
              <a:ahLst/>
              <a:cxnLst/>
              <a:rect l="l" t="t" r="r" b="b"/>
              <a:pathLst>
                <a:path w="657225" h="219228" extrusionOk="0">
                  <a:moveTo>
                    <a:pt x="332671" y="219229"/>
                  </a:moveTo>
                  <a:cubicBezTo>
                    <a:pt x="143886" y="219229"/>
                    <a:pt x="29681" y="88546"/>
                    <a:pt x="8345" y="61876"/>
                  </a:cubicBezTo>
                  <a:cubicBezTo>
                    <a:pt x="-4799" y="45397"/>
                    <a:pt x="-2132" y="21490"/>
                    <a:pt x="14346" y="8345"/>
                  </a:cubicBezTo>
                  <a:cubicBezTo>
                    <a:pt x="30824" y="-4799"/>
                    <a:pt x="54732" y="-2132"/>
                    <a:pt x="67876" y="14346"/>
                  </a:cubicBezTo>
                  <a:cubicBezTo>
                    <a:pt x="78735" y="27967"/>
                    <a:pt x="178747" y="147315"/>
                    <a:pt x="341911" y="142933"/>
                  </a:cubicBezTo>
                  <a:cubicBezTo>
                    <a:pt x="480785" y="139123"/>
                    <a:pt x="566986" y="50160"/>
                    <a:pt x="590132" y="23014"/>
                  </a:cubicBezTo>
                  <a:cubicBezTo>
                    <a:pt x="603753" y="7012"/>
                    <a:pt x="627851" y="5107"/>
                    <a:pt x="643853" y="18727"/>
                  </a:cubicBezTo>
                  <a:cubicBezTo>
                    <a:pt x="659855" y="32348"/>
                    <a:pt x="661760" y="56446"/>
                    <a:pt x="648139" y="72448"/>
                  </a:cubicBezTo>
                  <a:cubicBezTo>
                    <a:pt x="619850" y="105691"/>
                    <a:pt x="514313" y="214561"/>
                    <a:pt x="343911" y="219229"/>
                  </a:cubicBezTo>
                  <a:cubicBezTo>
                    <a:pt x="340101" y="219133"/>
                    <a:pt x="336386" y="219229"/>
                    <a:pt x="332671" y="2192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39" name="Google Shape;439;p32"/>
            <p:cNvSpPr/>
            <p:nvPr/>
          </p:nvSpPr>
          <p:spPr>
            <a:xfrm>
              <a:off x="4427836" y="1752514"/>
              <a:ext cx="625535" cy="472502"/>
            </a:xfrm>
            <a:custGeom>
              <a:avLst/>
              <a:gdLst/>
              <a:ahLst/>
              <a:cxnLst/>
              <a:rect l="l" t="t" r="r" b="b"/>
              <a:pathLst>
                <a:path w="625535" h="472502" extrusionOk="0">
                  <a:moveTo>
                    <a:pt x="598411" y="29517"/>
                  </a:moveTo>
                  <a:cubicBezTo>
                    <a:pt x="580885" y="11039"/>
                    <a:pt x="556596" y="5610"/>
                    <a:pt x="532307" y="2181"/>
                  </a:cubicBezTo>
                  <a:cubicBezTo>
                    <a:pt x="518020" y="180"/>
                    <a:pt x="503828" y="-772"/>
                    <a:pt x="489445" y="752"/>
                  </a:cubicBezTo>
                  <a:cubicBezTo>
                    <a:pt x="474776" y="2276"/>
                    <a:pt x="460298" y="4562"/>
                    <a:pt x="445915" y="7610"/>
                  </a:cubicBezTo>
                  <a:cubicBezTo>
                    <a:pt x="438581" y="9229"/>
                    <a:pt x="430961" y="9896"/>
                    <a:pt x="423627" y="11706"/>
                  </a:cubicBezTo>
                  <a:cubicBezTo>
                    <a:pt x="362762" y="22659"/>
                    <a:pt x="252082" y="54663"/>
                    <a:pt x="155117" y="147818"/>
                  </a:cubicBezTo>
                  <a:cubicBezTo>
                    <a:pt x="41008" y="257355"/>
                    <a:pt x="9099" y="391086"/>
                    <a:pt x="146" y="456237"/>
                  </a:cubicBezTo>
                  <a:cubicBezTo>
                    <a:pt x="-997" y="464238"/>
                    <a:pt x="4718" y="471573"/>
                    <a:pt x="12814" y="472430"/>
                  </a:cubicBezTo>
                  <a:cubicBezTo>
                    <a:pt x="20434" y="473192"/>
                    <a:pt x="27387" y="467858"/>
                    <a:pt x="28435" y="460238"/>
                  </a:cubicBezTo>
                  <a:cubicBezTo>
                    <a:pt x="36817" y="398706"/>
                    <a:pt x="66916" y="272024"/>
                    <a:pt x="174929" y="168392"/>
                  </a:cubicBezTo>
                  <a:cubicBezTo>
                    <a:pt x="263798" y="83048"/>
                    <a:pt x="364191" y="34280"/>
                    <a:pt x="423341" y="40757"/>
                  </a:cubicBezTo>
                  <a:cubicBezTo>
                    <a:pt x="446963" y="43329"/>
                    <a:pt x="466966" y="64188"/>
                    <a:pt x="476491" y="84762"/>
                  </a:cubicBezTo>
                  <a:cubicBezTo>
                    <a:pt x="481920" y="96478"/>
                    <a:pt x="487159" y="108289"/>
                    <a:pt x="493160" y="119719"/>
                  </a:cubicBezTo>
                  <a:cubicBezTo>
                    <a:pt x="497255" y="127434"/>
                    <a:pt x="501732" y="135150"/>
                    <a:pt x="507638" y="141627"/>
                  </a:cubicBezTo>
                  <a:cubicBezTo>
                    <a:pt x="511829" y="146199"/>
                    <a:pt x="516782" y="150009"/>
                    <a:pt x="522115" y="153247"/>
                  </a:cubicBezTo>
                  <a:cubicBezTo>
                    <a:pt x="546214" y="167725"/>
                    <a:pt x="585266" y="166106"/>
                    <a:pt x="607841" y="143722"/>
                  </a:cubicBezTo>
                  <a:cubicBezTo>
                    <a:pt x="638892" y="113147"/>
                    <a:pt x="624795" y="57235"/>
                    <a:pt x="598411"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40" name="Google Shape;440;p32"/>
            <p:cNvSpPr/>
            <p:nvPr/>
          </p:nvSpPr>
          <p:spPr>
            <a:xfrm>
              <a:off x="3704008" y="1752514"/>
              <a:ext cx="625535" cy="472502"/>
            </a:xfrm>
            <a:custGeom>
              <a:avLst/>
              <a:gdLst/>
              <a:ahLst/>
              <a:cxnLst/>
              <a:rect l="l" t="t" r="r" b="b"/>
              <a:pathLst>
                <a:path w="625535" h="472502" extrusionOk="0">
                  <a:moveTo>
                    <a:pt x="27124" y="29517"/>
                  </a:moveTo>
                  <a:cubicBezTo>
                    <a:pt x="44650" y="11039"/>
                    <a:pt x="68939" y="5610"/>
                    <a:pt x="93228" y="2181"/>
                  </a:cubicBezTo>
                  <a:cubicBezTo>
                    <a:pt x="107515" y="180"/>
                    <a:pt x="121707" y="-772"/>
                    <a:pt x="136090" y="752"/>
                  </a:cubicBezTo>
                  <a:cubicBezTo>
                    <a:pt x="150759" y="2276"/>
                    <a:pt x="165237" y="4562"/>
                    <a:pt x="179619" y="7610"/>
                  </a:cubicBezTo>
                  <a:cubicBezTo>
                    <a:pt x="186954" y="9229"/>
                    <a:pt x="194574" y="9896"/>
                    <a:pt x="201908" y="11706"/>
                  </a:cubicBezTo>
                  <a:cubicBezTo>
                    <a:pt x="262773" y="22659"/>
                    <a:pt x="373453" y="54663"/>
                    <a:pt x="470418" y="147818"/>
                  </a:cubicBezTo>
                  <a:cubicBezTo>
                    <a:pt x="584527" y="257355"/>
                    <a:pt x="616436" y="391086"/>
                    <a:pt x="625390" y="456237"/>
                  </a:cubicBezTo>
                  <a:cubicBezTo>
                    <a:pt x="626532" y="464238"/>
                    <a:pt x="620818" y="471573"/>
                    <a:pt x="612721" y="472430"/>
                  </a:cubicBezTo>
                  <a:cubicBezTo>
                    <a:pt x="605101" y="473192"/>
                    <a:pt x="598148" y="467858"/>
                    <a:pt x="597100" y="460238"/>
                  </a:cubicBezTo>
                  <a:cubicBezTo>
                    <a:pt x="588718" y="398706"/>
                    <a:pt x="558619" y="272024"/>
                    <a:pt x="450606" y="168392"/>
                  </a:cubicBezTo>
                  <a:cubicBezTo>
                    <a:pt x="361738" y="83048"/>
                    <a:pt x="261344" y="34280"/>
                    <a:pt x="202194" y="40757"/>
                  </a:cubicBezTo>
                  <a:cubicBezTo>
                    <a:pt x="178572" y="43329"/>
                    <a:pt x="158569" y="64188"/>
                    <a:pt x="149044" y="84762"/>
                  </a:cubicBezTo>
                  <a:cubicBezTo>
                    <a:pt x="143615" y="96478"/>
                    <a:pt x="138376" y="108289"/>
                    <a:pt x="132376" y="119719"/>
                  </a:cubicBezTo>
                  <a:cubicBezTo>
                    <a:pt x="128280" y="127434"/>
                    <a:pt x="123803" y="135150"/>
                    <a:pt x="117898" y="141627"/>
                  </a:cubicBezTo>
                  <a:cubicBezTo>
                    <a:pt x="113706" y="146199"/>
                    <a:pt x="108753" y="150009"/>
                    <a:pt x="103419" y="153247"/>
                  </a:cubicBezTo>
                  <a:cubicBezTo>
                    <a:pt x="79321" y="167725"/>
                    <a:pt x="40269" y="166106"/>
                    <a:pt x="17694" y="143722"/>
                  </a:cubicBezTo>
                  <a:cubicBezTo>
                    <a:pt x="-13357" y="113147"/>
                    <a:pt x="740" y="57235"/>
                    <a:pt x="27124" y="295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41" name="Google Shape;441;p32"/>
            <p:cNvSpPr/>
            <p:nvPr/>
          </p:nvSpPr>
          <p:spPr>
            <a:xfrm>
              <a:off x="2602134" y="3034569"/>
              <a:ext cx="914400" cy="1238539"/>
            </a:xfrm>
            <a:custGeom>
              <a:avLst/>
              <a:gdLst/>
              <a:ahLst/>
              <a:cxnLst/>
              <a:rect l="l" t="t" r="r" b="b"/>
              <a:pathLst>
                <a:path w="914400" h="1238539" extrusionOk="0">
                  <a:moveTo>
                    <a:pt x="0" y="295275"/>
                  </a:moveTo>
                  <a:cubicBezTo>
                    <a:pt x="29147" y="236792"/>
                    <a:pt x="71628" y="166402"/>
                    <a:pt x="133350" y="95250"/>
                  </a:cubicBezTo>
                  <a:cubicBezTo>
                    <a:pt x="165735" y="57912"/>
                    <a:pt x="198120" y="26384"/>
                    <a:pt x="228600" y="0"/>
                  </a:cubicBezTo>
                  <a:cubicBezTo>
                    <a:pt x="225933" y="37243"/>
                    <a:pt x="231267" y="75152"/>
                    <a:pt x="237553" y="111728"/>
                  </a:cubicBezTo>
                  <a:cubicBezTo>
                    <a:pt x="245936" y="160687"/>
                    <a:pt x="257651" y="209074"/>
                    <a:pt x="270891" y="256889"/>
                  </a:cubicBezTo>
                  <a:cubicBezTo>
                    <a:pt x="299180" y="358712"/>
                    <a:pt x="333851" y="458724"/>
                    <a:pt x="378428" y="554546"/>
                  </a:cubicBezTo>
                  <a:cubicBezTo>
                    <a:pt x="422720" y="649605"/>
                    <a:pt x="475583" y="740664"/>
                    <a:pt x="536258" y="826294"/>
                  </a:cubicBezTo>
                  <a:cubicBezTo>
                    <a:pt x="584454" y="894398"/>
                    <a:pt x="637413" y="959168"/>
                    <a:pt x="695325" y="1019175"/>
                  </a:cubicBezTo>
                  <a:cubicBezTo>
                    <a:pt x="777145" y="1103948"/>
                    <a:pt x="854869" y="1166431"/>
                    <a:pt x="914400" y="1209675"/>
                  </a:cubicBezTo>
                  <a:cubicBezTo>
                    <a:pt x="849821" y="1225868"/>
                    <a:pt x="761714" y="1240822"/>
                    <a:pt x="657225" y="1238250"/>
                  </a:cubicBezTo>
                  <a:cubicBezTo>
                    <a:pt x="574453" y="1236155"/>
                    <a:pt x="503396" y="1223677"/>
                    <a:pt x="447675" y="1209675"/>
                  </a:cubicBezTo>
                  <a:cubicBezTo>
                    <a:pt x="366903" y="1126903"/>
                    <a:pt x="275272" y="1003078"/>
                    <a:pt x="180975" y="847725"/>
                  </a:cubicBezTo>
                  <a:cubicBezTo>
                    <a:pt x="19050" y="581025"/>
                    <a:pt x="18764" y="429768"/>
                    <a:pt x="0" y="295275"/>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42" name="Google Shape;442;p32"/>
            <p:cNvSpPr/>
            <p:nvPr/>
          </p:nvSpPr>
          <p:spPr>
            <a:xfrm>
              <a:off x="3078384" y="2729769"/>
              <a:ext cx="981075" cy="1409700"/>
            </a:xfrm>
            <a:custGeom>
              <a:avLst/>
              <a:gdLst/>
              <a:ahLst/>
              <a:cxnLst/>
              <a:rect l="l" t="t" r="r" b="b"/>
              <a:pathLst>
                <a:path w="981075" h="1409700" extrusionOk="0">
                  <a:moveTo>
                    <a:pt x="0" y="133350"/>
                  </a:moveTo>
                  <a:cubicBezTo>
                    <a:pt x="95250" y="66675"/>
                    <a:pt x="200025" y="28575"/>
                    <a:pt x="295275" y="0"/>
                  </a:cubicBezTo>
                  <a:cubicBezTo>
                    <a:pt x="301371" y="141637"/>
                    <a:pt x="331089" y="397669"/>
                    <a:pt x="476250" y="676275"/>
                  </a:cubicBezTo>
                  <a:cubicBezTo>
                    <a:pt x="632555" y="976313"/>
                    <a:pt x="864394" y="1163384"/>
                    <a:pt x="981075" y="1247775"/>
                  </a:cubicBezTo>
                  <a:cubicBezTo>
                    <a:pt x="942975" y="1276350"/>
                    <a:pt x="891159" y="1307497"/>
                    <a:pt x="838200" y="1343025"/>
                  </a:cubicBezTo>
                  <a:cubicBezTo>
                    <a:pt x="793147" y="1373219"/>
                    <a:pt x="750475" y="1394555"/>
                    <a:pt x="714375" y="1409700"/>
                  </a:cubicBezTo>
                  <a:cubicBezTo>
                    <a:pt x="590741" y="1316546"/>
                    <a:pt x="389477" y="1140333"/>
                    <a:pt x="228600" y="857250"/>
                  </a:cubicBezTo>
                  <a:cubicBezTo>
                    <a:pt x="61341" y="563023"/>
                    <a:pt x="14859" y="289274"/>
                    <a:pt x="0" y="133350"/>
                  </a:cubicBezTo>
                  <a:close/>
                </a:path>
              </a:pathLst>
            </a:custGeom>
            <a:solidFill>
              <a:srgbClr val="FCCC19"/>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43" name="Google Shape;443;p32"/>
            <p:cNvSpPr/>
            <p:nvPr/>
          </p:nvSpPr>
          <p:spPr>
            <a:xfrm>
              <a:off x="2958179" y="4137945"/>
              <a:ext cx="558355" cy="135163"/>
            </a:xfrm>
            <a:custGeom>
              <a:avLst/>
              <a:gdLst/>
              <a:ahLst/>
              <a:cxnLst/>
              <a:rect l="l" t="t" r="r" b="b"/>
              <a:pathLst>
                <a:path w="558355" h="135163" extrusionOk="0">
                  <a:moveTo>
                    <a:pt x="558356" y="106299"/>
                  </a:moveTo>
                  <a:cubicBezTo>
                    <a:pt x="493776" y="122492"/>
                    <a:pt x="405670" y="137446"/>
                    <a:pt x="301181" y="134874"/>
                  </a:cubicBezTo>
                  <a:cubicBezTo>
                    <a:pt x="218408" y="132779"/>
                    <a:pt x="147352" y="120301"/>
                    <a:pt x="91631" y="106299"/>
                  </a:cubicBezTo>
                  <a:cubicBezTo>
                    <a:pt x="62389" y="76391"/>
                    <a:pt x="31718" y="40958"/>
                    <a:pt x="0" y="667"/>
                  </a:cubicBezTo>
                  <a:cubicBezTo>
                    <a:pt x="129826" y="14097"/>
                    <a:pt x="278987" y="16954"/>
                    <a:pt x="426625" y="0"/>
                  </a:cubicBezTo>
                  <a:cubicBezTo>
                    <a:pt x="475488" y="43625"/>
                    <a:pt x="520541" y="78867"/>
                    <a:pt x="558356" y="106299"/>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44" name="Google Shape;444;p32"/>
            <p:cNvSpPr/>
            <p:nvPr/>
          </p:nvSpPr>
          <p:spPr>
            <a:xfrm>
              <a:off x="3699986" y="3907345"/>
              <a:ext cx="359473" cy="232124"/>
            </a:xfrm>
            <a:custGeom>
              <a:avLst/>
              <a:gdLst/>
              <a:ahLst/>
              <a:cxnLst/>
              <a:rect l="l" t="t" r="r" b="b"/>
              <a:pathLst>
                <a:path w="359473" h="232124" extrusionOk="0">
                  <a:moveTo>
                    <a:pt x="359474" y="70199"/>
                  </a:moveTo>
                  <a:cubicBezTo>
                    <a:pt x="321374" y="98774"/>
                    <a:pt x="269558" y="129921"/>
                    <a:pt x="216599" y="165449"/>
                  </a:cubicBezTo>
                  <a:cubicBezTo>
                    <a:pt x="171545" y="195644"/>
                    <a:pt x="128873" y="216979"/>
                    <a:pt x="92774" y="232124"/>
                  </a:cubicBezTo>
                  <a:cubicBezTo>
                    <a:pt x="65246" y="211360"/>
                    <a:pt x="33909" y="186595"/>
                    <a:pt x="0" y="157258"/>
                  </a:cubicBezTo>
                  <a:cubicBezTo>
                    <a:pt x="114776" y="113633"/>
                    <a:pt x="199739" y="57626"/>
                    <a:pt x="268415" y="0"/>
                  </a:cubicBezTo>
                  <a:cubicBezTo>
                    <a:pt x="302990" y="28384"/>
                    <a:pt x="333946" y="51721"/>
                    <a:pt x="359474" y="70199"/>
                  </a:cubicBezTo>
                  <a:close/>
                </a:path>
              </a:pathLst>
            </a:custGeom>
            <a:solidFill>
              <a:srgbClr val="FF943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nvGrpSpPr>
            <p:cNvPr id="445" name="Google Shape;445;p32"/>
            <p:cNvGrpSpPr/>
            <p:nvPr/>
          </p:nvGrpSpPr>
          <p:grpSpPr>
            <a:xfrm>
              <a:off x="4516659" y="2291619"/>
              <a:ext cx="809625" cy="809625"/>
              <a:chOff x="4516659" y="2291619"/>
              <a:chExt cx="809625" cy="809625"/>
            </a:xfrm>
          </p:grpSpPr>
          <p:sp>
            <p:nvSpPr>
              <p:cNvPr id="446" name="Google Shape;446;p32"/>
              <p:cNvSpPr/>
              <p:nvPr/>
            </p:nvSpPr>
            <p:spPr>
              <a:xfrm>
                <a:off x="4535709" y="2310669"/>
                <a:ext cx="771525" cy="771525"/>
              </a:xfrm>
              <a:custGeom>
                <a:avLst/>
                <a:gdLst/>
                <a:ahLst/>
                <a:cxnLst/>
                <a:rect l="l" t="t" r="r" b="b"/>
                <a:pathLst>
                  <a:path w="771525" h="771525" extrusionOk="0">
                    <a:moveTo>
                      <a:pt x="771525" y="385762"/>
                    </a:moveTo>
                    <a:cubicBezTo>
                      <a:pt x="771525" y="598813"/>
                      <a:pt x="598813" y="771525"/>
                      <a:pt x="385763" y="771525"/>
                    </a:cubicBezTo>
                    <a:cubicBezTo>
                      <a:pt x="172712" y="771525"/>
                      <a:pt x="0" y="598813"/>
                      <a:pt x="0" y="385762"/>
                    </a:cubicBezTo>
                    <a:cubicBezTo>
                      <a:pt x="0" y="172712"/>
                      <a:pt x="172712" y="0"/>
                      <a:pt x="385763" y="0"/>
                    </a:cubicBezTo>
                    <a:cubicBezTo>
                      <a:pt x="598813" y="0"/>
                      <a:pt x="771525" y="172712"/>
                      <a:pt x="771525" y="3857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47" name="Google Shape;447;p32"/>
              <p:cNvSpPr/>
              <p:nvPr/>
            </p:nvSpPr>
            <p:spPr>
              <a:xfrm>
                <a:off x="4516659" y="2291619"/>
                <a:ext cx="809625" cy="809625"/>
              </a:xfrm>
              <a:custGeom>
                <a:avLst/>
                <a:gdLst/>
                <a:ahLst/>
                <a:cxnLst/>
                <a:rect l="l" t="t" r="r" b="b"/>
                <a:pathLst>
                  <a:path w="809625" h="809625" extrusionOk="0">
                    <a:moveTo>
                      <a:pt x="404813" y="809625"/>
                    </a:moveTo>
                    <a:cubicBezTo>
                      <a:pt x="181642" y="809625"/>
                      <a:pt x="0" y="627983"/>
                      <a:pt x="0" y="404813"/>
                    </a:cubicBezTo>
                    <a:cubicBezTo>
                      <a:pt x="0" y="181642"/>
                      <a:pt x="181642" y="0"/>
                      <a:pt x="404813" y="0"/>
                    </a:cubicBezTo>
                    <a:cubicBezTo>
                      <a:pt x="627983" y="0"/>
                      <a:pt x="809625" y="181642"/>
                      <a:pt x="809625" y="404813"/>
                    </a:cubicBezTo>
                    <a:cubicBezTo>
                      <a:pt x="809625" y="627983"/>
                      <a:pt x="628079" y="809625"/>
                      <a:pt x="404813" y="809625"/>
                    </a:cubicBezTo>
                    <a:close/>
                    <a:moveTo>
                      <a:pt x="404813" y="38100"/>
                    </a:moveTo>
                    <a:cubicBezTo>
                      <a:pt x="202597" y="38100"/>
                      <a:pt x="38100" y="202597"/>
                      <a:pt x="38100" y="404813"/>
                    </a:cubicBezTo>
                    <a:cubicBezTo>
                      <a:pt x="38100" y="607028"/>
                      <a:pt x="202597" y="771525"/>
                      <a:pt x="404813" y="771525"/>
                    </a:cubicBezTo>
                    <a:cubicBezTo>
                      <a:pt x="607028" y="771525"/>
                      <a:pt x="771525" y="607028"/>
                      <a:pt x="771525" y="404813"/>
                    </a:cubicBezTo>
                    <a:cubicBezTo>
                      <a:pt x="771525" y="202597"/>
                      <a:pt x="607028" y="38100"/>
                      <a:pt x="404813" y="381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448" name="Google Shape;448;p32"/>
            <p:cNvSpPr/>
            <p:nvPr/>
          </p:nvSpPr>
          <p:spPr>
            <a:xfrm>
              <a:off x="4791729" y="2446241"/>
              <a:ext cx="352490" cy="352395"/>
            </a:xfrm>
            <a:custGeom>
              <a:avLst/>
              <a:gdLst/>
              <a:ahLst/>
              <a:cxnLst/>
              <a:rect l="l" t="t" r="r" b="b"/>
              <a:pathLst>
                <a:path w="352490" h="352395" extrusionOk="0">
                  <a:moveTo>
                    <a:pt x="341960" y="116269"/>
                  </a:moveTo>
                  <a:cubicBezTo>
                    <a:pt x="334340" y="121793"/>
                    <a:pt x="325863" y="126461"/>
                    <a:pt x="316528" y="129890"/>
                  </a:cubicBezTo>
                  <a:cubicBezTo>
                    <a:pt x="262140" y="149797"/>
                    <a:pt x="202038" y="121793"/>
                    <a:pt x="182130" y="67501"/>
                  </a:cubicBezTo>
                  <a:cubicBezTo>
                    <a:pt x="173844" y="44927"/>
                    <a:pt x="173939" y="21400"/>
                    <a:pt x="180702" y="64"/>
                  </a:cubicBezTo>
                  <a:cubicBezTo>
                    <a:pt x="159175" y="-508"/>
                    <a:pt x="137172" y="2731"/>
                    <a:pt x="115741" y="10637"/>
                  </a:cubicBezTo>
                  <a:cubicBezTo>
                    <a:pt x="24301" y="44069"/>
                    <a:pt x="-22657" y="145320"/>
                    <a:pt x="10776" y="236665"/>
                  </a:cubicBezTo>
                  <a:cubicBezTo>
                    <a:pt x="44208" y="328010"/>
                    <a:pt x="145459" y="375063"/>
                    <a:pt x="236804" y="341630"/>
                  </a:cubicBezTo>
                  <a:cubicBezTo>
                    <a:pt x="327958" y="308293"/>
                    <a:pt x="374916" y="207518"/>
                    <a:pt x="341960" y="11626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sp>
          <p:nvSpPr>
            <p:cNvPr id="449" name="Google Shape;449;p32"/>
            <p:cNvSpPr/>
            <p:nvPr/>
          </p:nvSpPr>
          <p:spPr>
            <a:xfrm>
              <a:off x="2180343" y="2701194"/>
              <a:ext cx="412266" cy="352425"/>
            </a:xfrm>
            <a:custGeom>
              <a:avLst/>
              <a:gdLst/>
              <a:ahLst/>
              <a:cxnLst/>
              <a:rect l="l" t="t" r="r" b="b"/>
              <a:pathLst>
                <a:path w="412266" h="352425" extrusionOk="0">
                  <a:moveTo>
                    <a:pt x="21741" y="0"/>
                  </a:moveTo>
                  <a:cubicBezTo>
                    <a:pt x="11835" y="31147"/>
                    <a:pt x="-21788" y="131540"/>
                    <a:pt x="21741" y="219075"/>
                  </a:cubicBezTo>
                  <a:cubicBezTo>
                    <a:pt x="80130" y="336423"/>
                    <a:pt x="240816" y="352425"/>
                    <a:pt x="412266" y="352425"/>
                  </a:cubicBezTo>
                  <a:cubicBezTo>
                    <a:pt x="352926" y="334804"/>
                    <a:pt x="210432" y="308038"/>
                    <a:pt x="107466" y="190500"/>
                  </a:cubicBezTo>
                  <a:cubicBezTo>
                    <a:pt x="53079" y="128397"/>
                    <a:pt x="40791" y="66675"/>
                    <a:pt x="21741" y="0"/>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Arial"/>
                <a:buNone/>
              </a:pPr>
              <a:endParaRPr sz="2700">
                <a:solidFill>
                  <a:srgbClr val="000000"/>
                </a:solidFill>
                <a:latin typeface="Calibri"/>
                <a:ea typeface="Calibri"/>
                <a:cs typeface="Calibri"/>
                <a:sym typeface="Calibri"/>
              </a:endParaRPr>
            </a:p>
          </p:txBody>
        </p:sp>
      </p:grpSp>
      <p:sp>
        <p:nvSpPr>
          <p:cNvPr id="450" name="Google Shape;450;p32"/>
          <p:cNvSpPr txBox="1">
            <a:spLocks noGrp="1"/>
          </p:cNvSpPr>
          <p:nvPr>
            <p:ph type="title"/>
          </p:nvPr>
        </p:nvSpPr>
        <p:spPr>
          <a:xfrm>
            <a:off x="7758638" y="2005650"/>
            <a:ext cx="8752050" cy="114525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4000"/>
              <a:buFont typeface="Aldrich"/>
              <a:buNone/>
              <a:defRPr>
                <a:highlight>
                  <a:schemeClr val="accent1"/>
                </a:highlight>
              </a:defRPr>
            </a:lvl1pPr>
            <a:lvl2pPr lvl="1"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4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451" name="Google Shape;451;p32"/>
          <p:cNvSpPr txBox="1">
            <a:spLocks noGrp="1"/>
          </p:cNvSpPr>
          <p:nvPr>
            <p:ph type="body" idx="1"/>
          </p:nvPr>
        </p:nvSpPr>
        <p:spPr>
          <a:xfrm>
            <a:off x="7758788" y="3284175"/>
            <a:ext cx="8752050" cy="4997250"/>
          </a:xfrm>
          <a:prstGeom prst="rect">
            <a:avLst/>
          </a:prstGeom>
          <a:noFill/>
          <a:ln>
            <a:noFill/>
          </a:ln>
        </p:spPr>
        <p:txBody>
          <a:bodyPr spcFirstLastPara="1" wrap="square" lIns="121900" tIns="121900" rIns="121900" bIns="121900" anchor="ctr"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3150"/>
              </a:spcBef>
              <a:spcAft>
                <a:spcPts val="0"/>
              </a:spcAft>
              <a:buSzPts val="1900"/>
              <a:buChar char="○"/>
              <a:defRPr/>
            </a:lvl2pPr>
            <a:lvl3pPr marL="1371600" lvl="2" indent="-349250" algn="ctr">
              <a:lnSpc>
                <a:spcPct val="115000"/>
              </a:lnSpc>
              <a:spcBef>
                <a:spcPts val="3150"/>
              </a:spcBef>
              <a:spcAft>
                <a:spcPts val="0"/>
              </a:spcAft>
              <a:buSzPts val="1900"/>
              <a:buChar char="■"/>
              <a:defRPr/>
            </a:lvl3pPr>
            <a:lvl4pPr marL="1828800" lvl="3" indent="-349250" algn="ctr">
              <a:lnSpc>
                <a:spcPct val="115000"/>
              </a:lnSpc>
              <a:spcBef>
                <a:spcPts val="3150"/>
              </a:spcBef>
              <a:spcAft>
                <a:spcPts val="0"/>
              </a:spcAft>
              <a:buSzPts val="1900"/>
              <a:buChar char="●"/>
              <a:defRPr/>
            </a:lvl4pPr>
            <a:lvl5pPr marL="2286000" lvl="4" indent="-349250" algn="ctr">
              <a:lnSpc>
                <a:spcPct val="115000"/>
              </a:lnSpc>
              <a:spcBef>
                <a:spcPts val="3150"/>
              </a:spcBef>
              <a:spcAft>
                <a:spcPts val="0"/>
              </a:spcAft>
              <a:buSzPts val="1900"/>
              <a:buChar char="○"/>
              <a:defRPr/>
            </a:lvl5pPr>
            <a:lvl6pPr marL="2743200" lvl="5" indent="-349250" algn="ctr">
              <a:lnSpc>
                <a:spcPct val="115000"/>
              </a:lnSpc>
              <a:spcBef>
                <a:spcPts val="3150"/>
              </a:spcBef>
              <a:spcAft>
                <a:spcPts val="0"/>
              </a:spcAft>
              <a:buSzPts val="1900"/>
              <a:buChar char="■"/>
              <a:defRPr/>
            </a:lvl6pPr>
            <a:lvl7pPr marL="3200400" lvl="6" indent="-349250" algn="ctr">
              <a:lnSpc>
                <a:spcPct val="115000"/>
              </a:lnSpc>
              <a:spcBef>
                <a:spcPts val="3150"/>
              </a:spcBef>
              <a:spcAft>
                <a:spcPts val="0"/>
              </a:spcAft>
              <a:buSzPts val="1900"/>
              <a:buChar char="●"/>
              <a:defRPr/>
            </a:lvl7pPr>
            <a:lvl8pPr marL="3657600" lvl="7" indent="-349250" algn="ctr">
              <a:lnSpc>
                <a:spcPct val="115000"/>
              </a:lnSpc>
              <a:spcBef>
                <a:spcPts val="3150"/>
              </a:spcBef>
              <a:spcAft>
                <a:spcPts val="0"/>
              </a:spcAft>
              <a:buSzPts val="1900"/>
              <a:buChar char="○"/>
              <a:defRPr/>
            </a:lvl8pPr>
            <a:lvl9pPr marL="4114800" lvl="8" indent="-349250" algn="ctr">
              <a:lnSpc>
                <a:spcPct val="115000"/>
              </a:lnSpc>
              <a:spcBef>
                <a:spcPts val="3150"/>
              </a:spcBef>
              <a:spcAft>
                <a:spcPts val="3150"/>
              </a:spcAft>
              <a:buSzPts val="1900"/>
              <a:buChar char="■"/>
              <a:defRPr/>
            </a:lvl9pPr>
          </a:lstStyle>
          <a:p>
            <a:endParaRPr/>
          </a:p>
        </p:txBody>
      </p:sp>
      <p:sp>
        <p:nvSpPr>
          <p:cNvPr id="452" name="Google Shape;452;p32">
            <a:hlinkClick r:id="rId2" action="ppaction://hlinksldjump"/>
          </p:cNvPr>
          <p:cNvSpPr/>
          <p:nvPr/>
        </p:nvSpPr>
        <p:spPr>
          <a:xfrm>
            <a:off x="17033588" y="1609313"/>
            <a:ext cx="623963" cy="576113"/>
          </a:xfrm>
          <a:prstGeom prst="rect">
            <a:avLst/>
          </a:prstGeom>
        </p:spPr>
        <p:txBody>
          <a:bodyPr>
            <a:prstTxWarp prst="textPlain">
              <a:avLst/>
            </a:prstTxWarp>
          </a:bodyPr>
          <a:lstStyle/>
          <a:p>
            <a:pPr lvl="0" algn="ctr"/>
            <a:r>
              <a:rPr b="0" i="0">
                <a:ln>
                  <a:noFill/>
                </a:ln>
                <a:solidFill>
                  <a:srgbClr val="000000"/>
                </a:solidFill>
                <a:latin typeface="Chelsea Market"/>
              </a:rPr>
              <a:t>x</a:t>
            </a:r>
          </a:p>
        </p:txBody>
      </p:sp>
      <p:sp>
        <p:nvSpPr>
          <p:cNvPr id="453" name="Google Shape;453;p32"/>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2700"/>
              <a:buFont typeface="Arial"/>
              <a:buNone/>
            </a:pPr>
            <a:endParaRPr sz="2700">
              <a:solidFill>
                <a:srgbClr val="000000"/>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454"/>
        <p:cNvGrpSpPr/>
        <p:nvPr/>
      </p:nvGrpSpPr>
      <p:grpSpPr>
        <a:xfrm>
          <a:off x="0" y="0"/>
          <a:ext cx="0" cy="0"/>
          <a:chOff x="0" y="0"/>
          <a:chExt cx="0" cy="0"/>
        </a:xfrm>
      </p:grpSpPr>
      <p:sp>
        <p:nvSpPr>
          <p:cNvPr id="455" name="Google Shape;455;p45"/>
          <p:cNvSpPr txBox="1">
            <a:spLocks noGrp="1"/>
          </p:cNvSpPr>
          <p:nvPr>
            <p:ph type="title"/>
          </p:nvPr>
        </p:nvSpPr>
        <p:spPr>
          <a:xfrm>
            <a:off x="623475" y="631657"/>
            <a:ext cx="17041050" cy="1845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5000"/>
              <a:buNone/>
              <a:defRPr sz="7500"/>
            </a:lvl1pPr>
            <a:lvl2pPr lvl="1" algn="ctr">
              <a:lnSpc>
                <a:spcPct val="100000"/>
              </a:lnSpc>
              <a:spcBef>
                <a:spcPts val="0"/>
              </a:spcBef>
              <a:spcAft>
                <a:spcPts val="0"/>
              </a:spcAft>
              <a:buSzPts val="7000"/>
              <a:buNone/>
              <a:defRPr sz="10500"/>
            </a:lvl2pPr>
            <a:lvl3pPr lvl="2" algn="ctr">
              <a:lnSpc>
                <a:spcPct val="100000"/>
              </a:lnSpc>
              <a:spcBef>
                <a:spcPts val="0"/>
              </a:spcBef>
              <a:spcAft>
                <a:spcPts val="0"/>
              </a:spcAft>
              <a:buSzPts val="7000"/>
              <a:buNone/>
              <a:defRPr sz="10500"/>
            </a:lvl3pPr>
            <a:lvl4pPr lvl="3" algn="ctr">
              <a:lnSpc>
                <a:spcPct val="100000"/>
              </a:lnSpc>
              <a:spcBef>
                <a:spcPts val="0"/>
              </a:spcBef>
              <a:spcAft>
                <a:spcPts val="0"/>
              </a:spcAft>
              <a:buSzPts val="7000"/>
              <a:buNone/>
              <a:defRPr sz="10500"/>
            </a:lvl4pPr>
            <a:lvl5pPr lvl="4" algn="ctr">
              <a:lnSpc>
                <a:spcPct val="100000"/>
              </a:lnSpc>
              <a:spcBef>
                <a:spcPts val="0"/>
              </a:spcBef>
              <a:spcAft>
                <a:spcPts val="0"/>
              </a:spcAft>
              <a:buSzPts val="7000"/>
              <a:buNone/>
              <a:defRPr sz="10500"/>
            </a:lvl5pPr>
            <a:lvl6pPr lvl="5" algn="ctr">
              <a:lnSpc>
                <a:spcPct val="100000"/>
              </a:lnSpc>
              <a:spcBef>
                <a:spcPts val="0"/>
              </a:spcBef>
              <a:spcAft>
                <a:spcPts val="0"/>
              </a:spcAft>
              <a:buSzPts val="7000"/>
              <a:buNone/>
              <a:defRPr sz="10500"/>
            </a:lvl6pPr>
            <a:lvl7pPr lvl="6" algn="ctr">
              <a:lnSpc>
                <a:spcPct val="100000"/>
              </a:lnSpc>
              <a:spcBef>
                <a:spcPts val="0"/>
              </a:spcBef>
              <a:spcAft>
                <a:spcPts val="0"/>
              </a:spcAft>
              <a:buSzPts val="7000"/>
              <a:buNone/>
              <a:defRPr sz="10500"/>
            </a:lvl7pPr>
            <a:lvl8pPr lvl="7" algn="ctr">
              <a:lnSpc>
                <a:spcPct val="100000"/>
              </a:lnSpc>
              <a:spcBef>
                <a:spcPts val="0"/>
              </a:spcBef>
              <a:spcAft>
                <a:spcPts val="0"/>
              </a:spcAft>
              <a:buSzPts val="7000"/>
              <a:buNone/>
              <a:defRPr sz="10500"/>
            </a:lvl8pPr>
            <a:lvl9pPr lvl="8" algn="ctr">
              <a:lnSpc>
                <a:spcPct val="100000"/>
              </a:lnSpc>
              <a:spcBef>
                <a:spcPts val="0"/>
              </a:spcBef>
              <a:spcAft>
                <a:spcPts val="0"/>
              </a:spcAft>
              <a:buSzPts val="7000"/>
              <a:buNone/>
              <a:defRPr sz="105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2"/>
        <p:cNvGrpSpPr/>
        <p:nvPr/>
      </p:nvGrpSpPr>
      <p:grpSpPr>
        <a:xfrm>
          <a:off x="0" y="0"/>
          <a:ext cx="0" cy="0"/>
          <a:chOff x="0" y="0"/>
          <a:chExt cx="0" cy="0"/>
        </a:xfrm>
      </p:grpSpPr>
      <p:sp>
        <p:nvSpPr>
          <p:cNvPr id="463" name="Google Shape;463;p34"/>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34"/>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34"/>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6"/>
        <p:cNvGrpSpPr/>
        <p:nvPr/>
      </p:nvGrpSpPr>
      <p:grpSpPr>
        <a:xfrm>
          <a:off x="0" y="0"/>
          <a:ext cx="0" cy="0"/>
          <a:chOff x="0" y="0"/>
          <a:chExt cx="0" cy="0"/>
        </a:xfrm>
      </p:grpSpPr>
      <p:sp>
        <p:nvSpPr>
          <p:cNvPr id="467" name="Google Shape;467;p46"/>
          <p:cNvSpPr txBox="1">
            <a:spLocks noGrp="1"/>
          </p:cNvSpPr>
          <p:nvPr>
            <p:ph type="ctrTitle"/>
          </p:nvPr>
        </p:nvSpPr>
        <p:spPr>
          <a:xfrm>
            <a:off x="1371600" y="3195640"/>
            <a:ext cx="15544800" cy="220503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8" name="Google Shape;468;p46"/>
          <p:cNvSpPr txBox="1">
            <a:spLocks noGrp="1"/>
          </p:cNvSpPr>
          <p:nvPr>
            <p:ph type="subTitle" idx="1"/>
          </p:nvPr>
        </p:nvSpPr>
        <p:spPr>
          <a:xfrm>
            <a:off x="2743200" y="5829300"/>
            <a:ext cx="12801600" cy="2628900"/>
          </a:xfrm>
          <a:prstGeom prst="rect">
            <a:avLst/>
          </a:prstGeom>
          <a:noFill/>
          <a:ln>
            <a:noFill/>
          </a:ln>
        </p:spPr>
        <p:txBody>
          <a:bodyPr spcFirstLastPara="1" wrap="square" lIns="91425" tIns="45700" rIns="91425" bIns="45700" anchor="t" anchorCtr="0">
            <a:noAutofit/>
          </a:bodyPr>
          <a:lstStyle>
            <a:lvl1pPr lvl="0" algn="ctr">
              <a:spcBef>
                <a:spcPts val="960"/>
              </a:spcBef>
              <a:spcAft>
                <a:spcPts val="0"/>
              </a:spcAft>
              <a:buClr>
                <a:srgbClr val="888888"/>
              </a:buClr>
              <a:buSzPts val="4800"/>
              <a:buNone/>
              <a:defRPr>
                <a:solidFill>
                  <a:srgbClr val="888888"/>
                </a:solidFill>
              </a:defRPr>
            </a:lvl1pPr>
            <a:lvl2pPr lvl="1" algn="ctr">
              <a:spcBef>
                <a:spcPts val="840"/>
              </a:spcBef>
              <a:spcAft>
                <a:spcPts val="0"/>
              </a:spcAft>
              <a:buClr>
                <a:srgbClr val="888888"/>
              </a:buClr>
              <a:buSzPts val="4200"/>
              <a:buNone/>
              <a:defRPr>
                <a:solidFill>
                  <a:srgbClr val="888888"/>
                </a:solidFill>
              </a:defRPr>
            </a:lvl2pPr>
            <a:lvl3pPr lvl="2" algn="ctr">
              <a:spcBef>
                <a:spcPts val="720"/>
              </a:spcBef>
              <a:spcAft>
                <a:spcPts val="0"/>
              </a:spcAft>
              <a:buClr>
                <a:srgbClr val="888888"/>
              </a:buClr>
              <a:buSzPts val="3600"/>
              <a:buNone/>
              <a:defRPr>
                <a:solidFill>
                  <a:srgbClr val="888888"/>
                </a:solidFill>
              </a:defRPr>
            </a:lvl3pPr>
            <a:lvl4pPr lvl="3" algn="ctr">
              <a:spcBef>
                <a:spcPts val="600"/>
              </a:spcBef>
              <a:spcAft>
                <a:spcPts val="0"/>
              </a:spcAft>
              <a:buClr>
                <a:srgbClr val="888888"/>
              </a:buClr>
              <a:buSzPts val="3000"/>
              <a:buNone/>
              <a:defRPr>
                <a:solidFill>
                  <a:srgbClr val="888888"/>
                </a:solidFill>
              </a:defRPr>
            </a:lvl4pPr>
            <a:lvl5pPr lvl="4" algn="ctr">
              <a:spcBef>
                <a:spcPts val="600"/>
              </a:spcBef>
              <a:spcAft>
                <a:spcPts val="0"/>
              </a:spcAft>
              <a:buClr>
                <a:srgbClr val="888888"/>
              </a:buClr>
              <a:buSzPts val="3000"/>
              <a:buNone/>
              <a:defRPr>
                <a:solidFill>
                  <a:srgbClr val="888888"/>
                </a:solidFill>
              </a:defRPr>
            </a:lvl5pPr>
            <a:lvl6pPr lvl="5" algn="ctr">
              <a:spcBef>
                <a:spcPts val="600"/>
              </a:spcBef>
              <a:spcAft>
                <a:spcPts val="0"/>
              </a:spcAft>
              <a:buClr>
                <a:srgbClr val="888888"/>
              </a:buClr>
              <a:buSzPts val="3000"/>
              <a:buNone/>
              <a:defRPr>
                <a:solidFill>
                  <a:srgbClr val="888888"/>
                </a:solidFill>
              </a:defRPr>
            </a:lvl6pPr>
            <a:lvl7pPr lvl="6" algn="ctr">
              <a:spcBef>
                <a:spcPts val="600"/>
              </a:spcBef>
              <a:spcAft>
                <a:spcPts val="0"/>
              </a:spcAft>
              <a:buClr>
                <a:srgbClr val="888888"/>
              </a:buClr>
              <a:buSzPts val="3000"/>
              <a:buNone/>
              <a:defRPr>
                <a:solidFill>
                  <a:srgbClr val="888888"/>
                </a:solidFill>
              </a:defRPr>
            </a:lvl7pPr>
            <a:lvl8pPr lvl="7" algn="ctr">
              <a:spcBef>
                <a:spcPts val="600"/>
              </a:spcBef>
              <a:spcAft>
                <a:spcPts val="0"/>
              </a:spcAft>
              <a:buClr>
                <a:srgbClr val="888888"/>
              </a:buClr>
              <a:buSzPts val="3000"/>
              <a:buNone/>
              <a:defRPr>
                <a:solidFill>
                  <a:srgbClr val="888888"/>
                </a:solidFill>
              </a:defRPr>
            </a:lvl8pPr>
            <a:lvl9pPr lvl="8" algn="ctr">
              <a:spcBef>
                <a:spcPts val="600"/>
              </a:spcBef>
              <a:spcAft>
                <a:spcPts val="0"/>
              </a:spcAft>
              <a:buClr>
                <a:srgbClr val="888888"/>
              </a:buClr>
              <a:buSzPts val="3000"/>
              <a:buNone/>
              <a:defRPr>
                <a:solidFill>
                  <a:srgbClr val="888888"/>
                </a:solidFill>
              </a:defRPr>
            </a:lvl9pPr>
          </a:lstStyle>
          <a:p>
            <a:endParaRPr/>
          </a:p>
        </p:txBody>
      </p:sp>
      <p:sp>
        <p:nvSpPr>
          <p:cNvPr id="469" name="Google Shape;469;p46"/>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6"/>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46"/>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2"/>
        <p:cNvGrpSpPr/>
        <p:nvPr/>
      </p:nvGrpSpPr>
      <p:grpSpPr>
        <a:xfrm>
          <a:off x="0" y="0"/>
          <a:ext cx="0" cy="0"/>
          <a:chOff x="0" y="0"/>
          <a:chExt cx="0" cy="0"/>
        </a:xfrm>
      </p:grpSpPr>
      <p:sp>
        <p:nvSpPr>
          <p:cNvPr id="473" name="Google Shape;473;p47"/>
          <p:cNvSpPr txBox="1">
            <a:spLocks noGrp="1"/>
          </p:cNvSpPr>
          <p:nvPr>
            <p:ph type="title"/>
          </p:nvPr>
        </p:nvSpPr>
        <p:spPr>
          <a:xfrm>
            <a:off x="914400" y="411957"/>
            <a:ext cx="16459200" cy="1714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4" name="Google Shape;474;p47"/>
          <p:cNvSpPr txBox="1">
            <a:spLocks noGrp="1"/>
          </p:cNvSpPr>
          <p:nvPr>
            <p:ph type="body" idx="1"/>
          </p:nvPr>
        </p:nvSpPr>
        <p:spPr>
          <a:xfrm>
            <a:off x="914400" y="2400301"/>
            <a:ext cx="16459200" cy="678894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5" name="Google Shape;475;p47"/>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47"/>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47"/>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8"/>
        <p:cNvGrpSpPr/>
        <p:nvPr/>
      </p:nvGrpSpPr>
      <p:grpSpPr>
        <a:xfrm>
          <a:off x="0" y="0"/>
          <a:ext cx="0" cy="0"/>
          <a:chOff x="0" y="0"/>
          <a:chExt cx="0" cy="0"/>
        </a:xfrm>
      </p:grpSpPr>
      <p:sp>
        <p:nvSpPr>
          <p:cNvPr id="479" name="Google Shape;479;p48"/>
          <p:cNvSpPr txBox="1">
            <a:spLocks noGrp="1"/>
          </p:cNvSpPr>
          <p:nvPr>
            <p:ph type="title"/>
          </p:nvPr>
        </p:nvSpPr>
        <p:spPr>
          <a:xfrm>
            <a:off x="1444626" y="6610352"/>
            <a:ext cx="15544800" cy="204311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6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0" name="Google Shape;480;p48"/>
          <p:cNvSpPr txBox="1">
            <a:spLocks noGrp="1"/>
          </p:cNvSpPr>
          <p:nvPr>
            <p:ph type="body" idx="1"/>
          </p:nvPr>
        </p:nvSpPr>
        <p:spPr>
          <a:xfrm>
            <a:off x="1444626" y="4360070"/>
            <a:ext cx="15544800" cy="2250281"/>
          </a:xfrm>
          <a:prstGeom prst="rect">
            <a:avLst/>
          </a:prstGeom>
          <a:noFill/>
          <a:ln>
            <a:noFill/>
          </a:ln>
        </p:spPr>
        <p:txBody>
          <a:bodyPr spcFirstLastPara="1" wrap="square" lIns="91425" tIns="45700" rIns="91425" bIns="45700" anchor="b" anchorCtr="0">
            <a:noAutofit/>
          </a:bodyPr>
          <a:lstStyle>
            <a:lvl1pPr marL="457200" lvl="0" indent="-228600" algn="l">
              <a:spcBef>
                <a:spcPts val="600"/>
              </a:spcBef>
              <a:spcAft>
                <a:spcPts val="0"/>
              </a:spcAft>
              <a:buClr>
                <a:srgbClr val="888888"/>
              </a:buClr>
              <a:buSzPts val="3000"/>
              <a:buNone/>
              <a:defRPr sz="3000">
                <a:solidFill>
                  <a:srgbClr val="888888"/>
                </a:solidFill>
              </a:defRPr>
            </a:lvl1pPr>
            <a:lvl2pPr marL="914400" lvl="1" indent="-228600" algn="l">
              <a:spcBef>
                <a:spcPts val="540"/>
              </a:spcBef>
              <a:spcAft>
                <a:spcPts val="0"/>
              </a:spcAft>
              <a:buClr>
                <a:srgbClr val="888888"/>
              </a:buClr>
              <a:buSzPts val="2700"/>
              <a:buNone/>
              <a:defRPr sz="2700">
                <a:solidFill>
                  <a:srgbClr val="888888"/>
                </a:solidFill>
              </a:defRPr>
            </a:lvl2pPr>
            <a:lvl3pPr marL="1371600" lvl="2" indent="-228600" algn="l">
              <a:spcBef>
                <a:spcPts val="480"/>
              </a:spcBef>
              <a:spcAft>
                <a:spcPts val="0"/>
              </a:spcAft>
              <a:buClr>
                <a:srgbClr val="888888"/>
              </a:buClr>
              <a:buSzPts val="2400"/>
              <a:buNone/>
              <a:defRPr sz="2400">
                <a:solidFill>
                  <a:srgbClr val="888888"/>
                </a:solidFill>
              </a:defRPr>
            </a:lvl3pPr>
            <a:lvl4pPr marL="1828800" lvl="3" indent="-228600" algn="l">
              <a:spcBef>
                <a:spcPts val="420"/>
              </a:spcBef>
              <a:spcAft>
                <a:spcPts val="0"/>
              </a:spcAft>
              <a:buClr>
                <a:srgbClr val="888888"/>
              </a:buClr>
              <a:buSzPts val="2100"/>
              <a:buNone/>
              <a:defRPr sz="2100">
                <a:solidFill>
                  <a:srgbClr val="888888"/>
                </a:solidFill>
              </a:defRPr>
            </a:lvl4pPr>
            <a:lvl5pPr marL="2286000" lvl="4" indent="-228600" algn="l">
              <a:spcBef>
                <a:spcPts val="420"/>
              </a:spcBef>
              <a:spcAft>
                <a:spcPts val="0"/>
              </a:spcAft>
              <a:buClr>
                <a:srgbClr val="888888"/>
              </a:buClr>
              <a:buSzPts val="2100"/>
              <a:buNone/>
              <a:defRPr sz="2100">
                <a:solidFill>
                  <a:srgbClr val="888888"/>
                </a:solidFill>
              </a:defRPr>
            </a:lvl5pPr>
            <a:lvl6pPr marL="2743200" lvl="5" indent="-228600" algn="l">
              <a:spcBef>
                <a:spcPts val="420"/>
              </a:spcBef>
              <a:spcAft>
                <a:spcPts val="0"/>
              </a:spcAft>
              <a:buClr>
                <a:srgbClr val="888888"/>
              </a:buClr>
              <a:buSzPts val="2100"/>
              <a:buNone/>
              <a:defRPr sz="2100">
                <a:solidFill>
                  <a:srgbClr val="888888"/>
                </a:solidFill>
              </a:defRPr>
            </a:lvl6pPr>
            <a:lvl7pPr marL="3200400" lvl="6" indent="-228600" algn="l">
              <a:spcBef>
                <a:spcPts val="420"/>
              </a:spcBef>
              <a:spcAft>
                <a:spcPts val="0"/>
              </a:spcAft>
              <a:buClr>
                <a:srgbClr val="888888"/>
              </a:buClr>
              <a:buSzPts val="2100"/>
              <a:buNone/>
              <a:defRPr sz="2100">
                <a:solidFill>
                  <a:srgbClr val="888888"/>
                </a:solidFill>
              </a:defRPr>
            </a:lvl7pPr>
            <a:lvl8pPr marL="3657600" lvl="7" indent="-228600" algn="l">
              <a:spcBef>
                <a:spcPts val="420"/>
              </a:spcBef>
              <a:spcAft>
                <a:spcPts val="0"/>
              </a:spcAft>
              <a:buClr>
                <a:srgbClr val="888888"/>
              </a:buClr>
              <a:buSzPts val="2100"/>
              <a:buNone/>
              <a:defRPr sz="2100">
                <a:solidFill>
                  <a:srgbClr val="888888"/>
                </a:solidFill>
              </a:defRPr>
            </a:lvl8pPr>
            <a:lvl9pPr marL="4114800" lvl="8" indent="-228600" algn="l">
              <a:spcBef>
                <a:spcPts val="420"/>
              </a:spcBef>
              <a:spcAft>
                <a:spcPts val="0"/>
              </a:spcAft>
              <a:buClr>
                <a:srgbClr val="888888"/>
              </a:buClr>
              <a:buSzPts val="2100"/>
              <a:buNone/>
              <a:defRPr sz="2100">
                <a:solidFill>
                  <a:srgbClr val="888888"/>
                </a:solidFill>
              </a:defRPr>
            </a:lvl9pPr>
          </a:lstStyle>
          <a:p>
            <a:endParaRPr/>
          </a:p>
        </p:txBody>
      </p:sp>
      <p:sp>
        <p:nvSpPr>
          <p:cNvPr id="481" name="Google Shape;481;p48"/>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48"/>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48"/>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4"/>
        <p:cNvGrpSpPr/>
        <p:nvPr/>
      </p:nvGrpSpPr>
      <p:grpSpPr>
        <a:xfrm>
          <a:off x="0" y="0"/>
          <a:ext cx="0" cy="0"/>
          <a:chOff x="0" y="0"/>
          <a:chExt cx="0" cy="0"/>
        </a:xfrm>
      </p:grpSpPr>
      <p:sp>
        <p:nvSpPr>
          <p:cNvPr id="485" name="Google Shape;485;p49"/>
          <p:cNvSpPr txBox="1">
            <a:spLocks noGrp="1"/>
          </p:cNvSpPr>
          <p:nvPr>
            <p:ph type="title"/>
          </p:nvPr>
        </p:nvSpPr>
        <p:spPr>
          <a:xfrm>
            <a:off x="914400" y="411957"/>
            <a:ext cx="16459200" cy="1714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6" name="Google Shape;486;p49"/>
          <p:cNvSpPr txBox="1">
            <a:spLocks noGrp="1"/>
          </p:cNvSpPr>
          <p:nvPr>
            <p:ph type="body" idx="1"/>
          </p:nvPr>
        </p:nvSpPr>
        <p:spPr>
          <a:xfrm>
            <a:off x="914400" y="2400302"/>
            <a:ext cx="8077200" cy="6788945"/>
          </a:xfrm>
          <a:prstGeom prst="rect">
            <a:avLst/>
          </a:prstGeom>
          <a:noFill/>
          <a:ln>
            <a:noFill/>
          </a:ln>
        </p:spPr>
        <p:txBody>
          <a:bodyPr spcFirstLastPara="1" wrap="square" lIns="91425" tIns="45700" rIns="91425" bIns="45700" anchor="t" anchorCtr="0">
            <a:noAutofit/>
          </a:bodyPr>
          <a:lstStyle>
            <a:lvl1pPr marL="457200" lvl="0" indent="-495300" algn="l">
              <a:spcBef>
                <a:spcPts val="840"/>
              </a:spcBef>
              <a:spcAft>
                <a:spcPts val="0"/>
              </a:spcAft>
              <a:buClr>
                <a:schemeClr val="dk1"/>
              </a:buClr>
              <a:buSzPts val="4200"/>
              <a:buChar char="•"/>
              <a:defRPr sz="4200"/>
            </a:lvl1pPr>
            <a:lvl2pPr marL="914400" lvl="1" indent="-457200" algn="l">
              <a:spcBef>
                <a:spcPts val="720"/>
              </a:spcBef>
              <a:spcAft>
                <a:spcPts val="0"/>
              </a:spcAft>
              <a:buClr>
                <a:schemeClr val="dk1"/>
              </a:buClr>
              <a:buSzPts val="3600"/>
              <a:buChar char="–"/>
              <a:defRPr sz="3600"/>
            </a:lvl2pPr>
            <a:lvl3pPr marL="1371600" lvl="2" indent="-419100" algn="l">
              <a:spcBef>
                <a:spcPts val="600"/>
              </a:spcBef>
              <a:spcAft>
                <a:spcPts val="0"/>
              </a:spcAft>
              <a:buClr>
                <a:schemeClr val="dk1"/>
              </a:buClr>
              <a:buSzPts val="3000"/>
              <a:buChar char="•"/>
              <a:defRPr sz="3000"/>
            </a:lvl3pPr>
            <a:lvl4pPr marL="1828800" lvl="3" indent="-400050" algn="l">
              <a:spcBef>
                <a:spcPts val="540"/>
              </a:spcBef>
              <a:spcAft>
                <a:spcPts val="0"/>
              </a:spcAft>
              <a:buClr>
                <a:schemeClr val="dk1"/>
              </a:buClr>
              <a:buSzPts val="2700"/>
              <a:buChar char="–"/>
              <a:defRPr sz="2700"/>
            </a:lvl4pPr>
            <a:lvl5pPr marL="2286000" lvl="4" indent="-400050" algn="l">
              <a:spcBef>
                <a:spcPts val="540"/>
              </a:spcBef>
              <a:spcAft>
                <a:spcPts val="0"/>
              </a:spcAft>
              <a:buClr>
                <a:schemeClr val="dk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487" name="Google Shape;487;p49"/>
          <p:cNvSpPr txBox="1">
            <a:spLocks noGrp="1"/>
          </p:cNvSpPr>
          <p:nvPr>
            <p:ph type="body" idx="2"/>
          </p:nvPr>
        </p:nvSpPr>
        <p:spPr>
          <a:xfrm>
            <a:off x="9296400" y="2400302"/>
            <a:ext cx="8077200" cy="6788945"/>
          </a:xfrm>
          <a:prstGeom prst="rect">
            <a:avLst/>
          </a:prstGeom>
          <a:noFill/>
          <a:ln>
            <a:noFill/>
          </a:ln>
        </p:spPr>
        <p:txBody>
          <a:bodyPr spcFirstLastPara="1" wrap="square" lIns="91425" tIns="45700" rIns="91425" bIns="45700" anchor="t" anchorCtr="0">
            <a:noAutofit/>
          </a:bodyPr>
          <a:lstStyle>
            <a:lvl1pPr marL="457200" lvl="0" indent="-495300" algn="l">
              <a:spcBef>
                <a:spcPts val="840"/>
              </a:spcBef>
              <a:spcAft>
                <a:spcPts val="0"/>
              </a:spcAft>
              <a:buClr>
                <a:schemeClr val="dk1"/>
              </a:buClr>
              <a:buSzPts val="4200"/>
              <a:buChar char="•"/>
              <a:defRPr sz="4200"/>
            </a:lvl1pPr>
            <a:lvl2pPr marL="914400" lvl="1" indent="-457200" algn="l">
              <a:spcBef>
                <a:spcPts val="720"/>
              </a:spcBef>
              <a:spcAft>
                <a:spcPts val="0"/>
              </a:spcAft>
              <a:buClr>
                <a:schemeClr val="dk1"/>
              </a:buClr>
              <a:buSzPts val="3600"/>
              <a:buChar char="–"/>
              <a:defRPr sz="3600"/>
            </a:lvl2pPr>
            <a:lvl3pPr marL="1371600" lvl="2" indent="-419100" algn="l">
              <a:spcBef>
                <a:spcPts val="600"/>
              </a:spcBef>
              <a:spcAft>
                <a:spcPts val="0"/>
              </a:spcAft>
              <a:buClr>
                <a:schemeClr val="dk1"/>
              </a:buClr>
              <a:buSzPts val="3000"/>
              <a:buChar char="•"/>
              <a:defRPr sz="3000"/>
            </a:lvl3pPr>
            <a:lvl4pPr marL="1828800" lvl="3" indent="-400050" algn="l">
              <a:spcBef>
                <a:spcPts val="540"/>
              </a:spcBef>
              <a:spcAft>
                <a:spcPts val="0"/>
              </a:spcAft>
              <a:buClr>
                <a:schemeClr val="dk1"/>
              </a:buClr>
              <a:buSzPts val="2700"/>
              <a:buChar char="–"/>
              <a:defRPr sz="2700"/>
            </a:lvl4pPr>
            <a:lvl5pPr marL="2286000" lvl="4" indent="-400050" algn="l">
              <a:spcBef>
                <a:spcPts val="540"/>
              </a:spcBef>
              <a:spcAft>
                <a:spcPts val="0"/>
              </a:spcAft>
              <a:buClr>
                <a:schemeClr val="dk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488" name="Google Shape;488;p49"/>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49"/>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49"/>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1"/>
        <p:cNvGrpSpPr/>
        <p:nvPr/>
      </p:nvGrpSpPr>
      <p:grpSpPr>
        <a:xfrm>
          <a:off x="0" y="0"/>
          <a:ext cx="0" cy="0"/>
          <a:chOff x="0" y="0"/>
          <a:chExt cx="0" cy="0"/>
        </a:xfrm>
      </p:grpSpPr>
      <p:sp>
        <p:nvSpPr>
          <p:cNvPr id="492" name="Google Shape;492;p50"/>
          <p:cNvSpPr txBox="1">
            <a:spLocks noGrp="1"/>
          </p:cNvSpPr>
          <p:nvPr>
            <p:ph type="title"/>
          </p:nvPr>
        </p:nvSpPr>
        <p:spPr>
          <a:xfrm>
            <a:off x="914400" y="411957"/>
            <a:ext cx="16459200" cy="1714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3" name="Google Shape;493;p50"/>
          <p:cNvSpPr txBox="1">
            <a:spLocks noGrp="1"/>
          </p:cNvSpPr>
          <p:nvPr>
            <p:ph type="body" idx="1"/>
          </p:nvPr>
        </p:nvSpPr>
        <p:spPr>
          <a:xfrm>
            <a:off x="914401" y="2302670"/>
            <a:ext cx="8080376" cy="959643"/>
          </a:xfrm>
          <a:prstGeom prst="rect">
            <a:avLst/>
          </a:prstGeom>
          <a:noFill/>
          <a:ln>
            <a:noFill/>
          </a:ln>
        </p:spPr>
        <p:txBody>
          <a:bodyPr spcFirstLastPara="1" wrap="square" lIns="91425" tIns="45700" rIns="91425" bIns="45700" anchor="b" anchorCtr="0">
            <a:noAutofit/>
          </a:bodyPr>
          <a:lstStyle>
            <a:lvl1pPr marL="457200" lvl="0" indent="-228600" algn="l">
              <a:spcBef>
                <a:spcPts val="720"/>
              </a:spcBef>
              <a:spcAft>
                <a:spcPts val="0"/>
              </a:spcAft>
              <a:buClr>
                <a:schemeClr val="dk1"/>
              </a:buClr>
              <a:buSzPts val="3600"/>
              <a:buNone/>
              <a:defRPr sz="3600" b="1"/>
            </a:lvl1pPr>
            <a:lvl2pPr marL="914400" lvl="1" indent="-228600" algn="l">
              <a:spcBef>
                <a:spcPts val="600"/>
              </a:spcBef>
              <a:spcAft>
                <a:spcPts val="0"/>
              </a:spcAft>
              <a:buClr>
                <a:schemeClr val="dk1"/>
              </a:buClr>
              <a:buSzPts val="3000"/>
              <a:buNone/>
              <a:defRPr sz="3000" b="1"/>
            </a:lvl2pPr>
            <a:lvl3pPr marL="1371600" lvl="2" indent="-228600" algn="l">
              <a:spcBef>
                <a:spcPts val="540"/>
              </a:spcBef>
              <a:spcAft>
                <a:spcPts val="0"/>
              </a:spcAft>
              <a:buClr>
                <a:schemeClr val="dk1"/>
              </a:buClr>
              <a:buSzPts val="2700"/>
              <a:buNone/>
              <a:defRPr sz="2700" b="1"/>
            </a:lvl3pPr>
            <a:lvl4pPr marL="1828800" lvl="3" indent="-228600" algn="l">
              <a:spcBef>
                <a:spcPts val="480"/>
              </a:spcBef>
              <a:spcAft>
                <a:spcPts val="0"/>
              </a:spcAft>
              <a:buClr>
                <a:schemeClr val="dk1"/>
              </a:buClr>
              <a:buSzPts val="2400"/>
              <a:buNone/>
              <a:defRPr sz="2400" b="1"/>
            </a:lvl4pPr>
            <a:lvl5pPr marL="2286000" lvl="4" indent="-228600" algn="l">
              <a:spcBef>
                <a:spcPts val="480"/>
              </a:spcBef>
              <a:spcAft>
                <a:spcPts val="0"/>
              </a:spcAft>
              <a:buClr>
                <a:schemeClr val="dk1"/>
              </a:buClr>
              <a:buSzPts val="2400"/>
              <a:buNone/>
              <a:defRPr sz="2400" b="1"/>
            </a:lvl5pPr>
            <a:lvl6pPr marL="2743200" lvl="5" indent="-228600" algn="l">
              <a:spcBef>
                <a:spcPts val="480"/>
              </a:spcBef>
              <a:spcAft>
                <a:spcPts val="0"/>
              </a:spcAft>
              <a:buClr>
                <a:schemeClr val="dk1"/>
              </a:buClr>
              <a:buSzPts val="2400"/>
              <a:buNone/>
              <a:defRPr sz="2400" b="1"/>
            </a:lvl6pPr>
            <a:lvl7pPr marL="3200400" lvl="6" indent="-228600" algn="l">
              <a:spcBef>
                <a:spcPts val="480"/>
              </a:spcBef>
              <a:spcAft>
                <a:spcPts val="0"/>
              </a:spcAft>
              <a:buClr>
                <a:schemeClr val="dk1"/>
              </a:buClr>
              <a:buSzPts val="2400"/>
              <a:buNone/>
              <a:defRPr sz="2400" b="1"/>
            </a:lvl7pPr>
            <a:lvl8pPr marL="3657600" lvl="7" indent="-228600" algn="l">
              <a:spcBef>
                <a:spcPts val="480"/>
              </a:spcBef>
              <a:spcAft>
                <a:spcPts val="0"/>
              </a:spcAft>
              <a:buClr>
                <a:schemeClr val="dk1"/>
              </a:buClr>
              <a:buSzPts val="2400"/>
              <a:buNone/>
              <a:defRPr sz="2400" b="1"/>
            </a:lvl8pPr>
            <a:lvl9pPr marL="4114800" lvl="8" indent="-228600" algn="l">
              <a:spcBef>
                <a:spcPts val="480"/>
              </a:spcBef>
              <a:spcAft>
                <a:spcPts val="0"/>
              </a:spcAft>
              <a:buClr>
                <a:schemeClr val="dk1"/>
              </a:buClr>
              <a:buSzPts val="2400"/>
              <a:buNone/>
              <a:defRPr sz="2400" b="1"/>
            </a:lvl9pPr>
          </a:lstStyle>
          <a:p>
            <a:endParaRPr/>
          </a:p>
        </p:txBody>
      </p:sp>
      <p:sp>
        <p:nvSpPr>
          <p:cNvPr id="494" name="Google Shape;494;p50"/>
          <p:cNvSpPr txBox="1">
            <a:spLocks noGrp="1"/>
          </p:cNvSpPr>
          <p:nvPr>
            <p:ph type="body" idx="2"/>
          </p:nvPr>
        </p:nvSpPr>
        <p:spPr>
          <a:xfrm>
            <a:off x="914401" y="3262313"/>
            <a:ext cx="8080376" cy="5926932"/>
          </a:xfrm>
          <a:prstGeom prst="rect">
            <a:avLst/>
          </a:prstGeom>
          <a:noFill/>
          <a:ln>
            <a:noFill/>
          </a:ln>
        </p:spPr>
        <p:txBody>
          <a:bodyPr spcFirstLastPara="1" wrap="square" lIns="91425" tIns="45700" rIns="91425" bIns="45700" anchor="t" anchorCtr="0">
            <a:noAutofit/>
          </a:bodyPr>
          <a:lstStyle>
            <a:lvl1pPr marL="457200" lvl="0" indent="-457200" algn="l">
              <a:spcBef>
                <a:spcPts val="720"/>
              </a:spcBef>
              <a:spcAft>
                <a:spcPts val="0"/>
              </a:spcAft>
              <a:buClr>
                <a:schemeClr val="dk1"/>
              </a:buClr>
              <a:buSzPts val="3600"/>
              <a:buChar char="•"/>
              <a:defRPr sz="3600"/>
            </a:lvl1pPr>
            <a:lvl2pPr marL="914400" lvl="1" indent="-419100" algn="l">
              <a:spcBef>
                <a:spcPts val="600"/>
              </a:spcBef>
              <a:spcAft>
                <a:spcPts val="0"/>
              </a:spcAft>
              <a:buClr>
                <a:schemeClr val="dk1"/>
              </a:buClr>
              <a:buSzPts val="3000"/>
              <a:buChar char="–"/>
              <a:defRPr sz="30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495" name="Google Shape;495;p50"/>
          <p:cNvSpPr txBox="1">
            <a:spLocks noGrp="1"/>
          </p:cNvSpPr>
          <p:nvPr>
            <p:ph type="body" idx="3"/>
          </p:nvPr>
        </p:nvSpPr>
        <p:spPr>
          <a:xfrm>
            <a:off x="9290053" y="2302670"/>
            <a:ext cx="8083550" cy="959643"/>
          </a:xfrm>
          <a:prstGeom prst="rect">
            <a:avLst/>
          </a:prstGeom>
          <a:noFill/>
          <a:ln>
            <a:noFill/>
          </a:ln>
        </p:spPr>
        <p:txBody>
          <a:bodyPr spcFirstLastPara="1" wrap="square" lIns="91425" tIns="45700" rIns="91425" bIns="45700" anchor="b" anchorCtr="0">
            <a:noAutofit/>
          </a:bodyPr>
          <a:lstStyle>
            <a:lvl1pPr marL="457200" lvl="0" indent="-228600" algn="l">
              <a:spcBef>
                <a:spcPts val="720"/>
              </a:spcBef>
              <a:spcAft>
                <a:spcPts val="0"/>
              </a:spcAft>
              <a:buClr>
                <a:schemeClr val="dk1"/>
              </a:buClr>
              <a:buSzPts val="3600"/>
              <a:buNone/>
              <a:defRPr sz="3600" b="1"/>
            </a:lvl1pPr>
            <a:lvl2pPr marL="914400" lvl="1" indent="-228600" algn="l">
              <a:spcBef>
                <a:spcPts val="600"/>
              </a:spcBef>
              <a:spcAft>
                <a:spcPts val="0"/>
              </a:spcAft>
              <a:buClr>
                <a:schemeClr val="dk1"/>
              </a:buClr>
              <a:buSzPts val="3000"/>
              <a:buNone/>
              <a:defRPr sz="3000" b="1"/>
            </a:lvl2pPr>
            <a:lvl3pPr marL="1371600" lvl="2" indent="-228600" algn="l">
              <a:spcBef>
                <a:spcPts val="540"/>
              </a:spcBef>
              <a:spcAft>
                <a:spcPts val="0"/>
              </a:spcAft>
              <a:buClr>
                <a:schemeClr val="dk1"/>
              </a:buClr>
              <a:buSzPts val="2700"/>
              <a:buNone/>
              <a:defRPr sz="2700" b="1"/>
            </a:lvl3pPr>
            <a:lvl4pPr marL="1828800" lvl="3" indent="-228600" algn="l">
              <a:spcBef>
                <a:spcPts val="480"/>
              </a:spcBef>
              <a:spcAft>
                <a:spcPts val="0"/>
              </a:spcAft>
              <a:buClr>
                <a:schemeClr val="dk1"/>
              </a:buClr>
              <a:buSzPts val="2400"/>
              <a:buNone/>
              <a:defRPr sz="2400" b="1"/>
            </a:lvl4pPr>
            <a:lvl5pPr marL="2286000" lvl="4" indent="-228600" algn="l">
              <a:spcBef>
                <a:spcPts val="480"/>
              </a:spcBef>
              <a:spcAft>
                <a:spcPts val="0"/>
              </a:spcAft>
              <a:buClr>
                <a:schemeClr val="dk1"/>
              </a:buClr>
              <a:buSzPts val="2400"/>
              <a:buNone/>
              <a:defRPr sz="2400" b="1"/>
            </a:lvl5pPr>
            <a:lvl6pPr marL="2743200" lvl="5" indent="-228600" algn="l">
              <a:spcBef>
                <a:spcPts val="480"/>
              </a:spcBef>
              <a:spcAft>
                <a:spcPts val="0"/>
              </a:spcAft>
              <a:buClr>
                <a:schemeClr val="dk1"/>
              </a:buClr>
              <a:buSzPts val="2400"/>
              <a:buNone/>
              <a:defRPr sz="2400" b="1"/>
            </a:lvl6pPr>
            <a:lvl7pPr marL="3200400" lvl="6" indent="-228600" algn="l">
              <a:spcBef>
                <a:spcPts val="480"/>
              </a:spcBef>
              <a:spcAft>
                <a:spcPts val="0"/>
              </a:spcAft>
              <a:buClr>
                <a:schemeClr val="dk1"/>
              </a:buClr>
              <a:buSzPts val="2400"/>
              <a:buNone/>
              <a:defRPr sz="2400" b="1"/>
            </a:lvl7pPr>
            <a:lvl8pPr marL="3657600" lvl="7" indent="-228600" algn="l">
              <a:spcBef>
                <a:spcPts val="480"/>
              </a:spcBef>
              <a:spcAft>
                <a:spcPts val="0"/>
              </a:spcAft>
              <a:buClr>
                <a:schemeClr val="dk1"/>
              </a:buClr>
              <a:buSzPts val="2400"/>
              <a:buNone/>
              <a:defRPr sz="2400" b="1"/>
            </a:lvl8pPr>
            <a:lvl9pPr marL="4114800" lvl="8" indent="-228600" algn="l">
              <a:spcBef>
                <a:spcPts val="480"/>
              </a:spcBef>
              <a:spcAft>
                <a:spcPts val="0"/>
              </a:spcAft>
              <a:buClr>
                <a:schemeClr val="dk1"/>
              </a:buClr>
              <a:buSzPts val="2400"/>
              <a:buNone/>
              <a:defRPr sz="2400" b="1"/>
            </a:lvl9pPr>
          </a:lstStyle>
          <a:p>
            <a:endParaRPr/>
          </a:p>
        </p:txBody>
      </p:sp>
      <p:sp>
        <p:nvSpPr>
          <p:cNvPr id="496" name="Google Shape;496;p50"/>
          <p:cNvSpPr txBox="1">
            <a:spLocks noGrp="1"/>
          </p:cNvSpPr>
          <p:nvPr>
            <p:ph type="body" idx="4"/>
          </p:nvPr>
        </p:nvSpPr>
        <p:spPr>
          <a:xfrm>
            <a:off x="9290053" y="3262313"/>
            <a:ext cx="8083550" cy="5926932"/>
          </a:xfrm>
          <a:prstGeom prst="rect">
            <a:avLst/>
          </a:prstGeom>
          <a:noFill/>
          <a:ln>
            <a:noFill/>
          </a:ln>
        </p:spPr>
        <p:txBody>
          <a:bodyPr spcFirstLastPara="1" wrap="square" lIns="91425" tIns="45700" rIns="91425" bIns="45700" anchor="t" anchorCtr="0">
            <a:noAutofit/>
          </a:bodyPr>
          <a:lstStyle>
            <a:lvl1pPr marL="457200" lvl="0" indent="-457200" algn="l">
              <a:spcBef>
                <a:spcPts val="720"/>
              </a:spcBef>
              <a:spcAft>
                <a:spcPts val="0"/>
              </a:spcAft>
              <a:buClr>
                <a:schemeClr val="dk1"/>
              </a:buClr>
              <a:buSzPts val="3600"/>
              <a:buChar char="•"/>
              <a:defRPr sz="3600"/>
            </a:lvl1pPr>
            <a:lvl2pPr marL="914400" lvl="1" indent="-419100" algn="l">
              <a:spcBef>
                <a:spcPts val="600"/>
              </a:spcBef>
              <a:spcAft>
                <a:spcPts val="0"/>
              </a:spcAft>
              <a:buClr>
                <a:schemeClr val="dk1"/>
              </a:buClr>
              <a:buSzPts val="3000"/>
              <a:buChar char="–"/>
              <a:defRPr sz="30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497" name="Google Shape;497;p50"/>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50"/>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50"/>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0"/>
        <p:cNvGrpSpPr/>
        <p:nvPr/>
      </p:nvGrpSpPr>
      <p:grpSpPr>
        <a:xfrm>
          <a:off x="0" y="0"/>
          <a:ext cx="0" cy="0"/>
          <a:chOff x="0" y="0"/>
          <a:chExt cx="0" cy="0"/>
        </a:xfrm>
      </p:grpSpPr>
      <p:sp>
        <p:nvSpPr>
          <p:cNvPr id="501" name="Google Shape;501;p51"/>
          <p:cNvSpPr txBox="1">
            <a:spLocks noGrp="1"/>
          </p:cNvSpPr>
          <p:nvPr>
            <p:ph type="title"/>
          </p:nvPr>
        </p:nvSpPr>
        <p:spPr>
          <a:xfrm>
            <a:off x="914400" y="411957"/>
            <a:ext cx="16459200" cy="1714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2" name="Google Shape;502;p51"/>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51"/>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51"/>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5"/>
        <p:cNvGrpSpPr/>
        <p:nvPr/>
      </p:nvGrpSpPr>
      <p:grpSpPr>
        <a:xfrm>
          <a:off x="0" y="0"/>
          <a:ext cx="0" cy="0"/>
          <a:chOff x="0" y="0"/>
          <a:chExt cx="0" cy="0"/>
        </a:xfrm>
      </p:grpSpPr>
      <p:sp>
        <p:nvSpPr>
          <p:cNvPr id="506" name="Google Shape;506;p52"/>
          <p:cNvSpPr txBox="1">
            <a:spLocks noGrp="1"/>
          </p:cNvSpPr>
          <p:nvPr>
            <p:ph type="title"/>
          </p:nvPr>
        </p:nvSpPr>
        <p:spPr>
          <a:xfrm>
            <a:off x="914402" y="409575"/>
            <a:ext cx="6016626" cy="17430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7" name="Google Shape;507;p52"/>
          <p:cNvSpPr txBox="1">
            <a:spLocks noGrp="1"/>
          </p:cNvSpPr>
          <p:nvPr>
            <p:ph type="body" idx="1"/>
          </p:nvPr>
        </p:nvSpPr>
        <p:spPr>
          <a:xfrm>
            <a:off x="7150100" y="409577"/>
            <a:ext cx="10223501" cy="8779670"/>
          </a:xfrm>
          <a:prstGeom prst="rect">
            <a:avLst/>
          </a:prstGeom>
          <a:noFill/>
          <a:ln>
            <a:noFill/>
          </a:ln>
        </p:spPr>
        <p:txBody>
          <a:bodyPr spcFirstLastPara="1" wrap="square" lIns="91425" tIns="45700" rIns="91425" bIns="45700" anchor="t" anchorCtr="0">
            <a:noAutofit/>
          </a:bodyPr>
          <a:lstStyle>
            <a:lvl1pPr marL="457200" lvl="0" indent="-533400" algn="l">
              <a:spcBef>
                <a:spcPts val="960"/>
              </a:spcBef>
              <a:spcAft>
                <a:spcPts val="0"/>
              </a:spcAft>
              <a:buClr>
                <a:schemeClr val="dk1"/>
              </a:buClr>
              <a:buSzPts val="4800"/>
              <a:buChar char="•"/>
              <a:defRPr sz="4800"/>
            </a:lvl1pPr>
            <a:lvl2pPr marL="914400" lvl="1" indent="-495300" algn="l">
              <a:spcBef>
                <a:spcPts val="840"/>
              </a:spcBef>
              <a:spcAft>
                <a:spcPts val="0"/>
              </a:spcAft>
              <a:buClr>
                <a:schemeClr val="dk1"/>
              </a:buClr>
              <a:buSzPts val="4200"/>
              <a:buChar char="–"/>
              <a:defRPr sz="4200"/>
            </a:lvl2pPr>
            <a:lvl3pPr marL="1371600" lvl="2" indent="-457200" algn="l">
              <a:spcBef>
                <a:spcPts val="720"/>
              </a:spcBef>
              <a:spcAft>
                <a:spcPts val="0"/>
              </a:spcAft>
              <a:buClr>
                <a:schemeClr val="dk1"/>
              </a:buClr>
              <a:buSzPts val="3600"/>
              <a:buChar char="•"/>
              <a:defRPr sz="3600"/>
            </a:lvl3pPr>
            <a:lvl4pPr marL="1828800" lvl="3" indent="-419100" algn="l">
              <a:spcBef>
                <a:spcPts val="600"/>
              </a:spcBef>
              <a:spcAft>
                <a:spcPts val="0"/>
              </a:spcAft>
              <a:buClr>
                <a:schemeClr val="dk1"/>
              </a:buClr>
              <a:buSzPts val="3000"/>
              <a:buChar char="–"/>
              <a:defRPr sz="3000"/>
            </a:lvl4pPr>
            <a:lvl5pPr marL="2286000" lvl="4" indent="-419100" algn="l">
              <a:spcBef>
                <a:spcPts val="600"/>
              </a:spcBef>
              <a:spcAft>
                <a:spcPts val="0"/>
              </a:spcAft>
              <a:buClr>
                <a:schemeClr val="dk1"/>
              </a:buClr>
              <a:buSzPts val="3000"/>
              <a:buChar char="»"/>
              <a:defRPr sz="3000"/>
            </a:lvl5pPr>
            <a:lvl6pPr marL="2743200" lvl="5" indent="-419100" algn="l">
              <a:spcBef>
                <a:spcPts val="600"/>
              </a:spcBef>
              <a:spcAft>
                <a:spcPts val="0"/>
              </a:spcAft>
              <a:buClr>
                <a:schemeClr val="dk1"/>
              </a:buClr>
              <a:buSzPts val="3000"/>
              <a:buChar char="•"/>
              <a:defRPr sz="3000"/>
            </a:lvl6pPr>
            <a:lvl7pPr marL="3200400" lvl="6" indent="-419100" algn="l">
              <a:spcBef>
                <a:spcPts val="600"/>
              </a:spcBef>
              <a:spcAft>
                <a:spcPts val="0"/>
              </a:spcAft>
              <a:buClr>
                <a:schemeClr val="dk1"/>
              </a:buClr>
              <a:buSzPts val="3000"/>
              <a:buChar char="•"/>
              <a:defRPr sz="3000"/>
            </a:lvl7pPr>
            <a:lvl8pPr marL="3657600" lvl="7" indent="-419100" algn="l">
              <a:spcBef>
                <a:spcPts val="600"/>
              </a:spcBef>
              <a:spcAft>
                <a:spcPts val="0"/>
              </a:spcAft>
              <a:buClr>
                <a:schemeClr val="dk1"/>
              </a:buClr>
              <a:buSzPts val="3000"/>
              <a:buChar char="•"/>
              <a:defRPr sz="3000"/>
            </a:lvl8pPr>
            <a:lvl9pPr marL="4114800" lvl="8" indent="-419100" algn="l">
              <a:spcBef>
                <a:spcPts val="600"/>
              </a:spcBef>
              <a:spcAft>
                <a:spcPts val="0"/>
              </a:spcAft>
              <a:buClr>
                <a:schemeClr val="dk1"/>
              </a:buClr>
              <a:buSzPts val="3000"/>
              <a:buChar char="•"/>
              <a:defRPr sz="3000"/>
            </a:lvl9pPr>
          </a:lstStyle>
          <a:p>
            <a:endParaRPr/>
          </a:p>
        </p:txBody>
      </p:sp>
      <p:sp>
        <p:nvSpPr>
          <p:cNvPr id="508" name="Google Shape;508;p52"/>
          <p:cNvSpPr txBox="1">
            <a:spLocks noGrp="1"/>
          </p:cNvSpPr>
          <p:nvPr>
            <p:ph type="body" idx="2"/>
          </p:nvPr>
        </p:nvSpPr>
        <p:spPr>
          <a:xfrm>
            <a:off x="914402" y="2152652"/>
            <a:ext cx="6016626" cy="7036595"/>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chemeClr val="dk1"/>
              </a:buClr>
              <a:buSzPts val="2100"/>
              <a:buNone/>
              <a:defRPr sz="2100"/>
            </a:lvl1pPr>
            <a:lvl2pPr marL="914400" lvl="1" indent="-228600" algn="l">
              <a:spcBef>
                <a:spcPts val="360"/>
              </a:spcBef>
              <a:spcAft>
                <a:spcPts val="0"/>
              </a:spcAft>
              <a:buClr>
                <a:schemeClr val="dk1"/>
              </a:buClr>
              <a:buSzPts val="1800"/>
              <a:buNone/>
              <a:defRPr sz="1800"/>
            </a:lvl2pPr>
            <a:lvl3pPr marL="1371600" lvl="2" indent="-228600" algn="l">
              <a:spcBef>
                <a:spcPts val="300"/>
              </a:spcBef>
              <a:spcAft>
                <a:spcPts val="0"/>
              </a:spcAft>
              <a:buClr>
                <a:schemeClr val="dk1"/>
              </a:buClr>
              <a:buSzPts val="1500"/>
              <a:buNone/>
              <a:defRPr sz="1500"/>
            </a:lvl3pPr>
            <a:lvl4pPr marL="1828800" lvl="3" indent="-228600" algn="l">
              <a:spcBef>
                <a:spcPts val="270"/>
              </a:spcBef>
              <a:spcAft>
                <a:spcPts val="0"/>
              </a:spcAft>
              <a:buClr>
                <a:schemeClr val="dk1"/>
              </a:buClr>
              <a:buSzPts val="1350"/>
              <a:buNone/>
              <a:defRPr sz="1350"/>
            </a:lvl4pPr>
            <a:lvl5pPr marL="2286000" lvl="4" indent="-228600" algn="l">
              <a:spcBef>
                <a:spcPts val="270"/>
              </a:spcBef>
              <a:spcAft>
                <a:spcPts val="0"/>
              </a:spcAft>
              <a:buClr>
                <a:schemeClr val="dk1"/>
              </a:buClr>
              <a:buSzPts val="1350"/>
              <a:buNone/>
              <a:defRPr sz="1350"/>
            </a:lvl5pPr>
            <a:lvl6pPr marL="2743200" lvl="5" indent="-228600" algn="l">
              <a:spcBef>
                <a:spcPts val="270"/>
              </a:spcBef>
              <a:spcAft>
                <a:spcPts val="0"/>
              </a:spcAft>
              <a:buClr>
                <a:schemeClr val="dk1"/>
              </a:buClr>
              <a:buSzPts val="1350"/>
              <a:buNone/>
              <a:defRPr sz="1350"/>
            </a:lvl6pPr>
            <a:lvl7pPr marL="3200400" lvl="6" indent="-228600" algn="l">
              <a:spcBef>
                <a:spcPts val="270"/>
              </a:spcBef>
              <a:spcAft>
                <a:spcPts val="0"/>
              </a:spcAft>
              <a:buClr>
                <a:schemeClr val="dk1"/>
              </a:buClr>
              <a:buSzPts val="1350"/>
              <a:buNone/>
              <a:defRPr sz="1350"/>
            </a:lvl7pPr>
            <a:lvl8pPr marL="3657600" lvl="7" indent="-228600" algn="l">
              <a:spcBef>
                <a:spcPts val="270"/>
              </a:spcBef>
              <a:spcAft>
                <a:spcPts val="0"/>
              </a:spcAft>
              <a:buClr>
                <a:schemeClr val="dk1"/>
              </a:buClr>
              <a:buSzPts val="1350"/>
              <a:buNone/>
              <a:defRPr sz="1350"/>
            </a:lvl8pPr>
            <a:lvl9pPr marL="4114800" lvl="8" indent="-228600" algn="l">
              <a:spcBef>
                <a:spcPts val="270"/>
              </a:spcBef>
              <a:spcAft>
                <a:spcPts val="0"/>
              </a:spcAft>
              <a:buClr>
                <a:schemeClr val="dk1"/>
              </a:buClr>
              <a:buSzPts val="1350"/>
              <a:buNone/>
              <a:defRPr sz="1350"/>
            </a:lvl9pPr>
          </a:lstStyle>
          <a:p>
            <a:endParaRPr/>
          </a:p>
        </p:txBody>
      </p:sp>
      <p:sp>
        <p:nvSpPr>
          <p:cNvPr id="509" name="Google Shape;509;p52"/>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52"/>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52"/>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2"/>
        <p:cNvGrpSpPr/>
        <p:nvPr/>
      </p:nvGrpSpPr>
      <p:grpSpPr>
        <a:xfrm>
          <a:off x="0" y="0"/>
          <a:ext cx="0" cy="0"/>
          <a:chOff x="0" y="0"/>
          <a:chExt cx="0" cy="0"/>
        </a:xfrm>
      </p:grpSpPr>
      <p:sp>
        <p:nvSpPr>
          <p:cNvPr id="513" name="Google Shape;513;p53"/>
          <p:cNvSpPr txBox="1">
            <a:spLocks noGrp="1"/>
          </p:cNvSpPr>
          <p:nvPr>
            <p:ph type="title"/>
          </p:nvPr>
        </p:nvSpPr>
        <p:spPr>
          <a:xfrm>
            <a:off x="3584576" y="7200900"/>
            <a:ext cx="10972800" cy="85010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4" name="Google Shape;514;p53"/>
          <p:cNvSpPr>
            <a:spLocks noGrp="1"/>
          </p:cNvSpPr>
          <p:nvPr>
            <p:ph type="pic" idx="2"/>
          </p:nvPr>
        </p:nvSpPr>
        <p:spPr>
          <a:xfrm>
            <a:off x="3584576" y="919163"/>
            <a:ext cx="10972800" cy="6172200"/>
          </a:xfrm>
          <a:prstGeom prst="rect">
            <a:avLst/>
          </a:prstGeom>
          <a:noFill/>
          <a:ln>
            <a:noFill/>
          </a:ln>
        </p:spPr>
      </p:sp>
      <p:sp>
        <p:nvSpPr>
          <p:cNvPr id="515" name="Google Shape;515;p53"/>
          <p:cNvSpPr txBox="1">
            <a:spLocks noGrp="1"/>
          </p:cNvSpPr>
          <p:nvPr>
            <p:ph type="body" idx="1"/>
          </p:nvPr>
        </p:nvSpPr>
        <p:spPr>
          <a:xfrm>
            <a:off x="3584576" y="8051007"/>
            <a:ext cx="10972800" cy="1207293"/>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chemeClr val="dk1"/>
              </a:buClr>
              <a:buSzPts val="2100"/>
              <a:buNone/>
              <a:defRPr sz="2100"/>
            </a:lvl1pPr>
            <a:lvl2pPr marL="914400" lvl="1" indent="-228600" algn="l">
              <a:spcBef>
                <a:spcPts val="360"/>
              </a:spcBef>
              <a:spcAft>
                <a:spcPts val="0"/>
              </a:spcAft>
              <a:buClr>
                <a:schemeClr val="dk1"/>
              </a:buClr>
              <a:buSzPts val="1800"/>
              <a:buNone/>
              <a:defRPr sz="1800"/>
            </a:lvl2pPr>
            <a:lvl3pPr marL="1371600" lvl="2" indent="-228600" algn="l">
              <a:spcBef>
                <a:spcPts val="300"/>
              </a:spcBef>
              <a:spcAft>
                <a:spcPts val="0"/>
              </a:spcAft>
              <a:buClr>
                <a:schemeClr val="dk1"/>
              </a:buClr>
              <a:buSzPts val="1500"/>
              <a:buNone/>
              <a:defRPr sz="1500"/>
            </a:lvl3pPr>
            <a:lvl4pPr marL="1828800" lvl="3" indent="-228600" algn="l">
              <a:spcBef>
                <a:spcPts val="270"/>
              </a:spcBef>
              <a:spcAft>
                <a:spcPts val="0"/>
              </a:spcAft>
              <a:buClr>
                <a:schemeClr val="dk1"/>
              </a:buClr>
              <a:buSzPts val="1350"/>
              <a:buNone/>
              <a:defRPr sz="1350"/>
            </a:lvl4pPr>
            <a:lvl5pPr marL="2286000" lvl="4" indent="-228600" algn="l">
              <a:spcBef>
                <a:spcPts val="270"/>
              </a:spcBef>
              <a:spcAft>
                <a:spcPts val="0"/>
              </a:spcAft>
              <a:buClr>
                <a:schemeClr val="dk1"/>
              </a:buClr>
              <a:buSzPts val="1350"/>
              <a:buNone/>
              <a:defRPr sz="1350"/>
            </a:lvl5pPr>
            <a:lvl6pPr marL="2743200" lvl="5" indent="-228600" algn="l">
              <a:spcBef>
                <a:spcPts val="270"/>
              </a:spcBef>
              <a:spcAft>
                <a:spcPts val="0"/>
              </a:spcAft>
              <a:buClr>
                <a:schemeClr val="dk1"/>
              </a:buClr>
              <a:buSzPts val="1350"/>
              <a:buNone/>
              <a:defRPr sz="1350"/>
            </a:lvl6pPr>
            <a:lvl7pPr marL="3200400" lvl="6" indent="-228600" algn="l">
              <a:spcBef>
                <a:spcPts val="270"/>
              </a:spcBef>
              <a:spcAft>
                <a:spcPts val="0"/>
              </a:spcAft>
              <a:buClr>
                <a:schemeClr val="dk1"/>
              </a:buClr>
              <a:buSzPts val="1350"/>
              <a:buNone/>
              <a:defRPr sz="1350"/>
            </a:lvl7pPr>
            <a:lvl8pPr marL="3657600" lvl="7" indent="-228600" algn="l">
              <a:spcBef>
                <a:spcPts val="270"/>
              </a:spcBef>
              <a:spcAft>
                <a:spcPts val="0"/>
              </a:spcAft>
              <a:buClr>
                <a:schemeClr val="dk1"/>
              </a:buClr>
              <a:buSzPts val="1350"/>
              <a:buNone/>
              <a:defRPr sz="1350"/>
            </a:lvl8pPr>
            <a:lvl9pPr marL="4114800" lvl="8" indent="-228600" algn="l">
              <a:spcBef>
                <a:spcPts val="270"/>
              </a:spcBef>
              <a:spcAft>
                <a:spcPts val="0"/>
              </a:spcAft>
              <a:buClr>
                <a:schemeClr val="dk1"/>
              </a:buClr>
              <a:buSzPts val="1350"/>
              <a:buNone/>
              <a:defRPr sz="1350"/>
            </a:lvl9pPr>
          </a:lstStyle>
          <a:p>
            <a:endParaRPr/>
          </a:p>
        </p:txBody>
      </p:sp>
      <p:sp>
        <p:nvSpPr>
          <p:cNvPr id="516" name="Google Shape;516;p53"/>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53"/>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53"/>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9"/>
        <p:cNvGrpSpPr/>
        <p:nvPr/>
      </p:nvGrpSpPr>
      <p:grpSpPr>
        <a:xfrm>
          <a:off x="0" y="0"/>
          <a:ext cx="0" cy="0"/>
          <a:chOff x="0" y="0"/>
          <a:chExt cx="0" cy="0"/>
        </a:xfrm>
      </p:grpSpPr>
      <p:sp>
        <p:nvSpPr>
          <p:cNvPr id="520" name="Google Shape;520;p54"/>
          <p:cNvSpPr txBox="1">
            <a:spLocks noGrp="1"/>
          </p:cNvSpPr>
          <p:nvPr>
            <p:ph type="title"/>
          </p:nvPr>
        </p:nvSpPr>
        <p:spPr>
          <a:xfrm>
            <a:off x="914400" y="411957"/>
            <a:ext cx="16459200" cy="1714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1" name="Google Shape;521;p54"/>
          <p:cNvSpPr txBox="1">
            <a:spLocks noGrp="1"/>
          </p:cNvSpPr>
          <p:nvPr>
            <p:ph type="body" idx="1"/>
          </p:nvPr>
        </p:nvSpPr>
        <p:spPr>
          <a:xfrm rot="5400000">
            <a:off x="5749528" y="-2434826"/>
            <a:ext cx="6788945" cy="1645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2" name="Google Shape;522;p54"/>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54"/>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54"/>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5"/>
        <p:cNvGrpSpPr/>
        <p:nvPr/>
      </p:nvGrpSpPr>
      <p:grpSpPr>
        <a:xfrm>
          <a:off x="0" y="0"/>
          <a:ext cx="0" cy="0"/>
          <a:chOff x="0" y="0"/>
          <a:chExt cx="0" cy="0"/>
        </a:xfrm>
      </p:grpSpPr>
      <p:sp>
        <p:nvSpPr>
          <p:cNvPr id="526" name="Google Shape;526;p55"/>
          <p:cNvSpPr txBox="1">
            <a:spLocks noGrp="1"/>
          </p:cNvSpPr>
          <p:nvPr>
            <p:ph type="title"/>
          </p:nvPr>
        </p:nvSpPr>
        <p:spPr>
          <a:xfrm rot="5400000">
            <a:off x="10927556" y="2743203"/>
            <a:ext cx="8777288" cy="4114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7" name="Google Shape;527;p55"/>
          <p:cNvSpPr txBox="1">
            <a:spLocks noGrp="1"/>
          </p:cNvSpPr>
          <p:nvPr>
            <p:ph type="body" idx="1"/>
          </p:nvPr>
        </p:nvSpPr>
        <p:spPr>
          <a:xfrm rot="5400000">
            <a:off x="2545556" y="-1219197"/>
            <a:ext cx="8777288" cy="1203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8" name="Google Shape;528;p55"/>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55"/>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55"/>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800">
                <a:solidFill>
                  <a:srgbClr val="898989"/>
                </a:solidFill>
                <a:latin typeface="Calibri"/>
                <a:ea typeface="Calibri"/>
                <a:cs typeface="Calibri"/>
                <a:sym typeface="Calibri"/>
              </a:defRPr>
            </a:lvl1pPr>
            <a:lvl2pPr marL="0" marR="0" lvl="1" indent="0" algn="r">
              <a:spcBef>
                <a:spcPts val="0"/>
              </a:spcBef>
              <a:buNone/>
              <a:defRPr sz="1800">
                <a:solidFill>
                  <a:srgbClr val="898989"/>
                </a:solidFill>
                <a:latin typeface="Calibri"/>
                <a:ea typeface="Calibri"/>
                <a:cs typeface="Calibri"/>
                <a:sym typeface="Calibri"/>
              </a:defRPr>
            </a:lvl2pPr>
            <a:lvl3pPr marL="0" marR="0" lvl="2" indent="0" algn="r">
              <a:spcBef>
                <a:spcPts val="0"/>
              </a:spcBef>
              <a:buNone/>
              <a:defRPr sz="1800">
                <a:solidFill>
                  <a:srgbClr val="898989"/>
                </a:solidFill>
                <a:latin typeface="Calibri"/>
                <a:ea typeface="Calibri"/>
                <a:cs typeface="Calibri"/>
                <a:sym typeface="Calibri"/>
              </a:defRPr>
            </a:lvl3pPr>
            <a:lvl4pPr marL="0" marR="0" lvl="3" indent="0" algn="r">
              <a:spcBef>
                <a:spcPts val="0"/>
              </a:spcBef>
              <a:buNone/>
              <a:defRPr sz="1800">
                <a:solidFill>
                  <a:srgbClr val="898989"/>
                </a:solidFill>
                <a:latin typeface="Calibri"/>
                <a:ea typeface="Calibri"/>
                <a:cs typeface="Calibri"/>
                <a:sym typeface="Calibri"/>
              </a:defRPr>
            </a:lvl4pPr>
            <a:lvl5pPr marL="0" marR="0" lvl="4" indent="0" algn="r">
              <a:spcBef>
                <a:spcPts val="0"/>
              </a:spcBef>
              <a:buNone/>
              <a:defRPr sz="1800">
                <a:solidFill>
                  <a:srgbClr val="898989"/>
                </a:solidFill>
                <a:latin typeface="Calibri"/>
                <a:ea typeface="Calibri"/>
                <a:cs typeface="Calibri"/>
                <a:sym typeface="Calibri"/>
              </a:defRPr>
            </a:lvl5pPr>
            <a:lvl6pPr marL="0" marR="0" lvl="5" indent="0" algn="r">
              <a:spcBef>
                <a:spcPts val="0"/>
              </a:spcBef>
              <a:buNone/>
              <a:defRPr sz="1800">
                <a:solidFill>
                  <a:srgbClr val="898989"/>
                </a:solidFill>
                <a:latin typeface="Calibri"/>
                <a:ea typeface="Calibri"/>
                <a:cs typeface="Calibri"/>
                <a:sym typeface="Calibri"/>
              </a:defRPr>
            </a:lvl6pPr>
            <a:lvl7pPr marL="0" marR="0" lvl="6" indent="0" algn="r">
              <a:spcBef>
                <a:spcPts val="0"/>
              </a:spcBef>
              <a:buNone/>
              <a:defRPr sz="1800">
                <a:solidFill>
                  <a:srgbClr val="898989"/>
                </a:solidFill>
                <a:latin typeface="Calibri"/>
                <a:ea typeface="Calibri"/>
                <a:cs typeface="Calibri"/>
                <a:sym typeface="Calibri"/>
              </a:defRPr>
            </a:lvl7pPr>
            <a:lvl8pPr marL="0" marR="0" lvl="7" indent="0" algn="r">
              <a:spcBef>
                <a:spcPts val="0"/>
              </a:spcBef>
              <a:buNone/>
              <a:defRPr sz="1800">
                <a:solidFill>
                  <a:srgbClr val="898989"/>
                </a:solidFill>
                <a:latin typeface="Calibri"/>
                <a:ea typeface="Calibri"/>
                <a:cs typeface="Calibri"/>
                <a:sym typeface="Calibri"/>
              </a:defRPr>
            </a:lvl8pPr>
            <a:lvl9pPr marL="0" marR="0" lvl="8" indent="0" algn="r">
              <a:spcBef>
                <a:spcPts val="0"/>
              </a:spcBef>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2"/>
          <p:cNvSpPr>
            <a:spLocks noGrp="1"/>
          </p:cNvSpPr>
          <p:nvPr>
            <p:ph type="pic" idx="2"/>
          </p:nvPr>
        </p:nvSpPr>
        <p:spPr>
          <a:xfrm>
            <a:off x="1792288" y="612775"/>
            <a:ext cx="5486400" cy="4114800"/>
          </a:xfrm>
          <a:prstGeom prst="rect">
            <a:avLst/>
          </a:prstGeom>
          <a:noFill/>
          <a:ln>
            <a:noFill/>
          </a:ln>
        </p:spPr>
      </p:sp>
      <p:sp>
        <p:nvSpPr>
          <p:cNvPr id="68" name="Google Shape;68;p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7"/>
          <p:cNvSpPr txBox="1">
            <a:spLocks noGrp="1"/>
          </p:cNvSpPr>
          <p:nvPr>
            <p:ph type="title"/>
          </p:nvPr>
        </p:nvSpPr>
        <p:spPr>
          <a:xfrm>
            <a:off x="623400" y="890051"/>
            <a:ext cx="17041050" cy="114525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2pPr>
            <a:lvl3pPr marR="0" lvl="2"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3pPr>
            <a:lvl4pPr marR="0" lvl="3"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4pPr>
            <a:lvl5pPr marR="0" lvl="4"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5pPr>
            <a:lvl6pPr marR="0" lvl="5"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6pPr>
            <a:lvl7pPr marR="0" lvl="6"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7pPr>
            <a:lvl8pPr marR="0" lvl="7"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8pPr>
            <a:lvl9pPr marR="0" lvl="8" algn="l" rtl="0">
              <a:lnSpc>
                <a:spcPct val="100000"/>
              </a:lnSpc>
              <a:spcBef>
                <a:spcPts val="0"/>
              </a:spcBef>
              <a:spcAft>
                <a:spcPts val="0"/>
              </a:spcAft>
              <a:buClr>
                <a:schemeClr val="dk1"/>
              </a:buClr>
              <a:buSzPts val="4000"/>
              <a:buFont typeface="Chelsea Market"/>
              <a:buNone/>
              <a:defRPr sz="4000" b="1" i="0" u="none" strike="noStrike" cap="none">
                <a:solidFill>
                  <a:schemeClr val="dk1"/>
                </a:solidFill>
                <a:latin typeface="Chelsea Market"/>
                <a:ea typeface="Chelsea Market"/>
                <a:cs typeface="Chelsea Market"/>
                <a:sym typeface="Chelsea Market"/>
              </a:defRPr>
            </a:lvl9pPr>
          </a:lstStyle>
          <a:p>
            <a:endParaRPr/>
          </a:p>
        </p:txBody>
      </p:sp>
      <p:sp>
        <p:nvSpPr>
          <p:cNvPr id="86" name="Google Shape;86;p27"/>
          <p:cNvSpPr txBox="1">
            <a:spLocks noGrp="1"/>
          </p:cNvSpPr>
          <p:nvPr>
            <p:ph type="body" idx="1"/>
          </p:nvPr>
        </p:nvSpPr>
        <p:spPr>
          <a:xfrm>
            <a:off x="623400" y="2304950"/>
            <a:ext cx="17041050" cy="68328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1pPr>
            <a:lvl2pPr marL="914400" marR="0" lvl="1" indent="-349250" algn="l"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2pPr>
            <a:lvl3pPr marL="1371600" marR="0" lvl="2" indent="-349250" algn="l"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3pPr>
            <a:lvl4pPr marL="1828800" marR="0" lvl="3" indent="-349250" algn="l"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4pPr>
            <a:lvl5pPr marL="2286000" marR="0" lvl="4" indent="-349250" algn="l"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5pPr>
            <a:lvl6pPr marL="2743200" marR="0" lvl="5" indent="-349250" algn="l"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6pPr>
            <a:lvl7pPr marL="3200400" marR="0" lvl="6" indent="-349250" algn="l"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7pPr>
            <a:lvl8pPr marL="3657600" marR="0" lvl="7" indent="-349250" algn="l" rtl="0">
              <a:lnSpc>
                <a:spcPct val="115000"/>
              </a:lnSpc>
              <a:spcBef>
                <a:spcPts val="2100"/>
              </a:spcBef>
              <a:spcAft>
                <a:spcPts val="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8pPr>
            <a:lvl9pPr marL="4114800" marR="0" lvl="8" indent="-349250" algn="l" rtl="0">
              <a:lnSpc>
                <a:spcPct val="115000"/>
              </a:lnSpc>
              <a:spcBef>
                <a:spcPts val="2100"/>
              </a:spcBef>
              <a:spcAft>
                <a:spcPts val="2100"/>
              </a:spcAft>
              <a:buClr>
                <a:schemeClr val="dk2"/>
              </a:buClr>
              <a:buSzPts val="1900"/>
              <a:buFont typeface="Baloo 2"/>
              <a:buChar char="■"/>
              <a:defRPr sz="1900" b="0" i="0" u="none" strike="noStrike" cap="none">
                <a:solidFill>
                  <a:schemeClr val="dk2"/>
                </a:solidFill>
                <a:latin typeface="Baloo 2"/>
                <a:ea typeface="Baloo 2"/>
                <a:cs typeface="Baloo 2"/>
                <a:sym typeface="Baloo 2"/>
              </a:defRPr>
            </a:lvl9pPr>
          </a:lstStyle>
          <a:p>
            <a:endParaRPr/>
          </a:p>
        </p:txBody>
      </p:sp>
      <p:sp>
        <p:nvSpPr>
          <p:cNvPr id="87" name="Google Shape;87;p27"/>
          <p:cNvSpPr txBox="1">
            <a:spLocks noGrp="1"/>
          </p:cNvSpPr>
          <p:nvPr>
            <p:ph type="sldNum" idx="12"/>
          </p:nvPr>
        </p:nvSpPr>
        <p:spPr>
          <a:xfrm>
            <a:off x="16944915" y="9326433"/>
            <a:ext cx="1097550" cy="787050"/>
          </a:xfrm>
          <a:prstGeom prst="rect">
            <a:avLst/>
          </a:prstGeom>
          <a:noFill/>
          <a:ln>
            <a:noFill/>
          </a:ln>
        </p:spPr>
        <p:txBody>
          <a:bodyPr spcFirstLastPara="1" wrap="square" lIns="121900" tIns="121900" rIns="121900" bIns="121900" anchor="ctr" anchorCtr="0">
            <a:noAutofit/>
          </a:bodyPr>
          <a:lstStyle>
            <a:lvl1pPr marL="0" marR="0" lvl="0" indent="0" algn="r" rtl="0">
              <a:buClr>
                <a:srgbClr val="000000"/>
              </a:buClr>
              <a:buSzPts val="1950"/>
              <a:buFont typeface="Arial"/>
              <a:buNone/>
              <a:defRPr sz="1950">
                <a:solidFill>
                  <a:srgbClr val="000000"/>
                </a:solidFill>
                <a:latin typeface="Arial"/>
                <a:ea typeface="Arial"/>
                <a:cs typeface="Arial"/>
                <a:sym typeface="Arial"/>
              </a:defRPr>
            </a:lvl1pPr>
            <a:lvl2pPr marL="0" marR="0" lvl="1" indent="0" algn="r" rtl="0">
              <a:buClr>
                <a:srgbClr val="000000"/>
              </a:buClr>
              <a:buSzPts val="1950"/>
              <a:buFont typeface="Arial"/>
              <a:buNone/>
              <a:defRPr sz="1950">
                <a:solidFill>
                  <a:srgbClr val="000000"/>
                </a:solidFill>
                <a:latin typeface="Arial"/>
                <a:ea typeface="Arial"/>
                <a:cs typeface="Arial"/>
                <a:sym typeface="Arial"/>
              </a:defRPr>
            </a:lvl2pPr>
            <a:lvl3pPr marL="0" marR="0" lvl="2" indent="0" algn="r" rtl="0">
              <a:buClr>
                <a:srgbClr val="000000"/>
              </a:buClr>
              <a:buSzPts val="1950"/>
              <a:buFont typeface="Arial"/>
              <a:buNone/>
              <a:defRPr sz="1950">
                <a:solidFill>
                  <a:srgbClr val="000000"/>
                </a:solidFill>
                <a:latin typeface="Arial"/>
                <a:ea typeface="Arial"/>
                <a:cs typeface="Arial"/>
                <a:sym typeface="Arial"/>
              </a:defRPr>
            </a:lvl3pPr>
            <a:lvl4pPr marL="0" marR="0" lvl="3" indent="0" algn="r" rtl="0">
              <a:buClr>
                <a:srgbClr val="000000"/>
              </a:buClr>
              <a:buSzPts val="1950"/>
              <a:buFont typeface="Arial"/>
              <a:buNone/>
              <a:defRPr sz="1950">
                <a:solidFill>
                  <a:srgbClr val="000000"/>
                </a:solidFill>
                <a:latin typeface="Arial"/>
                <a:ea typeface="Arial"/>
                <a:cs typeface="Arial"/>
                <a:sym typeface="Arial"/>
              </a:defRPr>
            </a:lvl4pPr>
            <a:lvl5pPr marL="0" marR="0" lvl="4" indent="0" algn="r" rtl="0">
              <a:buClr>
                <a:srgbClr val="000000"/>
              </a:buClr>
              <a:buSzPts val="1950"/>
              <a:buFont typeface="Arial"/>
              <a:buNone/>
              <a:defRPr sz="1950">
                <a:solidFill>
                  <a:srgbClr val="000000"/>
                </a:solidFill>
                <a:latin typeface="Arial"/>
                <a:ea typeface="Arial"/>
                <a:cs typeface="Arial"/>
                <a:sym typeface="Arial"/>
              </a:defRPr>
            </a:lvl5pPr>
            <a:lvl6pPr marL="0" marR="0" lvl="5" indent="0" algn="r" rtl="0">
              <a:buClr>
                <a:srgbClr val="000000"/>
              </a:buClr>
              <a:buSzPts val="1950"/>
              <a:buFont typeface="Arial"/>
              <a:buNone/>
              <a:defRPr sz="1950">
                <a:solidFill>
                  <a:srgbClr val="000000"/>
                </a:solidFill>
                <a:latin typeface="Arial"/>
                <a:ea typeface="Arial"/>
                <a:cs typeface="Arial"/>
                <a:sym typeface="Arial"/>
              </a:defRPr>
            </a:lvl6pPr>
            <a:lvl7pPr marL="0" marR="0" lvl="6" indent="0" algn="r" rtl="0">
              <a:buClr>
                <a:srgbClr val="000000"/>
              </a:buClr>
              <a:buSzPts val="1950"/>
              <a:buFont typeface="Arial"/>
              <a:buNone/>
              <a:defRPr sz="1950">
                <a:solidFill>
                  <a:srgbClr val="000000"/>
                </a:solidFill>
                <a:latin typeface="Arial"/>
                <a:ea typeface="Arial"/>
                <a:cs typeface="Arial"/>
                <a:sym typeface="Arial"/>
              </a:defRPr>
            </a:lvl7pPr>
            <a:lvl8pPr marL="0" marR="0" lvl="7" indent="0" algn="r" rtl="0">
              <a:buClr>
                <a:srgbClr val="000000"/>
              </a:buClr>
              <a:buSzPts val="1950"/>
              <a:buFont typeface="Arial"/>
              <a:buNone/>
              <a:defRPr sz="1950">
                <a:solidFill>
                  <a:srgbClr val="000000"/>
                </a:solidFill>
                <a:latin typeface="Arial"/>
                <a:ea typeface="Arial"/>
                <a:cs typeface="Arial"/>
                <a:sym typeface="Arial"/>
              </a:defRPr>
            </a:lvl8pPr>
            <a:lvl9pPr marL="0" marR="0" lvl="8" indent="0" algn="r" rtl="0">
              <a:buClr>
                <a:srgbClr val="000000"/>
              </a:buClr>
              <a:buSzPts val="1950"/>
              <a:buFont typeface="Arial"/>
              <a:buNone/>
              <a:defRPr sz="195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27"/>
          <p:cNvSpPr/>
          <p:nvPr/>
        </p:nvSpPr>
        <p:spPr>
          <a:xfrm rot="5400000">
            <a:off x="-693987" y="9179033"/>
            <a:ext cx="1697018" cy="17188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25" tIns="68550" rIns="137125" bIns="68550" anchor="ctr" anchorCtr="0">
            <a:noAutofit/>
          </a:bodyPr>
          <a:lstStyle/>
          <a:p>
            <a:pPr marL="0" marR="0" lvl="0" indent="0" algn="l" rtl="0">
              <a:spcBef>
                <a:spcPts val="0"/>
              </a:spcBef>
              <a:spcAft>
                <a:spcPts val="0"/>
              </a:spcAft>
              <a:buClr>
                <a:srgbClr val="000000"/>
              </a:buClr>
              <a:buSzPts val="2700"/>
              <a:buFont typeface="Arial"/>
              <a:buNone/>
            </a:pPr>
            <a:endParaRPr sz="27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p33"/>
          <p:cNvSpPr txBox="1">
            <a:spLocks noGrp="1"/>
          </p:cNvSpPr>
          <p:nvPr>
            <p:ph type="title"/>
          </p:nvPr>
        </p:nvSpPr>
        <p:spPr>
          <a:xfrm>
            <a:off x="914400" y="411957"/>
            <a:ext cx="16459200" cy="17145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6600" b="0" i="0" u="none" strike="noStrike" cap="none">
                <a:solidFill>
                  <a:schemeClr val="dk1"/>
                </a:solidFill>
                <a:latin typeface="Calibri"/>
                <a:ea typeface="Calibri"/>
                <a:cs typeface="Calibri"/>
                <a:sym typeface="Calibri"/>
              </a:defRPr>
            </a:lvl9pPr>
          </a:lstStyle>
          <a:p>
            <a:endParaRPr/>
          </a:p>
        </p:txBody>
      </p:sp>
      <p:sp>
        <p:nvSpPr>
          <p:cNvPr id="458" name="Google Shape;458;p33"/>
          <p:cNvSpPr txBox="1">
            <a:spLocks noGrp="1"/>
          </p:cNvSpPr>
          <p:nvPr>
            <p:ph type="body" idx="1"/>
          </p:nvPr>
        </p:nvSpPr>
        <p:spPr>
          <a:xfrm>
            <a:off x="914400" y="2400301"/>
            <a:ext cx="16459200" cy="6788945"/>
          </a:xfrm>
          <a:prstGeom prst="rect">
            <a:avLst/>
          </a:prstGeom>
          <a:noFill/>
          <a:ln>
            <a:noFill/>
          </a:ln>
        </p:spPr>
        <p:txBody>
          <a:bodyPr spcFirstLastPara="1" wrap="square" lIns="91425" tIns="45700" rIns="91425" bIns="45700" anchor="t" anchorCtr="0">
            <a:noAutofit/>
          </a:bodyPr>
          <a:lstStyle>
            <a:lvl1pPr marL="457200" marR="0" lvl="0"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1pPr>
            <a:lvl2pPr marL="914400" marR="0" lvl="1" indent="-495300" algn="l" rtl="0">
              <a:spcBef>
                <a:spcPts val="84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2pPr>
            <a:lvl3pPr marL="1371600" marR="0" lvl="2"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3pPr>
            <a:lvl4pPr marL="1828800" marR="0" lvl="3"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4pPr>
            <a:lvl5pPr marL="2286000" marR="0" lvl="4"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5pPr>
            <a:lvl6pPr marL="2743200" marR="0" lvl="5"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6pPr>
            <a:lvl7pPr marL="3200400" marR="0" lvl="6"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7pPr>
            <a:lvl8pPr marL="3657600" marR="0" lvl="7"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8pPr>
            <a:lvl9pPr marL="4114800" marR="0" lvl="8"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9pPr>
          </a:lstStyle>
          <a:p>
            <a:endParaRPr/>
          </a:p>
        </p:txBody>
      </p:sp>
      <p:sp>
        <p:nvSpPr>
          <p:cNvPr id="459" name="Google Shape;459;p33"/>
          <p:cNvSpPr txBox="1">
            <a:spLocks noGrp="1"/>
          </p:cNvSpPr>
          <p:nvPr>
            <p:ph type="dt" idx="10"/>
          </p:nvPr>
        </p:nvSpPr>
        <p:spPr>
          <a:xfrm>
            <a:off x="914400" y="9534526"/>
            <a:ext cx="42672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0" name="Google Shape;460;p33"/>
          <p:cNvSpPr txBox="1">
            <a:spLocks noGrp="1"/>
          </p:cNvSpPr>
          <p:nvPr>
            <p:ph type="ftr" idx="11"/>
          </p:nvPr>
        </p:nvSpPr>
        <p:spPr>
          <a:xfrm>
            <a:off x="6248400" y="9534526"/>
            <a:ext cx="5791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1" name="Google Shape;461;p33"/>
          <p:cNvSpPr txBox="1">
            <a:spLocks noGrp="1"/>
          </p:cNvSpPr>
          <p:nvPr>
            <p:ph type="sldNum" idx="12"/>
          </p:nvPr>
        </p:nvSpPr>
        <p:spPr>
          <a:xfrm>
            <a:off x="13106400" y="9534526"/>
            <a:ext cx="42672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800">
                <a:solidFill>
                  <a:srgbClr val="898989"/>
                </a:solidFill>
                <a:latin typeface="Calibri"/>
                <a:ea typeface="Calibri"/>
                <a:cs typeface="Calibri"/>
                <a:sym typeface="Calibri"/>
              </a:defRPr>
            </a:lvl1pPr>
            <a:lvl2pPr marL="0" marR="0" lvl="1" indent="0" algn="r" rtl="0">
              <a:spcBef>
                <a:spcPts val="0"/>
              </a:spcBef>
              <a:spcAft>
                <a:spcPts val="0"/>
              </a:spcAft>
              <a:buNone/>
              <a:defRPr sz="1800">
                <a:solidFill>
                  <a:srgbClr val="898989"/>
                </a:solidFill>
                <a:latin typeface="Calibri"/>
                <a:ea typeface="Calibri"/>
                <a:cs typeface="Calibri"/>
                <a:sym typeface="Calibri"/>
              </a:defRPr>
            </a:lvl2pPr>
            <a:lvl3pPr marL="0" marR="0" lvl="2" indent="0" algn="r" rtl="0">
              <a:spcBef>
                <a:spcPts val="0"/>
              </a:spcBef>
              <a:spcAft>
                <a:spcPts val="0"/>
              </a:spcAft>
              <a:buNone/>
              <a:defRPr sz="1800">
                <a:solidFill>
                  <a:srgbClr val="898989"/>
                </a:solidFill>
                <a:latin typeface="Calibri"/>
                <a:ea typeface="Calibri"/>
                <a:cs typeface="Calibri"/>
                <a:sym typeface="Calibri"/>
              </a:defRPr>
            </a:lvl3pPr>
            <a:lvl4pPr marL="0" marR="0" lvl="3" indent="0" algn="r" rtl="0">
              <a:spcBef>
                <a:spcPts val="0"/>
              </a:spcBef>
              <a:spcAft>
                <a:spcPts val="0"/>
              </a:spcAft>
              <a:buNone/>
              <a:defRPr sz="1800">
                <a:solidFill>
                  <a:srgbClr val="898989"/>
                </a:solidFill>
                <a:latin typeface="Calibri"/>
                <a:ea typeface="Calibri"/>
                <a:cs typeface="Calibri"/>
                <a:sym typeface="Calibri"/>
              </a:defRPr>
            </a:lvl4pPr>
            <a:lvl5pPr marL="0" marR="0" lvl="4" indent="0" algn="r" rtl="0">
              <a:spcBef>
                <a:spcPts val="0"/>
              </a:spcBef>
              <a:spcAft>
                <a:spcPts val="0"/>
              </a:spcAft>
              <a:buNone/>
              <a:defRPr sz="1800">
                <a:solidFill>
                  <a:srgbClr val="898989"/>
                </a:solidFill>
                <a:latin typeface="Calibri"/>
                <a:ea typeface="Calibri"/>
                <a:cs typeface="Calibri"/>
                <a:sym typeface="Calibri"/>
              </a:defRPr>
            </a:lvl5pPr>
            <a:lvl6pPr marL="0" marR="0" lvl="5" indent="0" algn="r" rtl="0">
              <a:spcBef>
                <a:spcPts val="0"/>
              </a:spcBef>
              <a:spcAft>
                <a:spcPts val="0"/>
              </a:spcAft>
              <a:buNone/>
              <a:defRPr sz="1800">
                <a:solidFill>
                  <a:srgbClr val="898989"/>
                </a:solidFill>
                <a:latin typeface="Calibri"/>
                <a:ea typeface="Calibri"/>
                <a:cs typeface="Calibri"/>
                <a:sym typeface="Calibri"/>
              </a:defRPr>
            </a:lvl6pPr>
            <a:lvl7pPr marL="0" marR="0" lvl="6" indent="0" algn="r" rtl="0">
              <a:spcBef>
                <a:spcPts val="0"/>
              </a:spcBef>
              <a:spcAft>
                <a:spcPts val="0"/>
              </a:spcAft>
              <a:buNone/>
              <a:defRPr sz="1800">
                <a:solidFill>
                  <a:srgbClr val="898989"/>
                </a:solidFill>
                <a:latin typeface="Calibri"/>
                <a:ea typeface="Calibri"/>
                <a:cs typeface="Calibri"/>
                <a:sym typeface="Calibri"/>
              </a:defRPr>
            </a:lvl7pPr>
            <a:lvl8pPr marL="0" marR="0" lvl="7" indent="0" algn="r" rtl="0">
              <a:spcBef>
                <a:spcPts val="0"/>
              </a:spcBef>
              <a:spcAft>
                <a:spcPts val="0"/>
              </a:spcAft>
              <a:buNone/>
              <a:defRPr sz="1800">
                <a:solidFill>
                  <a:srgbClr val="898989"/>
                </a:solidFill>
                <a:latin typeface="Calibri"/>
                <a:ea typeface="Calibri"/>
                <a:cs typeface="Calibri"/>
                <a:sym typeface="Calibri"/>
              </a:defRPr>
            </a:lvl8pPr>
            <a:lvl9pPr marL="0" marR="0" lvl="8" indent="0" algn="r" rtl="0">
              <a:spcBef>
                <a:spcPts val="0"/>
              </a:spcBef>
              <a:spcAft>
                <a:spcPts val="0"/>
              </a:spcAft>
              <a:buNone/>
              <a:defRPr sz="18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gi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gif"/><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gif"/></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534"/>
        <p:cNvGrpSpPr/>
        <p:nvPr/>
      </p:nvGrpSpPr>
      <p:grpSpPr>
        <a:xfrm>
          <a:off x="0" y="0"/>
          <a:ext cx="0" cy="0"/>
          <a:chOff x="0" y="0"/>
          <a:chExt cx="0" cy="0"/>
        </a:xfrm>
      </p:grpSpPr>
      <p:sp>
        <p:nvSpPr>
          <p:cNvPr id="535" name="Google Shape;535;p1"/>
          <p:cNvSpPr/>
          <p:nvPr/>
        </p:nvSpPr>
        <p:spPr>
          <a:xfrm rot="-1697408">
            <a:off x="11808091" y="4341463"/>
            <a:ext cx="3168067" cy="4979281"/>
          </a:xfrm>
          <a:custGeom>
            <a:avLst/>
            <a:gdLst/>
            <a:ahLst/>
            <a:cxnLst/>
            <a:rect l="l" t="t" r="r" b="b"/>
            <a:pathLst>
              <a:path w="3168067" h="4979281" extrusionOk="0">
                <a:moveTo>
                  <a:pt x="0" y="0"/>
                </a:moveTo>
                <a:lnTo>
                  <a:pt x="3168067" y="0"/>
                </a:lnTo>
                <a:lnTo>
                  <a:pt x="3168067" y="4979280"/>
                </a:lnTo>
                <a:lnTo>
                  <a:pt x="0" y="4979280"/>
                </a:lnTo>
                <a:lnTo>
                  <a:pt x="0" y="0"/>
                </a:lnTo>
                <a:close/>
              </a:path>
            </a:pathLst>
          </a:custGeom>
          <a:blipFill rotWithShape="1">
            <a:blip r:embed="rId3">
              <a:alphaModFix/>
            </a:blip>
            <a:stretch>
              <a:fillRect/>
            </a:stretch>
          </a:blipFill>
          <a:ln>
            <a:noFill/>
          </a:ln>
        </p:spPr>
      </p:sp>
      <p:sp>
        <p:nvSpPr>
          <p:cNvPr id="536" name="Google Shape;536;p1"/>
          <p:cNvSpPr/>
          <p:nvPr/>
        </p:nvSpPr>
        <p:spPr>
          <a:xfrm>
            <a:off x="-2836069" y="5970095"/>
            <a:ext cx="7729539" cy="6914424"/>
          </a:xfrm>
          <a:custGeom>
            <a:avLst/>
            <a:gdLst/>
            <a:ahLst/>
            <a:cxnLst/>
            <a:rect l="l" t="t" r="r" b="b"/>
            <a:pathLst>
              <a:path w="7729539" h="6914424" extrusionOk="0">
                <a:moveTo>
                  <a:pt x="0" y="0"/>
                </a:moveTo>
                <a:lnTo>
                  <a:pt x="7729538" y="0"/>
                </a:lnTo>
                <a:lnTo>
                  <a:pt x="7729538" y="6914424"/>
                </a:lnTo>
                <a:lnTo>
                  <a:pt x="0" y="6914424"/>
                </a:lnTo>
                <a:lnTo>
                  <a:pt x="0" y="0"/>
                </a:lnTo>
                <a:close/>
              </a:path>
            </a:pathLst>
          </a:custGeom>
          <a:blipFill rotWithShape="1">
            <a:blip r:embed="rId4">
              <a:alphaModFix/>
            </a:blip>
            <a:stretch>
              <a:fillRect/>
            </a:stretch>
          </a:blipFill>
          <a:ln>
            <a:noFill/>
          </a:ln>
        </p:spPr>
      </p:sp>
      <p:sp>
        <p:nvSpPr>
          <p:cNvPr id="537" name="Google Shape;537;p1"/>
          <p:cNvSpPr/>
          <p:nvPr/>
        </p:nvSpPr>
        <p:spPr>
          <a:xfrm>
            <a:off x="6623255" y="3588046"/>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538" name="Google Shape;538;p1"/>
          <p:cNvSpPr/>
          <p:nvPr/>
        </p:nvSpPr>
        <p:spPr>
          <a:xfrm rot="1670982">
            <a:off x="3300685" y="4339724"/>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539" name="Google Shape;539;p1"/>
          <p:cNvSpPr/>
          <p:nvPr/>
        </p:nvSpPr>
        <p:spPr>
          <a:xfrm>
            <a:off x="8080456" y="5730763"/>
            <a:ext cx="13558056" cy="7617162"/>
          </a:xfrm>
          <a:custGeom>
            <a:avLst/>
            <a:gdLst/>
            <a:ahLst/>
            <a:cxnLst/>
            <a:rect l="l" t="t" r="r" b="b"/>
            <a:pathLst>
              <a:path w="13558056" h="7617162" extrusionOk="0">
                <a:moveTo>
                  <a:pt x="0" y="0"/>
                </a:moveTo>
                <a:lnTo>
                  <a:pt x="13558056" y="0"/>
                </a:lnTo>
                <a:lnTo>
                  <a:pt x="13558056" y="7617163"/>
                </a:lnTo>
                <a:lnTo>
                  <a:pt x="0" y="7617163"/>
                </a:lnTo>
                <a:lnTo>
                  <a:pt x="0" y="0"/>
                </a:lnTo>
                <a:close/>
              </a:path>
            </a:pathLst>
          </a:custGeom>
          <a:blipFill rotWithShape="1">
            <a:blip r:embed="rId5">
              <a:alphaModFix/>
            </a:blip>
            <a:stretch>
              <a:fillRect/>
            </a:stretch>
          </a:blipFill>
          <a:ln>
            <a:noFill/>
          </a:ln>
        </p:spPr>
      </p:sp>
      <p:sp>
        <p:nvSpPr>
          <p:cNvPr id="540" name="Google Shape;540;p1"/>
          <p:cNvSpPr/>
          <p:nvPr/>
        </p:nvSpPr>
        <p:spPr>
          <a:xfrm>
            <a:off x="1723958" y="7049703"/>
            <a:ext cx="8689154" cy="4091802"/>
          </a:xfrm>
          <a:custGeom>
            <a:avLst/>
            <a:gdLst/>
            <a:ahLst/>
            <a:cxnLst/>
            <a:rect l="l" t="t" r="r" b="b"/>
            <a:pathLst>
              <a:path w="8689154" h="4091802" extrusionOk="0">
                <a:moveTo>
                  <a:pt x="0" y="0"/>
                </a:moveTo>
                <a:lnTo>
                  <a:pt x="8689154" y="0"/>
                </a:lnTo>
                <a:lnTo>
                  <a:pt x="8689154" y="4091802"/>
                </a:lnTo>
                <a:lnTo>
                  <a:pt x="0" y="4091802"/>
                </a:lnTo>
                <a:lnTo>
                  <a:pt x="0" y="0"/>
                </a:lnTo>
                <a:close/>
              </a:path>
            </a:pathLst>
          </a:custGeom>
          <a:blipFill rotWithShape="1">
            <a:blip r:embed="rId6">
              <a:alphaModFix/>
            </a:blip>
            <a:stretch>
              <a:fillRect/>
            </a:stretch>
          </a:blipFill>
          <a:ln>
            <a:noFill/>
          </a:ln>
        </p:spPr>
      </p:sp>
      <p:pic>
        <p:nvPicPr>
          <p:cNvPr id="541" name="Google Shape;541;p1"/>
          <p:cNvPicPr preferRelativeResize="0"/>
          <p:nvPr/>
        </p:nvPicPr>
        <p:blipFill rotWithShape="1">
          <a:blip r:embed="rId7">
            <a:alphaModFix amt="40000"/>
          </a:blip>
          <a:srcRect/>
          <a:stretch/>
        </p:blipFill>
        <p:spPr>
          <a:xfrm flipH="1">
            <a:off x="8975958" y="4773484"/>
            <a:ext cx="2933169" cy="2669184"/>
          </a:xfrm>
          <a:prstGeom prst="rect">
            <a:avLst/>
          </a:prstGeom>
          <a:noFill/>
          <a:ln>
            <a:noFill/>
          </a:ln>
        </p:spPr>
      </p:pic>
      <p:pic>
        <p:nvPicPr>
          <p:cNvPr id="542" name="Google Shape;542;p1"/>
          <p:cNvPicPr preferRelativeResize="0"/>
          <p:nvPr/>
        </p:nvPicPr>
        <p:blipFill rotWithShape="1">
          <a:blip r:embed="rId7">
            <a:alphaModFix/>
          </a:blip>
          <a:srcRect/>
          <a:stretch/>
        </p:blipFill>
        <p:spPr>
          <a:xfrm>
            <a:off x="14522156" y="-1397676"/>
            <a:ext cx="4052763" cy="3688014"/>
          </a:xfrm>
          <a:prstGeom prst="rect">
            <a:avLst/>
          </a:prstGeom>
          <a:noFill/>
          <a:ln>
            <a:noFill/>
          </a:ln>
        </p:spPr>
      </p:pic>
      <p:sp>
        <p:nvSpPr>
          <p:cNvPr id="543" name="Google Shape;543;p1"/>
          <p:cNvSpPr txBox="1"/>
          <p:nvPr/>
        </p:nvSpPr>
        <p:spPr>
          <a:xfrm>
            <a:off x="2963049" y="3088779"/>
            <a:ext cx="12617916"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600" b="1" i="0" u="none" strike="noStrike" cap="none" dirty="0">
                <a:solidFill>
                  <a:srgbClr val="FFFFFF"/>
                </a:solidFill>
                <a:latin typeface="Times New Roman"/>
                <a:ea typeface="Times New Roman"/>
                <a:cs typeface="Times New Roman"/>
                <a:sym typeface="Times New Roman"/>
              </a:rPr>
              <a:t>ĐIỂN TÍCH, ĐIỂN CỐ</a:t>
            </a:r>
            <a:endParaRPr sz="9600" b="1" dirty="0">
              <a:solidFill>
                <a:srgbClr val="FFFFFF"/>
              </a:solidFill>
              <a:latin typeface="Times New Roman"/>
              <a:ea typeface="Times New Roman"/>
              <a:cs typeface="Times New Roman"/>
              <a:sym typeface="Times New Roman"/>
            </a:endParaRPr>
          </a:p>
        </p:txBody>
      </p:sp>
      <p:pic>
        <p:nvPicPr>
          <p:cNvPr id="544" name="Google Shape;544;p1"/>
          <p:cNvPicPr preferRelativeResize="0"/>
          <p:nvPr/>
        </p:nvPicPr>
        <p:blipFill rotWithShape="1">
          <a:blip r:embed="rId7">
            <a:alphaModFix/>
          </a:blip>
          <a:srcRect/>
          <a:stretch/>
        </p:blipFill>
        <p:spPr>
          <a:xfrm flipH="1">
            <a:off x="-1937015" y="1215634"/>
            <a:ext cx="3874029" cy="3525367"/>
          </a:xfrm>
          <a:prstGeom prst="rect">
            <a:avLst/>
          </a:prstGeom>
          <a:noFill/>
          <a:ln>
            <a:noFill/>
          </a:ln>
        </p:spPr>
      </p:pic>
      <p:pic>
        <p:nvPicPr>
          <p:cNvPr id="545" name="Google Shape;545;p1"/>
          <p:cNvPicPr preferRelativeResize="0"/>
          <p:nvPr/>
        </p:nvPicPr>
        <p:blipFill rotWithShape="1">
          <a:blip r:embed="rId7">
            <a:alphaModFix amt="47000"/>
          </a:blip>
          <a:srcRect/>
          <a:stretch/>
        </p:blipFill>
        <p:spPr>
          <a:xfrm>
            <a:off x="1838759" y="-919591"/>
            <a:ext cx="2473853" cy="2251206"/>
          </a:xfrm>
          <a:prstGeom prst="rect">
            <a:avLst/>
          </a:prstGeom>
          <a:noFill/>
          <a:ln>
            <a:noFill/>
          </a:ln>
        </p:spPr>
      </p:pic>
      <p:sp>
        <p:nvSpPr>
          <p:cNvPr id="546" name="Google Shape;546;p1"/>
          <p:cNvSpPr/>
          <p:nvPr/>
        </p:nvSpPr>
        <p:spPr>
          <a:xfrm>
            <a:off x="3958113" y="1666380"/>
            <a:ext cx="1003568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u="sng" dirty="0">
                <a:solidFill>
                  <a:srgbClr val="FFFFFF"/>
                </a:solidFill>
                <a:latin typeface="Times New Roman"/>
                <a:ea typeface="Times New Roman"/>
                <a:cs typeface="Times New Roman"/>
                <a:sym typeface="Times New Roman"/>
              </a:rPr>
              <a:t>TIẾT 4. THỰC HÀNH TIẾNG VIỆT</a:t>
            </a:r>
            <a:endParaRPr sz="4800" b="1" u="sng" dirty="0">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fade">
                                      <p:cBhvr>
                                        <p:cTn id="7" dur="1822"/>
                                        <p:tgtEl>
                                          <p:spTgt spid="543"/>
                                        </p:tgtEl>
                                      </p:cBhvr>
                                    </p:animEffect>
                                  </p:childTnLst>
                                </p:cTn>
                              </p:par>
                              <p:par>
                                <p:cTn id="8" presetID="10" presetClass="entr" presetSubtype="0" fill="hold" nodeType="withEffect">
                                  <p:stCondLst>
                                    <p:cond delay="0"/>
                                  </p:stCondLst>
                                  <p:childTnLst>
                                    <p:set>
                                      <p:cBhvr>
                                        <p:cTn id="9" dur="1" fill="hold">
                                          <p:stCondLst>
                                            <p:cond delay="0"/>
                                          </p:stCondLst>
                                        </p:cTn>
                                        <p:tgtEl>
                                          <p:spTgt spid="546"/>
                                        </p:tgtEl>
                                        <p:attrNameLst>
                                          <p:attrName>style.visibility</p:attrName>
                                        </p:attrNameLst>
                                      </p:cBhvr>
                                      <p:to>
                                        <p:strVal val="visible"/>
                                      </p:to>
                                    </p:set>
                                    <p:animEffect transition="in" filter="fade">
                                      <p:cBhvr>
                                        <p:cTn id="10" dur="1822"/>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626"/>
        <p:cNvGrpSpPr/>
        <p:nvPr/>
      </p:nvGrpSpPr>
      <p:grpSpPr>
        <a:xfrm>
          <a:off x="0" y="0"/>
          <a:ext cx="0" cy="0"/>
          <a:chOff x="0" y="0"/>
          <a:chExt cx="0" cy="0"/>
        </a:xfrm>
      </p:grpSpPr>
      <p:grpSp>
        <p:nvGrpSpPr>
          <p:cNvPr id="627" name="Google Shape;627;p10"/>
          <p:cNvGrpSpPr/>
          <p:nvPr/>
        </p:nvGrpSpPr>
        <p:grpSpPr>
          <a:xfrm>
            <a:off x="-484983" y="215562"/>
            <a:ext cx="19257966" cy="844143"/>
            <a:chOff x="0" y="0"/>
            <a:chExt cx="25677288" cy="1125524"/>
          </a:xfrm>
        </p:grpSpPr>
        <p:sp>
          <p:nvSpPr>
            <p:cNvPr id="628" name="Google Shape;628;p10"/>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29" name="Google Shape;629;p10"/>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30" name="Google Shape;630;p10"/>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31" name="Google Shape;631;p10"/>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grpSp>
      <p:grpSp>
        <p:nvGrpSpPr>
          <p:cNvPr id="632" name="Google Shape;632;p10"/>
          <p:cNvGrpSpPr/>
          <p:nvPr/>
        </p:nvGrpSpPr>
        <p:grpSpPr>
          <a:xfrm rot="10800000">
            <a:off x="-484983" y="9227296"/>
            <a:ext cx="19257966" cy="844143"/>
            <a:chOff x="0" y="0"/>
            <a:chExt cx="25677288" cy="1125524"/>
          </a:xfrm>
        </p:grpSpPr>
        <p:sp>
          <p:nvSpPr>
            <p:cNvPr id="633" name="Google Shape;633;p10"/>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34" name="Google Shape;634;p10"/>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35" name="Google Shape;635;p10"/>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36" name="Google Shape;636;p10"/>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grpSp>
      <p:sp>
        <p:nvSpPr>
          <p:cNvPr id="637" name="Google Shape;637;p10"/>
          <p:cNvSpPr/>
          <p:nvPr/>
        </p:nvSpPr>
        <p:spPr>
          <a:xfrm>
            <a:off x="6553200" y="1270534"/>
            <a:ext cx="4326954" cy="9711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800" b="1">
                <a:solidFill>
                  <a:srgbClr val="FFFF00"/>
                </a:solidFill>
                <a:latin typeface="Times New Roman"/>
                <a:ea typeface="Times New Roman"/>
                <a:cs typeface="Times New Roman"/>
                <a:sym typeface="Times New Roman"/>
              </a:rPr>
              <a:t>I. LÝ THUYẾT</a:t>
            </a:r>
            <a:endParaRPr sz="4800">
              <a:solidFill>
                <a:srgbClr val="FFFF00"/>
              </a:solidFill>
              <a:latin typeface="Calibri"/>
              <a:ea typeface="Calibri"/>
              <a:cs typeface="Calibri"/>
              <a:sym typeface="Calibri"/>
            </a:endParaRPr>
          </a:p>
        </p:txBody>
      </p:sp>
      <p:sp>
        <p:nvSpPr>
          <p:cNvPr id="638" name="Google Shape;638;p10"/>
          <p:cNvSpPr/>
          <p:nvPr/>
        </p:nvSpPr>
        <p:spPr>
          <a:xfrm>
            <a:off x="2667000" y="2452463"/>
            <a:ext cx="12611273" cy="9711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4800" b="1">
                <a:solidFill>
                  <a:srgbClr val="FFFF00"/>
                </a:solidFill>
                <a:latin typeface="Times New Roman"/>
                <a:ea typeface="Times New Roman"/>
                <a:cs typeface="Times New Roman"/>
                <a:sym typeface="Times New Roman"/>
              </a:rPr>
              <a:t>Phiếu học tập 01: Tìm hiểu về điển tích, điển cố</a:t>
            </a:r>
            <a:endParaRPr sz="4800">
              <a:solidFill>
                <a:srgbClr val="FFFF00"/>
              </a:solidFill>
              <a:latin typeface="Calibri"/>
              <a:ea typeface="Calibri"/>
              <a:cs typeface="Calibri"/>
              <a:sym typeface="Calibri"/>
            </a:endParaRPr>
          </a:p>
        </p:txBody>
      </p:sp>
      <p:graphicFrame>
        <p:nvGraphicFramePr>
          <p:cNvPr id="639" name="Google Shape;639;p10"/>
          <p:cNvGraphicFramePr/>
          <p:nvPr/>
        </p:nvGraphicFramePr>
        <p:xfrm>
          <a:off x="1894196" y="4437267"/>
          <a:ext cx="13944600" cy="3514478"/>
        </p:xfrm>
        <a:graphic>
          <a:graphicData uri="http://schemas.openxmlformats.org/drawingml/2006/table">
            <a:tbl>
              <a:tblPr>
                <a:noFill/>
                <a:tableStyleId>{E4C17A17-2F84-4401-AD4C-F11F74F114AB}</a:tableStyleId>
              </a:tblPr>
              <a:tblGrid>
                <a:gridCol w="5791200">
                  <a:extLst>
                    <a:ext uri="{9D8B030D-6E8A-4147-A177-3AD203B41FA5}">
                      <a16:colId xmlns:a16="http://schemas.microsoft.com/office/drawing/2014/main" val="20000"/>
                    </a:ext>
                  </a:extLst>
                </a:gridCol>
                <a:gridCol w="3083675">
                  <a:extLst>
                    <a:ext uri="{9D8B030D-6E8A-4147-A177-3AD203B41FA5}">
                      <a16:colId xmlns:a16="http://schemas.microsoft.com/office/drawing/2014/main" val="20001"/>
                    </a:ext>
                  </a:extLst>
                </a:gridCol>
                <a:gridCol w="5069725">
                  <a:extLst>
                    <a:ext uri="{9D8B030D-6E8A-4147-A177-3AD203B41FA5}">
                      <a16:colId xmlns:a16="http://schemas.microsoft.com/office/drawing/2014/main" val="20002"/>
                    </a:ext>
                  </a:extLst>
                </a:gridCol>
              </a:tblGrid>
              <a:tr h="560625">
                <a:tc>
                  <a:txBody>
                    <a:bodyPr/>
                    <a:lstStyle/>
                    <a:p>
                      <a:pPr marL="0" marR="0" lvl="0" indent="0" algn="l" rtl="0">
                        <a:lnSpc>
                          <a:spcPct val="130000"/>
                        </a:lnSpc>
                        <a:spcBef>
                          <a:spcPts val="0"/>
                        </a:spcBef>
                        <a:spcAft>
                          <a:spcPts val="0"/>
                        </a:spcAft>
                        <a:buNone/>
                      </a:pPr>
                      <a:r>
                        <a:rPr lang="en-US" sz="4400" u="none" strike="noStrike" cap="none">
                          <a:solidFill>
                            <a:schemeClr val="lt1"/>
                          </a:solidFill>
                          <a:latin typeface="Times New Roman"/>
                          <a:ea typeface="Times New Roman"/>
                          <a:cs typeface="Times New Roman"/>
                          <a:sym typeface="Times New Roman"/>
                        </a:rPr>
                        <a:t> </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30000"/>
                        </a:lnSpc>
                        <a:spcBef>
                          <a:spcPts val="0"/>
                        </a:spcBef>
                        <a:spcAft>
                          <a:spcPts val="0"/>
                        </a:spcAft>
                        <a:buNone/>
                      </a:pPr>
                      <a:r>
                        <a:rPr lang="en-US" sz="4400" b="1" u="none" strike="noStrike" cap="none">
                          <a:solidFill>
                            <a:schemeClr val="lt1"/>
                          </a:solidFill>
                          <a:latin typeface="Times New Roman"/>
                          <a:ea typeface="Times New Roman"/>
                          <a:cs typeface="Times New Roman"/>
                          <a:sym typeface="Times New Roman"/>
                        </a:rPr>
                        <a:t>Điển tích</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30000"/>
                        </a:lnSpc>
                        <a:spcBef>
                          <a:spcPts val="0"/>
                        </a:spcBef>
                        <a:spcAft>
                          <a:spcPts val="0"/>
                        </a:spcAft>
                        <a:buNone/>
                      </a:pPr>
                      <a:r>
                        <a:rPr lang="en-US" sz="4400" b="1" u="none" strike="noStrike" cap="none">
                          <a:solidFill>
                            <a:schemeClr val="lt1"/>
                          </a:solidFill>
                          <a:latin typeface="Times New Roman"/>
                          <a:ea typeface="Times New Roman"/>
                          <a:cs typeface="Times New Roman"/>
                          <a:sym typeface="Times New Roman"/>
                        </a:rPr>
                        <a:t>Điển cố</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1121225">
                <a:tc>
                  <a:txBody>
                    <a:bodyPr/>
                    <a:lstStyle/>
                    <a:p>
                      <a:pPr marL="0" marR="0" lvl="0" indent="0" algn="l" rtl="0">
                        <a:lnSpc>
                          <a:spcPct val="130000"/>
                        </a:lnSpc>
                        <a:spcBef>
                          <a:spcPts val="0"/>
                        </a:spcBef>
                        <a:spcAft>
                          <a:spcPts val="0"/>
                        </a:spcAft>
                        <a:buNone/>
                      </a:pPr>
                      <a:r>
                        <a:rPr lang="en-US" sz="4400" b="1" u="none" strike="noStrike" cap="none">
                          <a:solidFill>
                            <a:schemeClr val="lt1"/>
                          </a:solidFill>
                          <a:latin typeface="Times New Roman"/>
                          <a:ea typeface="Times New Roman"/>
                          <a:cs typeface="Times New Roman"/>
                          <a:sym typeface="Times New Roman"/>
                        </a:rPr>
                        <a:t>1. Là gì?</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l" rtl="0">
                        <a:lnSpc>
                          <a:spcPct val="130000"/>
                        </a:lnSpc>
                        <a:spcBef>
                          <a:spcPts val="0"/>
                        </a:spcBef>
                        <a:spcAft>
                          <a:spcPts val="0"/>
                        </a:spcAft>
                        <a:buNone/>
                      </a:pPr>
                      <a:r>
                        <a:rPr lang="en-US" sz="4400" u="none" strike="noStrike" cap="none">
                          <a:solidFill>
                            <a:schemeClr val="lt1"/>
                          </a:solidFill>
                          <a:latin typeface="Times New Roman"/>
                          <a:ea typeface="Times New Roman"/>
                          <a:cs typeface="Times New Roman"/>
                          <a:sym typeface="Times New Roman"/>
                        </a:rPr>
                        <a:t>……………</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l" rtl="0">
                        <a:lnSpc>
                          <a:spcPct val="130000"/>
                        </a:lnSpc>
                        <a:spcBef>
                          <a:spcPts val="0"/>
                        </a:spcBef>
                        <a:spcAft>
                          <a:spcPts val="0"/>
                        </a:spcAft>
                        <a:buNone/>
                      </a:pPr>
                      <a:r>
                        <a:rPr lang="en-US" sz="4400" u="none" strike="noStrike" cap="none">
                          <a:solidFill>
                            <a:schemeClr val="lt1"/>
                          </a:solidFill>
                          <a:latin typeface="Times New Roman"/>
                          <a:ea typeface="Times New Roman"/>
                          <a:cs typeface="Times New Roman"/>
                          <a:sym typeface="Times New Roman"/>
                        </a:rPr>
                        <a:t>……………………</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560625">
                <a:tc>
                  <a:txBody>
                    <a:bodyPr/>
                    <a:lstStyle/>
                    <a:p>
                      <a:pPr marL="0" marR="0" lvl="0" indent="0" algn="l" rtl="0">
                        <a:lnSpc>
                          <a:spcPct val="130000"/>
                        </a:lnSpc>
                        <a:spcBef>
                          <a:spcPts val="0"/>
                        </a:spcBef>
                        <a:spcAft>
                          <a:spcPts val="0"/>
                        </a:spcAft>
                        <a:buNone/>
                      </a:pPr>
                      <a:r>
                        <a:rPr lang="en-US" sz="4400" b="1" u="none" strike="noStrike" cap="none">
                          <a:solidFill>
                            <a:schemeClr val="lt1"/>
                          </a:solidFill>
                          <a:latin typeface="Times New Roman"/>
                          <a:ea typeface="Times New Roman"/>
                          <a:cs typeface="Times New Roman"/>
                          <a:sym typeface="Times New Roman"/>
                        </a:rPr>
                        <a:t>2. Ý nghĩa – tác dụng</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gridSpan="2">
                  <a:txBody>
                    <a:bodyPr/>
                    <a:lstStyle/>
                    <a:p>
                      <a:pPr marL="0" marR="0" lvl="0" indent="0" algn="ctr" rtl="0">
                        <a:lnSpc>
                          <a:spcPct val="130000"/>
                        </a:lnSpc>
                        <a:spcBef>
                          <a:spcPts val="0"/>
                        </a:spcBef>
                        <a:spcAft>
                          <a:spcPts val="0"/>
                        </a:spcAft>
                        <a:buNone/>
                      </a:pPr>
                      <a:r>
                        <a:rPr lang="en-US" sz="4400" u="none" strike="noStrike" cap="none">
                          <a:solidFill>
                            <a:schemeClr val="lt1"/>
                          </a:solidFill>
                          <a:latin typeface="Times New Roman"/>
                          <a:ea typeface="Times New Roman"/>
                          <a:cs typeface="Times New Roman"/>
                          <a:sym typeface="Times New Roman"/>
                        </a:rPr>
                        <a:t>………………………</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hMerge="1">
                  <a:txBody>
                    <a:bodyPr/>
                    <a:lstStyle/>
                    <a:p>
                      <a:endParaRPr lang="en-US"/>
                    </a:p>
                  </a:txBody>
                  <a:tcPr/>
                </a:tc>
                <a:extLst>
                  <a:ext uri="{0D108BD9-81ED-4DB2-BD59-A6C34878D82A}">
                    <a16:rowId xmlns:a16="http://schemas.microsoft.com/office/drawing/2014/main" val="10002"/>
                  </a:ext>
                </a:extLst>
              </a:tr>
              <a:tr h="560625">
                <a:tc>
                  <a:txBody>
                    <a:bodyPr/>
                    <a:lstStyle/>
                    <a:p>
                      <a:pPr marL="0" marR="0" lvl="0" indent="0" algn="l" rtl="0">
                        <a:lnSpc>
                          <a:spcPct val="130000"/>
                        </a:lnSpc>
                        <a:spcBef>
                          <a:spcPts val="0"/>
                        </a:spcBef>
                        <a:spcAft>
                          <a:spcPts val="0"/>
                        </a:spcAft>
                        <a:buNone/>
                      </a:pPr>
                      <a:r>
                        <a:rPr lang="en-US" sz="4400" b="1" u="none" strike="noStrike" cap="none">
                          <a:solidFill>
                            <a:schemeClr val="lt1"/>
                          </a:solidFill>
                          <a:latin typeface="Times New Roman"/>
                          <a:ea typeface="Times New Roman"/>
                          <a:cs typeface="Times New Roman"/>
                          <a:sym typeface="Times New Roman"/>
                        </a:rPr>
                        <a:t>3. Cách nhận biết</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gridSpan="2">
                  <a:txBody>
                    <a:bodyPr/>
                    <a:lstStyle/>
                    <a:p>
                      <a:pPr marL="0" marR="0" lvl="0" indent="0" algn="ctr" rtl="0">
                        <a:lnSpc>
                          <a:spcPct val="130000"/>
                        </a:lnSpc>
                        <a:spcBef>
                          <a:spcPts val="0"/>
                        </a:spcBef>
                        <a:spcAft>
                          <a:spcPts val="0"/>
                        </a:spcAft>
                        <a:buNone/>
                      </a:pPr>
                      <a:r>
                        <a:rPr lang="en-US" sz="4400" u="none" strike="noStrike" cap="none">
                          <a:solidFill>
                            <a:schemeClr val="lt1"/>
                          </a:solidFill>
                          <a:latin typeface="Times New Roman"/>
                          <a:ea typeface="Times New Roman"/>
                          <a:cs typeface="Times New Roman"/>
                          <a:sym typeface="Times New Roman"/>
                        </a:rPr>
                        <a:t>………………………</a:t>
                      </a:r>
                      <a:endParaRPr sz="44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8"/>
                                        </p:tgtEl>
                                        <p:attrNameLst>
                                          <p:attrName>style.visibility</p:attrName>
                                        </p:attrNameLst>
                                      </p:cBhvr>
                                      <p:to>
                                        <p:strVal val="visible"/>
                                      </p:to>
                                    </p:set>
                                    <p:animEffect transition="in" filter="fade">
                                      <p:cBhvr>
                                        <p:cTn id="12" dur="500"/>
                                        <p:tgtEl>
                                          <p:spTgt spid="6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9"/>
                                        </p:tgtEl>
                                        <p:attrNameLst>
                                          <p:attrName>style.visibility</p:attrName>
                                        </p:attrNameLst>
                                      </p:cBhvr>
                                      <p:to>
                                        <p:strVal val="visible"/>
                                      </p:to>
                                    </p:set>
                                    <p:animEffect transition="in" filter="fade">
                                      <p:cBhvr>
                                        <p:cTn id="17" dur="5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643"/>
        <p:cNvGrpSpPr/>
        <p:nvPr/>
      </p:nvGrpSpPr>
      <p:grpSpPr>
        <a:xfrm>
          <a:off x="0" y="0"/>
          <a:ext cx="0" cy="0"/>
          <a:chOff x="0" y="0"/>
          <a:chExt cx="0" cy="0"/>
        </a:xfrm>
      </p:grpSpPr>
      <p:grpSp>
        <p:nvGrpSpPr>
          <p:cNvPr id="644" name="Google Shape;644;p11"/>
          <p:cNvGrpSpPr/>
          <p:nvPr/>
        </p:nvGrpSpPr>
        <p:grpSpPr>
          <a:xfrm>
            <a:off x="-484983" y="215562"/>
            <a:ext cx="19257966" cy="844143"/>
            <a:chOff x="0" y="0"/>
            <a:chExt cx="25677288" cy="1125524"/>
          </a:xfrm>
        </p:grpSpPr>
        <p:sp>
          <p:nvSpPr>
            <p:cNvPr id="645" name="Google Shape;645;p11"/>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46" name="Google Shape;646;p11"/>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47" name="Google Shape;647;p11"/>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48" name="Google Shape;648;p11"/>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grpSp>
      <p:grpSp>
        <p:nvGrpSpPr>
          <p:cNvPr id="649" name="Google Shape;649;p11"/>
          <p:cNvGrpSpPr/>
          <p:nvPr/>
        </p:nvGrpSpPr>
        <p:grpSpPr>
          <a:xfrm rot="10800000">
            <a:off x="-478862" y="9680245"/>
            <a:ext cx="19257966" cy="844143"/>
            <a:chOff x="0" y="0"/>
            <a:chExt cx="25677288" cy="1125524"/>
          </a:xfrm>
        </p:grpSpPr>
        <p:sp>
          <p:nvSpPr>
            <p:cNvPr id="650" name="Google Shape;650;p11"/>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51" name="Google Shape;651;p11"/>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52" name="Google Shape;652;p11"/>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sp>
          <p:nvSpPr>
            <p:cNvPr id="653" name="Google Shape;653;p11"/>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3">
                <a:alphaModFix/>
              </a:blip>
              <a:stretch>
                <a:fillRect/>
              </a:stretch>
            </a:blipFill>
            <a:ln>
              <a:noFill/>
            </a:ln>
          </p:spPr>
        </p:sp>
      </p:grpSp>
      <p:graphicFrame>
        <p:nvGraphicFramePr>
          <p:cNvPr id="654" name="Google Shape;654;p11"/>
          <p:cNvGraphicFramePr/>
          <p:nvPr/>
        </p:nvGraphicFramePr>
        <p:xfrm>
          <a:off x="70078" y="1090583"/>
          <a:ext cx="3000000" cy="3000000"/>
        </p:xfrm>
        <a:graphic>
          <a:graphicData uri="http://schemas.openxmlformats.org/drawingml/2006/table">
            <a:tbl>
              <a:tblPr>
                <a:noFill/>
                <a:tableStyleId>{E4C17A17-2F84-4401-AD4C-F11F74F114AB}</a:tableStyleId>
              </a:tblPr>
              <a:tblGrid>
                <a:gridCol w="1834925">
                  <a:extLst>
                    <a:ext uri="{9D8B030D-6E8A-4147-A177-3AD203B41FA5}">
                      <a16:colId xmlns:a16="http://schemas.microsoft.com/office/drawing/2014/main" val="20000"/>
                    </a:ext>
                  </a:extLst>
                </a:gridCol>
                <a:gridCol w="9237800">
                  <a:extLst>
                    <a:ext uri="{9D8B030D-6E8A-4147-A177-3AD203B41FA5}">
                      <a16:colId xmlns:a16="http://schemas.microsoft.com/office/drawing/2014/main" val="20001"/>
                    </a:ext>
                  </a:extLst>
                </a:gridCol>
                <a:gridCol w="7062875">
                  <a:extLst>
                    <a:ext uri="{9D8B030D-6E8A-4147-A177-3AD203B41FA5}">
                      <a16:colId xmlns:a16="http://schemas.microsoft.com/office/drawing/2014/main" val="20002"/>
                    </a:ext>
                  </a:extLst>
                </a:gridCol>
              </a:tblGrid>
              <a:tr h="238200">
                <a:tc>
                  <a:txBody>
                    <a:bodyPr/>
                    <a:lstStyle/>
                    <a:p>
                      <a:pPr marL="0" marR="0" lvl="0" indent="0" algn="ctr" rtl="0">
                        <a:lnSpc>
                          <a:spcPct val="130000"/>
                        </a:lnSpc>
                        <a:spcBef>
                          <a:spcPts val="0"/>
                        </a:spcBef>
                        <a:spcAft>
                          <a:spcPts val="0"/>
                        </a:spcAft>
                        <a:buNone/>
                      </a:pPr>
                      <a:r>
                        <a:rPr lang="en-US" sz="3600" u="none" strike="noStrike" cap="none">
                          <a:solidFill>
                            <a:schemeClr val="lt1"/>
                          </a:solidFill>
                          <a:latin typeface="Times New Roman"/>
                          <a:ea typeface="Times New Roman"/>
                          <a:cs typeface="Times New Roman"/>
                          <a:sym typeface="Times New Roman"/>
                        </a:rPr>
                        <a:t> </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30000"/>
                        </a:lnSpc>
                        <a:spcBef>
                          <a:spcPts val="0"/>
                        </a:spcBef>
                        <a:spcAft>
                          <a:spcPts val="0"/>
                        </a:spcAft>
                        <a:buNone/>
                      </a:pPr>
                      <a:r>
                        <a:rPr lang="en-US" sz="3600" b="1" u="none" strike="noStrike" cap="none">
                          <a:solidFill>
                            <a:schemeClr val="lt1"/>
                          </a:solidFill>
                          <a:latin typeface="Times New Roman"/>
                          <a:ea typeface="Times New Roman"/>
                          <a:cs typeface="Times New Roman"/>
                          <a:sym typeface="Times New Roman"/>
                        </a:rPr>
                        <a:t>Điển tích</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30000"/>
                        </a:lnSpc>
                        <a:spcBef>
                          <a:spcPts val="0"/>
                        </a:spcBef>
                        <a:spcAft>
                          <a:spcPts val="0"/>
                        </a:spcAft>
                        <a:buNone/>
                      </a:pPr>
                      <a:r>
                        <a:rPr lang="en-US" sz="3600" b="1" u="none" strike="noStrike" cap="none">
                          <a:solidFill>
                            <a:schemeClr val="lt1"/>
                          </a:solidFill>
                          <a:latin typeface="Times New Roman"/>
                          <a:ea typeface="Times New Roman"/>
                          <a:cs typeface="Times New Roman"/>
                          <a:sym typeface="Times New Roman"/>
                        </a:rPr>
                        <a:t>Điển cố</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1191050">
                <a:tc>
                  <a:txBody>
                    <a:bodyPr/>
                    <a:lstStyle/>
                    <a:p>
                      <a:pPr marL="0" marR="0" lvl="0" indent="0" algn="ctr" rtl="0">
                        <a:lnSpc>
                          <a:spcPct val="130000"/>
                        </a:lnSpc>
                        <a:spcBef>
                          <a:spcPts val="0"/>
                        </a:spcBef>
                        <a:spcAft>
                          <a:spcPts val="0"/>
                        </a:spcAft>
                        <a:buNone/>
                      </a:pPr>
                      <a:r>
                        <a:rPr lang="en-US" sz="3600" b="1" u="none" strike="noStrike" cap="none">
                          <a:solidFill>
                            <a:schemeClr val="lt1"/>
                          </a:solidFill>
                          <a:latin typeface="Times New Roman"/>
                          <a:ea typeface="Times New Roman"/>
                          <a:cs typeface="Times New Roman"/>
                          <a:sym typeface="Times New Roman"/>
                        </a:rPr>
                        <a:t>1. Là gì?</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l" rtl="0">
                        <a:lnSpc>
                          <a:spcPct val="130000"/>
                        </a:lnSpc>
                        <a:spcBef>
                          <a:spcPts val="0"/>
                        </a:spcBef>
                        <a:spcAft>
                          <a:spcPts val="0"/>
                        </a:spcAft>
                        <a:buNone/>
                      </a:pPr>
                      <a:r>
                        <a:rPr lang="en-US" sz="3600" u="none" strike="noStrike" cap="none">
                          <a:solidFill>
                            <a:schemeClr val="lt1"/>
                          </a:solidFill>
                          <a:latin typeface="Times New Roman"/>
                          <a:ea typeface="Times New Roman"/>
                          <a:cs typeface="Times New Roman"/>
                          <a:sym typeface="Times New Roman"/>
                        </a:rPr>
                        <a:t>Là </a:t>
                      </a:r>
                      <a:r>
                        <a:rPr lang="en-US" sz="3600" b="1" u="none" strike="noStrike" cap="none">
                          <a:solidFill>
                            <a:schemeClr val="lt1"/>
                          </a:solidFill>
                          <a:latin typeface="Times New Roman"/>
                          <a:ea typeface="Times New Roman"/>
                          <a:cs typeface="Times New Roman"/>
                          <a:sym typeface="Times New Roman"/>
                        </a:rPr>
                        <a:t>câu chuyện</a:t>
                      </a:r>
                      <a:r>
                        <a:rPr lang="en-US" sz="3600" u="none" strike="noStrike" cap="none">
                          <a:solidFill>
                            <a:schemeClr val="lt1"/>
                          </a:solidFill>
                          <a:latin typeface="Times New Roman"/>
                          <a:ea typeface="Times New Roman"/>
                          <a:cs typeface="Times New Roman"/>
                          <a:sym typeface="Times New Roman"/>
                        </a:rPr>
                        <a:t> trong sách xưa, được dẫn lại một cách cô đúc trong văn bản của các tác giả đời sau.</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l" rtl="0">
                        <a:lnSpc>
                          <a:spcPct val="130000"/>
                        </a:lnSpc>
                        <a:spcBef>
                          <a:spcPts val="0"/>
                        </a:spcBef>
                        <a:spcAft>
                          <a:spcPts val="0"/>
                        </a:spcAft>
                        <a:buNone/>
                      </a:pPr>
                      <a:r>
                        <a:rPr lang="en-US" sz="3600" u="none" strike="noStrike" cap="none">
                          <a:solidFill>
                            <a:schemeClr val="lt1"/>
                          </a:solidFill>
                          <a:latin typeface="Times New Roman"/>
                          <a:ea typeface="Times New Roman"/>
                          <a:cs typeface="Times New Roman"/>
                          <a:sym typeface="Times New Roman"/>
                        </a:rPr>
                        <a:t>Là </a:t>
                      </a:r>
                      <a:r>
                        <a:rPr lang="en-US" sz="3600" b="1" u="none" strike="noStrike" cap="none">
                          <a:solidFill>
                            <a:schemeClr val="lt1"/>
                          </a:solidFill>
                          <a:latin typeface="Times New Roman"/>
                          <a:ea typeface="Times New Roman"/>
                          <a:cs typeface="Times New Roman"/>
                          <a:sym typeface="Times New Roman"/>
                        </a:rPr>
                        <a:t>sự việc</a:t>
                      </a:r>
                      <a:r>
                        <a:rPr lang="en-US" sz="3600" u="none" strike="noStrike" cap="none">
                          <a:solidFill>
                            <a:schemeClr val="lt1"/>
                          </a:solidFill>
                          <a:latin typeface="Times New Roman"/>
                          <a:ea typeface="Times New Roman"/>
                          <a:cs typeface="Times New Roman"/>
                          <a:sym typeface="Times New Roman"/>
                        </a:rPr>
                        <a:t> hay </a:t>
                      </a:r>
                      <a:r>
                        <a:rPr lang="en-US" sz="3600" b="1" u="none" strike="noStrike" cap="none">
                          <a:solidFill>
                            <a:schemeClr val="lt1"/>
                          </a:solidFill>
                          <a:latin typeface="Times New Roman"/>
                          <a:ea typeface="Times New Roman"/>
                          <a:cs typeface="Times New Roman"/>
                          <a:sym typeface="Times New Roman"/>
                        </a:rPr>
                        <a:t>câu chữ </a:t>
                      </a:r>
                      <a:r>
                        <a:rPr lang="en-US" sz="3600" u="none" strike="noStrike" cap="none">
                          <a:solidFill>
                            <a:schemeClr val="lt1"/>
                          </a:solidFill>
                          <a:latin typeface="Times New Roman"/>
                          <a:ea typeface="Times New Roman"/>
                          <a:cs typeface="Times New Roman"/>
                          <a:sym typeface="Times New Roman"/>
                        </a:rPr>
                        <a:t>trong sách xưa, được dẫn lại trong văn bản của các tác giả đời sau.</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952825">
                <a:tc>
                  <a:txBody>
                    <a:bodyPr/>
                    <a:lstStyle/>
                    <a:p>
                      <a:pPr marL="0" marR="0" lvl="0" indent="0" algn="ctr" rtl="0">
                        <a:lnSpc>
                          <a:spcPct val="130000"/>
                        </a:lnSpc>
                        <a:spcBef>
                          <a:spcPts val="0"/>
                        </a:spcBef>
                        <a:spcAft>
                          <a:spcPts val="0"/>
                        </a:spcAft>
                        <a:buNone/>
                      </a:pPr>
                      <a:r>
                        <a:rPr lang="en-US" sz="3600" b="1" u="none" strike="noStrike" cap="none">
                          <a:solidFill>
                            <a:schemeClr val="lt1"/>
                          </a:solidFill>
                          <a:latin typeface="Times New Roman"/>
                          <a:ea typeface="Times New Roman"/>
                          <a:cs typeface="Times New Roman"/>
                          <a:sym typeface="Times New Roman"/>
                        </a:rPr>
                        <a:t>2. Ý nghĩa - tác dụng</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gridSpan="2">
                  <a:txBody>
                    <a:bodyPr/>
                    <a:lstStyle/>
                    <a:p>
                      <a:pPr marL="0" marR="0" lvl="0" indent="0" algn="l" rtl="0">
                        <a:lnSpc>
                          <a:spcPct val="130000"/>
                        </a:lnSpc>
                        <a:spcBef>
                          <a:spcPts val="0"/>
                        </a:spcBef>
                        <a:spcAft>
                          <a:spcPts val="0"/>
                        </a:spcAft>
                        <a:buNone/>
                      </a:pPr>
                      <a:r>
                        <a:rPr lang="en-US" sz="3600" u="none" strike="noStrike" cap="none">
                          <a:solidFill>
                            <a:schemeClr val="lt1"/>
                          </a:solidFill>
                          <a:latin typeface="Times New Roman"/>
                          <a:ea typeface="Times New Roman"/>
                          <a:cs typeface="Times New Roman"/>
                          <a:sym typeface="Times New Roman"/>
                        </a:rPr>
                        <a:t>- Làm cho câu văn, câu thơ thêm hàm súc, trang nhã,  gợi liên tưởng phong phú cho người đọc.</a:t>
                      </a:r>
                      <a:endParaRPr sz="3600" u="none" strike="noStrike" cap="none">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r>
                        <a:rPr lang="en-US" sz="3600" u="none" strike="noStrike" cap="none">
                          <a:solidFill>
                            <a:schemeClr val="lt1"/>
                          </a:solidFill>
                          <a:latin typeface="Times New Roman"/>
                          <a:ea typeface="Times New Roman"/>
                          <a:cs typeface="Times New Roman"/>
                          <a:sym typeface="Times New Roman"/>
                        </a:rPr>
                        <a:t>- Giúp củng cố lí lẽ, làm tăng sức thuyết phục cho văn bản nghị luận.</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hMerge="1">
                  <a:txBody>
                    <a:bodyPr/>
                    <a:lstStyle/>
                    <a:p>
                      <a:endParaRPr lang="en-US"/>
                    </a:p>
                  </a:txBody>
                  <a:tcPr/>
                </a:tc>
                <a:extLst>
                  <a:ext uri="{0D108BD9-81ED-4DB2-BD59-A6C34878D82A}">
                    <a16:rowId xmlns:a16="http://schemas.microsoft.com/office/drawing/2014/main" val="10002"/>
                  </a:ext>
                </a:extLst>
              </a:tr>
              <a:tr h="2143875">
                <a:tc>
                  <a:txBody>
                    <a:bodyPr/>
                    <a:lstStyle/>
                    <a:p>
                      <a:pPr marL="0" marR="0" lvl="0" indent="0" algn="ctr" rtl="0">
                        <a:lnSpc>
                          <a:spcPct val="130000"/>
                        </a:lnSpc>
                        <a:spcBef>
                          <a:spcPts val="0"/>
                        </a:spcBef>
                        <a:spcAft>
                          <a:spcPts val="0"/>
                        </a:spcAft>
                        <a:buNone/>
                      </a:pPr>
                      <a:r>
                        <a:rPr lang="en-US" sz="3600" b="1" u="none" strike="noStrike" cap="none">
                          <a:solidFill>
                            <a:schemeClr val="lt1"/>
                          </a:solidFill>
                          <a:latin typeface="Times New Roman"/>
                          <a:ea typeface="Times New Roman"/>
                          <a:cs typeface="Times New Roman"/>
                          <a:sym typeface="Times New Roman"/>
                        </a:rPr>
                        <a:t>3. Cách nhận biết</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gridSpan="2">
                  <a:txBody>
                    <a:bodyPr/>
                    <a:lstStyle/>
                    <a:p>
                      <a:pPr marL="0" marR="0" lvl="0" indent="0" algn="l" rtl="0">
                        <a:lnSpc>
                          <a:spcPct val="130000"/>
                        </a:lnSpc>
                        <a:spcBef>
                          <a:spcPts val="0"/>
                        </a:spcBef>
                        <a:spcAft>
                          <a:spcPts val="0"/>
                        </a:spcAft>
                        <a:buNone/>
                      </a:pPr>
                      <a:r>
                        <a:rPr lang="en-US" sz="3600" u="none" strike="noStrike" cap="none">
                          <a:solidFill>
                            <a:schemeClr val="lt1"/>
                          </a:solidFill>
                          <a:latin typeface="Times New Roman"/>
                          <a:ea typeface="Times New Roman"/>
                          <a:cs typeface="Times New Roman"/>
                          <a:sym typeface="Times New Roman"/>
                        </a:rPr>
                        <a:t>- Điển tích, điển cố tuy xuất hiện chỉ là từ ngữ trong văn bản nhưng đằng sau từ ngữ là một câu chuyện, sự tích, câu kinh, câu thơ nào đó.</a:t>
                      </a:r>
                      <a:endParaRPr sz="3600" u="none" strike="noStrike" cap="none">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r>
                        <a:rPr lang="en-US" sz="3600" u="none" strike="noStrike" cap="none">
                          <a:solidFill>
                            <a:schemeClr val="lt1"/>
                          </a:solidFill>
                          <a:latin typeface="Times New Roman"/>
                          <a:ea typeface="Times New Roman"/>
                          <a:cs typeface="Times New Roman"/>
                          <a:sym typeface="Times New Roman"/>
                        </a:rPr>
                        <a:t>- Điển tích, điển cố trong VB của người Việt chủ yếu có nguồn gốc từ Trung Quốc hoặc từ văn học cổ trong nước; một số điển tích xuất phát từ văn học châu Âu.</a:t>
                      </a:r>
                      <a:endParaRPr sz="3600" u="none" strike="noStrike" cap="none">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r>
                        <a:rPr lang="en-US" sz="3600" u="none" strike="noStrike" cap="none">
                          <a:solidFill>
                            <a:schemeClr val="lt1"/>
                          </a:solidFill>
                          <a:latin typeface="Times New Roman"/>
                          <a:ea typeface="Times New Roman"/>
                          <a:cs typeface="Times New Roman"/>
                          <a:sym typeface="Times New Roman"/>
                        </a:rPr>
                        <a:t>- Cần xem chú giải để hiểu đúng ý nghĩa của các điển cố, điển tích.</a:t>
                      </a:r>
                      <a:endParaRPr sz="3600" u="none" strike="noStrike" cap="none">
                        <a:solidFill>
                          <a:schemeClr val="lt1"/>
                        </a:solidFill>
                        <a:latin typeface="Calibri"/>
                        <a:ea typeface="Calibri"/>
                        <a:cs typeface="Calibri"/>
                        <a:sym typeface="Calibri"/>
                      </a:endParaRPr>
                    </a:p>
                  </a:txBody>
                  <a:tcPr marL="63425" marR="634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1822"/>
                                        <p:tgtEl>
                                          <p:spTgt spid="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658"/>
        <p:cNvGrpSpPr/>
        <p:nvPr/>
      </p:nvGrpSpPr>
      <p:grpSpPr>
        <a:xfrm>
          <a:off x="0" y="0"/>
          <a:ext cx="0" cy="0"/>
          <a:chOff x="0" y="0"/>
          <a:chExt cx="0" cy="0"/>
        </a:xfrm>
      </p:grpSpPr>
      <p:sp>
        <p:nvSpPr>
          <p:cNvPr id="659" name="Google Shape;659;p12"/>
          <p:cNvSpPr/>
          <p:nvPr/>
        </p:nvSpPr>
        <p:spPr>
          <a:xfrm rot="-1697408">
            <a:off x="11808091" y="4341463"/>
            <a:ext cx="3168067" cy="4979281"/>
          </a:xfrm>
          <a:custGeom>
            <a:avLst/>
            <a:gdLst/>
            <a:ahLst/>
            <a:cxnLst/>
            <a:rect l="l" t="t" r="r" b="b"/>
            <a:pathLst>
              <a:path w="3168067" h="4979281" extrusionOk="0">
                <a:moveTo>
                  <a:pt x="0" y="0"/>
                </a:moveTo>
                <a:lnTo>
                  <a:pt x="3168067" y="0"/>
                </a:lnTo>
                <a:lnTo>
                  <a:pt x="3168067" y="4979280"/>
                </a:lnTo>
                <a:lnTo>
                  <a:pt x="0" y="4979280"/>
                </a:lnTo>
                <a:lnTo>
                  <a:pt x="0" y="0"/>
                </a:lnTo>
                <a:close/>
              </a:path>
            </a:pathLst>
          </a:custGeom>
          <a:blipFill rotWithShape="1">
            <a:blip r:embed="rId3">
              <a:alphaModFix/>
            </a:blip>
            <a:stretch>
              <a:fillRect/>
            </a:stretch>
          </a:blipFill>
          <a:ln>
            <a:noFill/>
          </a:ln>
        </p:spPr>
      </p:sp>
      <p:sp>
        <p:nvSpPr>
          <p:cNvPr id="660" name="Google Shape;660;p12"/>
          <p:cNvSpPr/>
          <p:nvPr/>
        </p:nvSpPr>
        <p:spPr>
          <a:xfrm>
            <a:off x="13798444" y="3128013"/>
            <a:ext cx="8596380" cy="8937635"/>
          </a:xfrm>
          <a:custGeom>
            <a:avLst/>
            <a:gdLst/>
            <a:ahLst/>
            <a:cxnLst/>
            <a:rect l="l" t="t" r="r" b="b"/>
            <a:pathLst>
              <a:path w="8596380" h="8937635" extrusionOk="0">
                <a:moveTo>
                  <a:pt x="0" y="0"/>
                </a:moveTo>
                <a:lnTo>
                  <a:pt x="8596380" y="0"/>
                </a:lnTo>
                <a:lnTo>
                  <a:pt x="8596380" y="8937634"/>
                </a:lnTo>
                <a:lnTo>
                  <a:pt x="0" y="8937634"/>
                </a:lnTo>
                <a:lnTo>
                  <a:pt x="0" y="0"/>
                </a:lnTo>
                <a:close/>
              </a:path>
            </a:pathLst>
          </a:custGeom>
          <a:blipFill rotWithShape="1">
            <a:blip r:embed="rId4">
              <a:alphaModFix/>
            </a:blip>
            <a:stretch>
              <a:fillRect/>
            </a:stretch>
          </a:blipFill>
          <a:ln>
            <a:noFill/>
          </a:ln>
        </p:spPr>
      </p:sp>
      <p:sp>
        <p:nvSpPr>
          <p:cNvPr id="661" name="Google Shape;661;p12"/>
          <p:cNvSpPr/>
          <p:nvPr/>
        </p:nvSpPr>
        <p:spPr>
          <a:xfrm>
            <a:off x="1723958" y="3536208"/>
            <a:ext cx="1748179" cy="7284080"/>
          </a:xfrm>
          <a:custGeom>
            <a:avLst/>
            <a:gdLst/>
            <a:ahLst/>
            <a:cxnLst/>
            <a:rect l="l" t="t" r="r" b="b"/>
            <a:pathLst>
              <a:path w="1748179" h="7284080" extrusionOk="0">
                <a:moveTo>
                  <a:pt x="0" y="0"/>
                </a:moveTo>
                <a:lnTo>
                  <a:pt x="1748179" y="0"/>
                </a:lnTo>
                <a:lnTo>
                  <a:pt x="1748179" y="7284080"/>
                </a:lnTo>
                <a:lnTo>
                  <a:pt x="0" y="7284080"/>
                </a:lnTo>
                <a:lnTo>
                  <a:pt x="0" y="0"/>
                </a:lnTo>
                <a:close/>
              </a:path>
            </a:pathLst>
          </a:custGeom>
          <a:blipFill rotWithShape="1">
            <a:blip r:embed="rId5">
              <a:alphaModFix/>
            </a:blip>
            <a:stretch>
              <a:fillRect/>
            </a:stretch>
          </a:blipFill>
          <a:ln>
            <a:noFill/>
          </a:ln>
        </p:spPr>
      </p:sp>
      <p:sp>
        <p:nvSpPr>
          <p:cNvPr id="662" name="Google Shape;662;p12"/>
          <p:cNvSpPr/>
          <p:nvPr/>
        </p:nvSpPr>
        <p:spPr>
          <a:xfrm>
            <a:off x="-2836069" y="5970095"/>
            <a:ext cx="7729539" cy="6914424"/>
          </a:xfrm>
          <a:custGeom>
            <a:avLst/>
            <a:gdLst/>
            <a:ahLst/>
            <a:cxnLst/>
            <a:rect l="l" t="t" r="r" b="b"/>
            <a:pathLst>
              <a:path w="7729539" h="6914424" extrusionOk="0">
                <a:moveTo>
                  <a:pt x="0" y="0"/>
                </a:moveTo>
                <a:lnTo>
                  <a:pt x="7729538" y="0"/>
                </a:lnTo>
                <a:lnTo>
                  <a:pt x="7729538" y="6914424"/>
                </a:lnTo>
                <a:lnTo>
                  <a:pt x="0" y="6914424"/>
                </a:lnTo>
                <a:lnTo>
                  <a:pt x="0" y="0"/>
                </a:lnTo>
                <a:close/>
              </a:path>
            </a:pathLst>
          </a:custGeom>
          <a:blipFill rotWithShape="1">
            <a:blip r:embed="rId6">
              <a:alphaModFix/>
            </a:blip>
            <a:stretch>
              <a:fillRect/>
            </a:stretch>
          </a:blipFill>
          <a:ln>
            <a:noFill/>
          </a:ln>
        </p:spPr>
      </p:sp>
      <p:sp>
        <p:nvSpPr>
          <p:cNvPr id="663" name="Google Shape;663;p12"/>
          <p:cNvSpPr/>
          <p:nvPr/>
        </p:nvSpPr>
        <p:spPr>
          <a:xfrm>
            <a:off x="7559966" y="4560063"/>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664" name="Google Shape;664;p12"/>
          <p:cNvSpPr/>
          <p:nvPr/>
        </p:nvSpPr>
        <p:spPr>
          <a:xfrm rot="1670982">
            <a:off x="3300685" y="4339724"/>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665" name="Google Shape;665;p12"/>
          <p:cNvSpPr/>
          <p:nvPr/>
        </p:nvSpPr>
        <p:spPr>
          <a:xfrm>
            <a:off x="8522681" y="6354546"/>
            <a:ext cx="13558056" cy="7617162"/>
          </a:xfrm>
          <a:custGeom>
            <a:avLst/>
            <a:gdLst/>
            <a:ahLst/>
            <a:cxnLst/>
            <a:rect l="l" t="t" r="r" b="b"/>
            <a:pathLst>
              <a:path w="13558056" h="7617162" extrusionOk="0">
                <a:moveTo>
                  <a:pt x="0" y="0"/>
                </a:moveTo>
                <a:lnTo>
                  <a:pt x="13558056" y="0"/>
                </a:lnTo>
                <a:lnTo>
                  <a:pt x="13558056" y="7617163"/>
                </a:lnTo>
                <a:lnTo>
                  <a:pt x="0" y="7617163"/>
                </a:lnTo>
                <a:lnTo>
                  <a:pt x="0" y="0"/>
                </a:lnTo>
                <a:close/>
              </a:path>
            </a:pathLst>
          </a:custGeom>
          <a:blipFill rotWithShape="1">
            <a:blip r:embed="rId7">
              <a:alphaModFix/>
            </a:blip>
            <a:stretch>
              <a:fillRect/>
            </a:stretch>
          </a:blipFill>
          <a:ln>
            <a:noFill/>
          </a:ln>
        </p:spPr>
      </p:sp>
      <p:sp>
        <p:nvSpPr>
          <p:cNvPr id="666" name="Google Shape;666;p12"/>
          <p:cNvSpPr/>
          <p:nvPr/>
        </p:nvSpPr>
        <p:spPr>
          <a:xfrm>
            <a:off x="1542718" y="7606355"/>
            <a:ext cx="8689154" cy="4091802"/>
          </a:xfrm>
          <a:custGeom>
            <a:avLst/>
            <a:gdLst/>
            <a:ahLst/>
            <a:cxnLst/>
            <a:rect l="l" t="t" r="r" b="b"/>
            <a:pathLst>
              <a:path w="8689154" h="4091802" extrusionOk="0">
                <a:moveTo>
                  <a:pt x="0" y="0"/>
                </a:moveTo>
                <a:lnTo>
                  <a:pt x="8689155" y="0"/>
                </a:lnTo>
                <a:lnTo>
                  <a:pt x="8689155" y="4091802"/>
                </a:lnTo>
                <a:lnTo>
                  <a:pt x="0" y="4091802"/>
                </a:lnTo>
                <a:lnTo>
                  <a:pt x="0" y="0"/>
                </a:lnTo>
                <a:close/>
              </a:path>
            </a:pathLst>
          </a:custGeom>
          <a:blipFill rotWithShape="1">
            <a:blip r:embed="rId8">
              <a:alphaModFix/>
            </a:blip>
            <a:stretch>
              <a:fillRect/>
            </a:stretch>
          </a:blipFill>
          <a:ln>
            <a:noFill/>
          </a:ln>
        </p:spPr>
      </p:sp>
      <p:pic>
        <p:nvPicPr>
          <p:cNvPr id="667" name="Google Shape;667;p12"/>
          <p:cNvPicPr preferRelativeResize="0"/>
          <p:nvPr/>
        </p:nvPicPr>
        <p:blipFill rotWithShape="1">
          <a:blip r:embed="rId9">
            <a:alphaModFix amt="40000"/>
          </a:blip>
          <a:srcRect/>
          <a:stretch/>
        </p:blipFill>
        <p:spPr>
          <a:xfrm flipH="1">
            <a:off x="8765288" y="3685362"/>
            <a:ext cx="2933169" cy="2669184"/>
          </a:xfrm>
          <a:prstGeom prst="rect">
            <a:avLst/>
          </a:prstGeom>
          <a:noFill/>
          <a:ln>
            <a:noFill/>
          </a:ln>
        </p:spPr>
      </p:pic>
      <p:pic>
        <p:nvPicPr>
          <p:cNvPr id="668" name="Google Shape;668;p12"/>
          <p:cNvPicPr preferRelativeResize="0"/>
          <p:nvPr/>
        </p:nvPicPr>
        <p:blipFill rotWithShape="1">
          <a:blip r:embed="rId9">
            <a:alphaModFix/>
          </a:blip>
          <a:srcRect/>
          <a:stretch/>
        </p:blipFill>
        <p:spPr>
          <a:xfrm>
            <a:off x="14522156" y="-1397676"/>
            <a:ext cx="4052763" cy="3688014"/>
          </a:xfrm>
          <a:prstGeom prst="rect">
            <a:avLst/>
          </a:prstGeom>
          <a:noFill/>
          <a:ln>
            <a:noFill/>
          </a:ln>
        </p:spPr>
      </p:pic>
      <p:sp>
        <p:nvSpPr>
          <p:cNvPr id="669" name="Google Shape;669;p12"/>
          <p:cNvSpPr txBox="1"/>
          <p:nvPr/>
        </p:nvSpPr>
        <p:spPr>
          <a:xfrm>
            <a:off x="2993216" y="1444076"/>
            <a:ext cx="12301567" cy="295465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a:solidFill>
                  <a:schemeClr val="accent5"/>
                </a:solidFill>
                <a:latin typeface="Times New Roman"/>
                <a:ea typeface="Times New Roman"/>
                <a:cs typeface="Times New Roman"/>
                <a:sym typeface="Times New Roman"/>
              </a:rPr>
              <a:t>HOẠT ĐỘNG 3</a:t>
            </a:r>
            <a:endParaRPr sz="9600" b="1">
              <a:solidFill>
                <a:schemeClr val="accent5"/>
              </a:solidFill>
              <a:latin typeface="Times New Roman"/>
              <a:ea typeface="Times New Roman"/>
              <a:cs typeface="Times New Roman"/>
              <a:sym typeface="Times New Roman"/>
            </a:endParaRPr>
          </a:p>
          <a:p>
            <a:pPr marL="0" marR="0" lvl="0" indent="0" algn="ctr" rtl="0">
              <a:spcBef>
                <a:spcPts val="0"/>
              </a:spcBef>
              <a:spcAft>
                <a:spcPts val="0"/>
              </a:spcAft>
              <a:buNone/>
            </a:pPr>
            <a:r>
              <a:rPr lang="en-US" sz="9600" b="1">
                <a:solidFill>
                  <a:schemeClr val="accent5"/>
                </a:solidFill>
                <a:latin typeface="Times New Roman"/>
                <a:ea typeface="Times New Roman"/>
                <a:cs typeface="Times New Roman"/>
                <a:sym typeface="Times New Roman"/>
              </a:rPr>
              <a:t> LUYỆN TẬP</a:t>
            </a:r>
            <a:endParaRPr sz="9600" b="1">
              <a:solidFill>
                <a:schemeClr val="accent5"/>
              </a:solidFill>
              <a:latin typeface="Times New Roman"/>
              <a:ea typeface="Times New Roman"/>
              <a:cs typeface="Times New Roman"/>
              <a:sym typeface="Times New Roman"/>
            </a:endParaRPr>
          </a:p>
        </p:txBody>
      </p:sp>
      <p:pic>
        <p:nvPicPr>
          <p:cNvPr id="670" name="Google Shape;670;p12"/>
          <p:cNvPicPr preferRelativeResize="0"/>
          <p:nvPr/>
        </p:nvPicPr>
        <p:blipFill rotWithShape="1">
          <a:blip r:embed="rId9">
            <a:alphaModFix/>
          </a:blip>
          <a:srcRect/>
          <a:stretch/>
        </p:blipFill>
        <p:spPr>
          <a:xfrm flipH="1">
            <a:off x="-1937015" y="1215634"/>
            <a:ext cx="3874029" cy="3525367"/>
          </a:xfrm>
          <a:prstGeom prst="rect">
            <a:avLst/>
          </a:prstGeom>
          <a:noFill/>
          <a:ln>
            <a:noFill/>
          </a:ln>
        </p:spPr>
      </p:pic>
      <p:pic>
        <p:nvPicPr>
          <p:cNvPr id="671" name="Google Shape;671;p12"/>
          <p:cNvPicPr preferRelativeResize="0"/>
          <p:nvPr/>
        </p:nvPicPr>
        <p:blipFill rotWithShape="1">
          <a:blip r:embed="rId9">
            <a:alphaModFix amt="47000"/>
          </a:blip>
          <a:srcRect/>
          <a:stretch/>
        </p:blipFill>
        <p:spPr>
          <a:xfrm>
            <a:off x="4669463" y="-847467"/>
            <a:ext cx="2473853" cy="22512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9">
                                            <p:txEl>
                                              <p:pRg st="0" end="0"/>
                                            </p:txEl>
                                          </p:spTgt>
                                        </p:tgtEl>
                                        <p:attrNameLst>
                                          <p:attrName>style.visibility</p:attrName>
                                        </p:attrNameLst>
                                      </p:cBhvr>
                                      <p:to>
                                        <p:strVal val="visible"/>
                                      </p:to>
                                    </p:set>
                                    <p:animEffect transition="in" filter="fade">
                                      <p:cBhvr>
                                        <p:cTn id="7" dur="1000"/>
                                        <p:tgtEl>
                                          <p:spTgt spid="6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9">
                                            <p:txEl>
                                              <p:pRg st="1" end="1"/>
                                            </p:txEl>
                                          </p:spTgt>
                                        </p:tgtEl>
                                        <p:attrNameLst>
                                          <p:attrName>style.visibility</p:attrName>
                                        </p:attrNameLst>
                                      </p:cBhvr>
                                      <p:to>
                                        <p:strVal val="visible"/>
                                      </p:to>
                                    </p:set>
                                    <p:animEffect transition="in" filter="fade">
                                      <p:cBhvr>
                                        <p:cTn id="12" dur="1000"/>
                                        <p:tgtEl>
                                          <p:spTgt spid="6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675"/>
        <p:cNvGrpSpPr/>
        <p:nvPr/>
      </p:nvGrpSpPr>
      <p:grpSpPr>
        <a:xfrm>
          <a:off x="0" y="0"/>
          <a:ext cx="0" cy="0"/>
          <a:chOff x="0" y="0"/>
          <a:chExt cx="0" cy="0"/>
        </a:xfrm>
      </p:grpSpPr>
      <p:grpSp>
        <p:nvGrpSpPr>
          <p:cNvPr id="676" name="Google Shape;676;p13"/>
          <p:cNvGrpSpPr/>
          <p:nvPr/>
        </p:nvGrpSpPr>
        <p:grpSpPr>
          <a:xfrm>
            <a:off x="1905000" y="4571245"/>
            <a:ext cx="4466462" cy="3093439"/>
            <a:chOff x="0" y="0"/>
            <a:chExt cx="3429000" cy="2374900"/>
          </a:xfrm>
        </p:grpSpPr>
        <p:sp>
          <p:nvSpPr>
            <p:cNvPr id="677" name="Google Shape;677;p13"/>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3">
                <a:alphaModFix/>
              </a:blip>
              <a:stretch>
                <a:fillRect t="-371" b="-37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grpSp>
        <p:nvGrpSpPr>
          <p:cNvPr id="679" name="Google Shape;679;p13"/>
          <p:cNvGrpSpPr/>
          <p:nvPr/>
        </p:nvGrpSpPr>
        <p:grpSpPr>
          <a:xfrm>
            <a:off x="6899427" y="4571245"/>
            <a:ext cx="4466462" cy="3093439"/>
            <a:chOff x="0" y="0"/>
            <a:chExt cx="3429000" cy="2374900"/>
          </a:xfrm>
        </p:grpSpPr>
        <p:sp>
          <p:nvSpPr>
            <p:cNvPr id="680" name="Google Shape;680;p13"/>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5">
                <a:alphaModFix/>
              </a:blip>
              <a:stretch>
                <a:fillRect t="-277" b="-27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sp>
        <p:nvSpPr>
          <p:cNvPr id="682" name="Google Shape;682;p13"/>
          <p:cNvSpPr txBox="1"/>
          <p:nvPr/>
        </p:nvSpPr>
        <p:spPr>
          <a:xfrm>
            <a:off x="2971800" y="2144618"/>
            <a:ext cx="13810911" cy="1341714"/>
          </a:xfrm>
          <a:prstGeom prst="rect">
            <a:avLst/>
          </a:prstGeom>
          <a:noFill/>
          <a:ln>
            <a:noFill/>
          </a:ln>
        </p:spPr>
        <p:txBody>
          <a:bodyPr spcFirstLastPara="1" wrap="square" lIns="0" tIns="0" rIns="0" bIns="0" anchor="t" anchorCtr="0">
            <a:spAutoFit/>
          </a:bodyPr>
          <a:lstStyle/>
          <a:p>
            <a:pPr marL="0" marR="0" lvl="0" indent="0" algn="ctr" rtl="0">
              <a:lnSpc>
                <a:spcPct val="127420"/>
              </a:lnSpc>
              <a:spcBef>
                <a:spcPts val="0"/>
              </a:spcBef>
              <a:spcAft>
                <a:spcPts val="0"/>
              </a:spcAft>
              <a:buNone/>
            </a:pPr>
            <a:r>
              <a:rPr lang="en-US" sz="8800" b="1">
                <a:solidFill>
                  <a:schemeClr val="accent5"/>
                </a:solidFill>
                <a:latin typeface="Times New Roman"/>
                <a:ea typeface="Times New Roman"/>
                <a:cs typeface="Times New Roman"/>
                <a:sym typeface="Times New Roman"/>
              </a:rPr>
              <a:t>Bài tập 1 (Tr.17/ SGK )</a:t>
            </a:r>
            <a:endParaRPr sz="8008" b="1">
              <a:solidFill>
                <a:schemeClr val="accent5"/>
              </a:solidFill>
              <a:latin typeface="Times New Roman"/>
              <a:ea typeface="Times New Roman"/>
              <a:cs typeface="Times New Roman"/>
              <a:sym typeface="Times New Roman"/>
            </a:endParaRPr>
          </a:p>
        </p:txBody>
      </p:sp>
      <p:grpSp>
        <p:nvGrpSpPr>
          <p:cNvPr id="683" name="Google Shape;683;p13"/>
          <p:cNvGrpSpPr/>
          <p:nvPr/>
        </p:nvGrpSpPr>
        <p:grpSpPr>
          <a:xfrm>
            <a:off x="11889764" y="4571245"/>
            <a:ext cx="4466462" cy="3093439"/>
            <a:chOff x="0" y="0"/>
            <a:chExt cx="3429000" cy="2374900"/>
          </a:xfrm>
        </p:grpSpPr>
        <p:sp>
          <p:nvSpPr>
            <p:cNvPr id="684" name="Google Shape;684;p13"/>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6">
                <a:alphaModFix/>
              </a:blip>
              <a:stretch>
                <a:fillRect t="-371" b="-37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grpSp>
        <p:nvGrpSpPr>
          <p:cNvPr id="686" name="Google Shape;686;p13"/>
          <p:cNvGrpSpPr/>
          <p:nvPr/>
        </p:nvGrpSpPr>
        <p:grpSpPr>
          <a:xfrm>
            <a:off x="-484983" y="215562"/>
            <a:ext cx="19257966" cy="844143"/>
            <a:chOff x="0" y="0"/>
            <a:chExt cx="25677288" cy="1125524"/>
          </a:xfrm>
        </p:grpSpPr>
        <p:sp>
          <p:nvSpPr>
            <p:cNvPr id="687" name="Google Shape;687;p13"/>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688" name="Google Shape;688;p13"/>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689" name="Google Shape;689;p13"/>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690" name="Google Shape;690;p13"/>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grpSp>
      <p:grpSp>
        <p:nvGrpSpPr>
          <p:cNvPr id="691" name="Google Shape;691;p13"/>
          <p:cNvGrpSpPr/>
          <p:nvPr/>
        </p:nvGrpSpPr>
        <p:grpSpPr>
          <a:xfrm rot="10800000">
            <a:off x="-484983" y="9227296"/>
            <a:ext cx="19257966" cy="844143"/>
            <a:chOff x="0" y="0"/>
            <a:chExt cx="25677288" cy="1125524"/>
          </a:xfrm>
        </p:grpSpPr>
        <p:sp>
          <p:nvSpPr>
            <p:cNvPr id="692" name="Google Shape;692;p13"/>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693" name="Google Shape;693;p13"/>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694" name="Google Shape;694;p13"/>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695" name="Google Shape;695;p13"/>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Effect transition="in" filter="fade">
                                      <p:cBhvr>
                                        <p:cTn id="7" dur="10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699"/>
        <p:cNvGrpSpPr/>
        <p:nvPr/>
      </p:nvGrpSpPr>
      <p:grpSpPr>
        <a:xfrm>
          <a:off x="0" y="0"/>
          <a:ext cx="0" cy="0"/>
          <a:chOff x="0" y="0"/>
          <a:chExt cx="0" cy="0"/>
        </a:xfrm>
      </p:grpSpPr>
      <p:pic>
        <p:nvPicPr>
          <p:cNvPr id="700" name="Google Shape;700;p14"/>
          <p:cNvPicPr preferRelativeResize="0"/>
          <p:nvPr/>
        </p:nvPicPr>
        <p:blipFill rotWithShape="1">
          <a:blip r:embed="rId3">
            <a:alphaModFix/>
          </a:blip>
          <a:srcRect/>
          <a:stretch/>
        </p:blipFill>
        <p:spPr>
          <a:xfrm>
            <a:off x="1138409" y="1223419"/>
            <a:ext cx="1115788" cy="1099051"/>
          </a:xfrm>
          <a:prstGeom prst="rect">
            <a:avLst/>
          </a:prstGeom>
          <a:noFill/>
          <a:ln>
            <a:noFill/>
          </a:ln>
        </p:spPr>
      </p:pic>
      <p:pic>
        <p:nvPicPr>
          <p:cNvPr id="701" name="Google Shape;701;p14"/>
          <p:cNvPicPr preferRelativeResize="0"/>
          <p:nvPr/>
        </p:nvPicPr>
        <p:blipFill rotWithShape="1">
          <a:blip r:embed="rId3">
            <a:alphaModFix/>
          </a:blip>
          <a:srcRect/>
          <a:stretch/>
        </p:blipFill>
        <p:spPr>
          <a:xfrm>
            <a:off x="3573589" y="5623906"/>
            <a:ext cx="990600" cy="975741"/>
          </a:xfrm>
          <a:prstGeom prst="rect">
            <a:avLst/>
          </a:prstGeom>
          <a:noFill/>
          <a:ln>
            <a:noFill/>
          </a:ln>
        </p:spPr>
      </p:pic>
      <p:sp>
        <p:nvSpPr>
          <p:cNvPr id="702" name="Google Shape;702;p14"/>
          <p:cNvSpPr/>
          <p:nvPr/>
        </p:nvSpPr>
        <p:spPr>
          <a:xfrm>
            <a:off x="14411191" y="-1328880"/>
            <a:ext cx="4559747" cy="4250064"/>
          </a:xfrm>
          <a:custGeom>
            <a:avLst/>
            <a:gdLst/>
            <a:ahLst/>
            <a:cxnLst/>
            <a:rect l="l" t="t" r="r" b="b"/>
            <a:pathLst>
              <a:path w="4559747" h="4250064" extrusionOk="0">
                <a:moveTo>
                  <a:pt x="0" y="0"/>
                </a:moveTo>
                <a:lnTo>
                  <a:pt x="4559747" y="0"/>
                </a:lnTo>
                <a:lnTo>
                  <a:pt x="4559747" y="4250064"/>
                </a:lnTo>
                <a:lnTo>
                  <a:pt x="0" y="4250064"/>
                </a:lnTo>
                <a:lnTo>
                  <a:pt x="0" y="0"/>
                </a:lnTo>
                <a:close/>
              </a:path>
            </a:pathLst>
          </a:custGeom>
          <a:blipFill rotWithShape="1">
            <a:blip r:embed="rId4">
              <a:alphaModFix/>
            </a:blip>
            <a:stretch>
              <a:fillRect/>
            </a:stretch>
          </a:blipFill>
          <a:ln>
            <a:noFill/>
          </a:ln>
        </p:spPr>
      </p:sp>
      <p:sp>
        <p:nvSpPr>
          <p:cNvPr id="703" name="Google Shape;703;p14"/>
          <p:cNvSpPr/>
          <p:nvPr/>
        </p:nvSpPr>
        <p:spPr>
          <a:xfrm flipH="1">
            <a:off x="-1517844" y="7426384"/>
            <a:ext cx="6138113" cy="5721232"/>
          </a:xfrm>
          <a:custGeom>
            <a:avLst/>
            <a:gdLst/>
            <a:ahLst/>
            <a:cxnLst/>
            <a:rect l="l" t="t" r="r" b="b"/>
            <a:pathLst>
              <a:path w="6138113" h="5721232" extrusionOk="0">
                <a:moveTo>
                  <a:pt x="6138113" y="0"/>
                </a:moveTo>
                <a:lnTo>
                  <a:pt x="0" y="0"/>
                </a:lnTo>
                <a:lnTo>
                  <a:pt x="0" y="5721232"/>
                </a:lnTo>
                <a:lnTo>
                  <a:pt x="6138113" y="5721232"/>
                </a:lnTo>
                <a:lnTo>
                  <a:pt x="6138113" y="0"/>
                </a:lnTo>
                <a:close/>
              </a:path>
            </a:pathLst>
          </a:custGeom>
          <a:blipFill rotWithShape="1">
            <a:blip r:embed="rId4">
              <a:alphaModFix/>
            </a:blip>
            <a:stretch>
              <a:fillRect/>
            </a:stretch>
          </a:blipFill>
          <a:ln>
            <a:noFill/>
          </a:ln>
        </p:spPr>
      </p:sp>
      <p:sp>
        <p:nvSpPr>
          <p:cNvPr id="704" name="Google Shape;704;p14"/>
          <p:cNvSpPr/>
          <p:nvPr/>
        </p:nvSpPr>
        <p:spPr>
          <a:xfrm flipH="1">
            <a:off x="-2938196" y="3718160"/>
            <a:ext cx="4138725" cy="3857636"/>
          </a:xfrm>
          <a:custGeom>
            <a:avLst/>
            <a:gdLst/>
            <a:ahLst/>
            <a:cxnLst/>
            <a:rect l="l" t="t" r="r" b="b"/>
            <a:pathLst>
              <a:path w="4138725" h="3857636" extrusionOk="0">
                <a:moveTo>
                  <a:pt x="4138725" y="0"/>
                </a:moveTo>
                <a:lnTo>
                  <a:pt x="0" y="0"/>
                </a:lnTo>
                <a:lnTo>
                  <a:pt x="0" y="3857637"/>
                </a:lnTo>
                <a:lnTo>
                  <a:pt x="4138725" y="3857637"/>
                </a:lnTo>
                <a:lnTo>
                  <a:pt x="4138725" y="0"/>
                </a:lnTo>
                <a:close/>
              </a:path>
            </a:pathLst>
          </a:custGeom>
          <a:blipFill rotWithShape="1">
            <a:blip r:embed="rId4">
              <a:alphaModFix/>
            </a:blip>
            <a:stretch>
              <a:fillRect/>
            </a:stretch>
          </a:blipFill>
          <a:ln>
            <a:noFill/>
          </a:ln>
        </p:spPr>
      </p:sp>
      <p:sp>
        <p:nvSpPr>
          <p:cNvPr id="705" name="Google Shape;705;p14"/>
          <p:cNvSpPr/>
          <p:nvPr/>
        </p:nvSpPr>
        <p:spPr>
          <a:xfrm>
            <a:off x="14411191" y="259325"/>
            <a:ext cx="5858788" cy="3229657"/>
          </a:xfrm>
          <a:custGeom>
            <a:avLst/>
            <a:gdLst/>
            <a:ahLst/>
            <a:cxnLst/>
            <a:rect l="l" t="t" r="r" b="b"/>
            <a:pathLst>
              <a:path w="5858788" h="3229657" extrusionOk="0">
                <a:moveTo>
                  <a:pt x="0" y="0"/>
                </a:moveTo>
                <a:lnTo>
                  <a:pt x="5858788" y="0"/>
                </a:lnTo>
                <a:lnTo>
                  <a:pt x="5858788" y="3229657"/>
                </a:lnTo>
                <a:lnTo>
                  <a:pt x="0" y="3229657"/>
                </a:lnTo>
                <a:lnTo>
                  <a:pt x="0" y="0"/>
                </a:lnTo>
                <a:close/>
              </a:path>
            </a:pathLst>
          </a:custGeom>
          <a:blipFill rotWithShape="1">
            <a:blip r:embed="rId5">
              <a:alphaModFix/>
            </a:blip>
            <a:stretch>
              <a:fillRect/>
            </a:stretch>
          </a:blipFill>
          <a:ln>
            <a:noFill/>
          </a:ln>
        </p:spPr>
      </p:sp>
      <p:sp>
        <p:nvSpPr>
          <p:cNvPr id="706" name="Google Shape;706;p14"/>
          <p:cNvSpPr/>
          <p:nvPr/>
        </p:nvSpPr>
        <p:spPr>
          <a:xfrm>
            <a:off x="17201472" y="1589197"/>
            <a:ext cx="6906766" cy="6437681"/>
          </a:xfrm>
          <a:custGeom>
            <a:avLst/>
            <a:gdLst/>
            <a:ahLst/>
            <a:cxnLst/>
            <a:rect l="l" t="t" r="r" b="b"/>
            <a:pathLst>
              <a:path w="6906766" h="6437681" extrusionOk="0">
                <a:moveTo>
                  <a:pt x="0" y="0"/>
                </a:moveTo>
                <a:lnTo>
                  <a:pt x="6906766" y="0"/>
                </a:lnTo>
                <a:lnTo>
                  <a:pt x="6906766" y="6437681"/>
                </a:lnTo>
                <a:lnTo>
                  <a:pt x="0" y="6437681"/>
                </a:lnTo>
                <a:lnTo>
                  <a:pt x="0" y="0"/>
                </a:lnTo>
                <a:close/>
              </a:path>
            </a:pathLst>
          </a:custGeom>
          <a:blipFill rotWithShape="1">
            <a:blip r:embed="rId4">
              <a:alphaModFix/>
            </a:blip>
            <a:stretch>
              <a:fillRect/>
            </a:stretch>
          </a:blipFill>
          <a:ln>
            <a:noFill/>
          </a:ln>
        </p:spPr>
      </p:sp>
      <p:pic>
        <p:nvPicPr>
          <p:cNvPr id="707" name="Google Shape;707;p14"/>
          <p:cNvPicPr preferRelativeResize="0"/>
          <p:nvPr/>
        </p:nvPicPr>
        <p:blipFill rotWithShape="1">
          <a:blip r:embed="rId6">
            <a:alphaModFix/>
          </a:blip>
          <a:srcRect/>
          <a:stretch/>
        </p:blipFill>
        <p:spPr>
          <a:xfrm>
            <a:off x="15937284" y="1874153"/>
            <a:ext cx="4052763" cy="3688014"/>
          </a:xfrm>
          <a:prstGeom prst="rect">
            <a:avLst/>
          </a:prstGeom>
          <a:noFill/>
          <a:ln>
            <a:noFill/>
          </a:ln>
        </p:spPr>
      </p:pic>
      <p:pic>
        <p:nvPicPr>
          <p:cNvPr id="708" name="Google Shape;708;p14"/>
          <p:cNvPicPr preferRelativeResize="0"/>
          <p:nvPr/>
        </p:nvPicPr>
        <p:blipFill rotWithShape="1">
          <a:blip r:embed="rId6">
            <a:alphaModFix/>
          </a:blip>
          <a:srcRect/>
          <a:stretch/>
        </p:blipFill>
        <p:spPr>
          <a:xfrm flipH="1">
            <a:off x="-1631634" y="6182246"/>
            <a:ext cx="4052763" cy="3688014"/>
          </a:xfrm>
          <a:prstGeom prst="rect">
            <a:avLst/>
          </a:prstGeom>
          <a:noFill/>
          <a:ln>
            <a:noFill/>
          </a:ln>
        </p:spPr>
      </p:pic>
      <p:sp>
        <p:nvSpPr>
          <p:cNvPr id="709" name="Google Shape;709;p14"/>
          <p:cNvSpPr/>
          <p:nvPr/>
        </p:nvSpPr>
        <p:spPr>
          <a:xfrm>
            <a:off x="2495319" y="922125"/>
            <a:ext cx="11961771" cy="440120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chemeClr val="lt1"/>
                </a:solidFill>
                <a:latin typeface="Times New Roman"/>
                <a:ea typeface="Times New Roman"/>
                <a:cs typeface="Times New Roman"/>
                <a:sym typeface="Times New Roman"/>
              </a:rPr>
              <a:t>Những trường hợp sử dụng điển tích, điển cố. trong văn bản “Chuyện người con gái Nam Xương” là:</a:t>
            </a:r>
            <a:endParaRPr sz="400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4000" i="1">
                <a:solidFill>
                  <a:schemeClr val="lt1"/>
                </a:solidFill>
                <a:latin typeface="Times New Roman"/>
                <a:ea typeface="Times New Roman"/>
                <a:cs typeface="Times New Roman"/>
                <a:sym typeface="Times New Roman"/>
              </a:rPr>
              <a:t>Núi Vọng Phu; ngọc Mị Nương; cỏ Ngu mĩ, Tào Nga; Tinh Vệ; ngựa Hồ gầm gió Bắc, chim Việt đậu cành Nam; quăng thoi đứng dậy, tuy mẹ bậc đại hiền cũng phải phân vân; mất búa đổ ngờ; Ý dĩ đầy xe, quan võ đổ ngờ lão tướng; Tào Tháo đến phụ ân nhân.</a:t>
            </a:r>
            <a:endParaRPr sz="4000">
              <a:solidFill>
                <a:schemeClr val="lt1"/>
              </a:solidFill>
              <a:latin typeface="Times New Roman"/>
              <a:ea typeface="Times New Roman"/>
              <a:cs typeface="Times New Roman"/>
              <a:sym typeface="Times New Roman"/>
            </a:endParaRPr>
          </a:p>
        </p:txBody>
      </p:sp>
      <p:sp>
        <p:nvSpPr>
          <p:cNvPr id="710" name="Google Shape;710;p14"/>
          <p:cNvSpPr/>
          <p:nvPr/>
        </p:nvSpPr>
        <p:spPr>
          <a:xfrm>
            <a:off x="4620269" y="5562167"/>
            <a:ext cx="12537615" cy="440120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a:solidFill>
                  <a:schemeClr val="lt1"/>
                </a:solidFill>
                <a:latin typeface="Times New Roman"/>
                <a:ea typeface="Times New Roman"/>
                <a:cs typeface="Times New Roman"/>
                <a:sym typeface="Times New Roman"/>
              </a:rPr>
              <a:t>Nếu sách giáo khoa không giải thích thì sẽ khó hiểu được ý nghĩa của các câu văn có sử dụng điển tích, điển cố đó vì các điển tích, điển cố có tính hàm súc, tuy chỉ là một từ ngữ nhưng đằng sau đó là cả một câu chuyện, sự tích có nguồn gốc từ Trung Quốc hoặc văn học cổ. Do vậy, nếu chúng ta không có thông tin về câu chuyện đó thì không thể hiểu được ý nghĩa của điển tích, điển cố đang được sử dụng.</a:t>
            </a:r>
            <a:endParaRPr sz="40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1000"/>
                                        <p:tgtEl>
                                          <p:spTgt spid="700"/>
                                        </p:tgtEl>
                                      </p:cBhvr>
                                    </p:animEffect>
                                  </p:childTnLst>
                                </p:cTn>
                              </p:par>
                              <p:par>
                                <p:cTn id="8" presetID="10" presetClass="entr" presetSubtype="0" fill="hold" nodeType="withEffect">
                                  <p:stCondLst>
                                    <p:cond delay="0"/>
                                  </p:stCondLst>
                                  <p:childTnLst>
                                    <p:set>
                                      <p:cBhvr>
                                        <p:cTn id="9" dur="1" fill="hold">
                                          <p:stCondLst>
                                            <p:cond delay="0"/>
                                          </p:stCondLst>
                                        </p:cTn>
                                        <p:tgtEl>
                                          <p:spTgt spid="709"/>
                                        </p:tgtEl>
                                        <p:attrNameLst>
                                          <p:attrName>style.visibility</p:attrName>
                                        </p:attrNameLst>
                                      </p:cBhvr>
                                      <p:to>
                                        <p:strVal val="visible"/>
                                      </p:to>
                                    </p:set>
                                    <p:animEffect transition="in" filter="fade">
                                      <p:cBhvr>
                                        <p:cTn id="10" dur="1000"/>
                                        <p:tgtEl>
                                          <p:spTgt spid="70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1"/>
                                        </p:tgtEl>
                                        <p:attrNameLst>
                                          <p:attrName>style.visibility</p:attrName>
                                        </p:attrNameLst>
                                      </p:cBhvr>
                                      <p:to>
                                        <p:strVal val="visible"/>
                                      </p:to>
                                    </p:set>
                                    <p:animEffect transition="in" filter="fade">
                                      <p:cBhvr>
                                        <p:cTn id="15" dur="500"/>
                                        <p:tgtEl>
                                          <p:spTgt spid="701"/>
                                        </p:tgtEl>
                                      </p:cBhvr>
                                    </p:animEffect>
                                  </p:childTnLst>
                                </p:cTn>
                              </p:par>
                              <p:par>
                                <p:cTn id="16" presetID="10" presetClass="entr" presetSubtype="0" fill="hold" nodeType="withEffect">
                                  <p:stCondLst>
                                    <p:cond delay="0"/>
                                  </p:stCondLst>
                                  <p:childTnLst>
                                    <p:set>
                                      <p:cBhvr>
                                        <p:cTn id="17" dur="1" fill="hold">
                                          <p:stCondLst>
                                            <p:cond delay="0"/>
                                          </p:stCondLst>
                                        </p:cTn>
                                        <p:tgtEl>
                                          <p:spTgt spid="710"/>
                                        </p:tgtEl>
                                        <p:attrNameLst>
                                          <p:attrName>style.visibility</p:attrName>
                                        </p:attrNameLst>
                                      </p:cBhvr>
                                      <p:to>
                                        <p:strVal val="visible"/>
                                      </p:to>
                                    </p:set>
                                    <p:animEffect transition="in" filter="fade">
                                      <p:cBhvr>
                                        <p:cTn id="18" dur="5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714"/>
        <p:cNvGrpSpPr/>
        <p:nvPr/>
      </p:nvGrpSpPr>
      <p:grpSpPr>
        <a:xfrm>
          <a:off x="0" y="0"/>
          <a:ext cx="0" cy="0"/>
          <a:chOff x="0" y="0"/>
          <a:chExt cx="0" cy="0"/>
        </a:xfrm>
      </p:grpSpPr>
      <p:grpSp>
        <p:nvGrpSpPr>
          <p:cNvPr id="715" name="Google Shape;715;p15"/>
          <p:cNvGrpSpPr/>
          <p:nvPr/>
        </p:nvGrpSpPr>
        <p:grpSpPr>
          <a:xfrm>
            <a:off x="12569565" y="5990554"/>
            <a:ext cx="4466462" cy="3093439"/>
            <a:chOff x="0" y="0"/>
            <a:chExt cx="3429000" cy="2374900"/>
          </a:xfrm>
        </p:grpSpPr>
        <p:sp>
          <p:nvSpPr>
            <p:cNvPr id="716" name="Google Shape;716;p15"/>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3">
                <a:alphaModFix/>
              </a:blip>
              <a:stretch>
                <a:fillRect t="-371" b="-37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5"/>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grpSp>
        <p:nvGrpSpPr>
          <p:cNvPr id="718" name="Google Shape;718;p15"/>
          <p:cNvGrpSpPr/>
          <p:nvPr/>
        </p:nvGrpSpPr>
        <p:grpSpPr>
          <a:xfrm>
            <a:off x="9471962" y="2988171"/>
            <a:ext cx="4466462" cy="3093439"/>
            <a:chOff x="0" y="0"/>
            <a:chExt cx="3429000" cy="2374900"/>
          </a:xfrm>
        </p:grpSpPr>
        <p:sp>
          <p:nvSpPr>
            <p:cNvPr id="719" name="Google Shape;719;p15"/>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5">
                <a:alphaModFix/>
              </a:blip>
              <a:stretch>
                <a:fillRect t="-277" b="-27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5"/>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sp>
        <p:nvSpPr>
          <p:cNvPr id="721" name="Google Shape;721;p15"/>
          <p:cNvSpPr txBox="1"/>
          <p:nvPr/>
        </p:nvSpPr>
        <p:spPr>
          <a:xfrm>
            <a:off x="2238545" y="1241994"/>
            <a:ext cx="13810911" cy="1341714"/>
          </a:xfrm>
          <a:prstGeom prst="rect">
            <a:avLst/>
          </a:prstGeom>
          <a:noFill/>
          <a:ln>
            <a:noFill/>
          </a:ln>
        </p:spPr>
        <p:txBody>
          <a:bodyPr spcFirstLastPara="1" wrap="square" lIns="0" tIns="0" rIns="0" bIns="0" anchor="t" anchorCtr="0">
            <a:spAutoFit/>
          </a:bodyPr>
          <a:lstStyle/>
          <a:p>
            <a:pPr marL="0" marR="0" lvl="0" indent="0" algn="ctr" rtl="0">
              <a:lnSpc>
                <a:spcPct val="127420"/>
              </a:lnSpc>
              <a:spcBef>
                <a:spcPts val="0"/>
              </a:spcBef>
              <a:spcAft>
                <a:spcPts val="0"/>
              </a:spcAft>
              <a:buNone/>
            </a:pPr>
            <a:r>
              <a:rPr lang="en-US" sz="8800" b="1">
                <a:solidFill>
                  <a:schemeClr val="accent5"/>
                </a:solidFill>
                <a:latin typeface="Times New Roman"/>
                <a:ea typeface="Times New Roman"/>
                <a:cs typeface="Times New Roman"/>
                <a:sym typeface="Times New Roman"/>
              </a:rPr>
              <a:t>Bài tập 2 (Tr 17/SGK)</a:t>
            </a:r>
            <a:endParaRPr sz="8008" b="1">
              <a:solidFill>
                <a:schemeClr val="accent5"/>
              </a:solidFill>
              <a:latin typeface="Times New Roman"/>
              <a:ea typeface="Times New Roman"/>
              <a:cs typeface="Times New Roman"/>
              <a:sym typeface="Times New Roman"/>
            </a:endParaRPr>
          </a:p>
        </p:txBody>
      </p:sp>
      <p:grpSp>
        <p:nvGrpSpPr>
          <p:cNvPr id="722" name="Google Shape;722;p15"/>
          <p:cNvGrpSpPr/>
          <p:nvPr/>
        </p:nvGrpSpPr>
        <p:grpSpPr>
          <a:xfrm>
            <a:off x="13767027" y="2324100"/>
            <a:ext cx="4466462" cy="3093439"/>
            <a:chOff x="0" y="0"/>
            <a:chExt cx="3429000" cy="2374900"/>
          </a:xfrm>
        </p:grpSpPr>
        <p:sp>
          <p:nvSpPr>
            <p:cNvPr id="723" name="Google Shape;723;p15"/>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6">
                <a:alphaModFix/>
              </a:blip>
              <a:stretch>
                <a:fillRect t="-371" b="-37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grpSp>
        <p:nvGrpSpPr>
          <p:cNvPr id="725" name="Google Shape;725;p15"/>
          <p:cNvGrpSpPr/>
          <p:nvPr/>
        </p:nvGrpSpPr>
        <p:grpSpPr>
          <a:xfrm>
            <a:off x="-484983" y="215562"/>
            <a:ext cx="19257966" cy="844143"/>
            <a:chOff x="0" y="0"/>
            <a:chExt cx="25677288" cy="1125524"/>
          </a:xfrm>
        </p:grpSpPr>
        <p:sp>
          <p:nvSpPr>
            <p:cNvPr id="726" name="Google Shape;726;p15"/>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727" name="Google Shape;727;p15"/>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728" name="Google Shape;728;p15"/>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729" name="Google Shape;729;p15"/>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grpSp>
      <p:grpSp>
        <p:nvGrpSpPr>
          <p:cNvPr id="730" name="Google Shape;730;p15"/>
          <p:cNvGrpSpPr/>
          <p:nvPr/>
        </p:nvGrpSpPr>
        <p:grpSpPr>
          <a:xfrm rot="10800000">
            <a:off x="-484983" y="9227296"/>
            <a:ext cx="19257966" cy="844143"/>
            <a:chOff x="0" y="0"/>
            <a:chExt cx="25677288" cy="1125524"/>
          </a:xfrm>
        </p:grpSpPr>
        <p:sp>
          <p:nvSpPr>
            <p:cNvPr id="731" name="Google Shape;731;p15"/>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732" name="Google Shape;732;p15"/>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733" name="Google Shape;733;p15"/>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734" name="Google Shape;734;p15"/>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grpSp>
      <p:graphicFrame>
        <p:nvGraphicFramePr>
          <p:cNvPr id="735" name="Google Shape;735;p15"/>
          <p:cNvGraphicFramePr/>
          <p:nvPr/>
        </p:nvGraphicFramePr>
        <p:xfrm>
          <a:off x="227006" y="3552154"/>
          <a:ext cx="3000000" cy="3000000"/>
        </p:xfrm>
        <a:graphic>
          <a:graphicData uri="http://schemas.openxmlformats.org/drawingml/2006/table">
            <a:tbl>
              <a:tblPr>
                <a:noFill/>
                <a:tableStyleId>{E4C17A17-2F84-4401-AD4C-F11F74F114AB}</a:tableStyleId>
              </a:tblPr>
              <a:tblGrid>
                <a:gridCol w="4568100">
                  <a:extLst>
                    <a:ext uri="{9D8B030D-6E8A-4147-A177-3AD203B41FA5}">
                      <a16:colId xmlns:a16="http://schemas.microsoft.com/office/drawing/2014/main" val="20000"/>
                    </a:ext>
                  </a:extLst>
                </a:gridCol>
                <a:gridCol w="4570050">
                  <a:extLst>
                    <a:ext uri="{9D8B030D-6E8A-4147-A177-3AD203B41FA5}">
                      <a16:colId xmlns:a16="http://schemas.microsoft.com/office/drawing/2014/main" val="20001"/>
                    </a:ext>
                  </a:extLst>
                </a:gridCol>
              </a:tblGrid>
              <a:tr h="508000">
                <a:tc gridSpan="2">
                  <a:txBody>
                    <a:bodyPr/>
                    <a:lstStyle/>
                    <a:p>
                      <a:pPr marL="457200" marR="0" lvl="0" indent="0" algn="ctr" rtl="0">
                        <a:lnSpc>
                          <a:spcPct val="100000"/>
                        </a:lnSpc>
                        <a:spcBef>
                          <a:spcPts val="0"/>
                        </a:spcBef>
                        <a:spcAft>
                          <a:spcPts val="0"/>
                        </a:spcAft>
                        <a:buNone/>
                      </a:pPr>
                      <a:r>
                        <a:rPr lang="en-US" sz="4000" u="none" strike="noStrike" cap="none">
                          <a:solidFill>
                            <a:schemeClr val="dk1"/>
                          </a:solidFill>
                          <a:latin typeface="Times New Roman"/>
                          <a:ea typeface="Times New Roman"/>
                          <a:cs typeface="Times New Roman"/>
                          <a:sym typeface="Times New Roman"/>
                        </a:rPr>
                        <a:t>Phiếu học tập 02</a:t>
                      </a:r>
                      <a:endParaRPr sz="4000" u="none" strike="noStrike" cap="none">
                        <a:solidFill>
                          <a:schemeClr val="dk1"/>
                        </a:solidFill>
                        <a:latin typeface="Times New Roman"/>
                        <a:ea typeface="Times New Roman"/>
                        <a:cs typeface="Times New Roman"/>
                        <a:sym typeface="Times New Roman"/>
                      </a:endParaRPr>
                    </a:p>
                    <a:p>
                      <a:pPr marL="457200" marR="0" lvl="0" indent="0" algn="ctr" rtl="0">
                        <a:lnSpc>
                          <a:spcPct val="100000"/>
                        </a:lnSpc>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Bài tập 2 (Tr 17/SGK)</a:t>
                      </a:r>
                      <a:r>
                        <a:rPr lang="en-US" sz="4000" b="0" u="none" strike="noStrike" cap="none">
                          <a:solidFill>
                            <a:schemeClr val="dk1"/>
                          </a:solidFill>
                          <a:latin typeface="Times New Roman"/>
                          <a:ea typeface="Times New Roman"/>
                          <a:cs typeface="Times New Roman"/>
                          <a:sym typeface="Times New Roman"/>
                        </a:rPr>
                        <a:t> </a:t>
                      </a:r>
                      <a:r>
                        <a:rPr lang="en-US" sz="4000" b="1" i="1" u="none" strike="noStrike" cap="none">
                          <a:solidFill>
                            <a:schemeClr val="dk1"/>
                          </a:solidFill>
                          <a:latin typeface="Times New Roman"/>
                          <a:ea typeface="Times New Roman"/>
                          <a:cs typeface="Times New Roman"/>
                          <a:sym typeface="Times New Roman"/>
                        </a:rPr>
                        <a:t>Tìm hiểu các cụm từ in đậm trong các câu</a:t>
                      </a:r>
                      <a:endParaRPr sz="4000" u="none" strike="noStrike" cap="none">
                        <a:solidFill>
                          <a:schemeClr val="dk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hMerge="1">
                  <a:txBody>
                    <a:bodyPr/>
                    <a:lstStyle/>
                    <a:p>
                      <a:endParaRPr lang="en-US"/>
                    </a:p>
                  </a:txBody>
                  <a:tcPr/>
                </a:tc>
                <a:extLst>
                  <a:ext uri="{0D108BD9-81ED-4DB2-BD59-A6C34878D82A}">
                    <a16:rowId xmlns:a16="http://schemas.microsoft.com/office/drawing/2014/main" val="10000"/>
                  </a:ext>
                </a:extLst>
              </a:tr>
              <a:tr h="508000">
                <a:tc>
                  <a:txBody>
                    <a:bodyPr/>
                    <a:lstStyle/>
                    <a:p>
                      <a:pPr marL="457200" marR="0" lvl="0" indent="0" algn="just" rtl="0">
                        <a:lnSpc>
                          <a:spcPct val="100000"/>
                        </a:lnSpc>
                        <a:spcBef>
                          <a:spcPts val="0"/>
                        </a:spcBef>
                        <a:spcAft>
                          <a:spcPts val="0"/>
                        </a:spcAft>
                        <a:buNone/>
                      </a:pPr>
                      <a:r>
                        <a:rPr lang="en-US" sz="4000" u="none" strike="noStrike" cap="none">
                          <a:solidFill>
                            <a:schemeClr val="dk1"/>
                          </a:solidFill>
                          <a:latin typeface="Times New Roman"/>
                          <a:ea typeface="Times New Roman"/>
                          <a:cs typeface="Times New Roman"/>
                          <a:sym typeface="Times New Roman"/>
                        </a:rPr>
                        <a:t>a. Đặc điểm chung</a:t>
                      </a:r>
                      <a:endParaRPr sz="4000" u="none" strike="noStrike" cap="none">
                        <a:solidFill>
                          <a:schemeClr val="dk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0" lvl="0" indent="0" algn="ctr" rtl="0">
                        <a:lnSpc>
                          <a:spcPct val="100000"/>
                        </a:lnSpc>
                        <a:spcBef>
                          <a:spcPts val="0"/>
                        </a:spcBef>
                        <a:spcAft>
                          <a:spcPts val="0"/>
                        </a:spcAft>
                        <a:buNone/>
                      </a:pPr>
                      <a:r>
                        <a:rPr lang="en-US" sz="4000" u="none" strike="noStrike" cap="none">
                          <a:solidFill>
                            <a:schemeClr val="dk1"/>
                          </a:solidFill>
                          <a:latin typeface="Times New Roman"/>
                          <a:ea typeface="Times New Roman"/>
                          <a:cs typeface="Times New Roman"/>
                          <a:sym typeface="Times New Roman"/>
                        </a:rPr>
                        <a:t>.................</a:t>
                      </a:r>
                      <a:endParaRPr sz="4000" u="none" strike="noStrike" cap="none">
                        <a:solidFill>
                          <a:schemeClr val="dk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508000">
                <a:tc>
                  <a:txBody>
                    <a:bodyPr/>
                    <a:lstStyle/>
                    <a:p>
                      <a:pPr marL="457200" marR="0" lvl="0" indent="0" algn="just" rtl="0">
                        <a:lnSpc>
                          <a:spcPct val="100000"/>
                        </a:lnSpc>
                        <a:spcBef>
                          <a:spcPts val="0"/>
                        </a:spcBef>
                        <a:spcAft>
                          <a:spcPts val="0"/>
                        </a:spcAft>
                        <a:buNone/>
                      </a:pPr>
                      <a:r>
                        <a:rPr lang="en-US" sz="4000" u="none" strike="noStrike" cap="none">
                          <a:solidFill>
                            <a:schemeClr val="dk1"/>
                          </a:solidFill>
                          <a:latin typeface="Times New Roman"/>
                          <a:ea typeface="Times New Roman"/>
                          <a:cs typeface="Times New Roman"/>
                          <a:sym typeface="Times New Roman"/>
                        </a:rPr>
                        <a:t>b. Nghĩa của các cụm từ</a:t>
                      </a:r>
                      <a:endParaRPr sz="4000" u="none" strike="noStrike" cap="none">
                        <a:solidFill>
                          <a:schemeClr val="dk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None/>
                      </a:pPr>
                      <a:r>
                        <a:rPr lang="en-US" sz="4000" u="none" strike="noStrike" cap="none">
                          <a:solidFill>
                            <a:schemeClr val="dk1"/>
                          </a:solidFill>
                          <a:latin typeface="Times New Roman"/>
                          <a:ea typeface="Times New Roman"/>
                          <a:cs typeface="Times New Roman"/>
                          <a:sym typeface="Times New Roman"/>
                        </a:rPr>
                        <a:t>.................</a:t>
                      </a:r>
                      <a:endParaRPr sz="4000" u="none" strike="noStrike" cap="none">
                        <a:solidFill>
                          <a:schemeClr val="dk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2"/>
                  </a:ext>
                </a:extLst>
              </a:tr>
              <a:tr h="508000">
                <a:tc>
                  <a:txBody>
                    <a:bodyPr/>
                    <a:lstStyle/>
                    <a:p>
                      <a:pPr marL="457200" marR="0" lvl="0" indent="0" algn="just" rtl="0">
                        <a:lnSpc>
                          <a:spcPct val="100000"/>
                        </a:lnSpc>
                        <a:spcBef>
                          <a:spcPts val="0"/>
                        </a:spcBef>
                        <a:spcAft>
                          <a:spcPts val="0"/>
                        </a:spcAft>
                        <a:buNone/>
                      </a:pPr>
                      <a:r>
                        <a:rPr lang="en-US" sz="4000" u="none" strike="noStrike" cap="none">
                          <a:solidFill>
                            <a:schemeClr val="dk1"/>
                          </a:solidFill>
                          <a:latin typeface="Times New Roman"/>
                          <a:ea typeface="Times New Roman"/>
                          <a:cs typeface="Times New Roman"/>
                          <a:sym typeface="Times New Roman"/>
                        </a:rPr>
                        <a:t>c. Tác dụng trong ngữ cảnh</a:t>
                      </a:r>
                      <a:endParaRPr sz="4000" u="none" strike="noStrike" cap="none">
                        <a:solidFill>
                          <a:schemeClr val="dk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None/>
                      </a:pPr>
                      <a:r>
                        <a:rPr lang="en-US" sz="4000" u="none" strike="noStrike" cap="none">
                          <a:solidFill>
                            <a:schemeClr val="dk1"/>
                          </a:solidFill>
                          <a:latin typeface="Times New Roman"/>
                          <a:ea typeface="Times New Roman"/>
                          <a:cs typeface="Times New Roman"/>
                          <a:sym typeface="Times New Roman"/>
                        </a:rPr>
                        <a:t>.................</a:t>
                      </a:r>
                      <a:endParaRPr sz="4000" u="none" strike="noStrike" cap="none">
                        <a:solidFill>
                          <a:schemeClr val="dk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xEl>
                                              <p:pRg st="0" end="0"/>
                                            </p:txEl>
                                          </p:spTgt>
                                        </p:tgtEl>
                                        <p:attrNameLst>
                                          <p:attrName>style.visibility</p:attrName>
                                        </p:attrNameLst>
                                      </p:cBhvr>
                                      <p:to>
                                        <p:strVal val="visible"/>
                                      </p:to>
                                    </p:set>
                                    <p:animEffect transition="in" filter="fade">
                                      <p:cBhvr>
                                        <p:cTn id="7" dur="500"/>
                                        <p:tgtEl>
                                          <p:spTgt spid="7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fade">
                                      <p:cBhvr>
                                        <p:cTn id="12" dur="500"/>
                                        <p:tgtEl>
                                          <p:spTgt spid="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739"/>
        <p:cNvGrpSpPr/>
        <p:nvPr/>
      </p:nvGrpSpPr>
      <p:grpSpPr>
        <a:xfrm>
          <a:off x="0" y="0"/>
          <a:ext cx="0" cy="0"/>
          <a:chOff x="0" y="0"/>
          <a:chExt cx="0" cy="0"/>
        </a:xfrm>
      </p:grpSpPr>
      <p:pic>
        <p:nvPicPr>
          <p:cNvPr id="740" name="Google Shape;740;p16"/>
          <p:cNvPicPr preferRelativeResize="0"/>
          <p:nvPr/>
        </p:nvPicPr>
        <p:blipFill rotWithShape="1">
          <a:blip r:embed="rId3">
            <a:alphaModFix/>
          </a:blip>
          <a:srcRect/>
          <a:stretch/>
        </p:blipFill>
        <p:spPr>
          <a:xfrm>
            <a:off x="1515852" y="673894"/>
            <a:ext cx="1115788" cy="1099051"/>
          </a:xfrm>
          <a:prstGeom prst="rect">
            <a:avLst/>
          </a:prstGeom>
          <a:noFill/>
          <a:ln>
            <a:noFill/>
          </a:ln>
        </p:spPr>
      </p:pic>
      <p:pic>
        <p:nvPicPr>
          <p:cNvPr id="741" name="Google Shape;741;p16"/>
          <p:cNvPicPr preferRelativeResize="0"/>
          <p:nvPr/>
        </p:nvPicPr>
        <p:blipFill rotWithShape="1">
          <a:blip r:embed="rId3">
            <a:alphaModFix/>
          </a:blip>
          <a:srcRect/>
          <a:stretch/>
        </p:blipFill>
        <p:spPr>
          <a:xfrm>
            <a:off x="2231322" y="3261290"/>
            <a:ext cx="990600" cy="975741"/>
          </a:xfrm>
          <a:prstGeom prst="rect">
            <a:avLst/>
          </a:prstGeom>
          <a:noFill/>
          <a:ln>
            <a:noFill/>
          </a:ln>
        </p:spPr>
      </p:pic>
      <p:sp>
        <p:nvSpPr>
          <p:cNvPr id="742" name="Google Shape;742;p16"/>
          <p:cNvSpPr/>
          <p:nvPr/>
        </p:nvSpPr>
        <p:spPr>
          <a:xfrm>
            <a:off x="14411191" y="-1328880"/>
            <a:ext cx="4559747" cy="4250064"/>
          </a:xfrm>
          <a:custGeom>
            <a:avLst/>
            <a:gdLst/>
            <a:ahLst/>
            <a:cxnLst/>
            <a:rect l="l" t="t" r="r" b="b"/>
            <a:pathLst>
              <a:path w="4559747" h="4250064" extrusionOk="0">
                <a:moveTo>
                  <a:pt x="0" y="0"/>
                </a:moveTo>
                <a:lnTo>
                  <a:pt x="4559747" y="0"/>
                </a:lnTo>
                <a:lnTo>
                  <a:pt x="4559747" y="4250064"/>
                </a:lnTo>
                <a:lnTo>
                  <a:pt x="0" y="4250064"/>
                </a:lnTo>
                <a:lnTo>
                  <a:pt x="0" y="0"/>
                </a:lnTo>
                <a:close/>
              </a:path>
            </a:pathLst>
          </a:custGeom>
          <a:blipFill rotWithShape="1">
            <a:blip r:embed="rId4">
              <a:alphaModFix/>
            </a:blip>
            <a:stretch>
              <a:fillRect/>
            </a:stretch>
          </a:blipFill>
          <a:ln>
            <a:noFill/>
          </a:ln>
        </p:spPr>
      </p:sp>
      <p:sp>
        <p:nvSpPr>
          <p:cNvPr id="743" name="Google Shape;743;p16"/>
          <p:cNvSpPr/>
          <p:nvPr/>
        </p:nvSpPr>
        <p:spPr>
          <a:xfrm flipH="1">
            <a:off x="-1517844" y="7426384"/>
            <a:ext cx="6138113" cy="5721232"/>
          </a:xfrm>
          <a:custGeom>
            <a:avLst/>
            <a:gdLst/>
            <a:ahLst/>
            <a:cxnLst/>
            <a:rect l="l" t="t" r="r" b="b"/>
            <a:pathLst>
              <a:path w="6138113" h="5721232" extrusionOk="0">
                <a:moveTo>
                  <a:pt x="6138113" y="0"/>
                </a:moveTo>
                <a:lnTo>
                  <a:pt x="0" y="0"/>
                </a:lnTo>
                <a:lnTo>
                  <a:pt x="0" y="5721232"/>
                </a:lnTo>
                <a:lnTo>
                  <a:pt x="6138113" y="5721232"/>
                </a:lnTo>
                <a:lnTo>
                  <a:pt x="6138113" y="0"/>
                </a:lnTo>
                <a:close/>
              </a:path>
            </a:pathLst>
          </a:custGeom>
          <a:blipFill rotWithShape="1">
            <a:blip r:embed="rId4">
              <a:alphaModFix/>
            </a:blip>
            <a:stretch>
              <a:fillRect/>
            </a:stretch>
          </a:blipFill>
          <a:ln>
            <a:noFill/>
          </a:ln>
        </p:spPr>
      </p:sp>
      <p:sp>
        <p:nvSpPr>
          <p:cNvPr id="744" name="Google Shape;744;p16"/>
          <p:cNvSpPr/>
          <p:nvPr/>
        </p:nvSpPr>
        <p:spPr>
          <a:xfrm flipH="1">
            <a:off x="-2938196" y="3718160"/>
            <a:ext cx="4138725" cy="3857636"/>
          </a:xfrm>
          <a:custGeom>
            <a:avLst/>
            <a:gdLst/>
            <a:ahLst/>
            <a:cxnLst/>
            <a:rect l="l" t="t" r="r" b="b"/>
            <a:pathLst>
              <a:path w="4138725" h="3857636" extrusionOk="0">
                <a:moveTo>
                  <a:pt x="4138725" y="0"/>
                </a:moveTo>
                <a:lnTo>
                  <a:pt x="0" y="0"/>
                </a:lnTo>
                <a:lnTo>
                  <a:pt x="0" y="3857637"/>
                </a:lnTo>
                <a:lnTo>
                  <a:pt x="4138725" y="3857637"/>
                </a:lnTo>
                <a:lnTo>
                  <a:pt x="4138725" y="0"/>
                </a:lnTo>
                <a:close/>
              </a:path>
            </a:pathLst>
          </a:custGeom>
          <a:blipFill rotWithShape="1">
            <a:blip r:embed="rId4">
              <a:alphaModFix/>
            </a:blip>
            <a:stretch>
              <a:fillRect/>
            </a:stretch>
          </a:blipFill>
          <a:ln>
            <a:noFill/>
          </a:ln>
        </p:spPr>
      </p:sp>
      <p:sp>
        <p:nvSpPr>
          <p:cNvPr id="745" name="Google Shape;745;p16"/>
          <p:cNvSpPr/>
          <p:nvPr/>
        </p:nvSpPr>
        <p:spPr>
          <a:xfrm>
            <a:off x="14411191" y="259325"/>
            <a:ext cx="5858788" cy="3229657"/>
          </a:xfrm>
          <a:custGeom>
            <a:avLst/>
            <a:gdLst/>
            <a:ahLst/>
            <a:cxnLst/>
            <a:rect l="l" t="t" r="r" b="b"/>
            <a:pathLst>
              <a:path w="5858788" h="3229657" extrusionOk="0">
                <a:moveTo>
                  <a:pt x="0" y="0"/>
                </a:moveTo>
                <a:lnTo>
                  <a:pt x="5858788" y="0"/>
                </a:lnTo>
                <a:lnTo>
                  <a:pt x="5858788" y="3229657"/>
                </a:lnTo>
                <a:lnTo>
                  <a:pt x="0" y="3229657"/>
                </a:lnTo>
                <a:lnTo>
                  <a:pt x="0" y="0"/>
                </a:lnTo>
                <a:close/>
              </a:path>
            </a:pathLst>
          </a:custGeom>
          <a:blipFill rotWithShape="1">
            <a:blip r:embed="rId5">
              <a:alphaModFix/>
            </a:blip>
            <a:stretch>
              <a:fillRect/>
            </a:stretch>
          </a:blipFill>
          <a:ln>
            <a:noFill/>
          </a:ln>
        </p:spPr>
      </p:sp>
      <p:sp>
        <p:nvSpPr>
          <p:cNvPr id="746" name="Google Shape;746;p16"/>
          <p:cNvSpPr/>
          <p:nvPr/>
        </p:nvSpPr>
        <p:spPr>
          <a:xfrm>
            <a:off x="16816596" y="1772945"/>
            <a:ext cx="6906766" cy="6437681"/>
          </a:xfrm>
          <a:custGeom>
            <a:avLst/>
            <a:gdLst/>
            <a:ahLst/>
            <a:cxnLst/>
            <a:rect l="l" t="t" r="r" b="b"/>
            <a:pathLst>
              <a:path w="6906766" h="6437681" extrusionOk="0">
                <a:moveTo>
                  <a:pt x="0" y="0"/>
                </a:moveTo>
                <a:lnTo>
                  <a:pt x="6906766" y="0"/>
                </a:lnTo>
                <a:lnTo>
                  <a:pt x="6906766" y="6437681"/>
                </a:lnTo>
                <a:lnTo>
                  <a:pt x="0" y="6437681"/>
                </a:lnTo>
                <a:lnTo>
                  <a:pt x="0" y="0"/>
                </a:lnTo>
                <a:close/>
              </a:path>
            </a:pathLst>
          </a:custGeom>
          <a:blipFill rotWithShape="1">
            <a:blip r:embed="rId4">
              <a:alphaModFix/>
            </a:blip>
            <a:stretch>
              <a:fillRect/>
            </a:stretch>
          </a:blipFill>
          <a:ln>
            <a:noFill/>
          </a:ln>
        </p:spPr>
      </p:sp>
      <p:pic>
        <p:nvPicPr>
          <p:cNvPr id="747" name="Google Shape;747;p16"/>
          <p:cNvPicPr preferRelativeResize="0"/>
          <p:nvPr/>
        </p:nvPicPr>
        <p:blipFill rotWithShape="1">
          <a:blip r:embed="rId6">
            <a:alphaModFix/>
          </a:blip>
          <a:srcRect/>
          <a:stretch/>
        </p:blipFill>
        <p:spPr>
          <a:xfrm>
            <a:off x="15937284" y="1874153"/>
            <a:ext cx="4052763" cy="3688014"/>
          </a:xfrm>
          <a:prstGeom prst="rect">
            <a:avLst/>
          </a:prstGeom>
          <a:noFill/>
          <a:ln>
            <a:noFill/>
          </a:ln>
        </p:spPr>
      </p:pic>
      <p:pic>
        <p:nvPicPr>
          <p:cNvPr id="748" name="Google Shape;748;p16"/>
          <p:cNvPicPr preferRelativeResize="0"/>
          <p:nvPr/>
        </p:nvPicPr>
        <p:blipFill rotWithShape="1">
          <a:blip r:embed="rId6">
            <a:alphaModFix/>
          </a:blip>
          <a:srcRect/>
          <a:stretch/>
        </p:blipFill>
        <p:spPr>
          <a:xfrm flipH="1">
            <a:off x="-1631634" y="6182246"/>
            <a:ext cx="4052763" cy="3688014"/>
          </a:xfrm>
          <a:prstGeom prst="rect">
            <a:avLst/>
          </a:prstGeom>
          <a:noFill/>
          <a:ln>
            <a:noFill/>
          </a:ln>
        </p:spPr>
      </p:pic>
      <p:sp>
        <p:nvSpPr>
          <p:cNvPr id="749" name="Google Shape;749;p16"/>
          <p:cNvSpPr/>
          <p:nvPr/>
        </p:nvSpPr>
        <p:spPr>
          <a:xfrm>
            <a:off x="2819399" y="626692"/>
            <a:ext cx="7848601" cy="1917063"/>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4800" b="1">
                <a:solidFill>
                  <a:schemeClr val="lt1"/>
                </a:solidFill>
                <a:latin typeface="Times New Roman"/>
                <a:ea typeface="Times New Roman"/>
                <a:cs typeface="Times New Roman"/>
                <a:sym typeface="Times New Roman"/>
              </a:rPr>
              <a:t>Đặc điểm chung</a:t>
            </a:r>
            <a:r>
              <a:rPr lang="en-US" sz="4800">
                <a:solidFill>
                  <a:schemeClr val="lt1"/>
                </a:solidFill>
                <a:latin typeface="Times New Roman"/>
                <a:ea typeface="Times New Roman"/>
                <a:cs typeface="Times New Roman"/>
                <a:sym typeface="Times New Roman"/>
              </a:rPr>
              <a:t>: Đều là các điển tích, điển cố.</a:t>
            </a:r>
            <a:endParaRPr sz="4800">
              <a:solidFill>
                <a:schemeClr val="lt1"/>
              </a:solidFill>
              <a:latin typeface="Times New Roman"/>
              <a:ea typeface="Times New Roman"/>
              <a:cs typeface="Times New Roman"/>
              <a:sym typeface="Times New Roman"/>
            </a:endParaRPr>
          </a:p>
        </p:txBody>
      </p:sp>
      <p:sp>
        <p:nvSpPr>
          <p:cNvPr id="750" name="Google Shape;750;p16"/>
          <p:cNvSpPr/>
          <p:nvPr/>
        </p:nvSpPr>
        <p:spPr>
          <a:xfrm>
            <a:off x="3481510" y="3199199"/>
            <a:ext cx="855809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b. Nghĩa của các cụm từ in đậm </a:t>
            </a:r>
            <a:r>
              <a:rPr lang="en-US" sz="4800">
                <a:solidFill>
                  <a:schemeClr val="lt1"/>
                </a:solidFill>
                <a:latin typeface="Times New Roman"/>
                <a:ea typeface="Times New Roman"/>
                <a:cs typeface="Times New Roman"/>
                <a:sym typeface="Times New Roman"/>
              </a:rPr>
              <a:t>(các điển tích, điển cố):</a:t>
            </a:r>
            <a:endParaRPr sz="4800">
              <a:solidFill>
                <a:schemeClr val="lt1"/>
              </a:solidFill>
              <a:latin typeface="Times New Roman"/>
              <a:ea typeface="Times New Roman"/>
              <a:cs typeface="Times New Roman"/>
              <a:sym typeface="Times New Roman"/>
            </a:endParaRPr>
          </a:p>
        </p:txBody>
      </p:sp>
      <p:sp>
        <p:nvSpPr>
          <p:cNvPr id="751" name="Google Shape;751;p16"/>
          <p:cNvSpPr/>
          <p:nvPr/>
        </p:nvSpPr>
        <p:spPr>
          <a:xfrm>
            <a:off x="3945952" y="5511388"/>
            <a:ext cx="11991331" cy="3933384"/>
          </a:xfrm>
          <a:prstGeom prst="rect">
            <a:avLst/>
          </a:prstGeom>
          <a:noFill/>
          <a:ln>
            <a:noFill/>
          </a:ln>
        </p:spPr>
        <p:txBody>
          <a:bodyPr spcFirstLastPara="1" wrap="square" lIns="91425" tIns="45700" rIns="91425" bIns="45700" anchor="t" anchorCtr="0">
            <a:spAutoFit/>
          </a:bodyPr>
          <a:lstStyle/>
          <a:p>
            <a:pPr marL="457200" marR="0" lvl="0" indent="0" algn="just" rtl="0">
              <a:lnSpc>
                <a:spcPct val="130000"/>
              </a:lnSpc>
              <a:spcBef>
                <a:spcPts val="0"/>
              </a:spcBef>
              <a:spcAft>
                <a:spcPts val="0"/>
              </a:spcAft>
              <a:buNone/>
            </a:pPr>
            <a:r>
              <a:rPr lang="en-US" sz="4800">
                <a:solidFill>
                  <a:schemeClr val="lt1"/>
                </a:solidFill>
                <a:latin typeface="Times New Roman"/>
                <a:ea typeface="Times New Roman"/>
                <a:cs typeface="Times New Roman"/>
                <a:sym typeface="Times New Roman"/>
              </a:rPr>
              <a:t>- </a:t>
            </a:r>
            <a:r>
              <a:rPr lang="en-US" sz="4800" b="1" i="1">
                <a:solidFill>
                  <a:srgbClr val="FFFF00"/>
                </a:solidFill>
                <a:latin typeface="Times New Roman"/>
                <a:ea typeface="Times New Roman"/>
                <a:cs typeface="Times New Roman"/>
                <a:sym typeface="Times New Roman"/>
              </a:rPr>
              <a:t>Đâu còn có thể lên núi Vọng Phu kia nữa</a:t>
            </a:r>
            <a:r>
              <a:rPr lang="en-US" sz="4800" i="1">
                <a:solidFill>
                  <a:schemeClr val="lt1"/>
                </a:solidFill>
                <a:latin typeface="Times New Roman"/>
                <a:ea typeface="Times New Roman"/>
                <a:cs typeface="Times New Roman"/>
                <a:sym typeface="Times New Roman"/>
              </a:rPr>
              <a:t>:</a:t>
            </a:r>
            <a:r>
              <a:rPr lang="en-US" sz="4800">
                <a:solidFill>
                  <a:schemeClr val="lt1"/>
                </a:solidFill>
                <a:latin typeface="Times New Roman"/>
                <a:ea typeface="Times New Roman"/>
                <a:cs typeface="Times New Roman"/>
                <a:sym typeface="Times New Roman"/>
              </a:rPr>
              <a:t> Theo truyền thuyết người đàn bà có chồng đi xa, ngày ngày lên núi ngóng trông đến nỗi hóa đá. </a:t>
            </a:r>
            <a:endParaRPr sz="4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fade">
                                      <p:cBhvr>
                                        <p:cTn id="7" dur="500"/>
                                        <p:tgtEl>
                                          <p:spTgt spid="740"/>
                                        </p:tgtEl>
                                      </p:cBhvr>
                                    </p:animEffect>
                                  </p:childTnLst>
                                </p:cTn>
                              </p:par>
                              <p:par>
                                <p:cTn id="8" presetID="10" presetClass="entr" presetSubtype="0" fill="hold" nodeType="withEffect">
                                  <p:stCondLst>
                                    <p:cond delay="0"/>
                                  </p:stCondLst>
                                  <p:childTnLst>
                                    <p:set>
                                      <p:cBhvr>
                                        <p:cTn id="9" dur="1" fill="hold">
                                          <p:stCondLst>
                                            <p:cond delay="0"/>
                                          </p:stCondLst>
                                        </p:cTn>
                                        <p:tgtEl>
                                          <p:spTgt spid="749"/>
                                        </p:tgtEl>
                                        <p:attrNameLst>
                                          <p:attrName>style.visibility</p:attrName>
                                        </p:attrNameLst>
                                      </p:cBhvr>
                                      <p:to>
                                        <p:strVal val="visible"/>
                                      </p:to>
                                    </p:set>
                                    <p:animEffect transition="in" filter="fade">
                                      <p:cBhvr>
                                        <p:cTn id="10" dur="500"/>
                                        <p:tgtEl>
                                          <p:spTgt spid="7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1"/>
                                        </p:tgtEl>
                                        <p:attrNameLst>
                                          <p:attrName>style.visibility</p:attrName>
                                        </p:attrNameLst>
                                      </p:cBhvr>
                                      <p:to>
                                        <p:strVal val="visible"/>
                                      </p:to>
                                    </p:set>
                                    <p:animEffect transition="in" filter="fade">
                                      <p:cBhvr>
                                        <p:cTn id="15" dur="1000"/>
                                        <p:tgtEl>
                                          <p:spTgt spid="741"/>
                                        </p:tgtEl>
                                      </p:cBhvr>
                                    </p:animEffect>
                                  </p:childTnLst>
                                </p:cTn>
                              </p:par>
                              <p:par>
                                <p:cTn id="16" presetID="10" presetClass="entr" presetSubtype="0" fill="hold" nodeType="withEffect">
                                  <p:stCondLst>
                                    <p:cond delay="0"/>
                                  </p:stCondLst>
                                  <p:childTnLst>
                                    <p:set>
                                      <p:cBhvr>
                                        <p:cTn id="17" dur="1" fill="hold">
                                          <p:stCondLst>
                                            <p:cond delay="0"/>
                                          </p:stCondLst>
                                        </p:cTn>
                                        <p:tgtEl>
                                          <p:spTgt spid="750"/>
                                        </p:tgtEl>
                                        <p:attrNameLst>
                                          <p:attrName>style.visibility</p:attrName>
                                        </p:attrNameLst>
                                      </p:cBhvr>
                                      <p:to>
                                        <p:strVal val="visible"/>
                                      </p:to>
                                    </p:set>
                                    <p:animEffect transition="in" filter="fade">
                                      <p:cBhvr>
                                        <p:cTn id="18" dur="1000"/>
                                        <p:tgtEl>
                                          <p:spTgt spid="7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51"/>
                                        </p:tgtEl>
                                        <p:attrNameLst>
                                          <p:attrName>style.visibility</p:attrName>
                                        </p:attrNameLst>
                                      </p:cBhvr>
                                      <p:to>
                                        <p:strVal val="visible"/>
                                      </p:to>
                                    </p:set>
                                    <p:animEffect transition="in" filter="fade">
                                      <p:cBhvr>
                                        <p:cTn id="23" dur="20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755"/>
        <p:cNvGrpSpPr/>
        <p:nvPr/>
      </p:nvGrpSpPr>
      <p:grpSpPr>
        <a:xfrm>
          <a:off x="0" y="0"/>
          <a:ext cx="0" cy="0"/>
          <a:chOff x="0" y="0"/>
          <a:chExt cx="0" cy="0"/>
        </a:xfrm>
      </p:grpSpPr>
      <p:sp>
        <p:nvSpPr>
          <p:cNvPr id="756" name="Google Shape;756;p17"/>
          <p:cNvSpPr/>
          <p:nvPr/>
        </p:nvSpPr>
        <p:spPr>
          <a:xfrm>
            <a:off x="14411191" y="-1328880"/>
            <a:ext cx="4559747" cy="4250064"/>
          </a:xfrm>
          <a:custGeom>
            <a:avLst/>
            <a:gdLst/>
            <a:ahLst/>
            <a:cxnLst/>
            <a:rect l="l" t="t" r="r" b="b"/>
            <a:pathLst>
              <a:path w="4559747" h="4250064" extrusionOk="0">
                <a:moveTo>
                  <a:pt x="0" y="0"/>
                </a:moveTo>
                <a:lnTo>
                  <a:pt x="4559747" y="0"/>
                </a:lnTo>
                <a:lnTo>
                  <a:pt x="4559747" y="4250064"/>
                </a:lnTo>
                <a:lnTo>
                  <a:pt x="0" y="4250064"/>
                </a:lnTo>
                <a:lnTo>
                  <a:pt x="0" y="0"/>
                </a:lnTo>
                <a:close/>
              </a:path>
            </a:pathLst>
          </a:custGeom>
          <a:blipFill rotWithShape="1">
            <a:blip r:embed="rId3">
              <a:alphaModFix/>
            </a:blip>
            <a:stretch>
              <a:fillRect/>
            </a:stretch>
          </a:blipFill>
          <a:ln>
            <a:noFill/>
          </a:ln>
        </p:spPr>
      </p:sp>
      <p:sp>
        <p:nvSpPr>
          <p:cNvPr id="757" name="Google Shape;757;p17"/>
          <p:cNvSpPr/>
          <p:nvPr/>
        </p:nvSpPr>
        <p:spPr>
          <a:xfrm flipH="1">
            <a:off x="-1517844" y="7426384"/>
            <a:ext cx="6138113" cy="5721232"/>
          </a:xfrm>
          <a:custGeom>
            <a:avLst/>
            <a:gdLst/>
            <a:ahLst/>
            <a:cxnLst/>
            <a:rect l="l" t="t" r="r" b="b"/>
            <a:pathLst>
              <a:path w="6138113" h="5721232" extrusionOk="0">
                <a:moveTo>
                  <a:pt x="6138113" y="0"/>
                </a:moveTo>
                <a:lnTo>
                  <a:pt x="0" y="0"/>
                </a:lnTo>
                <a:lnTo>
                  <a:pt x="0" y="5721232"/>
                </a:lnTo>
                <a:lnTo>
                  <a:pt x="6138113" y="5721232"/>
                </a:lnTo>
                <a:lnTo>
                  <a:pt x="6138113" y="0"/>
                </a:lnTo>
                <a:close/>
              </a:path>
            </a:pathLst>
          </a:custGeom>
          <a:blipFill rotWithShape="1">
            <a:blip r:embed="rId3">
              <a:alphaModFix/>
            </a:blip>
            <a:stretch>
              <a:fillRect/>
            </a:stretch>
          </a:blipFill>
          <a:ln>
            <a:noFill/>
          </a:ln>
        </p:spPr>
      </p:sp>
      <p:sp>
        <p:nvSpPr>
          <p:cNvPr id="758" name="Google Shape;758;p17"/>
          <p:cNvSpPr/>
          <p:nvPr/>
        </p:nvSpPr>
        <p:spPr>
          <a:xfrm flipH="1">
            <a:off x="-2938196" y="3718160"/>
            <a:ext cx="4138725" cy="3857636"/>
          </a:xfrm>
          <a:custGeom>
            <a:avLst/>
            <a:gdLst/>
            <a:ahLst/>
            <a:cxnLst/>
            <a:rect l="l" t="t" r="r" b="b"/>
            <a:pathLst>
              <a:path w="4138725" h="3857636" extrusionOk="0">
                <a:moveTo>
                  <a:pt x="4138725" y="0"/>
                </a:moveTo>
                <a:lnTo>
                  <a:pt x="0" y="0"/>
                </a:lnTo>
                <a:lnTo>
                  <a:pt x="0" y="3857637"/>
                </a:lnTo>
                <a:lnTo>
                  <a:pt x="4138725" y="3857637"/>
                </a:lnTo>
                <a:lnTo>
                  <a:pt x="4138725" y="0"/>
                </a:lnTo>
                <a:close/>
              </a:path>
            </a:pathLst>
          </a:custGeom>
          <a:blipFill rotWithShape="1">
            <a:blip r:embed="rId3">
              <a:alphaModFix/>
            </a:blip>
            <a:stretch>
              <a:fillRect/>
            </a:stretch>
          </a:blipFill>
          <a:ln>
            <a:noFill/>
          </a:ln>
        </p:spPr>
      </p:sp>
      <p:sp>
        <p:nvSpPr>
          <p:cNvPr id="759" name="Google Shape;759;p17"/>
          <p:cNvSpPr/>
          <p:nvPr/>
        </p:nvSpPr>
        <p:spPr>
          <a:xfrm>
            <a:off x="14411191" y="259325"/>
            <a:ext cx="5858788" cy="3229657"/>
          </a:xfrm>
          <a:custGeom>
            <a:avLst/>
            <a:gdLst/>
            <a:ahLst/>
            <a:cxnLst/>
            <a:rect l="l" t="t" r="r" b="b"/>
            <a:pathLst>
              <a:path w="5858788" h="3229657" extrusionOk="0">
                <a:moveTo>
                  <a:pt x="0" y="0"/>
                </a:moveTo>
                <a:lnTo>
                  <a:pt x="5858788" y="0"/>
                </a:lnTo>
                <a:lnTo>
                  <a:pt x="5858788" y="3229657"/>
                </a:lnTo>
                <a:lnTo>
                  <a:pt x="0" y="3229657"/>
                </a:lnTo>
                <a:lnTo>
                  <a:pt x="0" y="0"/>
                </a:lnTo>
                <a:close/>
              </a:path>
            </a:pathLst>
          </a:custGeom>
          <a:blipFill rotWithShape="1">
            <a:blip r:embed="rId4">
              <a:alphaModFix/>
            </a:blip>
            <a:stretch>
              <a:fillRect/>
            </a:stretch>
          </a:blipFill>
          <a:ln>
            <a:noFill/>
          </a:ln>
        </p:spPr>
      </p:sp>
      <p:sp>
        <p:nvSpPr>
          <p:cNvPr id="760" name="Google Shape;760;p17"/>
          <p:cNvSpPr/>
          <p:nvPr/>
        </p:nvSpPr>
        <p:spPr>
          <a:xfrm>
            <a:off x="16816596" y="1772945"/>
            <a:ext cx="6906766" cy="6437681"/>
          </a:xfrm>
          <a:custGeom>
            <a:avLst/>
            <a:gdLst/>
            <a:ahLst/>
            <a:cxnLst/>
            <a:rect l="l" t="t" r="r" b="b"/>
            <a:pathLst>
              <a:path w="6906766" h="6437681" extrusionOk="0">
                <a:moveTo>
                  <a:pt x="0" y="0"/>
                </a:moveTo>
                <a:lnTo>
                  <a:pt x="6906766" y="0"/>
                </a:lnTo>
                <a:lnTo>
                  <a:pt x="6906766" y="6437681"/>
                </a:lnTo>
                <a:lnTo>
                  <a:pt x="0" y="6437681"/>
                </a:lnTo>
                <a:lnTo>
                  <a:pt x="0" y="0"/>
                </a:lnTo>
                <a:close/>
              </a:path>
            </a:pathLst>
          </a:custGeom>
          <a:blipFill rotWithShape="1">
            <a:blip r:embed="rId3">
              <a:alphaModFix/>
            </a:blip>
            <a:stretch>
              <a:fillRect/>
            </a:stretch>
          </a:blipFill>
          <a:ln>
            <a:noFill/>
          </a:ln>
        </p:spPr>
      </p:sp>
      <p:pic>
        <p:nvPicPr>
          <p:cNvPr id="761" name="Google Shape;761;p17"/>
          <p:cNvPicPr preferRelativeResize="0"/>
          <p:nvPr/>
        </p:nvPicPr>
        <p:blipFill rotWithShape="1">
          <a:blip r:embed="rId5">
            <a:alphaModFix/>
          </a:blip>
          <a:srcRect/>
          <a:stretch/>
        </p:blipFill>
        <p:spPr>
          <a:xfrm>
            <a:off x="15937284" y="1874153"/>
            <a:ext cx="4052763" cy="3688014"/>
          </a:xfrm>
          <a:prstGeom prst="rect">
            <a:avLst/>
          </a:prstGeom>
          <a:noFill/>
          <a:ln>
            <a:noFill/>
          </a:ln>
        </p:spPr>
      </p:pic>
      <p:pic>
        <p:nvPicPr>
          <p:cNvPr id="762" name="Google Shape;762;p17"/>
          <p:cNvPicPr preferRelativeResize="0"/>
          <p:nvPr/>
        </p:nvPicPr>
        <p:blipFill rotWithShape="1">
          <a:blip r:embed="rId5">
            <a:alphaModFix/>
          </a:blip>
          <a:srcRect/>
          <a:stretch/>
        </p:blipFill>
        <p:spPr>
          <a:xfrm flipH="1">
            <a:off x="-1631634" y="6182246"/>
            <a:ext cx="4052763" cy="3688014"/>
          </a:xfrm>
          <a:prstGeom prst="rect">
            <a:avLst/>
          </a:prstGeom>
          <a:noFill/>
          <a:ln>
            <a:noFill/>
          </a:ln>
        </p:spPr>
      </p:pic>
      <p:pic>
        <p:nvPicPr>
          <p:cNvPr id="763" name="Google Shape;763;p17"/>
          <p:cNvPicPr preferRelativeResize="0"/>
          <p:nvPr/>
        </p:nvPicPr>
        <p:blipFill rotWithShape="1">
          <a:blip r:embed="rId6">
            <a:alphaModFix/>
          </a:blip>
          <a:srcRect l="2617" t="16710" r="20398" b="5278"/>
          <a:stretch/>
        </p:blipFill>
        <p:spPr>
          <a:xfrm rot="6794924">
            <a:off x="100806" y="1804194"/>
            <a:ext cx="1508125" cy="1309688"/>
          </a:xfrm>
          <a:prstGeom prst="rect">
            <a:avLst/>
          </a:prstGeom>
          <a:noFill/>
          <a:ln>
            <a:noFill/>
          </a:ln>
        </p:spPr>
      </p:pic>
      <p:sp>
        <p:nvSpPr>
          <p:cNvPr id="764" name="Google Shape;764;p17"/>
          <p:cNvSpPr/>
          <p:nvPr/>
        </p:nvSpPr>
        <p:spPr>
          <a:xfrm>
            <a:off x="628650" y="2047875"/>
            <a:ext cx="1190625" cy="1103313"/>
          </a:xfrm>
          <a:prstGeom prst="ellipse">
            <a:avLst/>
          </a:prstGeom>
          <a:solidFill>
            <a:srgbClr val="161A26"/>
          </a:solidFill>
          <a:ln w="28575" cap="flat" cmpd="sng">
            <a:solidFill>
              <a:srgbClr val="C1A4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800"/>
              <a:buFont typeface="Times New Roman"/>
              <a:buNone/>
            </a:pPr>
            <a:r>
              <a:rPr lang="en-US" sz="4800" b="0" i="0" u="none" strike="noStrike" cap="none">
                <a:solidFill>
                  <a:srgbClr val="FF0000"/>
                </a:solidFill>
                <a:latin typeface="Times New Roman"/>
                <a:ea typeface="Times New Roman"/>
                <a:cs typeface="Times New Roman"/>
                <a:sym typeface="Times New Roman"/>
              </a:rPr>
              <a:t>01</a:t>
            </a:r>
            <a:endParaRPr sz="4800" b="0" i="0" u="none" strike="noStrike" cap="none">
              <a:solidFill>
                <a:srgbClr val="FF0000"/>
              </a:solidFill>
              <a:latin typeface="Times New Roman"/>
              <a:ea typeface="Times New Roman"/>
              <a:cs typeface="Times New Roman"/>
              <a:sym typeface="Times New Roman"/>
            </a:endParaRPr>
          </a:p>
        </p:txBody>
      </p:sp>
      <p:pic>
        <p:nvPicPr>
          <p:cNvPr id="765" name="Google Shape;765;p17"/>
          <p:cNvPicPr preferRelativeResize="0"/>
          <p:nvPr/>
        </p:nvPicPr>
        <p:blipFill rotWithShape="1">
          <a:blip r:embed="rId7">
            <a:alphaModFix/>
          </a:blip>
          <a:srcRect/>
          <a:stretch/>
        </p:blipFill>
        <p:spPr>
          <a:xfrm>
            <a:off x="2076449" y="1779587"/>
            <a:ext cx="12054809" cy="2324953"/>
          </a:xfrm>
          <a:prstGeom prst="rect">
            <a:avLst/>
          </a:prstGeom>
          <a:noFill/>
          <a:ln>
            <a:noFill/>
          </a:ln>
        </p:spPr>
      </p:pic>
      <p:sp>
        <p:nvSpPr>
          <p:cNvPr id="766" name="Google Shape;766;p17"/>
          <p:cNvSpPr/>
          <p:nvPr/>
        </p:nvSpPr>
        <p:spPr>
          <a:xfrm>
            <a:off x="2563377" y="1851410"/>
            <a:ext cx="11385545" cy="18651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Arial"/>
              <a:buNone/>
            </a:pPr>
            <a:r>
              <a:rPr lang="en-US" sz="3600" b="1" i="1">
                <a:solidFill>
                  <a:schemeClr val="dk1"/>
                </a:solidFill>
                <a:latin typeface="Times New Roman"/>
                <a:ea typeface="Times New Roman"/>
                <a:cs typeface="Times New Roman"/>
                <a:sym typeface="Times New Roman"/>
              </a:rPr>
              <a:t>Ngọc Mị Nương</a:t>
            </a:r>
            <a:endParaRPr sz="3600">
              <a:solidFill>
                <a:schemeClr val="dk1"/>
              </a:solidFill>
              <a:latin typeface="Times New Roman"/>
              <a:ea typeface="Times New Roman"/>
              <a:cs typeface="Times New Roman"/>
              <a:sym typeface="Times New Roman"/>
            </a:endParaRPr>
          </a:p>
          <a:p>
            <a:pPr marL="0" marR="0" lvl="0" indent="0" algn="l" rtl="0">
              <a:spcBef>
                <a:spcPts val="720"/>
              </a:spcBef>
              <a:spcAft>
                <a:spcPts val="0"/>
              </a:spcAft>
              <a:buClr>
                <a:schemeClr val="dk1"/>
              </a:buClr>
              <a:buSzPts val="3600"/>
              <a:buFont typeface="Arial"/>
              <a:buNone/>
            </a:pPr>
            <a:r>
              <a:rPr lang="en-US" sz="3600">
                <a:solidFill>
                  <a:schemeClr val="dk1"/>
                </a:solidFill>
                <a:latin typeface="Times New Roman"/>
                <a:ea typeface="Times New Roman"/>
                <a:cs typeface="Times New Roman"/>
                <a:sym typeface="Times New Roman"/>
              </a:rPr>
              <a:t> Theo tích ngọc trai giếng nước trong truyền thuyết Mị Châu – Trọng Thủy, ý nói đến chết vẫn giữ lòng trong sáng.</a:t>
            </a:r>
            <a:endParaRPr/>
          </a:p>
        </p:txBody>
      </p:sp>
      <p:pic>
        <p:nvPicPr>
          <p:cNvPr id="767" name="Google Shape;767;p17"/>
          <p:cNvPicPr preferRelativeResize="0"/>
          <p:nvPr/>
        </p:nvPicPr>
        <p:blipFill rotWithShape="1">
          <a:blip r:embed="rId7">
            <a:alphaModFix/>
          </a:blip>
          <a:srcRect/>
          <a:stretch/>
        </p:blipFill>
        <p:spPr>
          <a:xfrm>
            <a:off x="3498192" y="4578467"/>
            <a:ext cx="13659692" cy="4351337"/>
          </a:xfrm>
          <a:prstGeom prst="rect">
            <a:avLst/>
          </a:prstGeom>
          <a:noFill/>
          <a:ln>
            <a:noFill/>
          </a:ln>
        </p:spPr>
      </p:pic>
      <p:sp>
        <p:nvSpPr>
          <p:cNvPr id="768" name="Google Shape;768;p17"/>
          <p:cNvSpPr/>
          <p:nvPr/>
        </p:nvSpPr>
        <p:spPr>
          <a:xfrm>
            <a:off x="4377504" y="4650909"/>
            <a:ext cx="12005496" cy="40811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Arial"/>
              <a:buNone/>
            </a:pPr>
            <a:r>
              <a:rPr lang="en-US" sz="3600" b="1" i="1">
                <a:solidFill>
                  <a:schemeClr val="dk1"/>
                </a:solidFill>
                <a:latin typeface="Times New Roman"/>
                <a:ea typeface="Times New Roman"/>
                <a:cs typeface="Times New Roman"/>
                <a:sym typeface="Times New Roman"/>
              </a:rPr>
              <a:t>Cỏ Ngu mĩ</a:t>
            </a:r>
            <a:endParaRPr sz="3600">
              <a:solidFill>
                <a:schemeClr val="dk1"/>
              </a:solidFill>
              <a:latin typeface="Times New Roman"/>
              <a:ea typeface="Times New Roman"/>
              <a:cs typeface="Times New Roman"/>
              <a:sym typeface="Times New Roman"/>
            </a:endParaRPr>
          </a:p>
          <a:p>
            <a:pPr marL="0" marR="0" lvl="0" indent="0" algn="just" rtl="0">
              <a:spcBef>
                <a:spcPts val="720"/>
              </a:spcBef>
              <a:spcAft>
                <a:spcPts val="0"/>
              </a:spcAft>
              <a:buClr>
                <a:schemeClr val="dk1"/>
              </a:buClr>
              <a:buSzPts val="3600"/>
              <a:buFont typeface="Arial"/>
              <a:buNone/>
            </a:pPr>
            <a:r>
              <a:rPr lang="en-US" sz="3600">
                <a:solidFill>
                  <a:schemeClr val="dk1"/>
                </a:solidFill>
                <a:latin typeface="Times New Roman"/>
                <a:ea typeface="Times New Roman"/>
                <a:cs typeface="Times New Roman"/>
                <a:sym typeface="Times New Roman"/>
              </a:rPr>
              <a:t> Điển tích về nàng Ngu Cơ, vợ Hạng Vũ. (Khi Hạng Vũ thua trận, thế cùng, chạy đến Cai Hạ, Ngu Cơ rút gươm tự vẫn; tục truyền hồn nàng nhập vào cỏ bên bờ sông Ô thành cỏ Ngu mĩ nhân, thứ cỏ này khi thấy người ta xướng lên khúc </a:t>
            </a:r>
            <a:r>
              <a:rPr lang="en-US" sz="3600" i="1">
                <a:solidFill>
                  <a:schemeClr val="dk1"/>
                </a:solidFill>
                <a:latin typeface="Times New Roman"/>
                <a:ea typeface="Times New Roman"/>
                <a:cs typeface="Times New Roman"/>
                <a:sym typeface="Times New Roman"/>
              </a:rPr>
              <a:t>Ngu mĩ nhân</a:t>
            </a:r>
            <a:r>
              <a:rPr lang="en-US" sz="3600">
                <a:solidFill>
                  <a:schemeClr val="dk1"/>
                </a:solidFill>
                <a:latin typeface="Times New Roman"/>
                <a:ea typeface="Times New Roman"/>
                <a:cs typeface="Times New Roman"/>
                <a:sym typeface="Times New Roman"/>
              </a:rPr>
              <a:t> kể chuyện Hạng Vũ – Ngu Cơ thì cành lá rung rinh, có vẻ như cảm động.)</a:t>
            </a:r>
            <a:endParaRPr sz="3600">
              <a:solidFill>
                <a:schemeClr val="dk1"/>
              </a:solidFill>
              <a:latin typeface="Times New Roman"/>
              <a:ea typeface="Times New Roman"/>
              <a:cs typeface="Times New Roman"/>
              <a:sym typeface="Times New Roman"/>
            </a:endParaRPr>
          </a:p>
        </p:txBody>
      </p:sp>
      <p:pic>
        <p:nvPicPr>
          <p:cNvPr id="769" name="Google Shape;769;p17"/>
          <p:cNvPicPr preferRelativeResize="0"/>
          <p:nvPr/>
        </p:nvPicPr>
        <p:blipFill rotWithShape="1">
          <a:blip r:embed="rId6">
            <a:alphaModFix/>
          </a:blip>
          <a:srcRect l="2617" t="16710" r="20398" b="5278"/>
          <a:stretch/>
        </p:blipFill>
        <p:spPr>
          <a:xfrm rot="6794924">
            <a:off x="1846649" y="4614934"/>
            <a:ext cx="1506537" cy="1308100"/>
          </a:xfrm>
          <a:prstGeom prst="rect">
            <a:avLst/>
          </a:prstGeom>
          <a:noFill/>
          <a:ln>
            <a:noFill/>
          </a:ln>
        </p:spPr>
      </p:pic>
      <p:sp>
        <p:nvSpPr>
          <p:cNvPr id="770" name="Google Shape;770;p17"/>
          <p:cNvSpPr/>
          <p:nvPr/>
        </p:nvSpPr>
        <p:spPr>
          <a:xfrm>
            <a:off x="2431643" y="4885602"/>
            <a:ext cx="1189037" cy="1103313"/>
          </a:xfrm>
          <a:prstGeom prst="ellipse">
            <a:avLst/>
          </a:prstGeom>
          <a:solidFill>
            <a:srgbClr val="161A26"/>
          </a:solidFill>
          <a:ln w="28575" cap="flat" cmpd="sng">
            <a:solidFill>
              <a:srgbClr val="C1A4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800"/>
              <a:buFont typeface="Times New Roman"/>
              <a:buNone/>
            </a:pPr>
            <a:r>
              <a:rPr lang="en-US" sz="4800" b="0" i="0" u="none" strike="noStrike" cap="none">
                <a:solidFill>
                  <a:srgbClr val="FF0000"/>
                </a:solidFill>
                <a:latin typeface="Times New Roman"/>
                <a:ea typeface="Times New Roman"/>
                <a:cs typeface="Times New Roman"/>
                <a:sym typeface="Times New Roman"/>
              </a:rPr>
              <a:t>02</a:t>
            </a:r>
            <a:endParaRPr sz="4800" b="0" i="0" u="none" strike="noStrike" cap="none">
              <a:solidFill>
                <a:srgbClr val="FF0000"/>
              </a:solidFill>
              <a:latin typeface="Times New Roman"/>
              <a:ea typeface="Times New Roman"/>
              <a:cs typeface="Times New Roman"/>
              <a:sym typeface="Times New Roman"/>
            </a:endParaRPr>
          </a:p>
        </p:txBody>
      </p:sp>
      <p:sp>
        <p:nvSpPr>
          <p:cNvPr id="771" name="Google Shape;771;p17"/>
          <p:cNvSpPr/>
          <p:nvPr/>
        </p:nvSpPr>
        <p:spPr>
          <a:xfrm>
            <a:off x="4188838" y="114301"/>
            <a:ext cx="9527162" cy="1340644"/>
          </a:xfrm>
          <a:prstGeom prst="roundRect">
            <a:avLst>
              <a:gd name="adj" fmla="val 16667"/>
            </a:avLst>
          </a:prstGeom>
          <a:solidFill>
            <a:srgbClr val="FFFFFF"/>
          </a:solidFill>
          <a:ln w="25400" cap="flat" cmpd="sng">
            <a:solidFill>
              <a:srgbClr val="F79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1">
                <a:solidFill>
                  <a:schemeClr val="dk1"/>
                </a:solidFill>
                <a:latin typeface="Times New Roman"/>
                <a:ea typeface="Times New Roman"/>
                <a:cs typeface="Times New Roman"/>
                <a:sym typeface="Times New Roman"/>
              </a:rPr>
              <a:t>Vào nước xin làm ngọc Mỵ Nương, xuống đất xin làm cỏ Ngu mĩ</a:t>
            </a:r>
            <a:endParaRPr sz="4000" b="1" i="0" u="none" strike="noStrike" cap="none">
              <a:solidFill>
                <a:srgbClr val="40404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50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63"/>
                                        </p:tgtEl>
                                        <p:attrNameLst>
                                          <p:attrName>style.visibility</p:attrName>
                                        </p:attrNameLst>
                                      </p:cBhvr>
                                      <p:to>
                                        <p:strVal val="visible"/>
                                      </p:to>
                                    </p:set>
                                    <p:anim calcmode="lin" valueType="num">
                                      <p:cBhvr additive="base">
                                        <p:cTn id="12" dur="500"/>
                                        <p:tgtEl>
                                          <p:spTgt spid="763"/>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64"/>
                                        </p:tgtEl>
                                        <p:attrNameLst>
                                          <p:attrName>style.visibility</p:attrName>
                                        </p:attrNameLst>
                                      </p:cBhvr>
                                      <p:to>
                                        <p:strVal val="visible"/>
                                      </p:to>
                                    </p:set>
                                    <p:anim calcmode="lin" valueType="num">
                                      <p:cBhvr additive="base">
                                        <p:cTn id="15" dur="500"/>
                                        <p:tgtEl>
                                          <p:spTgt spid="764"/>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65"/>
                                        </p:tgtEl>
                                        <p:attrNameLst>
                                          <p:attrName>style.visibility</p:attrName>
                                        </p:attrNameLst>
                                      </p:cBhvr>
                                      <p:to>
                                        <p:strVal val="visible"/>
                                      </p:to>
                                    </p:set>
                                    <p:anim calcmode="lin" valueType="num">
                                      <p:cBhvr additive="base">
                                        <p:cTn id="18" dur="500"/>
                                        <p:tgtEl>
                                          <p:spTgt spid="765"/>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66"/>
                                        </p:tgtEl>
                                        <p:attrNameLst>
                                          <p:attrName>style.visibility</p:attrName>
                                        </p:attrNameLst>
                                      </p:cBhvr>
                                      <p:to>
                                        <p:strVal val="visible"/>
                                      </p:to>
                                    </p:set>
                                    <p:anim calcmode="lin" valueType="num">
                                      <p:cBhvr additive="base">
                                        <p:cTn id="21" dur="500"/>
                                        <p:tgtEl>
                                          <p:spTgt spid="7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9"/>
                                        </p:tgtEl>
                                        <p:attrNameLst>
                                          <p:attrName>style.visibility</p:attrName>
                                        </p:attrNameLst>
                                      </p:cBhvr>
                                      <p:to>
                                        <p:strVal val="visible"/>
                                      </p:to>
                                    </p:set>
                                    <p:animEffect transition="in" filter="fade">
                                      <p:cBhvr>
                                        <p:cTn id="26" dur="500"/>
                                        <p:tgtEl>
                                          <p:spTgt spid="769"/>
                                        </p:tgtEl>
                                      </p:cBhvr>
                                    </p:animEffect>
                                  </p:childTnLst>
                                </p:cTn>
                              </p:par>
                              <p:par>
                                <p:cTn id="27" presetID="10" presetClass="entr" presetSubtype="0" fill="hold" nodeType="withEffect">
                                  <p:stCondLst>
                                    <p:cond delay="0"/>
                                  </p:stCondLst>
                                  <p:childTnLst>
                                    <p:set>
                                      <p:cBhvr>
                                        <p:cTn id="28" dur="1" fill="hold">
                                          <p:stCondLst>
                                            <p:cond delay="0"/>
                                          </p:stCondLst>
                                        </p:cTn>
                                        <p:tgtEl>
                                          <p:spTgt spid="770"/>
                                        </p:tgtEl>
                                        <p:attrNameLst>
                                          <p:attrName>style.visibility</p:attrName>
                                        </p:attrNameLst>
                                      </p:cBhvr>
                                      <p:to>
                                        <p:strVal val="visible"/>
                                      </p:to>
                                    </p:set>
                                    <p:animEffect transition="in" filter="fade">
                                      <p:cBhvr>
                                        <p:cTn id="29" dur="500"/>
                                        <p:tgtEl>
                                          <p:spTgt spid="770"/>
                                        </p:tgtEl>
                                      </p:cBhvr>
                                    </p:animEffect>
                                  </p:childTnLst>
                                </p:cTn>
                              </p:par>
                              <p:par>
                                <p:cTn id="30" presetID="10" presetClass="entr" presetSubtype="0" fill="hold" nodeType="withEffect">
                                  <p:stCondLst>
                                    <p:cond delay="0"/>
                                  </p:stCondLst>
                                  <p:childTnLst>
                                    <p:set>
                                      <p:cBhvr>
                                        <p:cTn id="31" dur="1" fill="hold">
                                          <p:stCondLst>
                                            <p:cond delay="0"/>
                                          </p:stCondLst>
                                        </p:cTn>
                                        <p:tgtEl>
                                          <p:spTgt spid="767"/>
                                        </p:tgtEl>
                                        <p:attrNameLst>
                                          <p:attrName>style.visibility</p:attrName>
                                        </p:attrNameLst>
                                      </p:cBhvr>
                                      <p:to>
                                        <p:strVal val="visible"/>
                                      </p:to>
                                    </p:set>
                                    <p:animEffect transition="in" filter="fade">
                                      <p:cBhvr>
                                        <p:cTn id="32" dur="500"/>
                                        <p:tgtEl>
                                          <p:spTgt spid="767"/>
                                        </p:tgtEl>
                                      </p:cBhvr>
                                    </p:animEffect>
                                  </p:childTnLst>
                                </p:cTn>
                              </p:par>
                              <p:par>
                                <p:cTn id="33" presetID="10" presetClass="entr" presetSubtype="0" fill="hold" nodeType="withEffect">
                                  <p:stCondLst>
                                    <p:cond delay="0"/>
                                  </p:stCondLst>
                                  <p:childTnLst>
                                    <p:set>
                                      <p:cBhvr>
                                        <p:cTn id="34" dur="1" fill="hold">
                                          <p:stCondLst>
                                            <p:cond delay="0"/>
                                          </p:stCondLst>
                                        </p:cTn>
                                        <p:tgtEl>
                                          <p:spTgt spid="768"/>
                                        </p:tgtEl>
                                        <p:attrNameLst>
                                          <p:attrName>style.visibility</p:attrName>
                                        </p:attrNameLst>
                                      </p:cBhvr>
                                      <p:to>
                                        <p:strVal val="visible"/>
                                      </p:to>
                                    </p:set>
                                    <p:animEffect transition="in" filter="fade">
                                      <p:cBhvr>
                                        <p:cTn id="35" dur="500"/>
                                        <p:tgtEl>
                                          <p:spTgt spid="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775"/>
        <p:cNvGrpSpPr/>
        <p:nvPr/>
      </p:nvGrpSpPr>
      <p:grpSpPr>
        <a:xfrm>
          <a:off x="0" y="0"/>
          <a:ext cx="0" cy="0"/>
          <a:chOff x="0" y="0"/>
          <a:chExt cx="0" cy="0"/>
        </a:xfrm>
      </p:grpSpPr>
      <p:sp>
        <p:nvSpPr>
          <p:cNvPr id="776" name="Google Shape;776;p18"/>
          <p:cNvSpPr/>
          <p:nvPr/>
        </p:nvSpPr>
        <p:spPr>
          <a:xfrm>
            <a:off x="14411191" y="-1328880"/>
            <a:ext cx="4559747" cy="4250064"/>
          </a:xfrm>
          <a:custGeom>
            <a:avLst/>
            <a:gdLst/>
            <a:ahLst/>
            <a:cxnLst/>
            <a:rect l="l" t="t" r="r" b="b"/>
            <a:pathLst>
              <a:path w="4559747" h="4250064" extrusionOk="0">
                <a:moveTo>
                  <a:pt x="0" y="0"/>
                </a:moveTo>
                <a:lnTo>
                  <a:pt x="4559747" y="0"/>
                </a:lnTo>
                <a:lnTo>
                  <a:pt x="4559747" y="4250064"/>
                </a:lnTo>
                <a:lnTo>
                  <a:pt x="0" y="4250064"/>
                </a:lnTo>
                <a:lnTo>
                  <a:pt x="0" y="0"/>
                </a:lnTo>
                <a:close/>
              </a:path>
            </a:pathLst>
          </a:custGeom>
          <a:blipFill rotWithShape="1">
            <a:blip r:embed="rId3">
              <a:alphaModFix/>
            </a:blip>
            <a:stretch>
              <a:fillRect/>
            </a:stretch>
          </a:blipFill>
          <a:ln>
            <a:noFill/>
          </a:ln>
        </p:spPr>
      </p:sp>
      <p:sp>
        <p:nvSpPr>
          <p:cNvPr id="777" name="Google Shape;777;p18"/>
          <p:cNvSpPr/>
          <p:nvPr/>
        </p:nvSpPr>
        <p:spPr>
          <a:xfrm flipH="1">
            <a:off x="-1517844" y="7426384"/>
            <a:ext cx="6138113" cy="5721232"/>
          </a:xfrm>
          <a:custGeom>
            <a:avLst/>
            <a:gdLst/>
            <a:ahLst/>
            <a:cxnLst/>
            <a:rect l="l" t="t" r="r" b="b"/>
            <a:pathLst>
              <a:path w="6138113" h="5721232" extrusionOk="0">
                <a:moveTo>
                  <a:pt x="6138113" y="0"/>
                </a:moveTo>
                <a:lnTo>
                  <a:pt x="0" y="0"/>
                </a:lnTo>
                <a:lnTo>
                  <a:pt x="0" y="5721232"/>
                </a:lnTo>
                <a:lnTo>
                  <a:pt x="6138113" y="5721232"/>
                </a:lnTo>
                <a:lnTo>
                  <a:pt x="6138113" y="0"/>
                </a:lnTo>
                <a:close/>
              </a:path>
            </a:pathLst>
          </a:custGeom>
          <a:blipFill rotWithShape="1">
            <a:blip r:embed="rId3">
              <a:alphaModFix/>
            </a:blip>
            <a:stretch>
              <a:fillRect/>
            </a:stretch>
          </a:blipFill>
          <a:ln>
            <a:noFill/>
          </a:ln>
        </p:spPr>
      </p:sp>
      <p:sp>
        <p:nvSpPr>
          <p:cNvPr id="778" name="Google Shape;778;p18"/>
          <p:cNvSpPr/>
          <p:nvPr/>
        </p:nvSpPr>
        <p:spPr>
          <a:xfrm flipH="1">
            <a:off x="-2938196" y="3718160"/>
            <a:ext cx="4138725" cy="3857636"/>
          </a:xfrm>
          <a:custGeom>
            <a:avLst/>
            <a:gdLst/>
            <a:ahLst/>
            <a:cxnLst/>
            <a:rect l="l" t="t" r="r" b="b"/>
            <a:pathLst>
              <a:path w="4138725" h="3857636" extrusionOk="0">
                <a:moveTo>
                  <a:pt x="4138725" y="0"/>
                </a:moveTo>
                <a:lnTo>
                  <a:pt x="0" y="0"/>
                </a:lnTo>
                <a:lnTo>
                  <a:pt x="0" y="3857637"/>
                </a:lnTo>
                <a:lnTo>
                  <a:pt x="4138725" y="3857637"/>
                </a:lnTo>
                <a:lnTo>
                  <a:pt x="4138725" y="0"/>
                </a:lnTo>
                <a:close/>
              </a:path>
            </a:pathLst>
          </a:custGeom>
          <a:blipFill rotWithShape="1">
            <a:blip r:embed="rId3">
              <a:alphaModFix/>
            </a:blip>
            <a:stretch>
              <a:fillRect/>
            </a:stretch>
          </a:blipFill>
          <a:ln>
            <a:noFill/>
          </a:ln>
        </p:spPr>
      </p:sp>
      <p:sp>
        <p:nvSpPr>
          <p:cNvPr id="779" name="Google Shape;779;p18"/>
          <p:cNvSpPr/>
          <p:nvPr/>
        </p:nvSpPr>
        <p:spPr>
          <a:xfrm>
            <a:off x="14411191" y="259325"/>
            <a:ext cx="5858788" cy="3229657"/>
          </a:xfrm>
          <a:custGeom>
            <a:avLst/>
            <a:gdLst/>
            <a:ahLst/>
            <a:cxnLst/>
            <a:rect l="l" t="t" r="r" b="b"/>
            <a:pathLst>
              <a:path w="5858788" h="3229657" extrusionOk="0">
                <a:moveTo>
                  <a:pt x="0" y="0"/>
                </a:moveTo>
                <a:lnTo>
                  <a:pt x="5858788" y="0"/>
                </a:lnTo>
                <a:lnTo>
                  <a:pt x="5858788" y="3229657"/>
                </a:lnTo>
                <a:lnTo>
                  <a:pt x="0" y="3229657"/>
                </a:lnTo>
                <a:lnTo>
                  <a:pt x="0" y="0"/>
                </a:lnTo>
                <a:close/>
              </a:path>
            </a:pathLst>
          </a:custGeom>
          <a:blipFill rotWithShape="1">
            <a:blip r:embed="rId4">
              <a:alphaModFix/>
            </a:blip>
            <a:stretch>
              <a:fillRect/>
            </a:stretch>
          </a:blipFill>
          <a:ln>
            <a:noFill/>
          </a:ln>
        </p:spPr>
      </p:sp>
      <p:sp>
        <p:nvSpPr>
          <p:cNvPr id="780" name="Google Shape;780;p18"/>
          <p:cNvSpPr/>
          <p:nvPr/>
        </p:nvSpPr>
        <p:spPr>
          <a:xfrm>
            <a:off x="16816596" y="1772945"/>
            <a:ext cx="6906766" cy="6437681"/>
          </a:xfrm>
          <a:custGeom>
            <a:avLst/>
            <a:gdLst/>
            <a:ahLst/>
            <a:cxnLst/>
            <a:rect l="l" t="t" r="r" b="b"/>
            <a:pathLst>
              <a:path w="6906766" h="6437681" extrusionOk="0">
                <a:moveTo>
                  <a:pt x="0" y="0"/>
                </a:moveTo>
                <a:lnTo>
                  <a:pt x="6906766" y="0"/>
                </a:lnTo>
                <a:lnTo>
                  <a:pt x="6906766" y="6437681"/>
                </a:lnTo>
                <a:lnTo>
                  <a:pt x="0" y="6437681"/>
                </a:lnTo>
                <a:lnTo>
                  <a:pt x="0" y="0"/>
                </a:lnTo>
                <a:close/>
              </a:path>
            </a:pathLst>
          </a:custGeom>
          <a:blipFill rotWithShape="1">
            <a:blip r:embed="rId3">
              <a:alphaModFix/>
            </a:blip>
            <a:stretch>
              <a:fillRect/>
            </a:stretch>
          </a:blipFill>
          <a:ln>
            <a:noFill/>
          </a:ln>
        </p:spPr>
      </p:sp>
      <p:pic>
        <p:nvPicPr>
          <p:cNvPr id="781" name="Google Shape;781;p18"/>
          <p:cNvPicPr preferRelativeResize="0"/>
          <p:nvPr/>
        </p:nvPicPr>
        <p:blipFill rotWithShape="1">
          <a:blip r:embed="rId5">
            <a:alphaModFix/>
          </a:blip>
          <a:srcRect/>
          <a:stretch/>
        </p:blipFill>
        <p:spPr>
          <a:xfrm>
            <a:off x="15937284" y="1874153"/>
            <a:ext cx="4052763" cy="3688014"/>
          </a:xfrm>
          <a:prstGeom prst="rect">
            <a:avLst/>
          </a:prstGeom>
          <a:noFill/>
          <a:ln>
            <a:noFill/>
          </a:ln>
        </p:spPr>
      </p:pic>
      <p:pic>
        <p:nvPicPr>
          <p:cNvPr id="782" name="Google Shape;782;p18"/>
          <p:cNvPicPr preferRelativeResize="0"/>
          <p:nvPr/>
        </p:nvPicPr>
        <p:blipFill rotWithShape="1">
          <a:blip r:embed="rId5">
            <a:alphaModFix/>
          </a:blip>
          <a:srcRect/>
          <a:stretch/>
        </p:blipFill>
        <p:spPr>
          <a:xfrm flipH="1">
            <a:off x="-1631634" y="6182246"/>
            <a:ext cx="4052763" cy="3688014"/>
          </a:xfrm>
          <a:prstGeom prst="rect">
            <a:avLst/>
          </a:prstGeom>
          <a:noFill/>
          <a:ln>
            <a:noFill/>
          </a:ln>
        </p:spPr>
      </p:pic>
      <p:pic>
        <p:nvPicPr>
          <p:cNvPr id="783" name="Google Shape;783;p18"/>
          <p:cNvPicPr preferRelativeResize="0"/>
          <p:nvPr/>
        </p:nvPicPr>
        <p:blipFill rotWithShape="1">
          <a:blip r:embed="rId6">
            <a:alphaModFix/>
          </a:blip>
          <a:srcRect l="2617" t="16710" r="20398" b="5278"/>
          <a:stretch/>
        </p:blipFill>
        <p:spPr>
          <a:xfrm rot="6794924">
            <a:off x="100806" y="1804194"/>
            <a:ext cx="1508125" cy="1309688"/>
          </a:xfrm>
          <a:prstGeom prst="rect">
            <a:avLst/>
          </a:prstGeom>
          <a:noFill/>
          <a:ln>
            <a:noFill/>
          </a:ln>
        </p:spPr>
      </p:pic>
      <p:sp>
        <p:nvSpPr>
          <p:cNvPr id="784" name="Google Shape;784;p18"/>
          <p:cNvSpPr/>
          <p:nvPr/>
        </p:nvSpPr>
        <p:spPr>
          <a:xfrm>
            <a:off x="628650" y="2047875"/>
            <a:ext cx="1190625" cy="1103313"/>
          </a:xfrm>
          <a:prstGeom prst="ellipse">
            <a:avLst/>
          </a:prstGeom>
          <a:solidFill>
            <a:srgbClr val="161A26"/>
          </a:solidFill>
          <a:ln w="28575" cap="flat" cmpd="sng">
            <a:solidFill>
              <a:srgbClr val="C1A4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rgbClr val="FF0000"/>
                </a:solidFill>
                <a:latin typeface="Times New Roman"/>
                <a:ea typeface="Times New Roman"/>
                <a:cs typeface="Times New Roman"/>
                <a:sym typeface="Times New Roman"/>
              </a:rPr>
              <a:t>01</a:t>
            </a:r>
            <a:endParaRPr sz="4800">
              <a:solidFill>
                <a:srgbClr val="FF0000"/>
              </a:solidFill>
              <a:latin typeface="Times New Roman"/>
              <a:ea typeface="Times New Roman"/>
              <a:cs typeface="Times New Roman"/>
              <a:sym typeface="Times New Roman"/>
            </a:endParaRPr>
          </a:p>
        </p:txBody>
      </p:sp>
      <p:pic>
        <p:nvPicPr>
          <p:cNvPr id="785" name="Google Shape;785;p18"/>
          <p:cNvPicPr preferRelativeResize="0"/>
          <p:nvPr/>
        </p:nvPicPr>
        <p:blipFill rotWithShape="1">
          <a:blip r:embed="rId7">
            <a:alphaModFix/>
          </a:blip>
          <a:srcRect/>
          <a:stretch/>
        </p:blipFill>
        <p:spPr>
          <a:xfrm>
            <a:off x="2087828" y="1872181"/>
            <a:ext cx="13075972" cy="3689986"/>
          </a:xfrm>
          <a:prstGeom prst="rect">
            <a:avLst/>
          </a:prstGeom>
          <a:noFill/>
          <a:ln>
            <a:noFill/>
          </a:ln>
        </p:spPr>
      </p:pic>
      <p:sp>
        <p:nvSpPr>
          <p:cNvPr id="786" name="Google Shape;786;p18"/>
          <p:cNvSpPr/>
          <p:nvPr/>
        </p:nvSpPr>
        <p:spPr>
          <a:xfrm>
            <a:off x="2587950" y="2003478"/>
            <a:ext cx="11656420" cy="32932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Arial"/>
              <a:buNone/>
            </a:pPr>
            <a:r>
              <a:rPr lang="en-US" sz="4000" b="1" i="1">
                <a:solidFill>
                  <a:schemeClr val="dk1"/>
                </a:solidFill>
                <a:latin typeface="Times New Roman"/>
                <a:ea typeface="Times New Roman"/>
                <a:cs typeface="Times New Roman"/>
                <a:sym typeface="Times New Roman"/>
              </a:rPr>
              <a:t>Tào Nga</a:t>
            </a:r>
            <a:endParaRPr sz="4000" b="1">
              <a:solidFill>
                <a:schemeClr val="dk1"/>
              </a:solidFill>
              <a:latin typeface="Times New Roman"/>
              <a:ea typeface="Times New Roman"/>
              <a:cs typeface="Times New Roman"/>
              <a:sym typeface="Times New Roman"/>
            </a:endParaRPr>
          </a:p>
          <a:p>
            <a:pPr marL="0" marR="0" lvl="0" indent="0" algn="just" rtl="0">
              <a:spcBef>
                <a:spcPts val="800"/>
              </a:spcBef>
              <a:spcAft>
                <a:spcPts val="0"/>
              </a:spcAft>
              <a:buClr>
                <a:schemeClr val="dk1"/>
              </a:buClr>
              <a:buSzPts val="4000"/>
              <a:buFont typeface="Arial"/>
              <a:buNone/>
            </a:pPr>
            <a:r>
              <a:rPr lang="en-US" sz="4000">
                <a:solidFill>
                  <a:schemeClr val="dk1"/>
                </a:solidFill>
                <a:latin typeface="Times New Roman"/>
                <a:ea typeface="Times New Roman"/>
                <a:cs typeface="Times New Roman"/>
                <a:sym typeface="Times New Roman"/>
              </a:rPr>
              <a:t> Tương truyền vào thời Đông Hán (Trung Quốc), Tào Nga khi ấy 14 tuổi, cha bị chết đuối, khóc thương thảm thiết, sau nàng gieo mình xuống sông, ít ngày sau, người ta tìm thấy thi thể nàng ôm xác cha nổi lên.</a:t>
            </a:r>
            <a:endParaRPr sz="4000">
              <a:solidFill>
                <a:srgbClr val="000000"/>
              </a:solidFill>
              <a:latin typeface="Times New Roman"/>
              <a:ea typeface="Times New Roman"/>
              <a:cs typeface="Times New Roman"/>
              <a:sym typeface="Times New Roman"/>
            </a:endParaRPr>
          </a:p>
        </p:txBody>
      </p:sp>
      <p:pic>
        <p:nvPicPr>
          <p:cNvPr id="787" name="Google Shape;787;p18"/>
          <p:cNvPicPr preferRelativeResize="0"/>
          <p:nvPr/>
        </p:nvPicPr>
        <p:blipFill rotWithShape="1">
          <a:blip r:embed="rId7">
            <a:alphaModFix/>
          </a:blip>
          <a:srcRect/>
          <a:stretch/>
        </p:blipFill>
        <p:spPr>
          <a:xfrm>
            <a:off x="4620269" y="6116478"/>
            <a:ext cx="11641137" cy="3232164"/>
          </a:xfrm>
          <a:prstGeom prst="rect">
            <a:avLst/>
          </a:prstGeom>
          <a:noFill/>
          <a:ln>
            <a:noFill/>
          </a:ln>
        </p:spPr>
      </p:pic>
      <p:sp>
        <p:nvSpPr>
          <p:cNvPr id="788" name="Google Shape;788;p18"/>
          <p:cNvSpPr/>
          <p:nvPr/>
        </p:nvSpPr>
        <p:spPr>
          <a:xfrm>
            <a:off x="5305115" y="6430424"/>
            <a:ext cx="10521949"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Arial"/>
              <a:buNone/>
            </a:pPr>
            <a:r>
              <a:rPr lang="en-US" sz="4000" b="1" i="1">
                <a:solidFill>
                  <a:schemeClr val="dk1"/>
                </a:solidFill>
                <a:latin typeface="Times New Roman"/>
                <a:ea typeface="Times New Roman"/>
                <a:cs typeface="Times New Roman"/>
                <a:sym typeface="Times New Roman"/>
              </a:rPr>
              <a:t>Tinh Vệ</a:t>
            </a:r>
            <a:endParaRPr sz="4000" b="1" i="1">
              <a:solidFill>
                <a:schemeClr val="dk1"/>
              </a:solidFill>
              <a:latin typeface="Times New Roman"/>
              <a:ea typeface="Times New Roman"/>
              <a:cs typeface="Times New Roman"/>
              <a:sym typeface="Times New Roman"/>
            </a:endParaRPr>
          </a:p>
          <a:p>
            <a:pPr marL="0" marR="0" lvl="0" indent="0" algn="just" rtl="0">
              <a:spcBef>
                <a:spcPts val="800"/>
              </a:spcBef>
              <a:spcAft>
                <a:spcPts val="0"/>
              </a:spcAft>
              <a:buClr>
                <a:schemeClr val="dk1"/>
              </a:buClr>
              <a:buSzPts val="4000"/>
              <a:buFont typeface="Arial"/>
              <a:buNone/>
            </a:pPr>
            <a:r>
              <a:rPr lang="en-US" sz="4000">
                <a:solidFill>
                  <a:schemeClr val="dk1"/>
                </a:solidFill>
                <a:latin typeface="Times New Roman"/>
                <a:ea typeface="Times New Roman"/>
                <a:cs typeface="Times New Roman"/>
                <a:sym typeface="Times New Roman"/>
              </a:rPr>
              <a:t> Con gái vua Viêm Đế, khi chết đuối hóa thành chim Tinh Vệ, ngày ngày ngậm đá toan lấp biển. </a:t>
            </a:r>
            <a:endParaRPr sz="4000">
              <a:solidFill>
                <a:srgbClr val="000000"/>
              </a:solidFill>
              <a:latin typeface="Times New Roman"/>
              <a:ea typeface="Times New Roman"/>
              <a:cs typeface="Times New Roman"/>
              <a:sym typeface="Times New Roman"/>
            </a:endParaRPr>
          </a:p>
        </p:txBody>
      </p:sp>
      <p:pic>
        <p:nvPicPr>
          <p:cNvPr id="789" name="Google Shape;789;p18"/>
          <p:cNvPicPr preferRelativeResize="0"/>
          <p:nvPr/>
        </p:nvPicPr>
        <p:blipFill rotWithShape="1">
          <a:blip r:embed="rId6">
            <a:alphaModFix/>
          </a:blip>
          <a:srcRect l="2617" t="16710" r="20398" b="5278"/>
          <a:stretch/>
        </p:blipFill>
        <p:spPr>
          <a:xfrm rot="6794924">
            <a:off x="2724001" y="6060122"/>
            <a:ext cx="1506537" cy="1308100"/>
          </a:xfrm>
          <a:prstGeom prst="rect">
            <a:avLst/>
          </a:prstGeom>
          <a:noFill/>
          <a:ln>
            <a:noFill/>
          </a:ln>
        </p:spPr>
      </p:pic>
      <p:sp>
        <p:nvSpPr>
          <p:cNvPr id="790" name="Google Shape;790;p18"/>
          <p:cNvSpPr/>
          <p:nvPr/>
        </p:nvSpPr>
        <p:spPr>
          <a:xfrm>
            <a:off x="3308995" y="6330790"/>
            <a:ext cx="1189037" cy="1103313"/>
          </a:xfrm>
          <a:prstGeom prst="ellipse">
            <a:avLst/>
          </a:prstGeom>
          <a:solidFill>
            <a:srgbClr val="161A26"/>
          </a:solidFill>
          <a:ln w="28575" cap="flat" cmpd="sng">
            <a:solidFill>
              <a:srgbClr val="C1A4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rgbClr val="FF0000"/>
                </a:solidFill>
                <a:latin typeface="Times New Roman"/>
                <a:ea typeface="Times New Roman"/>
                <a:cs typeface="Times New Roman"/>
                <a:sym typeface="Times New Roman"/>
              </a:rPr>
              <a:t>02</a:t>
            </a:r>
            <a:endParaRPr sz="4800">
              <a:solidFill>
                <a:srgbClr val="FF0000"/>
              </a:solidFill>
              <a:latin typeface="Times New Roman"/>
              <a:ea typeface="Times New Roman"/>
              <a:cs typeface="Times New Roman"/>
              <a:sym typeface="Times New Roman"/>
            </a:endParaRPr>
          </a:p>
        </p:txBody>
      </p:sp>
      <p:sp>
        <p:nvSpPr>
          <p:cNvPr id="791" name="Google Shape;791;p18"/>
          <p:cNvSpPr/>
          <p:nvPr/>
        </p:nvSpPr>
        <p:spPr>
          <a:xfrm>
            <a:off x="4188838" y="429419"/>
            <a:ext cx="7715250" cy="1025525"/>
          </a:xfrm>
          <a:prstGeom prst="roundRect">
            <a:avLst>
              <a:gd name="adj" fmla="val 16667"/>
            </a:avLst>
          </a:prstGeom>
          <a:solidFill>
            <a:srgbClr val="FFFFFF"/>
          </a:solidFill>
          <a:ln w="25400" cap="flat" cmpd="sng">
            <a:solidFill>
              <a:srgbClr val="F79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1">
                <a:solidFill>
                  <a:schemeClr val="dk1"/>
                </a:solidFill>
                <a:latin typeface="Times New Roman"/>
                <a:ea typeface="Times New Roman"/>
                <a:cs typeface="Times New Roman"/>
                <a:sym typeface="Times New Roman"/>
              </a:rPr>
              <a:t>Tào NgaTinh Vệ</a:t>
            </a:r>
            <a:endParaRPr sz="4800" b="1">
              <a:solidFill>
                <a:srgbClr val="40404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500"/>
                                        <p:tgtEl>
                                          <p:spTgt spid="7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83"/>
                                        </p:tgtEl>
                                        <p:attrNameLst>
                                          <p:attrName>style.visibility</p:attrName>
                                        </p:attrNameLst>
                                      </p:cBhvr>
                                      <p:to>
                                        <p:strVal val="visible"/>
                                      </p:to>
                                    </p:set>
                                    <p:anim calcmode="lin" valueType="num">
                                      <p:cBhvr additive="base">
                                        <p:cTn id="12" dur="500"/>
                                        <p:tgtEl>
                                          <p:spTgt spid="783"/>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84"/>
                                        </p:tgtEl>
                                        <p:attrNameLst>
                                          <p:attrName>style.visibility</p:attrName>
                                        </p:attrNameLst>
                                      </p:cBhvr>
                                      <p:to>
                                        <p:strVal val="visible"/>
                                      </p:to>
                                    </p:set>
                                    <p:anim calcmode="lin" valueType="num">
                                      <p:cBhvr additive="base">
                                        <p:cTn id="15" dur="500"/>
                                        <p:tgtEl>
                                          <p:spTgt spid="784"/>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85"/>
                                        </p:tgtEl>
                                        <p:attrNameLst>
                                          <p:attrName>style.visibility</p:attrName>
                                        </p:attrNameLst>
                                      </p:cBhvr>
                                      <p:to>
                                        <p:strVal val="visible"/>
                                      </p:to>
                                    </p:set>
                                    <p:anim calcmode="lin" valueType="num">
                                      <p:cBhvr additive="base">
                                        <p:cTn id="18" dur="500"/>
                                        <p:tgtEl>
                                          <p:spTgt spid="785"/>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86"/>
                                        </p:tgtEl>
                                        <p:attrNameLst>
                                          <p:attrName>style.visibility</p:attrName>
                                        </p:attrNameLst>
                                      </p:cBhvr>
                                      <p:to>
                                        <p:strVal val="visible"/>
                                      </p:to>
                                    </p:set>
                                    <p:anim calcmode="lin" valueType="num">
                                      <p:cBhvr additive="base">
                                        <p:cTn id="21" dur="500"/>
                                        <p:tgtEl>
                                          <p:spTgt spid="78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89"/>
                                        </p:tgtEl>
                                        <p:attrNameLst>
                                          <p:attrName>style.visibility</p:attrName>
                                        </p:attrNameLst>
                                      </p:cBhvr>
                                      <p:to>
                                        <p:strVal val="visible"/>
                                      </p:to>
                                    </p:set>
                                    <p:animEffect transition="in" filter="fade">
                                      <p:cBhvr>
                                        <p:cTn id="26" dur="500"/>
                                        <p:tgtEl>
                                          <p:spTgt spid="789"/>
                                        </p:tgtEl>
                                      </p:cBhvr>
                                    </p:animEffect>
                                  </p:childTnLst>
                                </p:cTn>
                              </p:par>
                              <p:par>
                                <p:cTn id="27" presetID="10" presetClass="entr" presetSubtype="0" fill="hold" nodeType="withEffect">
                                  <p:stCondLst>
                                    <p:cond delay="0"/>
                                  </p:stCondLst>
                                  <p:childTnLst>
                                    <p:set>
                                      <p:cBhvr>
                                        <p:cTn id="28" dur="1" fill="hold">
                                          <p:stCondLst>
                                            <p:cond delay="0"/>
                                          </p:stCondLst>
                                        </p:cTn>
                                        <p:tgtEl>
                                          <p:spTgt spid="790"/>
                                        </p:tgtEl>
                                        <p:attrNameLst>
                                          <p:attrName>style.visibility</p:attrName>
                                        </p:attrNameLst>
                                      </p:cBhvr>
                                      <p:to>
                                        <p:strVal val="visible"/>
                                      </p:to>
                                    </p:set>
                                    <p:animEffect transition="in" filter="fade">
                                      <p:cBhvr>
                                        <p:cTn id="29" dur="500"/>
                                        <p:tgtEl>
                                          <p:spTgt spid="790"/>
                                        </p:tgtEl>
                                      </p:cBhvr>
                                    </p:animEffect>
                                  </p:childTnLst>
                                </p:cTn>
                              </p:par>
                              <p:par>
                                <p:cTn id="30" presetID="10" presetClass="entr" presetSubtype="0" fill="hold" nodeType="withEffect">
                                  <p:stCondLst>
                                    <p:cond delay="0"/>
                                  </p:stCondLst>
                                  <p:childTnLst>
                                    <p:set>
                                      <p:cBhvr>
                                        <p:cTn id="31" dur="1" fill="hold">
                                          <p:stCondLst>
                                            <p:cond delay="0"/>
                                          </p:stCondLst>
                                        </p:cTn>
                                        <p:tgtEl>
                                          <p:spTgt spid="787"/>
                                        </p:tgtEl>
                                        <p:attrNameLst>
                                          <p:attrName>style.visibility</p:attrName>
                                        </p:attrNameLst>
                                      </p:cBhvr>
                                      <p:to>
                                        <p:strVal val="visible"/>
                                      </p:to>
                                    </p:set>
                                    <p:animEffect transition="in" filter="fade">
                                      <p:cBhvr>
                                        <p:cTn id="32" dur="500"/>
                                        <p:tgtEl>
                                          <p:spTgt spid="787"/>
                                        </p:tgtEl>
                                      </p:cBhvr>
                                    </p:animEffect>
                                  </p:childTnLst>
                                </p:cTn>
                              </p:par>
                              <p:par>
                                <p:cTn id="33" presetID="10" presetClass="entr" presetSubtype="0" fill="hold" nodeType="withEffect">
                                  <p:stCondLst>
                                    <p:cond delay="0"/>
                                  </p:stCondLst>
                                  <p:childTnLst>
                                    <p:set>
                                      <p:cBhvr>
                                        <p:cTn id="34" dur="1" fill="hold">
                                          <p:stCondLst>
                                            <p:cond delay="0"/>
                                          </p:stCondLst>
                                        </p:cTn>
                                        <p:tgtEl>
                                          <p:spTgt spid="788"/>
                                        </p:tgtEl>
                                        <p:attrNameLst>
                                          <p:attrName>style.visibility</p:attrName>
                                        </p:attrNameLst>
                                      </p:cBhvr>
                                      <p:to>
                                        <p:strVal val="visible"/>
                                      </p:to>
                                    </p:set>
                                    <p:animEffect transition="in" filter="fade">
                                      <p:cBhvr>
                                        <p:cTn id="35" dur="5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795"/>
        <p:cNvGrpSpPr/>
        <p:nvPr/>
      </p:nvGrpSpPr>
      <p:grpSpPr>
        <a:xfrm>
          <a:off x="0" y="0"/>
          <a:ext cx="0" cy="0"/>
          <a:chOff x="0" y="0"/>
          <a:chExt cx="0" cy="0"/>
        </a:xfrm>
      </p:grpSpPr>
      <p:sp>
        <p:nvSpPr>
          <p:cNvPr id="796" name="Google Shape;796;p19"/>
          <p:cNvSpPr/>
          <p:nvPr/>
        </p:nvSpPr>
        <p:spPr>
          <a:xfrm>
            <a:off x="14411191" y="-1328880"/>
            <a:ext cx="4559747" cy="4250064"/>
          </a:xfrm>
          <a:custGeom>
            <a:avLst/>
            <a:gdLst/>
            <a:ahLst/>
            <a:cxnLst/>
            <a:rect l="l" t="t" r="r" b="b"/>
            <a:pathLst>
              <a:path w="4559747" h="4250064" extrusionOk="0">
                <a:moveTo>
                  <a:pt x="0" y="0"/>
                </a:moveTo>
                <a:lnTo>
                  <a:pt x="4559747" y="0"/>
                </a:lnTo>
                <a:lnTo>
                  <a:pt x="4559747" y="4250064"/>
                </a:lnTo>
                <a:lnTo>
                  <a:pt x="0" y="4250064"/>
                </a:lnTo>
                <a:lnTo>
                  <a:pt x="0" y="0"/>
                </a:lnTo>
                <a:close/>
              </a:path>
            </a:pathLst>
          </a:custGeom>
          <a:blipFill rotWithShape="1">
            <a:blip r:embed="rId3">
              <a:alphaModFix/>
            </a:blip>
            <a:stretch>
              <a:fillRect/>
            </a:stretch>
          </a:blipFill>
          <a:ln>
            <a:noFill/>
          </a:ln>
        </p:spPr>
      </p:sp>
      <p:sp>
        <p:nvSpPr>
          <p:cNvPr id="797" name="Google Shape;797;p19"/>
          <p:cNvSpPr/>
          <p:nvPr/>
        </p:nvSpPr>
        <p:spPr>
          <a:xfrm flipH="1">
            <a:off x="-1517844" y="7426384"/>
            <a:ext cx="6138113" cy="5721232"/>
          </a:xfrm>
          <a:custGeom>
            <a:avLst/>
            <a:gdLst/>
            <a:ahLst/>
            <a:cxnLst/>
            <a:rect l="l" t="t" r="r" b="b"/>
            <a:pathLst>
              <a:path w="6138113" h="5721232" extrusionOk="0">
                <a:moveTo>
                  <a:pt x="6138113" y="0"/>
                </a:moveTo>
                <a:lnTo>
                  <a:pt x="0" y="0"/>
                </a:lnTo>
                <a:lnTo>
                  <a:pt x="0" y="5721232"/>
                </a:lnTo>
                <a:lnTo>
                  <a:pt x="6138113" y="5721232"/>
                </a:lnTo>
                <a:lnTo>
                  <a:pt x="6138113" y="0"/>
                </a:lnTo>
                <a:close/>
              </a:path>
            </a:pathLst>
          </a:custGeom>
          <a:blipFill rotWithShape="1">
            <a:blip r:embed="rId3">
              <a:alphaModFix/>
            </a:blip>
            <a:stretch>
              <a:fillRect/>
            </a:stretch>
          </a:blipFill>
          <a:ln>
            <a:noFill/>
          </a:ln>
        </p:spPr>
      </p:sp>
      <p:sp>
        <p:nvSpPr>
          <p:cNvPr id="798" name="Google Shape;798;p19"/>
          <p:cNvSpPr/>
          <p:nvPr/>
        </p:nvSpPr>
        <p:spPr>
          <a:xfrm flipH="1">
            <a:off x="-2938196" y="3718160"/>
            <a:ext cx="4138725" cy="3857636"/>
          </a:xfrm>
          <a:custGeom>
            <a:avLst/>
            <a:gdLst/>
            <a:ahLst/>
            <a:cxnLst/>
            <a:rect l="l" t="t" r="r" b="b"/>
            <a:pathLst>
              <a:path w="4138725" h="3857636" extrusionOk="0">
                <a:moveTo>
                  <a:pt x="4138725" y="0"/>
                </a:moveTo>
                <a:lnTo>
                  <a:pt x="0" y="0"/>
                </a:lnTo>
                <a:lnTo>
                  <a:pt x="0" y="3857637"/>
                </a:lnTo>
                <a:lnTo>
                  <a:pt x="4138725" y="3857637"/>
                </a:lnTo>
                <a:lnTo>
                  <a:pt x="4138725" y="0"/>
                </a:lnTo>
                <a:close/>
              </a:path>
            </a:pathLst>
          </a:custGeom>
          <a:blipFill rotWithShape="1">
            <a:blip r:embed="rId3">
              <a:alphaModFix/>
            </a:blip>
            <a:stretch>
              <a:fillRect/>
            </a:stretch>
          </a:blipFill>
          <a:ln>
            <a:noFill/>
          </a:ln>
        </p:spPr>
      </p:sp>
      <p:sp>
        <p:nvSpPr>
          <p:cNvPr id="799" name="Google Shape;799;p19"/>
          <p:cNvSpPr/>
          <p:nvPr/>
        </p:nvSpPr>
        <p:spPr>
          <a:xfrm>
            <a:off x="13130952" y="-308473"/>
            <a:ext cx="5858788" cy="3229657"/>
          </a:xfrm>
          <a:custGeom>
            <a:avLst/>
            <a:gdLst/>
            <a:ahLst/>
            <a:cxnLst/>
            <a:rect l="l" t="t" r="r" b="b"/>
            <a:pathLst>
              <a:path w="5858788" h="3229657" extrusionOk="0">
                <a:moveTo>
                  <a:pt x="0" y="0"/>
                </a:moveTo>
                <a:lnTo>
                  <a:pt x="5858788" y="0"/>
                </a:lnTo>
                <a:lnTo>
                  <a:pt x="5858788" y="3229657"/>
                </a:lnTo>
                <a:lnTo>
                  <a:pt x="0" y="3229657"/>
                </a:lnTo>
                <a:lnTo>
                  <a:pt x="0" y="0"/>
                </a:lnTo>
                <a:close/>
              </a:path>
            </a:pathLst>
          </a:custGeom>
          <a:blipFill rotWithShape="1">
            <a:blip r:embed="rId4">
              <a:alphaModFix/>
            </a:blip>
            <a:stretch>
              <a:fillRect/>
            </a:stretch>
          </a:blipFill>
          <a:ln>
            <a:noFill/>
          </a:ln>
        </p:spPr>
      </p:sp>
      <p:sp>
        <p:nvSpPr>
          <p:cNvPr id="800" name="Google Shape;800;p19"/>
          <p:cNvSpPr/>
          <p:nvPr/>
        </p:nvSpPr>
        <p:spPr>
          <a:xfrm>
            <a:off x="16060346" y="2324100"/>
            <a:ext cx="6906766" cy="6437681"/>
          </a:xfrm>
          <a:custGeom>
            <a:avLst/>
            <a:gdLst/>
            <a:ahLst/>
            <a:cxnLst/>
            <a:rect l="l" t="t" r="r" b="b"/>
            <a:pathLst>
              <a:path w="6906766" h="6437681" extrusionOk="0">
                <a:moveTo>
                  <a:pt x="0" y="0"/>
                </a:moveTo>
                <a:lnTo>
                  <a:pt x="6906766" y="0"/>
                </a:lnTo>
                <a:lnTo>
                  <a:pt x="6906766" y="6437681"/>
                </a:lnTo>
                <a:lnTo>
                  <a:pt x="0" y="6437681"/>
                </a:lnTo>
                <a:lnTo>
                  <a:pt x="0" y="0"/>
                </a:lnTo>
                <a:close/>
              </a:path>
            </a:pathLst>
          </a:custGeom>
          <a:blipFill rotWithShape="1">
            <a:blip r:embed="rId3">
              <a:alphaModFix/>
            </a:blip>
            <a:stretch>
              <a:fillRect/>
            </a:stretch>
          </a:blipFill>
          <a:ln>
            <a:noFill/>
          </a:ln>
        </p:spPr>
      </p:sp>
      <p:pic>
        <p:nvPicPr>
          <p:cNvPr id="801" name="Google Shape;801;p19"/>
          <p:cNvPicPr preferRelativeResize="0"/>
          <p:nvPr/>
        </p:nvPicPr>
        <p:blipFill rotWithShape="1">
          <a:blip r:embed="rId5">
            <a:alphaModFix/>
          </a:blip>
          <a:srcRect/>
          <a:stretch/>
        </p:blipFill>
        <p:spPr>
          <a:xfrm>
            <a:off x="14411191" y="2161790"/>
            <a:ext cx="4052763" cy="3688014"/>
          </a:xfrm>
          <a:prstGeom prst="rect">
            <a:avLst/>
          </a:prstGeom>
          <a:noFill/>
          <a:ln>
            <a:noFill/>
          </a:ln>
        </p:spPr>
      </p:pic>
      <p:pic>
        <p:nvPicPr>
          <p:cNvPr id="802" name="Google Shape;802;p19"/>
          <p:cNvPicPr preferRelativeResize="0"/>
          <p:nvPr/>
        </p:nvPicPr>
        <p:blipFill rotWithShape="1">
          <a:blip r:embed="rId5">
            <a:alphaModFix/>
          </a:blip>
          <a:srcRect/>
          <a:stretch/>
        </p:blipFill>
        <p:spPr>
          <a:xfrm flipH="1">
            <a:off x="-1631634" y="6182246"/>
            <a:ext cx="4052763" cy="3688014"/>
          </a:xfrm>
          <a:prstGeom prst="rect">
            <a:avLst/>
          </a:prstGeom>
          <a:noFill/>
          <a:ln>
            <a:noFill/>
          </a:ln>
        </p:spPr>
      </p:pic>
      <p:sp>
        <p:nvSpPr>
          <p:cNvPr id="803" name="Google Shape;803;p19"/>
          <p:cNvSpPr/>
          <p:nvPr/>
        </p:nvSpPr>
        <p:spPr>
          <a:xfrm>
            <a:off x="3722694" y="1565837"/>
            <a:ext cx="10145706" cy="6851896"/>
          </a:xfrm>
          <a:prstGeom prst="roundRect">
            <a:avLst>
              <a:gd name="adj" fmla="val 16667"/>
            </a:avLst>
          </a:prstGeom>
          <a:solidFill>
            <a:srgbClr val="FFFFFF"/>
          </a:solidFill>
          <a:ln w="25400" cap="flat" cmpd="sng">
            <a:solidFill>
              <a:srgbClr val="F79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1">
                <a:solidFill>
                  <a:schemeClr val="dk1"/>
                </a:solidFill>
                <a:latin typeface="Times New Roman"/>
                <a:ea typeface="Times New Roman"/>
                <a:cs typeface="Times New Roman"/>
                <a:sym typeface="Times New Roman"/>
              </a:rPr>
              <a:t>Ngựa Hồ gầm gió bắc, chim Việt đậu cành nam</a:t>
            </a:r>
            <a:endParaRPr sz="4400" i="1">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Đất Hồ ở phương Bắc lắm ngựa quý, đất Việt ở phương Nam lắm chim lạ; ngựa và chim ấy đưa vào Trung Quốc vẫn nhớ nước cũ; mỗi khi thấy gió bắc, dù ở đây, ngựa Hồ vẫn hí lên; chim Việt luôn nhớ khí hậu ấm áp ở phương nam nên thường tìm cành cây phía nam để đậu. </a:t>
            </a:r>
            <a:endParaRPr sz="4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550"/>
        <p:cNvGrpSpPr/>
        <p:nvPr/>
      </p:nvGrpSpPr>
      <p:grpSpPr>
        <a:xfrm>
          <a:off x="0" y="0"/>
          <a:ext cx="0" cy="0"/>
          <a:chOff x="0" y="0"/>
          <a:chExt cx="0" cy="0"/>
        </a:xfrm>
      </p:grpSpPr>
      <p:sp>
        <p:nvSpPr>
          <p:cNvPr id="551" name="Google Shape;551;p2"/>
          <p:cNvSpPr/>
          <p:nvPr/>
        </p:nvSpPr>
        <p:spPr>
          <a:xfrm rot="-1697408">
            <a:off x="11808091" y="4341463"/>
            <a:ext cx="3168067" cy="4979281"/>
          </a:xfrm>
          <a:custGeom>
            <a:avLst/>
            <a:gdLst/>
            <a:ahLst/>
            <a:cxnLst/>
            <a:rect l="l" t="t" r="r" b="b"/>
            <a:pathLst>
              <a:path w="3168067" h="4979281" extrusionOk="0">
                <a:moveTo>
                  <a:pt x="0" y="0"/>
                </a:moveTo>
                <a:lnTo>
                  <a:pt x="3168067" y="0"/>
                </a:lnTo>
                <a:lnTo>
                  <a:pt x="3168067" y="4979280"/>
                </a:lnTo>
                <a:lnTo>
                  <a:pt x="0" y="4979280"/>
                </a:lnTo>
                <a:lnTo>
                  <a:pt x="0" y="0"/>
                </a:lnTo>
                <a:close/>
              </a:path>
            </a:pathLst>
          </a:custGeom>
          <a:blipFill rotWithShape="1">
            <a:blip r:embed="rId3">
              <a:alphaModFix/>
            </a:blip>
            <a:stretch>
              <a:fillRect/>
            </a:stretch>
          </a:blipFill>
          <a:ln>
            <a:noFill/>
          </a:ln>
        </p:spPr>
      </p:sp>
      <p:sp>
        <p:nvSpPr>
          <p:cNvPr id="552" name="Google Shape;552;p2"/>
          <p:cNvSpPr/>
          <p:nvPr/>
        </p:nvSpPr>
        <p:spPr>
          <a:xfrm>
            <a:off x="13798444" y="3128013"/>
            <a:ext cx="8596380" cy="8937635"/>
          </a:xfrm>
          <a:custGeom>
            <a:avLst/>
            <a:gdLst/>
            <a:ahLst/>
            <a:cxnLst/>
            <a:rect l="l" t="t" r="r" b="b"/>
            <a:pathLst>
              <a:path w="8596380" h="8937635" extrusionOk="0">
                <a:moveTo>
                  <a:pt x="0" y="0"/>
                </a:moveTo>
                <a:lnTo>
                  <a:pt x="8596380" y="0"/>
                </a:lnTo>
                <a:lnTo>
                  <a:pt x="8596380" y="8937634"/>
                </a:lnTo>
                <a:lnTo>
                  <a:pt x="0" y="8937634"/>
                </a:lnTo>
                <a:lnTo>
                  <a:pt x="0" y="0"/>
                </a:lnTo>
                <a:close/>
              </a:path>
            </a:pathLst>
          </a:custGeom>
          <a:blipFill rotWithShape="1">
            <a:blip r:embed="rId4">
              <a:alphaModFix/>
            </a:blip>
            <a:stretch>
              <a:fillRect/>
            </a:stretch>
          </a:blipFill>
          <a:ln>
            <a:noFill/>
          </a:ln>
        </p:spPr>
      </p:sp>
      <p:sp>
        <p:nvSpPr>
          <p:cNvPr id="553" name="Google Shape;553;p2"/>
          <p:cNvSpPr/>
          <p:nvPr/>
        </p:nvSpPr>
        <p:spPr>
          <a:xfrm>
            <a:off x="1723958" y="3536208"/>
            <a:ext cx="1748179" cy="7284080"/>
          </a:xfrm>
          <a:custGeom>
            <a:avLst/>
            <a:gdLst/>
            <a:ahLst/>
            <a:cxnLst/>
            <a:rect l="l" t="t" r="r" b="b"/>
            <a:pathLst>
              <a:path w="1748179" h="7284080" extrusionOk="0">
                <a:moveTo>
                  <a:pt x="0" y="0"/>
                </a:moveTo>
                <a:lnTo>
                  <a:pt x="1748179" y="0"/>
                </a:lnTo>
                <a:lnTo>
                  <a:pt x="1748179" y="7284080"/>
                </a:lnTo>
                <a:lnTo>
                  <a:pt x="0" y="7284080"/>
                </a:lnTo>
                <a:lnTo>
                  <a:pt x="0" y="0"/>
                </a:lnTo>
                <a:close/>
              </a:path>
            </a:pathLst>
          </a:custGeom>
          <a:blipFill rotWithShape="1">
            <a:blip r:embed="rId5">
              <a:alphaModFix/>
            </a:blip>
            <a:stretch>
              <a:fillRect/>
            </a:stretch>
          </a:blipFill>
          <a:ln>
            <a:noFill/>
          </a:ln>
        </p:spPr>
      </p:sp>
      <p:sp>
        <p:nvSpPr>
          <p:cNvPr id="554" name="Google Shape;554;p2"/>
          <p:cNvSpPr/>
          <p:nvPr/>
        </p:nvSpPr>
        <p:spPr>
          <a:xfrm>
            <a:off x="-2836069" y="5970095"/>
            <a:ext cx="7729539" cy="6914424"/>
          </a:xfrm>
          <a:custGeom>
            <a:avLst/>
            <a:gdLst/>
            <a:ahLst/>
            <a:cxnLst/>
            <a:rect l="l" t="t" r="r" b="b"/>
            <a:pathLst>
              <a:path w="7729539" h="6914424" extrusionOk="0">
                <a:moveTo>
                  <a:pt x="0" y="0"/>
                </a:moveTo>
                <a:lnTo>
                  <a:pt x="7729538" y="0"/>
                </a:lnTo>
                <a:lnTo>
                  <a:pt x="7729538" y="6914424"/>
                </a:lnTo>
                <a:lnTo>
                  <a:pt x="0" y="6914424"/>
                </a:lnTo>
                <a:lnTo>
                  <a:pt x="0" y="0"/>
                </a:lnTo>
                <a:close/>
              </a:path>
            </a:pathLst>
          </a:custGeom>
          <a:blipFill rotWithShape="1">
            <a:blip r:embed="rId6">
              <a:alphaModFix/>
            </a:blip>
            <a:stretch>
              <a:fillRect/>
            </a:stretch>
          </a:blipFill>
          <a:ln>
            <a:noFill/>
          </a:ln>
        </p:spPr>
      </p:sp>
      <p:sp>
        <p:nvSpPr>
          <p:cNvPr id="555" name="Google Shape;555;p2"/>
          <p:cNvSpPr/>
          <p:nvPr/>
        </p:nvSpPr>
        <p:spPr>
          <a:xfrm>
            <a:off x="7559966" y="4560063"/>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556" name="Google Shape;556;p2"/>
          <p:cNvSpPr/>
          <p:nvPr/>
        </p:nvSpPr>
        <p:spPr>
          <a:xfrm rot="1670982">
            <a:off x="3300685" y="4339724"/>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557" name="Google Shape;557;p2"/>
          <p:cNvSpPr/>
          <p:nvPr/>
        </p:nvSpPr>
        <p:spPr>
          <a:xfrm>
            <a:off x="8522681" y="6354546"/>
            <a:ext cx="13558056" cy="7617162"/>
          </a:xfrm>
          <a:custGeom>
            <a:avLst/>
            <a:gdLst/>
            <a:ahLst/>
            <a:cxnLst/>
            <a:rect l="l" t="t" r="r" b="b"/>
            <a:pathLst>
              <a:path w="13558056" h="7617162" extrusionOk="0">
                <a:moveTo>
                  <a:pt x="0" y="0"/>
                </a:moveTo>
                <a:lnTo>
                  <a:pt x="13558056" y="0"/>
                </a:lnTo>
                <a:lnTo>
                  <a:pt x="13558056" y="7617163"/>
                </a:lnTo>
                <a:lnTo>
                  <a:pt x="0" y="7617163"/>
                </a:lnTo>
                <a:lnTo>
                  <a:pt x="0" y="0"/>
                </a:lnTo>
                <a:close/>
              </a:path>
            </a:pathLst>
          </a:custGeom>
          <a:blipFill rotWithShape="1">
            <a:blip r:embed="rId7">
              <a:alphaModFix/>
            </a:blip>
            <a:stretch>
              <a:fillRect/>
            </a:stretch>
          </a:blipFill>
          <a:ln>
            <a:noFill/>
          </a:ln>
        </p:spPr>
      </p:sp>
      <p:sp>
        <p:nvSpPr>
          <p:cNvPr id="558" name="Google Shape;558;p2"/>
          <p:cNvSpPr/>
          <p:nvPr/>
        </p:nvSpPr>
        <p:spPr>
          <a:xfrm>
            <a:off x="1542718" y="7606355"/>
            <a:ext cx="8689154" cy="4091802"/>
          </a:xfrm>
          <a:custGeom>
            <a:avLst/>
            <a:gdLst/>
            <a:ahLst/>
            <a:cxnLst/>
            <a:rect l="l" t="t" r="r" b="b"/>
            <a:pathLst>
              <a:path w="8689154" h="4091802" extrusionOk="0">
                <a:moveTo>
                  <a:pt x="0" y="0"/>
                </a:moveTo>
                <a:lnTo>
                  <a:pt x="8689155" y="0"/>
                </a:lnTo>
                <a:lnTo>
                  <a:pt x="8689155" y="4091802"/>
                </a:lnTo>
                <a:lnTo>
                  <a:pt x="0" y="4091802"/>
                </a:lnTo>
                <a:lnTo>
                  <a:pt x="0" y="0"/>
                </a:lnTo>
                <a:close/>
              </a:path>
            </a:pathLst>
          </a:custGeom>
          <a:blipFill rotWithShape="1">
            <a:blip r:embed="rId8">
              <a:alphaModFix/>
            </a:blip>
            <a:stretch>
              <a:fillRect/>
            </a:stretch>
          </a:blipFill>
          <a:ln>
            <a:noFill/>
          </a:ln>
        </p:spPr>
      </p:sp>
      <p:pic>
        <p:nvPicPr>
          <p:cNvPr id="559" name="Google Shape;559;p2"/>
          <p:cNvPicPr preferRelativeResize="0"/>
          <p:nvPr/>
        </p:nvPicPr>
        <p:blipFill rotWithShape="1">
          <a:blip r:embed="rId9">
            <a:alphaModFix amt="40000"/>
          </a:blip>
          <a:srcRect/>
          <a:stretch/>
        </p:blipFill>
        <p:spPr>
          <a:xfrm flipH="1">
            <a:off x="8765288" y="3685362"/>
            <a:ext cx="2933169" cy="2669184"/>
          </a:xfrm>
          <a:prstGeom prst="rect">
            <a:avLst/>
          </a:prstGeom>
          <a:noFill/>
          <a:ln>
            <a:noFill/>
          </a:ln>
        </p:spPr>
      </p:pic>
      <p:pic>
        <p:nvPicPr>
          <p:cNvPr id="560" name="Google Shape;560;p2"/>
          <p:cNvPicPr preferRelativeResize="0"/>
          <p:nvPr/>
        </p:nvPicPr>
        <p:blipFill rotWithShape="1">
          <a:blip r:embed="rId9">
            <a:alphaModFix/>
          </a:blip>
          <a:srcRect/>
          <a:stretch/>
        </p:blipFill>
        <p:spPr>
          <a:xfrm>
            <a:off x="14522156" y="-1397676"/>
            <a:ext cx="4052763" cy="3688014"/>
          </a:xfrm>
          <a:prstGeom prst="rect">
            <a:avLst/>
          </a:prstGeom>
          <a:noFill/>
          <a:ln>
            <a:noFill/>
          </a:ln>
        </p:spPr>
      </p:pic>
      <p:sp>
        <p:nvSpPr>
          <p:cNvPr id="561" name="Google Shape;561;p2"/>
          <p:cNvSpPr txBox="1"/>
          <p:nvPr/>
        </p:nvSpPr>
        <p:spPr>
          <a:xfrm>
            <a:off x="2993215" y="1315243"/>
            <a:ext cx="12301567" cy="295465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a:solidFill>
                  <a:srgbClr val="FEFEFE"/>
                </a:solidFill>
                <a:latin typeface="Times New Roman"/>
                <a:ea typeface="Times New Roman"/>
                <a:cs typeface="Times New Roman"/>
                <a:sym typeface="Times New Roman"/>
              </a:rPr>
              <a:t>HOẠT ĐỘNG 1</a:t>
            </a:r>
            <a:endParaRPr sz="9600" b="1">
              <a:solidFill>
                <a:srgbClr val="FEFEFE"/>
              </a:solidFill>
              <a:latin typeface="Times New Roman"/>
              <a:ea typeface="Times New Roman"/>
              <a:cs typeface="Times New Roman"/>
              <a:sym typeface="Times New Roman"/>
            </a:endParaRPr>
          </a:p>
          <a:p>
            <a:pPr marL="0" marR="0" lvl="0" indent="0" algn="ctr" rtl="0">
              <a:spcBef>
                <a:spcPts val="0"/>
              </a:spcBef>
              <a:spcAft>
                <a:spcPts val="0"/>
              </a:spcAft>
              <a:buNone/>
            </a:pPr>
            <a:r>
              <a:rPr lang="en-US" sz="9600" b="1">
                <a:solidFill>
                  <a:srgbClr val="FEFEFE"/>
                </a:solidFill>
                <a:latin typeface="Times New Roman"/>
                <a:ea typeface="Times New Roman"/>
                <a:cs typeface="Times New Roman"/>
                <a:sym typeface="Times New Roman"/>
              </a:rPr>
              <a:t> KHỞI ĐỘNG</a:t>
            </a:r>
            <a:endParaRPr sz="9600" b="1">
              <a:solidFill>
                <a:srgbClr val="FEFEFE"/>
              </a:solidFill>
              <a:latin typeface="Times New Roman"/>
              <a:ea typeface="Times New Roman"/>
              <a:cs typeface="Times New Roman"/>
              <a:sym typeface="Times New Roman"/>
            </a:endParaRPr>
          </a:p>
        </p:txBody>
      </p:sp>
      <p:pic>
        <p:nvPicPr>
          <p:cNvPr id="562" name="Google Shape;562;p2"/>
          <p:cNvPicPr preferRelativeResize="0"/>
          <p:nvPr/>
        </p:nvPicPr>
        <p:blipFill rotWithShape="1">
          <a:blip r:embed="rId9">
            <a:alphaModFix/>
          </a:blip>
          <a:srcRect/>
          <a:stretch/>
        </p:blipFill>
        <p:spPr>
          <a:xfrm flipH="1">
            <a:off x="-1937015" y="1215634"/>
            <a:ext cx="3874029" cy="3525367"/>
          </a:xfrm>
          <a:prstGeom prst="rect">
            <a:avLst/>
          </a:prstGeom>
          <a:noFill/>
          <a:ln>
            <a:noFill/>
          </a:ln>
        </p:spPr>
      </p:pic>
      <p:pic>
        <p:nvPicPr>
          <p:cNvPr id="563" name="Google Shape;563;p2"/>
          <p:cNvPicPr preferRelativeResize="0"/>
          <p:nvPr/>
        </p:nvPicPr>
        <p:blipFill rotWithShape="1">
          <a:blip r:embed="rId9">
            <a:alphaModFix amt="47000"/>
          </a:blip>
          <a:srcRect/>
          <a:stretch/>
        </p:blipFill>
        <p:spPr>
          <a:xfrm>
            <a:off x="4669463" y="-847467"/>
            <a:ext cx="2473853" cy="22512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animEffect transition="in" filter="fade">
                                      <p:cBhvr>
                                        <p:cTn id="7" dur="10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7"/>
        <p:cNvGrpSpPr/>
        <p:nvPr/>
      </p:nvGrpSpPr>
      <p:grpSpPr>
        <a:xfrm>
          <a:off x="0" y="0"/>
          <a:ext cx="0" cy="0"/>
          <a:chOff x="0" y="0"/>
          <a:chExt cx="0" cy="0"/>
        </a:xfrm>
      </p:grpSpPr>
      <p:sp>
        <p:nvSpPr>
          <p:cNvPr id="808" name="Google Shape;808;p20"/>
          <p:cNvSpPr txBox="1"/>
          <p:nvPr/>
        </p:nvSpPr>
        <p:spPr>
          <a:xfrm>
            <a:off x="4572000" y="800100"/>
            <a:ext cx="10515600" cy="2165350"/>
          </a:xfrm>
          <a:prstGeom prst="rect">
            <a:avLst/>
          </a:prstGeom>
          <a:solidFill>
            <a:schemeClr val="dk1"/>
          </a:solidFill>
          <a:ln w="9525" cap="flat" cmpd="sng">
            <a:solidFill>
              <a:srgbClr val="FFFF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6600"/>
              <a:buFont typeface="Arial"/>
              <a:buNone/>
            </a:pPr>
            <a:r>
              <a:rPr lang="en-US" sz="6600" b="1">
                <a:solidFill>
                  <a:schemeClr val="lt1"/>
                </a:solidFill>
                <a:latin typeface="Times New Roman"/>
                <a:ea typeface="Times New Roman"/>
                <a:cs typeface="Times New Roman"/>
                <a:sym typeface="Times New Roman"/>
              </a:rPr>
              <a:t>c. Tác dụng của việc sử dụng các điển tích điển cố</a:t>
            </a:r>
            <a:endParaRPr sz="6600" b="1">
              <a:solidFill>
                <a:schemeClr val="lt1"/>
              </a:solidFill>
              <a:latin typeface="Times New Roman"/>
              <a:ea typeface="Times New Roman"/>
              <a:cs typeface="Times New Roman"/>
              <a:sym typeface="Times New Roman"/>
            </a:endParaRPr>
          </a:p>
        </p:txBody>
      </p:sp>
      <p:sp>
        <p:nvSpPr>
          <p:cNvPr id="809" name="Google Shape;809;p20"/>
          <p:cNvSpPr txBox="1"/>
          <p:nvPr/>
        </p:nvSpPr>
        <p:spPr>
          <a:xfrm>
            <a:off x="4876800" y="4457701"/>
            <a:ext cx="12268200" cy="3776663"/>
          </a:xfrm>
          <a:prstGeom prst="rect">
            <a:avLst/>
          </a:prstGeom>
          <a:solidFill>
            <a:schemeClr val="lt1"/>
          </a:solidFill>
          <a:ln>
            <a:noFill/>
          </a:ln>
          <a:effectLst>
            <a:outerShdw blurRad="149987" dist="250190" dir="8460000" algn="ctr">
              <a:srgbClr val="000000">
                <a:alpha val="2784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800"/>
              <a:buFont typeface="Arial"/>
              <a:buNone/>
            </a:pPr>
            <a:r>
              <a:rPr lang="en-US" sz="4800">
                <a:solidFill>
                  <a:schemeClr val="dk1"/>
                </a:solidFill>
                <a:latin typeface="Times New Roman"/>
                <a:ea typeface="Times New Roman"/>
                <a:cs typeface="Times New Roman"/>
                <a:sym typeface="Times New Roman"/>
              </a:rPr>
              <a:t>- Làm nổi bật lên vẻ đẹp, giá trị bên trong và nỗi lòng của nhân vật Vũ Nương. </a:t>
            </a:r>
            <a:endParaRPr sz="4800">
              <a:solidFill>
                <a:schemeClr val="dk1"/>
              </a:solidFill>
              <a:latin typeface="Times New Roman"/>
              <a:ea typeface="Times New Roman"/>
              <a:cs typeface="Times New Roman"/>
              <a:sym typeface="Times New Roman"/>
            </a:endParaRPr>
          </a:p>
          <a:p>
            <a:pPr marL="0" marR="0" lvl="0" indent="0" algn="l" rtl="0">
              <a:spcBef>
                <a:spcPts val="960"/>
              </a:spcBef>
              <a:spcAft>
                <a:spcPts val="0"/>
              </a:spcAft>
              <a:buClr>
                <a:schemeClr val="dk1"/>
              </a:buClr>
              <a:buSzPts val="4800"/>
              <a:buFont typeface="Arial"/>
              <a:buNone/>
            </a:pPr>
            <a:r>
              <a:rPr lang="en-US" sz="4800">
                <a:solidFill>
                  <a:schemeClr val="dk1"/>
                </a:solidFill>
                <a:latin typeface="Times New Roman"/>
                <a:ea typeface="Times New Roman"/>
                <a:cs typeface="Times New Roman"/>
                <a:sym typeface="Times New Roman"/>
              </a:rPr>
              <a:t>- Làm cho các câu văn thêm hàm súc, trang nhã, gợi liên tưởng phong phú cho người đọc.</a:t>
            </a:r>
            <a:endParaRPr sz="4800">
              <a:solidFill>
                <a:srgbClr val="000000"/>
              </a:solidFill>
              <a:latin typeface="Times New Roman"/>
              <a:ea typeface="Times New Roman"/>
              <a:cs typeface="Times New Roman"/>
              <a:sym typeface="Times New Roman"/>
            </a:endParaRPr>
          </a:p>
        </p:txBody>
      </p:sp>
      <p:pic>
        <p:nvPicPr>
          <p:cNvPr id="810" name="Google Shape;810;p20"/>
          <p:cNvPicPr preferRelativeResize="0"/>
          <p:nvPr/>
        </p:nvPicPr>
        <p:blipFill rotWithShape="1">
          <a:blip r:embed="rId3">
            <a:alphaModFix/>
          </a:blip>
          <a:srcRect/>
          <a:stretch/>
        </p:blipFill>
        <p:spPr>
          <a:xfrm rot="4500000">
            <a:off x="-2082752" y="2922402"/>
            <a:ext cx="8417967" cy="3730690"/>
          </a:xfrm>
          <a:prstGeom prst="rect">
            <a:avLst/>
          </a:prstGeom>
          <a:noFill/>
          <a:ln>
            <a:noFill/>
          </a:ln>
        </p:spPr>
      </p:pic>
      <p:pic>
        <p:nvPicPr>
          <p:cNvPr id="811" name="Google Shape;811;p20"/>
          <p:cNvPicPr preferRelativeResize="0"/>
          <p:nvPr/>
        </p:nvPicPr>
        <p:blipFill rotWithShape="1">
          <a:blip r:embed="rId4">
            <a:alphaModFix/>
          </a:blip>
          <a:srcRect/>
          <a:stretch/>
        </p:blipFill>
        <p:spPr>
          <a:xfrm>
            <a:off x="463096" y="7810500"/>
            <a:ext cx="6616700" cy="2324100"/>
          </a:xfrm>
          <a:prstGeom prst="rect">
            <a:avLst/>
          </a:prstGeom>
          <a:noFill/>
          <a:ln>
            <a:noFill/>
          </a:ln>
        </p:spPr>
      </p:pic>
      <p:pic>
        <p:nvPicPr>
          <p:cNvPr id="812" name="Google Shape;812;p20"/>
          <p:cNvPicPr preferRelativeResize="0"/>
          <p:nvPr/>
        </p:nvPicPr>
        <p:blipFill rotWithShape="1">
          <a:blip r:embed="rId5">
            <a:alphaModFix/>
          </a:blip>
          <a:srcRect/>
          <a:stretch/>
        </p:blipFill>
        <p:spPr>
          <a:xfrm>
            <a:off x="492125" y="2473325"/>
            <a:ext cx="1176345" cy="993642"/>
          </a:xfrm>
          <a:prstGeom prst="rect">
            <a:avLst/>
          </a:prstGeom>
          <a:noFill/>
          <a:ln>
            <a:noFill/>
          </a:ln>
        </p:spPr>
      </p:pic>
      <p:pic>
        <p:nvPicPr>
          <p:cNvPr id="813" name="Google Shape;813;p20"/>
          <p:cNvPicPr preferRelativeResize="0"/>
          <p:nvPr/>
        </p:nvPicPr>
        <p:blipFill rotWithShape="1">
          <a:blip r:embed="rId5">
            <a:alphaModFix/>
          </a:blip>
          <a:srcRect/>
          <a:stretch/>
        </p:blipFill>
        <p:spPr>
          <a:xfrm>
            <a:off x="1905000" y="239394"/>
            <a:ext cx="1679575" cy="14167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fade">
                                      <p:cBhvr>
                                        <p:cTn id="7" dur="500"/>
                                        <p:tgtEl>
                                          <p:spTgt spid="8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1"/>
                                        </p:tgtEl>
                                        <p:attrNameLst>
                                          <p:attrName>style.visibility</p:attrName>
                                        </p:attrNameLst>
                                      </p:cBhvr>
                                      <p:to>
                                        <p:strVal val="visible"/>
                                      </p:to>
                                    </p:set>
                                    <p:animEffect transition="in" filter="fade">
                                      <p:cBhvr>
                                        <p:cTn id="11" dur="500"/>
                                        <p:tgtEl>
                                          <p:spTgt spid="811"/>
                                        </p:tgtEl>
                                      </p:cBhvr>
                                    </p:animEffect>
                                  </p:childTnLst>
                                </p:cTn>
                              </p:par>
                              <p:par>
                                <p:cTn id="12" presetID="2" presetClass="entr" presetSubtype="8" fill="hold" nodeType="withEffect">
                                  <p:stCondLst>
                                    <p:cond delay="0"/>
                                  </p:stCondLst>
                                  <p:childTnLst>
                                    <p:set>
                                      <p:cBhvr>
                                        <p:cTn id="13" dur="1" fill="hold">
                                          <p:stCondLst>
                                            <p:cond delay="0"/>
                                          </p:stCondLst>
                                        </p:cTn>
                                        <p:tgtEl>
                                          <p:spTgt spid="812"/>
                                        </p:tgtEl>
                                        <p:attrNameLst>
                                          <p:attrName>style.visibility</p:attrName>
                                        </p:attrNameLst>
                                      </p:cBhvr>
                                      <p:to>
                                        <p:strVal val="visible"/>
                                      </p:to>
                                    </p:set>
                                    <p:anim calcmode="lin" valueType="num">
                                      <p:cBhvr additive="base">
                                        <p:cTn id="14" dur="2000"/>
                                        <p:tgtEl>
                                          <p:spTgt spid="812"/>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813"/>
                                        </p:tgtEl>
                                        <p:attrNameLst>
                                          <p:attrName>style.visibility</p:attrName>
                                        </p:attrNameLst>
                                      </p:cBhvr>
                                      <p:to>
                                        <p:strVal val="visible"/>
                                      </p:to>
                                    </p:set>
                                    <p:anim calcmode="lin" valueType="num">
                                      <p:cBhvr additive="base">
                                        <p:cTn id="17" dur="2000"/>
                                        <p:tgtEl>
                                          <p:spTgt spid="813"/>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8"/>
                                        </p:tgtEl>
                                        <p:attrNameLst>
                                          <p:attrName>style.visibility</p:attrName>
                                        </p:attrNameLst>
                                      </p:cBhvr>
                                      <p:to>
                                        <p:strVal val="visible"/>
                                      </p:to>
                                    </p:set>
                                    <p:animEffect transition="in" filter="fade">
                                      <p:cBhvr>
                                        <p:cTn id="22" dur="500"/>
                                        <p:tgtEl>
                                          <p:spTgt spid="8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9"/>
                                        </p:tgtEl>
                                        <p:attrNameLst>
                                          <p:attrName>style.visibility</p:attrName>
                                        </p:attrNameLst>
                                      </p:cBhvr>
                                      <p:to>
                                        <p:strVal val="visible"/>
                                      </p:to>
                                    </p:set>
                                    <p:animEffect transition="in" filter="fade">
                                      <p:cBhvr>
                                        <p:cTn id="27" dur="20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817"/>
        <p:cNvGrpSpPr/>
        <p:nvPr/>
      </p:nvGrpSpPr>
      <p:grpSpPr>
        <a:xfrm>
          <a:off x="0" y="0"/>
          <a:ext cx="0" cy="0"/>
          <a:chOff x="0" y="0"/>
          <a:chExt cx="0" cy="0"/>
        </a:xfrm>
      </p:grpSpPr>
      <p:sp>
        <p:nvSpPr>
          <p:cNvPr id="818" name="Google Shape;818;p21"/>
          <p:cNvSpPr/>
          <p:nvPr/>
        </p:nvSpPr>
        <p:spPr>
          <a:xfrm rot="-1697408">
            <a:off x="11808091" y="4341463"/>
            <a:ext cx="3168067" cy="4979281"/>
          </a:xfrm>
          <a:custGeom>
            <a:avLst/>
            <a:gdLst/>
            <a:ahLst/>
            <a:cxnLst/>
            <a:rect l="l" t="t" r="r" b="b"/>
            <a:pathLst>
              <a:path w="3168067" h="4979281" extrusionOk="0">
                <a:moveTo>
                  <a:pt x="0" y="0"/>
                </a:moveTo>
                <a:lnTo>
                  <a:pt x="3168067" y="0"/>
                </a:lnTo>
                <a:lnTo>
                  <a:pt x="3168067" y="4979280"/>
                </a:lnTo>
                <a:lnTo>
                  <a:pt x="0" y="4979280"/>
                </a:lnTo>
                <a:lnTo>
                  <a:pt x="0" y="0"/>
                </a:lnTo>
                <a:close/>
              </a:path>
            </a:pathLst>
          </a:custGeom>
          <a:blipFill rotWithShape="1">
            <a:blip r:embed="rId3">
              <a:alphaModFix/>
            </a:blip>
            <a:stretch>
              <a:fillRect/>
            </a:stretch>
          </a:blipFill>
          <a:ln>
            <a:noFill/>
          </a:ln>
        </p:spPr>
      </p:sp>
      <p:sp>
        <p:nvSpPr>
          <p:cNvPr id="819" name="Google Shape;819;p21"/>
          <p:cNvSpPr/>
          <p:nvPr/>
        </p:nvSpPr>
        <p:spPr>
          <a:xfrm>
            <a:off x="13798444" y="3128013"/>
            <a:ext cx="8596380" cy="8937635"/>
          </a:xfrm>
          <a:custGeom>
            <a:avLst/>
            <a:gdLst/>
            <a:ahLst/>
            <a:cxnLst/>
            <a:rect l="l" t="t" r="r" b="b"/>
            <a:pathLst>
              <a:path w="8596380" h="8937635" extrusionOk="0">
                <a:moveTo>
                  <a:pt x="0" y="0"/>
                </a:moveTo>
                <a:lnTo>
                  <a:pt x="8596380" y="0"/>
                </a:lnTo>
                <a:lnTo>
                  <a:pt x="8596380" y="8937634"/>
                </a:lnTo>
                <a:lnTo>
                  <a:pt x="0" y="8937634"/>
                </a:lnTo>
                <a:lnTo>
                  <a:pt x="0" y="0"/>
                </a:lnTo>
                <a:close/>
              </a:path>
            </a:pathLst>
          </a:custGeom>
          <a:blipFill rotWithShape="1">
            <a:blip r:embed="rId4">
              <a:alphaModFix/>
            </a:blip>
            <a:stretch>
              <a:fillRect/>
            </a:stretch>
          </a:blipFill>
          <a:ln>
            <a:noFill/>
          </a:ln>
        </p:spPr>
      </p:sp>
      <p:sp>
        <p:nvSpPr>
          <p:cNvPr id="820" name="Google Shape;820;p21"/>
          <p:cNvSpPr/>
          <p:nvPr/>
        </p:nvSpPr>
        <p:spPr>
          <a:xfrm>
            <a:off x="1723958" y="3536208"/>
            <a:ext cx="1748179" cy="7284080"/>
          </a:xfrm>
          <a:custGeom>
            <a:avLst/>
            <a:gdLst/>
            <a:ahLst/>
            <a:cxnLst/>
            <a:rect l="l" t="t" r="r" b="b"/>
            <a:pathLst>
              <a:path w="1748179" h="7284080" extrusionOk="0">
                <a:moveTo>
                  <a:pt x="0" y="0"/>
                </a:moveTo>
                <a:lnTo>
                  <a:pt x="1748179" y="0"/>
                </a:lnTo>
                <a:lnTo>
                  <a:pt x="1748179" y="7284080"/>
                </a:lnTo>
                <a:lnTo>
                  <a:pt x="0" y="7284080"/>
                </a:lnTo>
                <a:lnTo>
                  <a:pt x="0" y="0"/>
                </a:lnTo>
                <a:close/>
              </a:path>
            </a:pathLst>
          </a:custGeom>
          <a:blipFill rotWithShape="1">
            <a:blip r:embed="rId5">
              <a:alphaModFix/>
            </a:blip>
            <a:stretch>
              <a:fillRect/>
            </a:stretch>
          </a:blipFill>
          <a:ln>
            <a:noFill/>
          </a:ln>
        </p:spPr>
      </p:sp>
      <p:sp>
        <p:nvSpPr>
          <p:cNvPr id="821" name="Google Shape;821;p21"/>
          <p:cNvSpPr/>
          <p:nvPr/>
        </p:nvSpPr>
        <p:spPr>
          <a:xfrm>
            <a:off x="-2836069" y="5970095"/>
            <a:ext cx="7729539" cy="6914424"/>
          </a:xfrm>
          <a:custGeom>
            <a:avLst/>
            <a:gdLst/>
            <a:ahLst/>
            <a:cxnLst/>
            <a:rect l="l" t="t" r="r" b="b"/>
            <a:pathLst>
              <a:path w="7729539" h="6914424" extrusionOk="0">
                <a:moveTo>
                  <a:pt x="0" y="0"/>
                </a:moveTo>
                <a:lnTo>
                  <a:pt x="7729538" y="0"/>
                </a:lnTo>
                <a:lnTo>
                  <a:pt x="7729538" y="6914424"/>
                </a:lnTo>
                <a:lnTo>
                  <a:pt x="0" y="6914424"/>
                </a:lnTo>
                <a:lnTo>
                  <a:pt x="0" y="0"/>
                </a:lnTo>
                <a:close/>
              </a:path>
            </a:pathLst>
          </a:custGeom>
          <a:blipFill rotWithShape="1">
            <a:blip r:embed="rId6">
              <a:alphaModFix/>
            </a:blip>
            <a:stretch>
              <a:fillRect/>
            </a:stretch>
          </a:blipFill>
          <a:ln>
            <a:noFill/>
          </a:ln>
        </p:spPr>
      </p:sp>
      <p:sp>
        <p:nvSpPr>
          <p:cNvPr id="822" name="Google Shape;822;p21"/>
          <p:cNvSpPr/>
          <p:nvPr/>
        </p:nvSpPr>
        <p:spPr>
          <a:xfrm>
            <a:off x="7559966" y="4560063"/>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823" name="Google Shape;823;p21"/>
          <p:cNvSpPr/>
          <p:nvPr/>
        </p:nvSpPr>
        <p:spPr>
          <a:xfrm rot="1670982">
            <a:off x="3300685" y="4339724"/>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824" name="Google Shape;824;p21"/>
          <p:cNvSpPr/>
          <p:nvPr/>
        </p:nvSpPr>
        <p:spPr>
          <a:xfrm>
            <a:off x="8522681" y="6354546"/>
            <a:ext cx="13558056" cy="7617162"/>
          </a:xfrm>
          <a:custGeom>
            <a:avLst/>
            <a:gdLst/>
            <a:ahLst/>
            <a:cxnLst/>
            <a:rect l="l" t="t" r="r" b="b"/>
            <a:pathLst>
              <a:path w="13558056" h="7617162" extrusionOk="0">
                <a:moveTo>
                  <a:pt x="0" y="0"/>
                </a:moveTo>
                <a:lnTo>
                  <a:pt x="13558056" y="0"/>
                </a:lnTo>
                <a:lnTo>
                  <a:pt x="13558056" y="7617163"/>
                </a:lnTo>
                <a:lnTo>
                  <a:pt x="0" y="7617163"/>
                </a:lnTo>
                <a:lnTo>
                  <a:pt x="0" y="0"/>
                </a:lnTo>
                <a:close/>
              </a:path>
            </a:pathLst>
          </a:custGeom>
          <a:blipFill rotWithShape="1">
            <a:blip r:embed="rId7">
              <a:alphaModFix/>
            </a:blip>
            <a:stretch>
              <a:fillRect/>
            </a:stretch>
          </a:blipFill>
          <a:ln>
            <a:noFill/>
          </a:ln>
        </p:spPr>
      </p:sp>
      <p:sp>
        <p:nvSpPr>
          <p:cNvPr id="825" name="Google Shape;825;p21"/>
          <p:cNvSpPr/>
          <p:nvPr/>
        </p:nvSpPr>
        <p:spPr>
          <a:xfrm>
            <a:off x="1542718" y="7606355"/>
            <a:ext cx="8689154" cy="4091802"/>
          </a:xfrm>
          <a:custGeom>
            <a:avLst/>
            <a:gdLst/>
            <a:ahLst/>
            <a:cxnLst/>
            <a:rect l="l" t="t" r="r" b="b"/>
            <a:pathLst>
              <a:path w="8689154" h="4091802" extrusionOk="0">
                <a:moveTo>
                  <a:pt x="0" y="0"/>
                </a:moveTo>
                <a:lnTo>
                  <a:pt x="8689155" y="0"/>
                </a:lnTo>
                <a:lnTo>
                  <a:pt x="8689155" y="4091802"/>
                </a:lnTo>
                <a:lnTo>
                  <a:pt x="0" y="4091802"/>
                </a:lnTo>
                <a:lnTo>
                  <a:pt x="0" y="0"/>
                </a:lnTo>
                <a:close/>
              </a:path>
            </a:pathLst>
          </a:custGeom>
          <a:blipFill rotWithShape="1">
            <a:blip r:embed="rId8">
              <a:alphaModFix/>
            </a:blip>
            <a:stretch>
              <a:fillRect/>
            </a:stretch>
          </a:blipFill>
          <a:ln>
            <a:noFill/>
          </a:ln>
        </p:spPr>
      </p:sp>
      <p:pic>
        <p:nvPicPr>
          <p:cNvPr id="826" name="Google Shape;826;p21"/>
          <p:cNvPicPr preferRelativeResize="0"/>
          <p:nvPr/>
        </p:nvPicPr>
        <p:blipFill rotWithShape="1">
          <a:blip r:embed="rId9">
            <a:alphaModFix amt="40000"/>
          </a:blip>
          <a:srcRect/>
          <a:stretch/>
        </p:blipFill>
        <p:spPr>
          <a:xfrm flipH="1">
            <a:off x="8765288" y="3685362"/>
            <a:ext cx="2933169" cy="2669184"/>
          </a:xfrm>
          <a:prstGeom prst="rect">
            <a:avLst/>
          </a:prstGeom>
          <a:noFill/>
          <a:ln>
            <a:noFill/>
          </a:ln>
        </p:spPr>
      </p:pic>
      <p:pic>
        <p:nvPicPr>
          <p:cNvPr id="827" name="Google Shape;827;p21"/>
          <p:cNvPicPr preferRelativeResize="0"/>
          <p:nvPr/>
        </p:nvPicPr>
        <p:blipFill rotWithShape="1">
          <a:blip r:embed="rId9">
            <a:alphaModFix/>
          </a:blip>
          <a:srcRect/>
          <a:stretch/>
        </p:blipFill>
        <p:spPr>
          <a:xfrm>
            <a:off x="14522156" y="-1397676"/>
            <a:ext cx="4052763" cy="3688014"/>
          </a:xfrm>
          <a:prstGeom prst="rect">
            <a:avLst/>
          </a:prstGeom>
          <a:noFill/>
          <a:ln>
            <a:noFill/>
          </a:ln>
        </p:spPr>
      </p:pic>
      <p:sp>
        <p:nvSpPr>
          <p:cNvPr id="828" name="Google Shape;828;p21"/>
          <p:cNvSpPr txBox="1"/>
          <p:nvPr/>
        </p:nvSpPr>
        <p:spPr>
          <a:xfrm>
            <a:off x="2901405" y="1444076"/>
            <a:ext cx="12485190" cy="295465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a:solidFill>
                  <a:schemeClr val="accent5"/>
                </a:solidFill>
                <a:latin typeface="Times New Roman"/>
                <a:ea typeface="Times New Roman"/>
                <a:cs typeface="Times New Roman"/>
                <a:sym typeface="Times New Roman"/>
              </a:rPr>
              <a:t>HOẠT ĐỘNG 4</a:t>
            </a:r>
            <a:endParaRPr/>
          </a:p>
          <a:p>
            <a:pPr marL="0" marR="0" lvl="0" indent="0" algn="ctr" rtl="0">
              <a:spcBef>
                <a:spcPts val="0"/>
              </a:spcBef>
              <a:spcAft>
                <a:spcPts val="0"/>
              </a:spcAft>
              <a:buNone/>
            </a:pPr>
            <a:r>
              <a:rPr lang="en-US" sz="9600" b="1">
                <a:solidFill>
                  <a:schemeClr val="accent5"/>
                </a:solidFill>
                <a:latin typeface="Times New Roman"/>
                <a:ea typeface="Times New Roman"/>
                <a:cs typeface="Times New Roman"/>
                <a:sym typeface="Times New Roman"/>
              </a:rPr>
              <a:t> VẬN DỤNG</a:t>
            </a:r>
            <a:endParaRPr sz="13678" b="1">
              <a:solidFill>
                <a:schemeClr val="accent5"/>
              </a:solidFill>
              <a:latin typeface="Times New Roman"/>
              <a:ea typeface="Times New Roman"/>
              <a:cs typeface="Times New Roman"/>
              <a:sym typeface="Times New Roman"/>
            </a:endParaRPr>
          </a:p>
        </p:txBody>
      </p:sp>
      <p:pic>
        <p:nvPicPr>
          <p:cNvPr id="829" name="Google Shape;829;p21"/>
          <p:cNvPicPr preferRelativeResize="0"/>
          <p:nvPr/>
        </p:nvPicPr>
        <p:blipFill rotWithShape="1">
          <a:blip r:embed="rId9">
            <a:alphaModFix/>
          </a:blip>
          <a:srcRect/>
          <a:stretch/>
        </p:blipFill>
        <p:spPr>
          <a:xfrm flipH="1">
            <a:off x="-1937015" y="1215634"/>
            <a:ext cx="3874029" cy="3525367"/>
          </a:xfrm>
          <a:prstGeom prst="rect">
            <a:avLst/>
          </a:prstGeom>
          <a:noFill/>
          <a:ln>
            <a:noFill/>
          </a:ln>
        </p:spPr>
      </p:pic>
      <p:pic>
        <p:nvPicPr>
          <p:cNvPr id="830" name="Google Shape;830;p21"/>
          <p:cNvPicPr preferRelativeResize="0"/>
          <p:nvPr/>
        </p:nvPicPr>
        <p:blipFill rotWithShape="1">
          <a:blip r:embed="rId9">
            <a:alphaModFix amt="47000"/>
          </a:blip>
          <a:srcRect/>
          <a:stretch/>
        </p:blipFill>
        <p:spPr>
          <a:xfrm>
            <a:off x="4669463" y="-847467"/>
            <a:ext cx="2473853" cy="22512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8">
                                            <p:txEl>
                                              <p:pRg st="0" end="0"/>
                                            </p:txEl>
                                          </p:spTgt>
                                        </p:tgtEl>
                                        <p:attrNameLst>
                                          <p:attrName>style.visibility</p:attrName>
                                        </p:attrNameLst>
                                      </p:cBhvr>
                                      <p:to>
                                        <p:strVal val="visible"/>
                                      </p:to>
                                    </p:set>
                                    <p:animEffect transition="in" filter="fade">
                                      <p:cBhvr>
                                        <p:cTn id="7" dur="500"/>
                                        <p:tgtEl>
                                          <p:spTgt spid="8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xEl>
                                              <p:pRg st="1" end="1"/>
                                            </p:txEl>
                                          </p:spTgt>
                                        </p:tgtEl>
                                        <p:attrNameLst>
                                          <p:attrName>style.visibility</p:attrName>
                                        </p:attrNameLst>
                                      </p:cBhvr>
                                      <p:to>
                                        <p:strVal val="visible"/>
                                      </p:to>
                                    </p:set>
                                    <p:animEffect transition="in" filter="fade">
                                      <p:cBhvr>
                                        <p:cTn id="12" dur="500"/>
                                        <p:tgtEl>
                                          <p:spTgt spid="8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834"/>
        <p:cNvGrpSpPr/>
        <p:nvPr/>
      </p:nvGrpSpPr>
      <p:grpSpPr>
        <a:xfrm>
          <a:off x="0" y="0"/>
          <a:ext cx="0" cy="0"/>
          <a:chOff x="0" y="0"/>
          <a:chExt cx="0" cy="0"/>
        </a:xfrm>
      </p:grpSpPr>
      <p:grpSp>
        <p:nvGrpSpPr>
          <p:cNvPr id="835" name="Google Shape;835;p22"/>
          <p:cNvGrpSpPr/>
          <p:nvPr/>
        </p:nvGrpSpPr>
        <p:grpSpPr>
          <a:xfrm>
            <a:off x="1874165" y="3596781"/>
            <a:ext cx="4466462" cy="3093439"/>
            <a:chOff x="0" y="0"/>
            <a:chExt cx="3429000" cy="2374900"/>
          </a:xfrm>
        </p:grpSpPr>
        <p:sp>
          <p:nvSpPr>
            <p:cNvPr id="836" name="Google Shape;836;p22"/>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3">
                <a:alphaModFix/>
              </a:blip>
              <a:stretch>
                <a:fillRect t="-277" b="-27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2"/>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grpSp>
        <p:nvGrpSpPr>
          <p:cNvPr id="838" name="Google Shape;838;p22"/>
          <p:cNvGrpSpPr/>
          <p:nvPr/>
        </p:nvGrpSpPr>
        <p:grpSpPr>
          <a:xfrm>
            <a:off x="6738284" y="3596780"/>
            <a:ext cx="4466462" cy="3093439"/>
            <a:chOff x="0" y="0"/>
            <a:chExt cx="3429000" cy="2374900"/>
          </a:xfrm>
        </p:grpSpPr>
        <p:sp>
          <p:nvSpPr>
            <p:cNvPr id="839" name="Google Shape;839;p22"/>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5">
                <a:alphaModFix/>
              </a:blip>
              <a:stretch>
                <a:fillRect t="-63049" b="-6304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2"/>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sp>
        <p:nvSpPr>
          <p:cNvPr id="841" name="Google Shape;841;p22"/>
          <p:cNvSpPr txBox="1"/>
          <p:nvPr/>
        </p:nvSpPr>
        <p:spPr>
          <a:xfrm>
            <a:off x="2238545" y="1241994"/>
            <a:ext cx="14677855" cy="184665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000" b="1">
                <a:solidFill>
                  <a:srgbClr val="FFFF00"/>
                </a:solidFill>
                <a:latin typeface="Times New Roman"/>
                <a:ea typeface="Times New Roman"/>
                <a:cs typeface="Times New Roman"/>
                <a:sym typeface="Times New Roman"/>
              </a:rPr>
              <a:t>Giải thích nghĩa và đặt câu với các điển tích, điển cố sau đây</a:t>
            </a:r>
            <a:endParaRPr/>
          </a:p>
        </p:txBody>
      </p:sp>
      <p:grpSp>
        <p:nvGrpSpPr>
          <p:cNvPr id="842" name="Google Shape;842;p22"/>
          <p:cNvGrpSpPr/>
          <p:nvPr/>
        </p:nvGrpSpPr>
        <p:grpSpPr>
          <a:xfrm>
            <a:off x="12095303" y="3596779"/>
            <a:ext cx="4466462" cy="3093439"/>
            <a:chOff x="0" y="0"/>
            <a:chExt cx="3429000" cy="2374900"/>
          </a:xfrm>
        </p:grpSpPr>
        <p:sp>
          <p:nvSpPr>
            <p:cNvPr id="843" name="Google Shape;843;p22"/>
            <p:cNvSpPr/>
            <p:nvPr/>
          </p:nvSpPr>
          <p:spPr>
            <a:xfrm>
              <a:off x="50800" y="76200"/>
              <a:ext cx="3340100" cy="2235200"/>
            </a:xfrm>
            <a:custGeom>
              <a:avLst/>
              <a:gdLst/>
              <a:ahLst/>
              <a:cxnLst/>
              <a:rect l="l" t="t" r="r" b="b"/>
              <a:pathLst>
                <a:path w="3340100" h="2235200" extrusionOk="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rotWithShape="1">
              <a:blip r:embed="rId6">
                <a:alphaModFix/>
              </a:blip>
              <a:stretch>
                <a:fillRect t="-371" b="-37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2"/>
            <p:cNvSpPr/>
            <p:nvPr/>
          </p:nvSpPr>
          <p:spPr>
            <a:xfrm>
              <a:off x="0" y="0"/>
              <a:ext cx="3429000" cy="2374900"/>
            </a:xfrm>
            <a:custGeom>
              <a:avLst/>
              <a:gdLst/>
              <a:ahLst/>
              <a:cxnLst/>
              <a:rect l="l" t="t" r="r" b="b"/>
              <a:pathLst>
                <a:path w="3429000" h="2374900" extrusionOk="0">
                  <a:moveTo>
                    <a:pt x="3429000" y="2374900"/>
                  </a:moveTo>
                  <a:lnTo>
                    <a:pt x="0" y="2374900"/>
                  </a:lnTo>
                  <a:lnTo>
                    <a:pt x="0" y="0"/>
                  </a:lnTo>
                  <a:lnTo>
                    <a:pt x="3429000" y="0"/>
                  </a:lnTo>
                  <a:lnTo>
                    <a:pt x="3429000" y="2374900"/>
                  </a:lnTo>
                  <a:close/>
                </a:path>
              </a:pathLst>
            </a:custGeom>
            <a:blipFill rotWithShape="1">
              <a:blip r:embed="rId4">
                <a:alphaModFix/>
              </a:blip>
              <a:stretch>
                <a:fillRect l="-2901" t="-10995" r="-2490" b="-11123"/>
              </a:stretch>
            </a:blipFill>
            <a:ln>
              <a:noFill/>
            </a:ln>
          </p:spPr>
        </p:sp>
      </p:grpSp>
      <p:sp>
        <p:nvSpPr>
          <p:cNvPr id="845" name="Google Shape;845;p22"/>
          <p:cNvSpPr txBox="1"/>
          <p:nvPr/>
        </p:nvSpPr>
        <p:spPr>
          <a:xfrm>
            <a:off x="1066800" y="6961636"/>
            <a:ext cx="4708611"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i="1">
                <a:solidFill>
                  <a:srgbClr val="FFFF00"/>
                </a:solidFill>
                <a:latin typeface="Times New Roman"/>
                <a:ea typeface="Times New Roman"/>
                <a:cs typeface="Times New Roman"/>
                <a:sym typeface="Times New Roman"/>
              </a:rPr>
              <a:t>- Gót chân A-sin</a:t>
            </a:r>
            <a:endParaRPr sz="4000" b="1">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4000" b="1" i="1">
                <a:solidFill>
                  <a:srgbClr val="FFFF00"/>
                </a:solidFill>
                <a:latin typeface="Times New Roman"/>
                <a:ea typeface="Times New Roman"/>
                <a:cs typeface="Times New Roman"/>
                <a:sym typeface="Times New Roman"/>
              </a:rPr>
              <a:t>- Nợ như chúa Chổm</a:t>
            </a:r>
            <a:endParaRPr sz="4000" b="1">
              <a:solidFill>
                <a:srgbClr val="FFFF00"/>
              </a:solidFill>
              <a:latin typeface="Times New Roman"/>
              <a:ea typeface="Times New Roman"/>
              <a:cs typeface="Times New Roman"/>
              <a:sym typeface="Times New Roman"/>
            </a:endParaRPr>
          </a:p>
        </p:txBody>
      </p:sp>
      <p:sp>
        <p:nvSpPr>
          <p:cNvPr id="846" name="Google Shape;846;p22"/>
          <p:cNvSpPr txBox="1"/>
          <p:nvPr/>
        </p:nvSpPr>
        <p:spPr>
          <a:xfrm>
            <a:off x="6804454" y="7158187"/>
            <a:ext cx="4747993"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i="1">
                <a:solidFill>
                  <a:srgbClr val="FFFF00"/>
                </a:solidFill>
                <a:latin typeface="Times New Roman"/>
                <a:ea typeface="Times New Roman"/>
                <a:cs typeface="Times New Roman"/>
                <a:sym typeface="Times New Roman"/>
              </a:rPr>
              <a:t>- Gã Sở Khanh</a:t>
            </a:r>
            <a:endParaRPr sz="4000" b="1">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4000" b="1" i="1">
                <a:solidFill>
                  <a:srgbClr val="FFFF00"/>
                </a:solidFill>
                <a:latin typeface="Times New Roman"/>
                <a:ea typeface="Times New Roman"/>
                <a:cs typeface="Times New Roman"/>
                <a:sym typeface="Times New Roman"/>
              </a:rPr>
              <a:t>- Đẽo cày giữa đường</a:t>
            </a:r>
            <a:endParaRPr sz="4000" b="1">
              <a:solidFill>
                <a:srgbClr val="FFFF00"/>
              </a:solidFill>
              <a:latin typeface="Times New Roman"/>
              <a:ea typeface="Times New Roman"/>
              <a:cs typeface="Times New Roman"/>
              <a:sym typeface="Times New Roman"/>
            </a:endParaRPr>
          </a:p>
        </p:txBody>
      </p:sp>
      <p:sp>
        <p:nvSpPr>
          <p:cNvPr id="847" name="Google Shape;847;p22"/>
          <p:cNvSpPr txBox="1"/>
          <p:nvPr/>
        </p:nvSpPr>
        <p:spPr>
          <a:xfrm>
            <a:off x="12906813" y="7100678"/>
            <a:ext cx="4009587"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i="1">
                <a:solidFill>
                  <a:srgbClr val="FFFF00"/>
                </a:solidFill>
                <a:latin typeface="Times New Roman"/>
                <a:ea typeface="Times New Roman"/>
                <a:cs typeface="Times New Roman"/>
                <a:sym typeface="Times New Roman"/>
              </a:rPr>
              <a:t>- Nữ Oa vá trời</a:t>
            </a:r>
            <a:endParaRPr sz="4000" b="1">
              <a:solidFill>
                <a:srgbClr val="FFFF00"/>
              </a:solidFill>
              <a:latin typeface="Times New Roman"/>
              <a:ea typeface="Times New Roman"/>
              <a:cs typeface="Times New Roman"/>
              <a:sym typeface="Times New Roman"/>
            </a:endParaRPr>
          </a:p>
          <a:p>
            <a:pPr marL="0" marR="0" lvl="0" indent="0" algn="l" rtl="0">
              <a:spcBef>
                <a:spcPts val="0"/>
              </a:spcBef>
              <a:spcAft>
                <a:spcPts val="0"/>
              </a:spcAft>
              <a:buNone/>
            </a:pPr>
            <a:r>
              <a:rPr lang="en-US" sz="4000" b="1" i="1">
                <a:solidFill>
                  <a:srgbClr val="FFFF00"/>
                </a:solidFill>
                <a:latin typeface="Times New Roman"/>
                <a:ea typeface="Times New Roman"/>
                <a:cs typeface="Times New Roman"/>
                <a:sym typeface="Times New Roman"/>
              </a:rPr>
              <a:t>- Cuộc bể dâu</a:t>
            </a:r>
            <a:endParaRPr sz="4000" b="1">
              <a:solidFill>
                <a:srgbClr val="FFFF00"/>
              </a:solidFill>
              <a:latin typeface="Times New Roman"/>
              <a:ea typeface="Times New Roman"/>
              <a:cs typeface="Times New Roman"/>
              <a:sym typeface="Times New Roman"/>
            </a:endParaRPr>
          </a:p>
        </p:txBody>
      </p:sp>
      <p:grpSp>
        <p:nvGrpSpPr>
          <p:cNvPr id="848" name="Google Shape;848;p22"/>
          <p:cNvGrpSpPr/>
          <p:nvPr/>
        </p:nvGrpSpPr>
        <p:grpSpPr>
          <a:xfrm>
            <a:off x="-484983" y="215562"/>
            <a:ext cx="19257966" cy="844143"/>
            <a:chOff x="0" y="0"/>
            <a:chExt cx="25677288" cy="1125524"/>
          </a:xfrm>
        </p:grpSpPr>
        <p:sp>
          <p:nvSpPr>
            <p:cNvPr id="849" name="Google Shape;849;p22"/>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850" name="Google Shape;850;p22"/>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851" name="Google Shape;851;p22"/>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852" name="Google Shape;852;p22"/>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grpSp>
      <p:grpSp>
        <p:nvGrpSpPr>
          <p:cNvPr id="853" name="Google Shape;853;p22"/>
          <p:cNvGrpSpPr/>
          <p:nvPr/>
        </p:nvGrpSpPr>
        <p:grpSpPr>
          <a:xfrm rot="10800000">
            <a:off x="-484983" y="9227296"/>
            <a:ext cx="19257966" cy="844143"/>
            <a:chOff x="0" y="0"/>
            <a:chExt cx="25677288" cy="1125524"/>
          </a:xfrm>
        </p:grpSpPr>
        <p:sp>
          <p:nvSpPr>
            <p:cNvPr id="854" name="Google Shape;854;p22"/>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855" name="Google Shape;855;p22"/>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856" name="Google Shape;856;p22"/>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sp>
          <p:nvSpPr>
            <p:cNvPr id="857" name="Google Shape;857;p22"/>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7">
                <a:alphaModFix/>
              </a:blip>
              <a:stretch>
                <a:fillRect/>
              </a:stretch>
            </a:blipFill>
            <a:ln>
              <a:noFill/>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1"/>
                                        </p:tgtEl>
                                        <p:attrNameLst>
                                          <p:attrName>style.visibility</p:attrName>
                                        </p:attrNameLst>
                                      </p:cBhvr>
                                      <p:to>
                                        <p:strVal val="visible"/>
                                      </p:to>
                                    </p:set>
                                    <p:animEffect transition="in" filter="fade">
                                      <p:cBhvr>
                                        <p:cTn id="7" dur="500"/>
                                        <p:tgtEl>
                                          <p:spTgt spid="8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5"/>
                                        </p:tgtEl>
                                        <p:attrNameLst>
                                          <p:attrName>style.visibility</p:attrName>
                                        </p:attrNameLst>
                                      </p:cBhvr>
                                      <p:to>
                                        <p:strVal val="visible"/>
                                      </p:to>
                                    </p:set>
                                    <p:animEffect transition="in" filter="fade">
                                      <p:cBhvr>
                                        <p:cTn id="12" dur="1000"/>
                                        <p:tgtEl>
                                          <p:spTgt spid="835"/>
                                        </p:tgtEl>
                                      </p:cBhvr>
                                    </p:animEffect>
                                  </p:childTnLst>
                                </p:cTn>
                              </p:par>
                              <p:par>
                                <p:cTn id="13" presetID="10" presetClass="entr" presetSubtype="0" fill="hold" nodeType="withEffect">
                                  <p:stCondLst>
                                    <p:cond delay="0"/>
                                  </p:stCondLst>
                                  <p:childTnLst>
                                    <p:set>
                                      <p:cBhvr>
                                        <p:cTn id="14" dur="1" fill="hold">
                                          <p:stCondLst>
                                            <p:cond delay="0"/>
                                          </p:stCondLst>
                                        </p:cTn>
                                        <p:tgtEl>
                                          <p:spTgt spid="845"/>
                                        </p:tgtEl>
                                        <p:attrNameLst>
                                          <p:attrName>style.visibility</p:attrName>
                                        </p:attrNameLst>
                                      </p:cBhvr>
                                      <p:to>
                                        <p:strVal val="visible"/>
                                      </p:to>
                                    </p:set>
                                    <p:animEffect transition="in" filter="fade">
                                      <p:cBhvr>
                                        <p:cTn id="15" dur="1000"/>
                                        <p:tgtEl>
                                          <p:spTgt spid="8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38"/>
                                        </p:tgtEl>
                                        <p:attrNameLst>
                                          <p:attrName>style.visibility</p:attrName>
                                        </p:attrNameLst>
                                      </p:cBhvr>
                                      <p:to>
                                        <p:strVal val="visible"/>
                                      </p:to>
                                    </p:set>
                                    <p:animEffect transition="in" filter="fade">
                                      <p:cBhvr>
                                        <p:cTn id="20" dur="1000"/>
                                        <p:tgtEl>
                                          <p:spTgt spid="838"/>
                                        </p:tgtEl>
                                      </p:cBhvr>
                                    </p:animEffect>
                                  </p:childTnLst>
                                </p:cTn>
                              </p:par>
                              <p:par>
                                <p:cTn id="21" presetID="10" presetClass="entr" presetSubtype="0" fill="hold" nodeType="withEffect">
                                  <p:stCondLst>
                                    <p:cond delay="0"/>
                                  </p:stCondLst>
                                  <p:childTnLst>
                                    <p:set>
                                      <p:cBhvr>
                                        <p:cTn id="22" dur="1" fill="hold">
                                          <p:stCondLst>
                                            <p:cond delay="0"/>
                                          </p:stCondLst>
                                        </p:cTn>
                                        <p:tgtEl>
                                          <p:spTgt spid="846"/>
                                        </p:tgtEl>
                                        <p:attrNameLst>
                                          <p:attrName>style.visibility</p:attrName>
                                        </p:attrNameLst>
                                      </p:cBhvr>
                                      <p:to>
                                        <p:strVal val="visible"/>
                                      </p:to>
                                    </p:set>
                                    <p:animEffect transition="in" filter="fade">
                                      <p:cBhvr>
                                        <p:cTn id="23" dur="1000"/>
                                        <p:tgtEl>
                                          <p:spTgt spid="8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42"/>
                                        </p:tgtEl>
                                        <p:attrNameLst>
                                          <p:attrName>style.visibility</p:attrName>
                                        </p:attrNameLst>
                                      </p:cBhvr>
                                      <p:to>
                                        <p:strVal val="visible"/>
                                      </p:to>
                                    </p:set>
                                    <p:animEffect transition="in" filter="fade">
                                      <p:cBhvr>
                                        <p:cTn id="28" dur="1000"/>
                                        <p:tgtEl>
                                          <p:spTgt spid="842"/>
                                        </p:tgtEl>
                                      </p:cBhvr>
                                    </p:animEffect>
                                  </p:childTnLst>
                                </p:cTn>
                              </p:par>
                              <p:par>
                                <p:cTn id="29" presetID="10" presetClass="entr" presetSubtype="0" fill="hold" nodeType="withEffect">
                                  <p:stCondLst>
                                    <p:cond delay="0"/>
                                  </p:stCondLst>
                                  <p:childTnLst>
                                    <p:set>
                                      <p:cBhvr>
                                        <p:cTn id="30" dur="1" fill="hold">
                                          <p:stCondLst>
                                            <p:cond delay="0"/>
                                          </p:stCondLst>
                                        </p:cTn>
                                        <p:tgtEl>
                                          <p:spTgt spid="847"/>
                                        </p:tgtEl>
                                        <p:attrNameLst>
                                          <p:attrName>style.visibility</p:attrName>
                                        </p:attrNameLst>
                                      </p:cBhvr>
                                      <p:to>
                                        <p:strVal val="visible"/>
                                      </p:to>
                                    </p:set>
                                    <p:animEffect transition="in" filter="fade">
                                      <p:cBhvr>
                                        <p:cTn id="31" dur="1000"/>
                                        <p:tgtEl>
                                          <p:spTgt spid="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861"/>
        <p:cNvGrpSpPr/>
        <p:nvPr/>
      </p:nvGrpSpPr>
      <p:grpSpPr>
        <a:xfrm>
          <a:off x="0" y="0"/>
          <a:ext cx="0" cy="0"/>
          <a:chOff x="0" y="0"/>
          <a:chExt cx="0" cy="0"/>
        </a:xfrm>
      </p:grpSpPr>
      <p:pic>
        <p:nvPicPr>
          <p:cNvPr id="862" name="Google Shape;862;p23"/>
          <p:cNvPicPr preferRelativeResize="0"/>
          <p:nvPr/>
        </p:nvPicPr>
        <p:blipFill rotWithShape="1">
          <a:blip r:embed="rId3">
            <a:alphaModFix/>
          </a:blip>
          <a:srcRect/>
          <a:stretch/>
        </p:blipFill>
        <p:spPr>
          <a:xfrm>
            <a:off x="14522156" y="-1397676"/>
            <a:ext cx="4052763" cy="3688014"/>
          </a:xfrm>
          <a:prstGeom prst="rect">
            <a:avLst/>
          </a:prstGeom>
          <a:noFill/>
          <a:ln>
            <a:noFill/>
          </a:ln>
        </p:spPr>
      </p:pic>
      <p:pic>
        <p:nvPicPr>
          <p:cNvPr id="863" name="Google Shape;863;p23"/>
          <p:cNvPicPr preferRelativeResize="0"/>
          <p:nvPr/>
        </p:nvPicPr>
        <p:blipFill rotWithShape="1">
          <a:blip r:embed="rId3">
            <a:alphaModFix amt="47000"/>
          </a:blip>
          <a:srcRect/>
          <a:stretch/>
        </p:blipFill>
        <p:spPr>
          <a:xfrm>
            <a:off x="4669463" y="-847467"/>
            <a:ext cx="2473853" cy="2251206"/>
          </a:xfrm>
          <a:prstGeom prst="rect">
            <a:avLst/>
          </a:prstGeom>
          <a:noFill/>
          <a:ln>
            <a:noFill/>
          </a:ln>
        </p:spPr>
      </p:pic>
      <p:graphicFrame>
        <p:nvGraphicFramePr>
          <p:cNvPr id="864" name="Google Shape;864;p23"/>
          <p:cNvGraphicFramePr/>
          <p:nvPr/>
        </p:nvGraphicFramePr>
        <p:xfrm>
          <a:off x="32657" y="802389"/>
          <a:ext cx="18135600" cy="8778245"/>
        </p:xfrm>
        <a:graphic>
          <a:graphicData uri="http://schemas.openxmlformats.org/drawingml/2006/table">
            <a:tbl>
              <a:tblPr>
                <a:noFill/>
                <a:tableStyleId>{E4C17A17-2F84-4401-AD4C-F11F74F114AB}</a:tableStyleId>
              </a:tblPr>
              <a:tblGrid>
                <a:gridCol w="3211525">
                  <a:extLst>
                    <a:ext uri="{9D8B030D-6E8A-4147-A177-3AD203B41FA5}">
                      <a16:colId xmlns:a16="http://schemas.microsoft.com/office/drawing/2014/main" val="20000"/>
                    </a:ext>
                  </a:extLst>
                </a:gridCol>
                <a:gridCol w="8823050">
                  <a:extLst>
                    <a:ext uri="{9D8B030D-6E8A-4147-A177-3AD203B41FA5}">
                      <a16:colId xmlns:a16="http://schemas.microsoft.com/office/drawing/2014/main" val="20001"/>
                    </a:ext>
                  </a:extLst>
                </a:gridCol>
                <a:gridCol w="6101025">
                  <a:extLst>
                    <a:ext uri="{9D8B030D-6E8A-4147-A177-3AD203B41FA5}">
                      <a16:colId xmlns:a16="http://schemas.microsoft.com/office/drawing/2014/main" val="20002"/>
                    </a:ext>
                  </a:extLst>
                </a:gridCol>
              </a:tblGrid>
              <a:tr h="377175">
                <a:tc>
                  <a:txBody>
                    <a:bodyPr/>
                    <a:lstStyle/>
                    <a:p>
                      <a:pPr marL="457200" marR="197485" lvl="0" indent="0" algn="ctr" rtl="0">
                        <a:lnSpc>
                          <a:spcPct val="100000"/>
                        </a:lnSpc>
                        <a:spcBef>
                          <a:spcPts val="0"/>
                        </a:spcBef>
                        <a:spcAft>
                          <a:spcPts val="0"/>
                        </a:spcAft>
                        <a:buNone/>
                      </a:pPr>
                      <a:r>
                        <a:rPr lang="en-US" sz="3600" b="1" u="none" strike="noStrike" cap="none">
                          <a:solidFill>
                            <a:srgbClr val="0D0D0D"/>
                          </a:solidFill>
                          <a:latin typeface="Times New Roman"/>
                          <a:ea typeface="Times New Roman"/>
                          <a:cs typeface="Times New Roman"/>
                          <a:sym typeface="Times New Roman"/>
                        </a:rPr>
                        <a:t>Điển cố, điển tích</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ctr" rtl="0">
                        <a:lnSpc>
                          <a:spcPct val="100000"/>
                        </a:lnSpc>
                        <a:spcBef>
                          <a:spcPts val="0"/>
                        </a:spcBef>
                        <a:spcAft>
                          <a:spcPts val="0"/>
                        </a:spcAft>
                        <a:buNone/>
                      </a:pPr>
                      <a:r>
                        <a:rPr lang="en-US" sz="3600" b="1" u="none" strike="noStrike" cap="none">
                          <a:solidFill>
                            <a:srgbClr val="0D0D0D"/>
                          </a:solidFill>
                          <a:latin typeface="Times New Roman"/>
                          <a:ea typeface="Times New Roman"/>
                          <a:cs typeface="Times New Roman"/>
                          <a:sym typeface="Times New Roman"/>
                        </a:rPr>
                        <a:t>Giải thích nghĩa</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ctr" rtl="0">
                        <a:lnSpc>
                          <a:spcPct val="100000"/>
                        </a:lnSpc>
                        <a:spcBef>
                          <a:spcPts val="0"/>
                        </a:spcBef>
                        <a:spcAft>
                          <a:spcPts val="0"/>
                        </a:spcAft>
                        <a:buNone/>
                      </a:pPr>
                      <a:r>
                        <a:rPr lang="en-US" sz="3600" b="1" u="none" strike="noStrike" cap="none">
                          <a:solidFill>
                            <a:srgbClr val="0D0D0D"/>
                          </a:solidFill>
                          <a:latin typeface="Times New Roman"/>
                          <a:ea typeface="Times New Roman"/>
                          <a:cs typeface="Times New Roman"/>
                          <a:sym typeface="Times New Roman"/>
                        </a:rPr>
                        <a:t>Đặt câu</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565750">
                <a:tc>
                  <a:txBody>
                    <a:bodyPr/>
                    <a:lstStyle/>
                    <a:p>
                      <a:pPr marL="0" marR="0" lvl="0" indent="0" algn="ctr" rtl="0">
                        <a:lnSpc>
                          <a:spcPct val="100000"/>
                        </a:lnSpc>
                        <a:spcBef>
                          <a:spcPts val="0"/>
                        </a:spcBef>
                        <a:spcAft>
                          <a:spcPts val="0"/>
                        </a:spcAft>
                        <a:buNone/>
                      </a:pPr>
                      <a:r>
                        <a:rPr lang="en-US" sz="3600" b="1" i="1" u="none" strike="noStrike" cap="none">
                          <a:latin typeface="Times New Roman"/>
                          <a:ea typeface="Times New Roman"/>
                          <a:cs typeface="Times New Roman"/>
                          <a:sym typeface="Times New Roman"/>
                        </a:rPr>
                        <a:t>Gót chân A-sin</a:t>
                      </a:r>
                      <a:endParaRPr sz="3600" b="1"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l" rtl="0">
                        <a:lnSpc>
                          <a:spcPct val="100000"/>
                        </a:lnSpc>
                        <a:spcBef>
                          <a:spcPts val="0"/>
                        </a:spcBef>
                        <a:spcAft>
                          <a:spcPts val="0"/>
                        </a:spcAft>
                        <a:buNone/>
                      </a:pPr>
                      <a:r>
                        <a:rPr lang="en-US" sz="3600" u="none" strike="noStrike" cap="none">
                          <a:solidFill>
                            <a:srgbClr val="0D0D0D"/>
                          </a:solidFill>
                          <a:latin typeface="Times New Roman"/>
                          <a:ea typeface="Times New Roman"/>
                          <a:cs typeface="Times New Roman"/>
                          <a:sym typeface="Times New Roman"/>
                        </a:rPr>
                        <a:t>Chỉ điểm yếu chết người của cá nhân hay đối tượng nào đó.</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l" rtl="0">
                        <a:lnSpc>
                          <a:spcPct val="100000"/>
                        </a:lnSpc>
                        <a:spcBef>
                          <a:spcPts val="0"/>
                        </a:spcBef>
                        <a:spcAft>
                          <a:spcPts val="0"/>
                        </a:spcAft>
                        <a:buNone/>
                      </a:pPr>
                      <a:r>
                        <a:rPr lang="en-US" sz="3600" u="none" strike="noStrike" cap="none">
                          <a:latin typeface="Times New Roman"/>
                          <a:ea typeface="Times New Roman"/>
                          <a:cs typeface="Times New Roman"/>
                          <a:sym typeface="Times New Roman"/>
                        </a:rPr>
                        <a:t>Lần này thì hắn đã lộ </a:t>
                      </a:r>
                      <a:r>
                        <a:rPr lang="en-US" sz="3600" i="1" u="none" strike="noStrike" cap="none">
                          <a:latin typeface="Times New Roman"/>
                          <a:ea typeface="Times New Roman"/>
                          <a:cs typeface="Times New Roman"/>
                          <a:sym typeface="Times New Roman"/>
                        </a:rPr>
                        <a:t>gót chân A- sin </a:t>
                      </a:r>
                      <a:r>
                        <a:rPr lang="en-US" sz="3600" u="none" strike="noStrike" cap="none">
                          <a:latin typeface="Times New Roman"/>
                          <a:ea typeface="Times New Roman"/>
                          <a:cs typeface="Times New Roman"/>
                          <a:sym typeface="Times New Roman"/>
                        </a:rPr>
                        <a:t>ra rồi.</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1125475">
                <a:tc>
                  <a:txBody>
                    <a:bodyPr/>
                    <a:lstStyle/>
                    <a:p>
                      <a:pPr marL="457200" marR="197485" lvl="0" indent="0" algn="ctr" rtl="0">
                        <a:lnSpc>
                          <a:spcPct val="100000"/>
                        </a:lnSpc>
                        <a:spcBef>
                          <a:spcPts val="0"/>
                        </a:spcBef>
                        <a:spcAft>
                          <a:spcPts val="0"/>
                        </a:spcAft>
                        <a:buNone/>
                      </a:pPr>
                      <a:r>
                        <a:rPr lang="en-US" sz="3600" b="1" i="1" u="none" strike="noStrike" cap="none">
                          <a:latin typeface="Times New Roman"/>
                          <a:ea typeface="Times New Roman"/>
                          <a:cs typeface="Times New Roman"/>
                          <a:sym typeface="Times New Roman"/>
                        </a:rPr>
                        <a:t>Nợ như chúa Chổm</a:t>
                      </a:r>
                      <a:endParaRPr sz="3600" b="1"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l" rtl="0">
                        <a:lnSpc>
                          <a:spcPct val="100000"/>
                        </a:lnSpc>
                        <a:spcBef>
                          <a:spcPts val="0"/>
                        </a:spcBef>
                        <a:spcAft>
                          <a:spcPts val="0"/>
                        </a:spcAft>
                        <a:buNone/>
                      </a:pPr>
                      <a:r>
                        <a:rPr lang="en-US" sz="3600" u="none" strike="noStrike" cap="none">
                          <a:solidFill>
                            <a:srgbClr val="0D0D0D"/>
                          </a:solidFill>
                          <a:latin typeface="Times New Roman"/>
                          <a:ea typeface="Times New Roman"/>
                          <a:cs typeface="Times New Roman"/>
                          <a:sym typeface="Times New Roman"/>
                        </a:rPr>
                        <a:t>Dùng để chỉ việc </a:t>
                      </a:r>
                      <a:r>
                        <a:rPr lang="en-US" sz="3600" u="none" strike="noStrike" cap="none">
                          <a:solidFill>
                            <a:srgbClr val="333333"/>
                          </a:solidFill>
                          <a:latin typeface="Times New Roman"/>
                          <a:ea typeface="Times New Roman"/>
                          <a:cs typeface="Times New Roman"/>
                          <a:sym typeface="Times New Roman"/>
                        </a:rPr>
                        <a:t>nợ nần chồng chất nhiều nơi, nhiều người. </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51435" marR="0" lvl="0" indent="0" algn="just" rtl="0">
                        <a:lnSpc>
                          <a:spcPct val="100000"/>
                        </a:lnSpc>
                        <a:spcBef>
                          <a:spcPts val="0"/>
                        </a:spcBef>
                        <a:spcAft>
                          <a:spcPts val="0"/>
                        </a:spcAft>
                        <a:buNone/>
                      </a:pPr>
                      <a:r>
                        <a:rPr lang="en-US" sz="3600" u="none" strike="noStrike" cap="none">
                          <a:latin typeface="Times New Roman"/>
                          <a:ea typeface="Times New Roman"/>
                          <a:cs typeface="Times New Roman"/>
                          <a:sym typeface="Times New Roman"/>
                        </a:rPr>
                        <a:t>Nó cứ chi tiêu không có kế hoạch gì, nên giờ </a:t>
                      </a:r>
                      <a:r>
                        <a:rPr lang="en-US" sz="3600" i="1" u="none" strike="noStrike" cap="none">
                          <a:latin typeface="Times New Roman"/>
                          <a:ea typeface="Times New Roman"/>
                          <a:cs typeface="Times New Roman"/>
                          <a:sym typeface="Times New Roman"/>
                        </a:rPr>
                        <a:t>nợ như chúa Chổm.</a:t>
                      </a:r>
                      <a:r>
                        <a:rPr lang="en-US" sz="3600" b="1" u="none" strike="noStrike" cap="none">
                          <a:solidFill>
                            <a:srgbClr val="0D0D0D"/>
                          </a:solidFill>
                          <a:latin typeface="Times New Roman"/>
                          <a:ea typeface="Times New Roman"/>
                          <a:cs typeface="Times New Roman"/>
                          <a:sym typeface="Times New Roman"/>
                        </a:rPr>
                        <a:t> </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2"/>
                  </a:ext>
                </a:extLst>
              </a:tr>
              <a:tr h="1131500">
                <a:tc>
                  <a:txBody>
                    <a:bodyPr/>
                    <a:lstStyle/>
                    <a:p>
                      <a:pPr marL="0" marR="0" lvl="0" indent="0" algn="ctr" rtl="0">
                        <a:lnSpc>
                          <a:spcPct val="100000"/>
                        </a:lnSpc>
                        <a:spcBef>
                          <a:spcPts val="0"/>
                        </a:spcBef>
                        <a:spcAft>
                          <a:spcPts val="0"/>
                        </a:spcAft>
                        <a:buNone/>
                      </a:pPr>
                      <a:r>
                        <a:rPr lang="en-US" sz="3600" b="1" i="1" u="none" strike="noStrike" cap="none">
                          <a:latin typeface="Times New Roman"/>
                          <a:ea typeface="Times New Roman"/>
                          <a:cs typeface="Times New Roman"/>
                          <a:sym typeface="Times New Roman"/>
                        </a:rPr>
                        <a:t>Gã Sở Khanh</a:t>
                      </a:r>
                      <a:endParaRPr sz="3600" b="1"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l" rtl="0">
                        <a:lnSpc>
                          <a:spcPct val="100000"/>
                        </a:lnSpc>
                        <a:spcBef>
                          <a:spcPts val="0"/>
                        </a:spcBef>
                        <a:spcAft>
                          <a:spcPts val="0"/>
                        </a:spcAft>
                        <a:buNone/>
                      </a:pPr>
                      <a:r>
                        <a:rPr lang="en-US" sz="3600" u="none" strike="noStrike" cap="none">
                          <a:solidFill>
                            <a:srgbClr val="0D0D0D"/>
                          </a:solidFill>
                          <a:latin typeface="Times New Roman"/>
                          <a:ea typeface="Times New Roman"/>
                          <a:cs typeface="Times New Roman"/>
                          <a:sym typeface="Times New Roman"/>
                        </a:rPr>
                        <a:t>Chỉ</a:t>
                      </a:r>
                      <a:r>
                        <a:rPr lang="en-US" sz="3600" b="1" u="none" strike="noStrike" cap="none">
                          <a:solidFill>
                            <a:srgbClr val="0D0D0D"/>
                          </a:solidFill>
                          <a:latin typeface="Times New Roman"/>
                          <a:ea typeface="Times New Roman"/>
                          <a:cs typeface="Times New Roman"/>
                          <a:sym typeface="Times New Roman"/>
                        </a:rPr>
                        <a:t> </a:t>
                      </a:r>
                      <a:r>
                        <a:rPr lang="en-US" sz="3600" u="none" strike="noStrike" cap="none">
                          <a:solidFill>
                            <a:srgbClr val="222222"/>
                          </a:solidFill>
                          <a:latin typeface="Times New Roman"/>
                          <a:ea typeface="Times New Roman"/>
                          <a:cs typeface="Times New Roman"/>
                          <a:sym typeface="Times New Roman"/>
                        </a:rPr>
                        <a:t>những kẻ dáng vẻ hào hoa, nói năng lịch thiệp nhưng chuyên đi lừa phỉnh, dụ dỗ lợi dụng, phản bội các cô gái.</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l" rtl="0">
                        <a:lnSpc>
                          <a:spcPct val="100000"/>
                        </a:lnSpc>
                        <a:spcBef>
                          <a:spcPts val="0"/>
                        </a:spcBef>
                        <a:spcAft>
                          <a:spcPts val="0"/>
                        </a:spcAft>
                        <a:buNone/>
                      </a:pPr>
                      <a:r>
                        <a:rPr lang="en-US" sz="3600" u="none" strike="noStrike" cap="none">
                          <a:solidFill>
                            <a:srgbClr val="0D0D0D"/>
                          </a:solidFill>
                          <a:latin typeface="Times New Roman"/>
                          <a:ea typeface="Times New Roman"/>
                          <a:cs typeface="Times New Roman"/>
                          <a:sym typeface="Times New Roman"/>
                        </a:rPr>
                        <a:t>Hắn lộ bản chất đích thị là một </a:t>
                      </a:r>
                      <a:r>
                        <a:rPr lang="en-US" sz="3600" i="1" u="none" strike="noStrike" cap="none">
                          <a:solidFill>
                            <a:srgbClr val="0D0D0D"/>
                          </a:solidFill>
                          <a:latin typeface="Times New Roman"/>
                          <a:ea typeface="Times New Roman"/>
                          <a:cs typeface="Times New Roman"/>
                          <a:sym typeface="Times New Roman"/>
                        </a:rPr>
                        <a:t>gã Sở Khanh.</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3"/>
                  </a:ext>
                </a:extLst>
              </a:tr>
              <a:tr h="1645925">
                <a:tc>
                  <a:txBody>
                    <a:bodyPr/>
                    <a:lstStyle/>
                    <a:p>
                      <a:pPr marL="0" marR="0" lvl="0" indent="0" algn="ctr" rtl="0">
                        <a:lnSpc>
                          <a:spcPct val="100000"/>
                        </a:lnSpc>
                        <a:spcBef>
                          <a:spcPts val="0"/>
                        </a:spcBef>
                        <a:spcAft>
                          <a:spcPts val="0"/>
                        </a:spcAft>
                        <a:buNone/>
                      </a:pPr>
                      <a:r>
                        <a:rPr lang="en-US" sz="3600" b="1" i="1" u="none" strike="noStrike" cap="none">
                          <a:latin typeface="Times New Roman"/>
                          <a:ea typeface="Times New Roman"/>
                          <a:cs typeface="Times New Roman"/>
                          <a:sym typeface="Times New Roman"/>
                        </a:rPr>
                        <a:t>Đẽo cày giữa đường</a:t>
                      </a:r>
                      <a:endParaRPr sz="3600" b="1"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l" rtl="0">
                        <a:lnSpc>
                          <a:spcPct val="100000"/>
                        </a:lnSpc>
                        <a:spcBef>
                          <a:spcPts val="0"/>
                        </a:spcBef>
                        <a:spcAft>
                          <a:spcPts val="0"/>
                        </a:spcAft>
                        <a:buNone/>
                      </a:pPr>
                      <a:r>
                        <a:rPr lang="en-US" sz="3600" u="none" strike="noStrike" cap="none">
                          <a:solidFill>
                            <a:srgbClr val="222222"/>
                          </a:solidFill>
                          <a:latin typeface="Times New Roman"/>
                          <a:ea typeface="Times New Roman"/>
                          <a:cs typeface="Times New Roman"/>
                          <a:sym typeface="Times New Roman"/>
                        </a:rPr>
                        <a:t>Ý chỉ việc không có chủ kiến, luôn bị động, hay thay đổi theo ý kiến người khác, cuối cùng chẳng đạt được kết quả gì.</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51435" marR="0" lvl="0" indent="0" algn="just" rtl="0">
                        <a:lnSpc>
                          <a:spcPct val="100000"/>
                        </a:lnSpc>
                        <a:spcBef>
                          <a:spcPts val="0"/>
                        </a:spcBef>
                        <a:spcAft>
                          <a:spcPts val="0"/>
                        </a:spcAft>
                        <a:buNone/>
                      </a:pPr>
                      <a:r>
                        <a:rPr lang="en-US" sz="3600" u="none" strike="noStrike" cap="none">
                          <a:latin typeface="Times New Roman"/>
                          <a:ea typeface="Times New Roman"/>
                          <a:cs typeface="Times New Roman"/>
                          <a:sym typeface="Times New Roman"/>
                        </a:rPr>
                        <a:t>Anh phải quyết đoán, chứ không là thành kẻ </a:t>
                      </a:r>
                      <a:r>
                        <a:rPr lang="en-US" sz="3600" i="1" u="none" strike="noStrike" cap="none">
                          <a:latin typeface="Times New Roman"/>
                          <a:ea typeface="Times New Roman"/>
                          <a:cs typeface="Times New Roman"/>
                          <a:sym typeface="Times New Roman"/>
                        </a:rPr>
                        <a:t>đẽo cày giữa đường</a:t>
                      </a:r>
                      <a:r>
                        <a:rPr lang="en-US" sz="3600" u="none" strike="noStrike" cap="none">
                          <a:latin typeface="Times New Roman"/>
                          <a:ea typeface="Times New Roman"/>
                          <a:cs typeface="Times New Roman"/>
                          <a:sym typeface="Times New Roman"/>
                        </a:rPr>
                        <a:t> đấy!</a:t>
                      </a:r>
                      <a:r>
                        <a:rPr lang="en-US" sz="3600" b="1" u="none" strike="noStrike" cap="none">
                          <a:solidFill>
                            <a:srgbClr val="0D0D0D"/>
                          </a:solidFill>
                          <a:latin typeface="Times New Roman"/>
                          <a:ea typeface="Times New Roman"/>
                          <a:cs typeface="Times New Roman"/>
                          <a:sym typeface="Times New Roman"/>
                        </a:rPr>
                        <a:t> </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4"/>
                  </a:ext>
                </a:extLst>
              </a:tr>
              <a:tr h="754325">
                <a:tc>
                  <a:txBody>
                    <a:bodyPr/>
                    <a:lstStyle/>
                    <a:p>
                      <a:pPr marL="0" marR="0" lvl="0" indent="0" algn="ctr" rtl="0">
                        <a:lnSpc>
                          <a:spcPct val="100000"/>
                        </a:lnSpc>
                        <a:spcBef>
                          <a:spcPts val="0"/>
                        </a:spcBef>
                        <a:spcAft>
                          <a:spcPts val="0"/>
                        </a:spcAft>
                        <a:buNone/>
                      </a:pPr>
                      <a:r>
                        <a:rPr lang="en-US" sz="3600" b="1" i="1" u="none" strike="noStrike" cap="none">
                          <a:latin typeface="Times New Roman"/>
                          <a:ea typeface="Times New Roman"/>
                          <a:cs typeface="Times New Roman"/>
                          <a:sym typeface="Times New Roman"/>
                        </a:rPr>
                        <a:t>Cuộc bể dâu</a:t>
                      </a:r>
                      <a:endParaRPr sz="3600" b="1"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l" rtl="0">
                        <a:lnSpc>
                          <a:spcPct val="100000"/>
                        </a:lnSpc>
                        <a:spcBef>
                          <a:spcPts val="0"/>
                        </a:spcBef>
                        <a:spcAft>
                          <a:spcPts val="0"/>
                        </a:spcAft>
                        <a:buNone/>
                      </a:pPr>
                      <a:r>
                        <a:rPr lang="en-US" sz="3600" u="none" strike="noStrike" cap="none">
                          <a:latin typeface="Times New Roman"/>
                          <a:ea typeface="Times New Roman"/>
                          <a:cs typeface="Times New Roman"/>
                          <a:sym typeface="Times New Roman"/>
                        </a:rPr>
                        <a:t>chỉ sự thay đổi của cuộc đời.</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457200" marR="197485" lvl="0" indent="0" algn="l" rtl="0">
                        <a:lnSpc>
                          <a:spcPct val="100000"/>
                        </a:lnSpc>
                        <a:spcBef>
                          <a:spcPts val="0"/>
                        </a:spcBef>
                        <a:spcAft>
                          <a:spcPts val="0"/>
                        </a:spcAft>
                        <a:buNone/>
                      </a:pPr>
                      <a:r>
                        <a:rPr lang="en-US" sz="3600" u="none" strike="noStrike" cap="none">
                          <a:solidFill>
                            <a:srgbClr val="0D0D0D"/>
                          </a:solidFill>
                          <a:latin typeface="Times New Roman"/>
                          <a:ea typeface="Times New Roman"/>
                          <a:cs typeface="Times New Roman"/>
                          <a:sym typeface="Times New Roman"/>
                        </a:rPr>
                        <a:t>Hơn nửa đời người, đã trải qua bao cuộc bể dâu nên ông dễ đón nhận nỗi đau này.</a:t>
                      </a:r>
                      <a:endParaRPr sz="3600" u="none" strike="noStrike" cap="none">
                        <a:latin typeface="Times New Roman"/>
                        <a:ea typeface="Times New Roman"/>
                        <a:cs typeface="Times New Roman"/>
                        <a:sym typeface="Times New Roman"/>
                      </a:endParaRPr>
                    </a:p>
                  </a:txBody>
                  <a:tcPr marL="50225" marR="502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5"/>
                  </a:ext>
                </a:extLst>
              </a:tr>
            </a:tbl>
          </a:graphicData>
        </a:graphic>
      </p:graphicFrame>
      <p:grpSp>
        <p:nvGrpSpPr>
          <p:cNvPr id="865" name="Google Shape;865;p23"/>
          <p:cNvGrpSpPr/>
          <p:nvPr/>
        </p:nvGrpSpPr>
        <p:grpSpPr>
          <a:xfrm>
            <a:off x="-304800" y="19143"/>
            <a:ext cx="19257966" cy="844143"/>
            <a:chOff x="0" y="0"/>
            <a:chExt cx="25677288" cy="1125524"/>
          </a:xfrm>
        </p:grpSpPr>
        <p:sp>
          <p:nvSpPr>
            <p:cNvPr id="866" name="Google Shape;866;p23"/>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4">
                <a:alphaModFix/>
              </a:blip>
              <a:stretch>
                <a:fillRect/>
              </a:stretch>
            </a:blipFill>
            <a:ln>
              <a:noFill/>
            </a:ln>
          </p:spPr>
        </p:sp>
        <p:sp>
          <p:nvSpPr>
            <p:cNvPr id="867" name="Google Shape;867;p23"/>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4">
                <a:alphaModFix/>
              </a:blip>
              <a:stretch>
                <a:fillRect/>
              </a:stretch>
            </a:blipFill>
            <a:ln>
              <a:noFill/>
            </a:ln>
          </p:spPr>
        </p:sp>
        <p:sp>
          <p:nvSpPr>
            <p:cNvPr id="868" name="Google Shape;868;p23"/>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4">
                <a:alphaModFix/>
              </a:blip>
              <a:stretch>
                <a:fillRect/>
              </a:stretch>
            </a:blipFill>
            <a:ln>
              <a:noFill/>
            </a:ln>
          </p:spPr>
        </p:sp>
        <p:sp>
          <p:nvSpPr>
            <p:cNvPr id="869" name="Google Shape;869;p23"/>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4">
                <a:alphaModFix/>
              </a:blip>
              <a:stretch>
                <a:fillRect/>
              </a:stretch>
            </a:blipFill>
            <a:ln>
              <a:noFill/>
            </a:ln>
          </p:spPr>
        </p:sp>
      </p:grpSp>
      <p:grpSp>
        <p:nvGrpSpPr>
          <p:cNvPr id="870" name="Google Shape;870;p23"/>
          <p:cNvGrpSpPr/>
          <p:nvPr/>
        </p:nvGrpSpPr>
        <p:grpSpPr>
          <a:xfrm rot="10800000">
            <a:off x="-457200" y="9588470"/>
            <a:ext cx="19257966" cy="844143"/>
            <a:chOff x="0" y="0"/>
            <a:chExt cx="25677288" cy="1125524"/>
          </a:xfrm>
        </p:grpSpPr>
        <p:sp>
          <p:nvSpPr>
            <p:cNvPr id="871" name="Google Shape;871;p23"/>
            <p:cNvSpPr/>
            <p:nvPr/>
          </p:nvSpPr>
          <p:spPr>
            <a:xfrm>
              <a:off x="0"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4">
                <a:alphaModFix/>
              </a:blip>
              <a:stretch>
                <a:fillRect/>
              </a:stretch>
            </a:blipFill>
            <a:ln>
              <a:noFill/>
            </a:ln>
          </p:spPr>
        </p:sp>
        <p:sp>
          <p:nvSpPr>
            <p:cNvPr id="872" name="Google Shape;872;p23"/>
            <p:cNvSpPr/>
            <p:nvPr/>
          </p:nvSpPr>
          <p:spPr>
            <a:xfrm>
              <a:off x="6415241"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4">
                <a:alphaModFix/>
              </a:blip>
              <a:stretch>
                <a:fillRect/>
              </a:stretch>
            </a:blipFill>
            <a:ln>
              <a:noFill/>
            </a:ln>
          </p:spPr>
        </p:sp>
        <p:sp>
          <p:nvSpPr>
            <p:cNvPr id="873" name="Google Shape;873;p23"/>
            <p:cNvSpPr/>
            <p:nvPr/>
          </p:nvSpPr>
          <p:spPr>
            <a:xfrm>
              <a:off x="12830483"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4">
                <a:alphaModFix/>
              </a:blip>
              <a:stretch>
                <a:fillRect/>
              </a:stretch>
            </a:blipFill>
            <a:ln>
              <a:noFill/>
            </a:ln>
          </p:spPr>
        </p:sp>
        <p:sp>
          <p:nvSpPr>
            <p:cNvPr id="874" name="Google Shape;874;p23"/>
            <p:cNvSpPr/>
            <p:nvPr/>
          </p:nvSpPr>
          <p:spPr>
            <a:xfrm>
              <a:off x="19245724" y="0"/>
              <a:ext cx="6431564" cy="1125524"/>
            </a:xfrm>
            <a:custGeom>
              <a:avLst/>
              <a:gdLst/>
              <a:ahLst/>
              <a:cxnLst/>
              <a:rect l="l" t="t" r="r" b="b"/>
              <a:pathLst>
                <a:path w="6431564" h="1125524" extrusionOk="0">
                  <a:moveTo>
                    <a:pt x="0" y="0"/>
                  </a:moveTo>
                  <a:lnTo>
                    <a:pt x="6431564" y="0"/>
                  </a:lnTo>
                  <a:lnTo>
                    <a:pt x="6431564" y="1125524"/>
                  </a:lnTo>
                  <a:lnTo>
                    <a:pt x="0" y="1125524"/>
                  </a:lnTo>
                  <a:lnTo>
                    <a:pt x="0" y="0"/>
                  </a:lnTo>
                  <a:close/>
                </a:path>
              </a:pathLst>
            </a:custGeom>
            <a:blipFill rotWithShape="1">
              <a:blip r:embed="rId4">
                <a:alphaModFix/>
              </a:blip>
              <a:stretch>
                <a:fillRect/>
              </a:stretch>
            </a:blipFill>
            <a:ln>
              <a:noFill/>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4"/>
                                        </p:tgtEl>
                                        <p:attrNameLst>
                                          <p:attrName>style.visibility</p:attrName>
                                        </p:attrNameLst>
                                      </p:cBhvr>
                                      <p:to>
                                        <p:strVal val="visible"/>
                                      </p:to>
                                    </p:set>
                                    <p:animEffect transition="in" filter="fade">
                                      <p:cBhvr>
                                        <p:cTn id="7" dur="10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878"/>
        <p:cNvGrpSpPr/>
        <p:nvPr/>
      </p:nvGrpSpPr>
      <p:grpSpPr>
        <a:xfrm>
          <a:off x="0" y="0"/>
          <a:ext cx="0" cy="0"/>
          <a:chOff x="0" y="0"/>
          <a:chExt cx="0" cy="0"/>
        </a:xfrm>
      </p:grpSpPr>
      <p:sp>
        <p:nvSpPr>
          <p:cNvPr id="879" name="Google Shape;879;p24"/>
          <p:cNvSpPr/>
          <p:nvPr/>
        </p:nvSpPr>
        <p:spPr>
          <a:xfrm rot="-1697408">
            <a:off x="11808091" y="4341463"/>
            <a:ext cx="3168067" cy="4979281"/>
          </a:xfrm>
          <a:custGeom>
            <a:avLst/>
            <a:gdLst/>
            <a:ahLst/>
            <a:cxnLst/>
            <a:rect l="l" t="t" r="r" b="b"/>
            <a:pathLst>
              <a:path w="3168067" h="4979281" extrusionOk="0">
                <a:moveTo>
                  <a:pt x="0" y="0"/>
                </a:moveTo>
                <a:lnTo>
                  <a:pt x="3168067" y="0"/>
                </a:lnTo>
                <a:lnTo>
                  <a:pt x="3168067" y="4979280"/>
                </a:lnTo>
                <a:lnTo>
                  <a:pt x="0" y="4979280"/>
                </a:lnTo>
                <a:lnTo>
                  <a:pt x="0" y="0"/>
                </a:lnTo>
                <a:close/>
              </a:path>
            </a:pathLst>
          </a:custGeom>
          <a:blipFill rotWithShape="1">
            <a:blip r:embed="rId3">
              <a:alphaModFix/>
            </a:blip>
            <a:stretch>
              <a:fillRect/>
            </a:stretch>
          </a:blipFill>
          <a:ln>
            <a:noFill/>
          </a:ln>
        </p:spPr>
      </p:sp>
      <p:sp>
        <p:nvSpPr>
          <p:cNvPr id="880" name="Google Shape;880;p24"/>
          <p:cNvSpPr/>
          <p:nvPr/>
        </p:nvSpPr>
        <p:spPr>
          <a:xfrm>
            <a:off x="13798444" y="3128013"/>
            <a:ext cx="8596380" cy="8937635"/>
          </a:xfrm>
          <a:custGeom>
            <a:avLst/>
            <a:gdLst/>
            <a:ahLst/>
            <a:cxnLst/>
            <a:rect l="l" t="t" r="r" b="b"/>
            <a:pathLst>
              <a:path w="8596380" h="8937635" extrusionOk="0">
                <a:moveTo>
                  <a:pt x="0" y="0"/>
                </a:moveTo>
                <a:lnTo>
                  <a:pt x="8596380" y="0"/>
                </a:lnTo>
                <a:lnTo>
                  <a:pt x="8596380" y="8937634"/>
                </a:lnTo>
                <a:lnTo>
                  <a:pt x="0" y="8937634"/>
                </a:lnTo>
                <a:lnTo>
                  <a:pt x="0" y="0"/>
                </a:lnTo>
                <a:close/>
              </a:path>
            </a:pathLst>
          </a:custGeom>
          <a:blipFill rotWithShape="1">
            <a:blip r:embed="rId4">
              <a:alphaModFix/>
            </a:blip>
            <a:stretch>
              <a:fillRect/>
            </a:stretch>
          </a:blipFill>
          <a:ln>
            <a:noFill/>
          </a:ln>
        </p:spPr>
      </p:sp>
      <p:sp>
        <p:nvSpPr>
          <p:cNvPr id="881" name="Google Shape;881;p24"/>
          <p:cNvSpPr/>
          <p:nvPr/>
        </p:nvSpPr>
        <p:spPr>
          <a:xfrm>
            <a:off x="1723958" y="3536208"/>
            <a:ext cx="1748179" cy="7284080"/>
          </a:xfrm>
          <a:custGeom>
            <a:avLst/>
            <a:gdLst/>
            <a:ahLst/>
            <a:cxnLst/>
            <a:rect l="l" t="t" r="r" b="b"/>
            <a:pathLst>
              <a:path w="1748179" h="7284080" extrusionOk="0">
                <a:moveTo>
                  <a:pt x="0" y="0"/>
                </a:moveTo>
                <a:lnTo>
                  <a:pt x="1748179" y="0"/>
                </a:lnTo>
                <a:lnTo>
                  <a:pt x="1748179" y="7284080"/>
                </a:lnTo>
                <a:lnTo>
                  <a:pt x="0" y="7284080"/>
                </a:lnTo>
                <a:lnTo>
                  <a:pt x="0" y="0"/>
                </a:lnTo>
                <a:close/>
              </a:path>
            </a:pathLst>
          </a:custGeom>
          <a:blipFill rotWithShape="1">
            <a:blip r:embed="rId5">
              <a:alphaModFix/>
            </a:blip>
            <a:stretch>
              <a:fillRect/>
            </a:stretch>
          </a:blipFill>
          <a:ln>
            <a:noFill/>
          </a:ln>
        </p:spPr>
      </p:sp>
      <p:sp>
        <p:nvSpPr>
          <p:cNvPr id="882" name="Google Shape;882;p24"/>
          <p:cNvSpPr/>
          <p:nvPr/>
        </p:nvSpPr>
        <p:spPr>
          <a:xfrm>
            <a:off x="-2836069" y="5970095"/>
            <a:ext cx="7729539" cy="6914424"/>
          </a:xfrm>
          <a:custGeom>
            <a:avLst/>
            <a:gdLst/>
            <a:ahLst/>
            <a:cxnLst/>
            <a:rect l="l" t="t" r="r" b="b"/>
            <a:pathLst>
              <a:path w="7729539" h="6914424" extrusionOk="0">
                <a:moveTo>
                  <a:pt x="0" y="0"/>
                </a:moveTo>
                <a:lnTo>
                  <a:pt x="7729538" y="0"/>
                </a:lnTo>
                <a:lnTo>
                  <a:pt x="7729538" y="6914424"/>
                </a:lnTo>
                <a:lnTo>
                  <a:pt x="0" y="6914424"/>
                </a:lnTo>
                <a:lnTo>
                  <a:pt x="0" y="0"/>
                </a:lnTo>
                <a:close/>
              </a:path>
            </a:pathLst>
          </a:custGeom>
          <a:blipFill rotWithShape="1">
            <a:blip r:embed="rId6">
              <a:alphaModFix/>
            </a:blip>
            <a:stretch>
              <a:fillRect/>
            </a:stretch>
          </a:blipFill>
          <a:ln>
            <a:noFill/>
          </a:ln>
        </p:spPr>
      </p:sp>
      <p:sp>
        <p:nvSpPr>
          <p:cNvPr id="883" name="Google Shape;883;p24"/>
          <p:cNvSpPr/>
          <p:nvPr/>
        </p:nvSpPr>
        <p:spPr>
          <a:xfrm>
            <a:off x="7559966" y="4560063"/>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884" name="Google Shape;884;p24"/>
          <p:cNvSpPr/>
          <p:nvPr/>
        </p:nvSpPr>
        <p:spPr>
          <a:xfrm rot="1670982">
            <a:off x="3300685" y="4339724"/>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885" name="Google Shape;885;p24"/>
          <p:cNvSpPr/>
          <p:nvPr/>
        </p:nvSpPr>
        <p:spPr>
          <a:xfrm>
            <a:off x="8522681" y="6354546"/>
            <a:ext cx="13558056" cy="7617162"/>
          </a:xfrm>
          <a:custGeom>
            <a:avLst/>
            <a:gdLst/>
            <a:ahLst/>
            <a:cxnLst/>
            <a:rect l="l" t="t" r="r" b="b"/>
            <a:pathLst>
              <a:path w="13558056" h="7617162" extrusionOk="0">
                <a:moveTo>
                  <a:pt x="0" y="0"/>
                </a:moveTo>
                <a:lnTo>
                  <a:pt x="13558056" y="0"/>
                </a:lnTo>
                <a:lnTo>
                  <a:pt x="13558056" y="7617163"/>
                </a:lnTo>
                <a:lnTo>
                  <a:pt x="0" y="7617163"/>
                </a:lnTo>
                <a:lnTo>
                  <a:pt x="0" y="0"/>
                </a:lnTo>
                <a:close/>
              </a:path>
            </a:pathLst>
          </a:custGeom>
          <a:blipFill rotWithShape="1">
            <a:blip r:embed="rId7">
              <a:alphaModFix/>
            </a:blip>
            <a:stretch>
              <a:fillRect/>
            </a:stretch>
          </a:blipFill>
          <a:ln>
            <a:noFill/>
          </a:ln>
        </p:spPr>
      </p:sp>
      <p:sp>
        <p:nvSpPr>
          <p:cNvPr id="886" name="Google Shape;886;p24"/>
          <p:cNvSpPr/>
          <p:nvPr/>
        </p:nvSpPr>
        <p:spPr>
          <a:xfrm>
            <a:off x="1542718" y="7606355"/>
            <a:ext cx="8689154" cy="4091802"/>
          </a:xfrm>
          <a:custGeom>
            <a:avLst/>
            <a:gdLst/>
            <a:ahLst/>
            <a:cxnLst/>
            <a:rect l="l" t="t" r="r" b="b"/>
            <a:pathLst>
              <a:path w="8689154" h="4091802" extrusionOk="0">
                <a:moveTo>
                  <a:pt x="0" y="0"/>
                </a:moveTo>
                <a:lnTo>
                  <a:pt x="8689155" y="0"/>
                </a:lnTo>
                <a:lnTo>
                  <a:pt x="8689155" y="4091802"/>
                </a:lnTo>
                <a:lnTo>
                  <a:pt x="0" y="4091802"/>
                </a:lnTo>
                <a:lnTo>
                  <a:pt x="0" y="0"/>
                </a:lnTo>
                <a:close/>
              </a:path>
            </a:pathLst>
          </a:custGeom>
          <a:blipFill rotWithShape="1">
            <a:blip r:embed="rId8">
              <a:alphaModFix/>
            </a:blip>
            <a:stretch>
              <a:fillRect/>
            </a:stretch>
          </a:blipFill>
          <a:ln>
            <a:noFill/>
          </a:ln>
        </p:spPr>
      </p:sp>
      <p:pic>
        <p:nvPicPr>
          <p:cNvPr id="887" name="Google Shape;887;p24"/>
          <p:cNvPicPr preferRelativeResize="0"/>
          <p:nvPr/>
        </p:nvPicPr>
        <p:blipFill rotWithShape="1">
          <a:blip r:embed="rId9">
            <a:alphaModFix amt="40000"/>
          </a:blip>
          <a:srcRect/>
          <a:stretch/>
        </p:blipFill>
        <p:spPr>
          <a:xfrm flipH="1">
            <a:off x="8765288" y="3685362"/>
            <a:ext cx="2933169" cy="2669184"/>
          </a:xfrm>
          <a:prstGeom prst="rect">
            <a:avLst/>
          </a:prstGeom>
          <a:noFill/>
          <a:ln>
            <a:noFill/>
          </a:ln>
        </p:spPr>
      </p:pic>
      <p:pic>
        <p:nvPicPr>
          <p:cNvPr id="888" name="Google Shape;888;p24"/>
          <p:cNvPicPr preferRelativeResize="0"/>
          <p:nvPr/>
        </p:nvPicPr>
        <p:blipFill rotWithShape="1">
          <a:blip r:embed="rId9">
            <a:alphaModFix/>
          </a:blip>
          <a:srcRect/>
          <a:stretch/>
        </p:blipFill>
        <p:spPr>
          <a:xfrm>
            <a:off x="14522156" y="-1397676"/>
            <a:ext cx="4052763" cy="3688014"/>
          </a:xfrm>
          <a:prstGeom prst="rect">
            <a:avLst/>
          </a:prstGeom>
          <a:noFill/>
          <a:ln>
            <a:noFill/>
          </a:ln>
        </p:spPr>
      </p:pic>
      <p:sp>
        <p:nvSpPr>
          <p:cNvPr id="889" name="Google Shape;889;p24"/>
          <p:cNvSpPr txBox="1"/>
          <p:nvPr/>
        </p:nvSpPr>
        <p:spPr>
          <a:xfrm>
            <a:off x="2901405" y="1444076"/>
            <a:ext cx="12485190" cy="2251835"/>
          </a:xfrm>
          <a:prstGeom prst="rect">
            <a:avLst/>
          </a:prstGeom>
          <a:noFill/>
          <a:ln>
            <a:noFill/>
          </a:ln>
        </p:spPr>
        <p:txBody>
          <a:bodyPr spcFirstLastPara="1" wrap="square" lIns="0" tIns="0" rIns="0" bIns="0" anchor="t" anchorCtr="0">
            <a:spAutoFit/>
          </a:bodyPr>
          <a:lstStyle/>
          <a:p>
            <a:pPr marL="0" marR="0" lvl="0" indent="0" algn="ctr" rtl="0">
              <a:lnSpc>
                <a:spcPct val="138760"/>
              </a:lnSpc>
              <a:spcBef>
                <a:spcPts val="0"/>
              </a:spcBef>
              <a:spcAft>
                <a:spcPts val="0"/>
              </a:spcAft>
              <a:buNone/>
            </a:pPr>
            <a:r>
              <a:rPr lang="en-US" sz="13800">
                <a:solidFill>
                  <a:srgbClr val="205867"/>
                </a:solidFill>
                <a:latin typeface="Times New Roman"/>
                <a:ea typeface="Times New Roman"/>
                <a:cs typeface="Times New Roman"/>
                <a:sym typeface="Times New Roman"/>
              </a:rPr>
              <a:t>THANK YOU</a:t>
            </a:r>
            <a:endParaRPr sz="19700">
              <a:solidFill>
                <a:srgbClr val="205867"/>
              </a:solidFill>
              <a:latin typeface="Times New Roman"/>
              <a:ea typeface="Times New Roman"/>
              <a:cs typeface="Times New Roman"/>
              <a:sym typeface="Times New Roman"/>
            </a:endParaRPr>
          </a:p>
        </p:txBody>
      </p:sp>
      <p:pic>
        <p:nvPicPr>
          <p:cNvPr id="890" name="Google Shape;890;p24"/>
          <p:cNvPicPr preferRelativeResize="0"/>
          <p:nvPr/>
        </p:nvPicPr>
        <p:blipFill rotWithShape="1">
          <a:blip r:embed="rId9">
            <a:alphaModFix/>
          </a:blip>
          <a:srcRect/>
          <a:stretch/>
        </p:blipFill>
        <p:spPr>
          <a:xfrm flipH="1">
            <a:off x="-1937015" y="1215634"/>
            <a:ext cx="3874029" cy="3525367"/>
          </a:xfrm>
          <a:prstGeom prst="rect">
            <a:avLst/>
          </a:prstGeom>
          <a:noFill/>
          <a:ln>
            <a:noFill/>
          </a:ln>
        </p:spPr>
      </p:pic>
      <p:pic>
        <p:nvPicPr>
          <p:cNvPr id="891" name="Google Shape;891;p24"/>
          <p:cNvPicPr preferRelativeResize="0"/>
          <p:nvPr/>
        </p:nvPicPr>
        <p:blipFill rotWithShape="1">
          <a:blip r:embed="rId9">
            <a:alphaModFix amt="47000"/>
          </a:blip>
          <a:srcRect/>
          <a:stretch/>
        </p:blipFill>
        <p:spPr>
          <a:xfrm>
            <a:off x="4669463" y="-847467"/>
            <a:ext cx="2473853" cy="22512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
          <p:cNvSpPr txBox="1">
            <a:spLocks noGrp="1"/>
          </p:cNvSpPr>
          <p:nvPr>
            <p:ph type="title"/>
          </p:nvPr>
        </p:nvSpPr>
        <p:spPr>
          <a:xfrm>
            <a:off x="2650725" y="2504295"/>
            <a:ext cx="12986550" cy="3998250"/>
          </a:xfrm>
          <a:prstGeom prst="rect">
            <a:avLst/>
          </a:prstGeom>
          <a:noFill/>
          <a:ln>
            <a:noFill/>
          </a:ln>
        </p:spPr>
        <p:txBody>
          <a:bodyPr spcFirstLastPara="1" wrap="square" lIns="182850" tIns="182850" rIns="182850" bIns="182850" anchor="ctr" anchorCtr="0">
            <a:noAutofit/>
          </a:bodyPr>
          <a:lstStyle/>
          <a:p>
            <a:pPr marL="0" lvl="0" indent="0" algn="ctr" rtl="0">
              <a:lnSpc>
                <a:spcPct val="100000"/>
              </a:lnSpc>
              <a:spcBef>
                <a:spcPts val="0"/>
              </a:spcBef>
              <a:spcAft>
                <a:spcPts val="0"/>
              </a:spcAft>
              <a:buSzPts val="8500"/>
              <a:buNone/>
            </a:pPr>
            <a:r>
              <a:rPr lang="en-US" sz="14400">
                <a:latin typeface="Arial"/>
                <a:ea typeface="Arial"/>
                <a:cs typeface="Arial"/>
                <a:sym typeface="Arial"/>
              </a:rPr>
              <a:t>ONG tìm chữ</a:t>
            </a:r>
            <a:endParaRPr sz="144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
            <a:hlinkClick r:id="rId3" action="ppaction://hlinksldjump"/>
          </p:cNvPr>
          <p:cNvSpPr/>
          <p:nvPr/>
        </p:nvSpPr>
        <p:spPr>
          <a:xfrm>
            <a:off x="574388" y="1609313"/>
            <a:ext cx="623963" cy="576113"/>
          </a:xfrm>
          <a:prstGeom prst="rect">
            <a:avLst/>
          </a:prstGeom>
        </p:spPr>
        <p:txBody>
          <a:bodyPr>
            <a:prstTxWarp prst="textPlain">
              <a:avLst/>
            </a:prstTxWarp>
          </a:bodyPr>
          <a:lstStyle/>
          <a:p>
            <a:pPr lvl="0" algn="ctr"/>
            <a:r>
              <a:rPr b="0" i="0">
                <a:ln>
                  <a:noFill/>
                </a:ln>
                <a:solidFill>
                  <a:srgbClr val="000000"/>
                </a:solidFill>
                <a:latin typeface="Chelsea Market"/>
              </a:rPr>
              <a:t>x</a:t>
            </a:r>
          </a:p>
        </p:txBody>
      </p:sp>
      <p:sp>
        <p:nvSpPr>
          <p:cNvPr id="574" name="Google Shape;574;p4"/>
          <p:cNvSpPr txBox="1">
            <a:spLocks noGrp="1"/>
          </p:cNvSpPr>
          <p:nvPr>
            <p:ph type="body" idx="1"/>
          </p:nvPr>
        </p:nvSpPr>
        <p:spPr>
          <a:xfrm>
            <a:off x="1512293" y="3781380"/>
            <a:ext cx="8752050" cy="1859325"/>
          </a:xfrm>
          <a:prstGeom prst="rect">
            <a:avLst/>
          </a:prstGeom>
          <a:noFill/>
          <a:ln>
            <a:noFill/>
          </a:ln>
        </p:spPr>
        <p:txBody>
          <a:bodyPr spcFirstLastPara="1" wrap="square" lIns="182850" tIns="182850" rIns="182850" bIns="182850" anchor="ctr" anchorCtr="0">
            <a:noAutofit/>
          </a:bodyPr>
          <a:lstStyle/>
          <a:p>
            <a:pPr marL="0" lvl="0" indent="0" algn="ctr" rtl="0">
              <a:lnSpc>
                <a:spcPct val="115000"/>
              </a:lnSpc>
              <a:spcBef>
                <a:spcPts val="0"/>
              </a:spcBef>
              <a:spcAft>
                <a:spcPts val="3150"/>
              </a:spcAft>
              <a:buSzPts val="1900"/>
              <a:buNone/>
            </a:pPr>
            <a:r>
              <a:rPr lang="en-US" sz="8800" b="1">
                <a:latin typeface="Times New Roman"/>
                <a:ea typeface="Times New Roman"/>
                <a:cs typeface="Times New Roman"/>
                <a:sym typeface="Times New Roman"/>
              </a:rPr>
              <a:t>Điền từ còn thiếu vào chỗ trống</a:t>
            </a:r>
            <a:endParaRPr sz="8800" b="1">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xEl>
                                              <p:pRg st="0" end="0"/>
                                            </p:txEl>
                                          </p:spTgt>
                                        </p:tgtEl>
                                        <p:attrNameLst>
                                          <p:attrName>style.visibility</p:attrName>
                                        </p:attrNameLst>
                                      </p:cBhvr>
                                      <p:to>
                                        <p:strVal val="visible"/>
                                      </p:to>
                                    </p:set>
                                    <p:animEffect transition="in" filter="fade">
                                      <p:cBhvr>
                                        <p:cTn id="7" dur="500"/>
                                        <p:tgtEl>
                                          <p:spTgt spid="5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
          <p:cNvSpPr txBox="1">
            <a:spLocks noGrp="1"/>
          </p:cNvSpPr>
          <p:nvPr>
            <p:ph type="title"/>
          </p:nvPr>
        </p:nvSpPr>
        <p:spPr>
          <a:xfrm>
            <a:off x="7758638" y="1485900"/>
            <a:ext cx="8752050" cy="1145250"/>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chemeClr val="dk1"/>
              </a:buClr>
              <a:buSzPts val="4000"/>
              <a:buFont typeface="Aldrich"/>
              <a:buNone/>
            </a:pPr>
            <a:r>
              <a:rPr lang="en-US" sz="7200">
                <a:latin typeface="Times New Roman"/>
                <a:ea typeface="Times New Roman"/>
                <a:cs typeface="Times New Roman"/>
                <a:sym typeface="Times New Roman"/>
              </a:rPr>
              <a:t>Câu 1</a:t>
            </a:r>
            <a:endParaRPr sz="7200">
              <a:latin typeface="Times New Roman"/>
              <a:ea typeface="Times New Roman"/>
              <a:cs typeface="Times New Roman"/>
              <a:sym typeface="Times New Roman"/>
            </a:endParaRPr>
          </a:p>
        </p:txBody>
      </p:sp>
      <p:sp>
        <p:nvSpPr>
          <p:cNvPr id="580" name="Google Shape;580;p5"/>
          <p:cNvSpPr txBox="1">
            <a:spLocks noGrp="1"/>
          </p:cNvSpPr>
          <p:nvPr>
            <p:ph type="body" idx="1"/>
          </p:nvPr>
        </p:nvSpPr>
        <p:spPr>
          <a:xfrm>
            <a:off x="7305312" y="4329262"/>
            <a:ext cx="9915888" cy="1859325"/>
          </a:xfrm>
          <a:prstGeom prst="rect">
            <a:avLst/>
          </a:prstGeom>
          <a:noFill/>
          <a:ln>
            <a:noFill/>
          </a:ln>
        </p:spPr>
        <p:txBody>
          <a:bodyPr spcFirstLastPara="1" wrap="square" lIns="182850" tIns="182850" rIns="182850" bIns="182850" anchor="ctr" anchorCtr="0">
            <a:noAutofit/>
          </a:bodyPr>
          <a:lstStyle/>
          <a:p>
            <a:pPr marL="161925" lvl="0" indent="0" algn="just" rtl="0">
              <a:lnSpc>
                <a:spcPct val="115000"/>
              </a:lnSpc>
              <a:spcBef>
                <a:spcPts val="0"/>
              </a:spcBef>
              <a:spcAft>
                <a:spcPts val="0"/>
              </a:spcAft>
              <a:buSzPts val="1900"/>
              <a:buNone/>
            </a:pPr>
            <a:r>
              <a:rPr lang="en-US" sz="4400" i="1">
                <a:latin typeface="Times New Roman"/>
                <a:ea typeface="Times New Roman"/>
                <a:cs typeface="Times New Roman"/>
                <a:sym typeface="Times New Roman"/>
              </a:rPr>
              <a:t>Ta thường nghe: ...(1)... đem mình chết thay, cứu thoát cho Cao Ðế; ...(2)... chìa lưng chịu giáo, che chở cho cho Chiêu Vương.</a:t>
            </a:r>
            <a:r>
              <a:rPr lang="en-US" sz="4400">
                <a:latin typeface="Times New Roman"/>
                <a:ea typeface="Times New Roman"/>
                <a:cs typeface="Times New Roman"/>
                <a:sym typeface="Times New Roman"/>
              </a:rPr>
              <a:t>         </a:t>
            </a:r>
            <a:endParaRPr sz="4400">
              <a:latin typeface="Times New Roman"/>
              <a:ea typeface="Times New Roman"/>
              <a:cs typeface="Times New Roman"/>
              <a:sym typeface="Times New Roman"/>
            </a:endParaRPr>
          </a:p>
          <a:p>
            <a:pPr marL="161925" lvl="0" indent="0" algn="just" rtl="0">
              <a:lnSpc>
                <a:spcPct val="115000"/>
              </a:lnSpc>
              <a:spcBef>
                <a:spcPts val="0"/>
              </a:spcBef>
              <a:spcAft>
                <a:spcPts val="0"/>
              </a:spcAft>
              <a:buSzPts val="1900"/>
              <a:buNone/>
            </a:pPr>
            <a:r>
              <a:rPr lang="en-US" sz="4400">
                <a:latin typeface="Times New Roman"/>
                <a:ea typeface="Times New Roman"/>
                <a:cs typeface="Times New Roman"/>
                <a:sym typeface="Times New Roman"/>
              </a:rPr>
              <a:t>  (Trích </a:t>
            </a:r>
            <a:r>
              <a:rPr lang="en-US" sz="4400" i="1">
                <a:latin typeface="Times New Roman"/>
                <a:ea typeface="Times New Roman"/>
                <a:cs typeface="Times New Roman"/>
                <a:sym typeface="Times New Roman"/>
              </a:rPr>
              <a:t>Hịch tướng sĩ, </a:t>
            </a:r>
            <a:r>
              <a:rPr lang="en-US" sz="4400">
                <a:latin typeface="Times New Roman"/>
                <a:ea typeface="Times New Roman"/>
                <a:cs typeface="Times New Roman"/>
                <a:sym typeface="Times New Roman"/>
              </a:rPr>
              <a:t>Trần Quốc Tuấn)</a:t>
            </a:r>
            <a:endParaRPr sz="4200">
              <a:latin typeface="Times New Roman"/>
              <a:ea typeface="Times New Roman"/>
              <a:cs typeface="Times New Roman"/>
              <a:sym typeface="Times New Roman"/>
            </a:endParaRPr>
          </a:p>
        </p:txBody>
      </p:sp>
      <p:sp>
        <p:nvSpPr>
          <p:cNvPr id="581" name="Google Shape;581;p5">
            <a:hlinkClick r:id="rId3" action="ppaction://hlinksldjump"/>
          </p:cNvPr>
          <p:cNvSpPr/>
          <p:nvPr/>
        </p:nvSpPr>
        <p:spPr>
          <a:xfrm>
            <a:off x="17033588" y="1609313"/>
            <a:ext cx="623963" cy="576113"/>
          </a:xfrm>
          <a:prstGeom prst="rect">
            <a:avLst/>
          </a:prstGeom>
        </p:spPr>
        <p:txBody>
          <a:bodyPr>
            <a:prstTxWarp prst="textPlain">
              <a:avLst/>
            </a:prstTxWarp>
          </a:bodyPr>
          <a:lstStyle/>
          <a:p>
            <a:pPr lvl="0" algn="ctr"/>
            <a:r>
              <a:rPr b="0" i="0">
                <a:ln>
                  <a:noFill/>
                </a:ln>
                <a:solidFill>
                  <a:srgbClr val="000000"/>
                </a:solidFill>
                <a:latin typeface="Chelsea Market"/>
              </a:rPr>
              <a:t>x</a:t>
            </a:r>
          </a:p>
        </p:txBody>
      </p:sp>
      <p:sp>
        <p:nvSpPr>
          <p:cNvPr id="582" name="Google Shape;582;p5"/>
          <p:cNvSpPr/>
          <p:nvPr/>
        </p:nvSpPr>
        <p:spPr>
          <a:xfrm>
            <a:off x="14173200" y="4099708"/>
            <a:ext cx="1809937" cy="830997"/>
          </a:xfrm>
          <a:prstGeom prst="rect">
            <a:avLst/>
          </a:prstGeom>
          <a:solidFill>
            <a:srgbClr val="FFBE8B"/>
          </a:solid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1">
                <a:solidFill>
                  <a:schemeClr val="dk1"/>
                </a:solidFill>
                <a:latin typeface="Times New Roman"/>
                <a:ea typeface="Times New Roman"/>
                <a:cs typeface="Times New Roman"/>
                <a:sym typeface="Times New Roman"/>
              </a:rPr>
              <a:t>Do Vu </a:t>
            </a:r>
            <a:endParaRPr sz="4800" b="1">
              <a:solidFill>
                <a:schemeClr val="dk1"/>
              </a:solidFill>
              <a:latin typeface="Times New Roman"/>
              <a:ea typeface="Times New Roman"/>
              <a:cs typeface="Times New Roman"/>
              <a:sym typeface="Times New Roman"/>
            </a:endParaRPr>
          </a:p>
        </p:txBody>
      </p:sp>
      <p:sp>
        <p:nvSpPr>
          <p:cNvPr id="583" name="Google Shape;583;p5"/>
          <p:cNvSpPr/>
          <p:nvPr/>
        </p:nvSpPr>
        <p:spPr>
          <a:xfrm>
            <a:off x="11658600" y="3238500"/>
            <a:ext cx="1816523" cy="884794"/>
          </a:xfrm>
          <a:prstGeom prst="rect">
            <a:avLst/>
          </a:prstGeom>
          <a:solidFill>
            <a:srgbClr val="FFBE8B"/>
          </a:solid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4400" b="1" i="1">
                <a:solidFill>
                  <a:srgbClr val="000000"/>
                </a:solidFill>
                <a:latin typeface="Times New Roman"/>
                <a:ea typeface="Times New Roman"/>
                <a:cs typeface="Times New Roman"/>
                <a:sym typeface="Times New Roman"/>
              </a:rPr>
              <a:t>Kỉ Tín </a:t>
            </a:r>
            <a:endParaRPr sz="4400" b="1">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1822"/>
                                        <p:tgtEl>
                                          <p:spTgt spid="5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822"/>
                                        <p:tgtEl>
                                          <p:spTgt spid="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
            <a:hlinkClick r:id="rId3" action="ppaction://hlinksldjump"/>
          </p:cNvPr>
          <p:cNvSpPr/>
          <p:nvPr/>
        </p:nvSpPr>
        <p:spPr>
          <a:xfrm>
            <a:off x="574388" y="1609313"/>
            <a:ext cx="623963" cy="576113"/>
          </a:xfrm>
          <a:prstGeom prst="rect">
            <a:avLst/>
          </a:prstGeom>
        </p:spPr>
        <p:txBody>
          <a:bodyPr>
            <a:prstTxWarp prst="textPlain">
              <a:avLst/>
            </a:prstTxWarp>
          </a:bodyPr>
          <a:lstStyle/>
          <a:p>
            <a:pPr lvl="0" algn="ctr"/>
            <a:r>
              <a:rPr b="0" i="0">
                <a:ln>
                  <a:noFill/>
                </a:ln>
                <a:solidFill>
                  <a:srgbClr val="000000"/>
                </a:solidFill>
                <a:latin typeface="Chelsea Market"/>
              </a:rPr>
              <a:t>x</a:t>
            </a:r>
          </a:p>
        </p:txBody>
      </p:sp>
      <p:sp>
        <p:nvSpPr>
          <p:cNvPr id="589" name="Google Shape;589;p6"/>
          <p:cNvSpPr txBox="1">
            <a:spLocks noGrp="1"/>
          </p:cNvSpPr>
          <p:nvPr>
            <p:ph type="title"/>
          </p:nvPr>
        </p:nvSpPr>
        <p:spPr>
          <a:xfrm>
            <a:off x="2133600" y="1596613"/>
            <a:ext cx="8752050" cy="1145250"/>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chemeClr val="dk1"/>
              </a:buClr>
              <a:buSzPts val="4000"/>
              <a:buFont typeface="Aldrich"/>
              <a:buNone/>
            </a:pPr>
            <a:r>
              <a:rPr lang="en-US" sz="6600" u="sng">
                <a:latin typeface="Times New Roman"/>
                <a:ea typeface="Times New Roman"/>
                <a:cs typeface="Times New Roman"/>
                <a:sym typeface="Times New Roman"/>
              </a:rPr>
              <a:t>Câu 2</a:t>
            </a:r>
            <a:endParaRPr sz="6600" u="sng">
              <a:latin typeface="Times New Roman"/>
              <a:ea typeface="Times New Roman"/>
              <a:cs typeface="Times New Roman"/>
              <a:sym typeface="Times New Roman"/>
            </a:endParaRPr>
          </a:p>
        </p:txBody>
      </p:sp>
      <p:sp>
        <p:nvSpPr>
          <p:cNvPr id="590" name="Google Shape;590;p6"/>
          <p:cNvSpPr/>
          <p:nvPr/>
        </p:nvSpPr>
        <p:spPr>
          <a:xfrm>
            <a:off x="990600" y="3083452"/>
            <a:ext cx="10287000" cy="4087273"/>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400" i="1">
                <a:solidFill>
                  <a:srgbClr val="262626"/>
                </a:solidFill>
                <a:latin typeface="Times New Roman"/>
                <a:ea typeface="Times New Roman"/>
                <a:cs typeface="Times New Roman"/>
                <a:sym typeface="Times New Roman"/>
              </a:rPr>
              <a:t>Thiếp nếu đoan trang giữ tiết, trinh bạch gìn lòng, vào nước xin làm ngọc ...(1)..........., xuống đất xin làm cỏ ...(2)...</a:t>
            </a:r>
            <a:endParaRPr sz="4400" b="1">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4400">
                <a:solidFill>
                  <a:schemeClr val="dk1"/>
                </a:solidFill>
                <a:latin typeface="Times New Roman"/>
                <a:ea typeface="Times New Roman"/>
                <a:cs typeface="Times New Roman"/>
                <a:sym typeface="Times New Roman"/>
              </a:rPr>
              <a:t>    (Trích </a:t>
            </a:r>
            <a:r>
              <a:rPr lang="en-US" sz="4400" i="1">
                <a:solidFill>
                  <a:schemeClr val="dk1"/>
                </a:solidFill>
                <a:latin typeface="Times New Roman"/>
                <a:ea typeface="Times New Roman"/>
                <a:cs typeface="Times New Roman"/>
                <a:sym typeface="Times New Roman"/>
              </a:rPr>
              <a:t>Chuyện người con gái Nam Xương</a:t>
            </a:r>
            <a:r>
              <a:rPr lang="en-US" sz="4400">
                <a:solidFill>
                  <a:schemeClr val="dk1"/>
                </a:solidFill>
                <a:latin typeface="Times New Roman"/>
                <a:ea typeface="Times New Roman"/>
                <a:cs typeface="Times New Roman"/>
                <a:sym typeface="Times New Roman"/>
              </a:rPr>
              <a:t>, Nguyễn Dữ)</a:t>
            </a:r>
            <a:endParaRPr sz="4400">
              <a:solidFill>
                <a:schemeClr val="dk1"/>
              </a:solidFill>
              <a:latin typeface="Times New Roman"/>
              <a:ea typeface="Times New Roman"/>
              <a:cs typeface="Times New Roman"/>
              <a:sym typeface="Times New Roman"/>
            </a:endParaRPr>
          </a:p>
        </p:txBody>
      </p:sp>
      <p:sp>
        <p:nvSpPr>
          <p:cNvPr id="591" name="Google Shape;591;p6"/>
          <p:cNvSpPr/>
          <p:nvPr/>
        </p:nvSpPr>
        <p:spPr>
          <a:xfrm>
            <a:off x="5791200" y="4973074"/>
            <a:ext cx="2624091" cy="769441"/>
          </a:xfrm>
          <a:prstGeom prst="rect">
            <a:avLst/>
          </a:prstGeom>
          <a:solidFill>
            <a:srgbClr val="FFBE8B"/>
          </a:solidFill>
          <a:ln>
            <a:noFill/>
          </a:ln>
          <a:effectLst>
            <a:outerShdw blurRad="190500" dist="228600" dir="2700000" algn="ctr">
              <a:srgbClr val="000000">
                <a:alpha val="2980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1">
                <a:solidFill>
                  <a:schemeClr val="dk1"/>
                </a:solidFill>
                <a:latin typeface="Times New Roman"/>
                <a:ea typeface="Times New Roman"/>
                <a:cs typeface="Times New Roman"/>
                <a:sym typeface="Times New Roman"/>
              </a:rPr>
              <a:t>Ngu mĩ</a:t>
            </a:r>
            <a:endParaRPr sz="4400" b="1">
              <a:solidFill>
                <a:schemeClr val="dk1"/>
              </a:solidFill>
              <a:latin typeface="Times New Roman"/>
              <a:ea typeface="Times New Roman"/>
              <a:cs typeface="Times New Roman"/>
              <a:sym typeface="Times New Roman"/>
            </a:endParaRPr>
          </a:p>
        </p:txBody>
      </p:sp>
      <p:sp>
        <p:nvSpPr>
          <p:cNvPr id="592" name="Google Shape;592;p6"/>
          <p:cNvSpPr/>
          <p:nvPr/>
        </p:nvSpPr>
        <p:spPr>
          <a:xfrm>
            <a:off x="7620000" y="3829706"/>
            <a:ext cx="2629246" cy="972574"/>
          </a:xfrm>
          <a:prstGeom prst="rect">
            <a:avLst/>
          </a:prstGeom>
          <a:solidFill>
            <a:srgbClr val="FFBE8B"/>
          </a:solidFill>
          <a:ln>
            <a:noFill/>
          </a:ln>
          <a:effectLst>
            <a:outerShdw blurRad="190500" dist="228600" dir="2700000" algn="ctr">
              <a:srgbClr val="000000">
                <a:alpha val="29803"/>
              </a:srgbClr>
            </a:outerShdw>
          </a:effectLst>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4400" b="1" i="1">
                <a:solidFill>
                  <a:schemeClr val="dk1"/>
                </a:solidFill>
                <a:latin typeface="Times New Roman"/>
                <a:ea typeface="Times New Roman"/>
                <a:cs typeface="Times New Roman"/>
                <a:sym typeface="Times New Roman"/>
              </a:rPr>
              <a:t>Mị Nương</a:t>
            </a:r>
            <a:endParaRPr sz="44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1822"/>
                                        <p:tgtEl>
                                          <p:spTgt spid="5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1"/>
                                        </p:tgtEl>
                                        <p:attrNameLst>
                                          <p:attrName>style.visibility</p:attrName>
                                        </p:attrNameLst>
                                      </p:cBhvr>
                                      <p:to>
                                        <p:strVal val="visible"/>
                                      </p:to>
                                    </p:set>
                                    <p:animEffect transition="in" filter="fade">
                                      <p:cBhvr>
                                        <p:cTn id="12" dur="1822"/>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
            <a:hlinkClick r:id="rId3" action="ppaction://hlinksldjump"/>
          </p:cNvPr>
          <p:cNvSpPr/>
          <p:nvPr/>
        </p:nvSpPr>
        <p:spPr>
          <a:xfrm>
            <a:off x="17033588" y="1609313"/>
            <a:ext cx="623963" cy="576113"/>
          </a:xfrm>
          <a:prstGeom prst="rect">
            <a:avLst/>
          </a:prstGeom>
        </p:spPr>
        <p:txBody>
          <a:bodyPr>
            <a:prstTxWarp prst="textPlain">
              <a:avLst/>
            </a:prstTxWarp>
          </a:bodyPr>
          <a:lstStyle/>
          <a:p>
            <a:pPr lvl="0" algn="ctr"/>
            <a:r>
              <a:rPr b="0" i="0">
                <a:ln>
                  <a:noFill/>
                </a:ln>
                <a:solidFill>
                  <a:srgbClr val="000000"/>
                </a:solidFill>
                <a:latin typeface="Chelsea Market"/>
              </a:rPr>
              <a:t>x</a:t>
            </a:r>
          </a:p>
        </p:txBody>
      </p:sp>
      <p:sp>
        <p:nvSpPr>
          <p:cNvPr id="598" name="Google Shape;598;p7"/>
          <p:cNvSpPr txBox="1">
            <a:spLocks noGrp="1"/>
          </p:cNvSpPr>
          <p:nvPr>
            <p:ph type="title"/>
          </p:nvPr>
        </p:nvSpPr>
        <p:spPr>
          <a:xfrm>
            <a:off x="7848600" y="1609313"/>
            <a:ext cx="8752050" cy="1145250"/>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chemeClr val="dk1"/>
              </a:buClr>
              <a:buSzPts val="4000"/>
              <a:buFont typeface="Aldrich"/>
              <a:buNone/>
            </a:pPr>
            <a:r>
              <a:rPr lang="en-US" sz="6000" u="sng">
                <a:latin typeface="Times New Roman"/>
                <a:ea typeface="Times New Roman"/>
                <a:cs typeface="Times New Roman"/>
                <a:sym typeface="Times New Roman"/>
              </a:rPr>
              <a:t>Câu 3</a:t>
            </a:r>
            <a:endParaRPr sz="6000" u="sng">
              <a:latin typeface="Times New Roman"/>
              <a:ea typeface="Times New Roman"/>
              <a:cs typeface="Times New Roman"/>
              <a:sym typeface="Times New Roman"/>
            </a:endParaRPr>
          </a:p>
        </p:txBody>
      </p:sp>
      <p:sp>
        <p:nvSpPr>
          <p:cNvPr id="599" name="Google Shape;599;p7"/>
          <p:cNvSpPr/>
          <p:nvPr/>
        </p:nvSpPr>
        <p:spPr>
          <a:xfrm>
            <a:off x="7512000" y="3162300"/>
            <a:ext cx="10047579" cy="5047536"/>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4800" i="1">
                <a:solidFill>
                  <a:srgbClr val="262626"/>
                </a:solidFill>
                <a:latin typeface="Times New Roman"/>
                <a:ea typeface="Times New Roman"/>
                <a:cs typeface="Times New Roman"/>
                <a:sym typeface="Times New Roman"/>
              </a:rPr>
              <a:t>Nương tử nghĩa khác ...(1)... ,  hờn không ...(2)...   mà phải ôm mối hận gieo mình xuống nước.</a:t>
            </a:r>
            <a:endParaRPr sz="4800" b="1">
              <a:solidFill>
                <a:schemeClr val="dk1"/>
              </a:solidFill>
              <a:latin typeface="Times New Roman"/>
              <a:ea typeface="Times New Roman"/>
              <a:cs typeface="Times New Roman"/>
              <a:sym typeface="Times New Roman"/>
            </a:endParaRPr>
          </a:p>
          <a:p>
            <a:pPr marL="0" marR="0" lvl="0" indent="0" algn="l" rtl="0">
              <a:lnSpc>
                <a:spcPct val="130000"/>
              </a:lnSpc>
              <a:spcBef>
                <a:spcPts val="1200"/>
              </a:spcBef>
              <a:spcAft>
                <a:spcPts val="0"/>
              </a:spcAft>
              <a:buNone/>
            </a:pPr>
            <a:r>
              <a:rPr lang="en-US" sz="4800">
                <a:solidFill>
                  <a:schemeClr val="dk1"/>
                </a:solidFill>
                <a:latin typeface="Times New Roman"/>
                <a:ea typeface="Times New Roman"/>
                <a:cs typeface="Times New Roman"/>
                <a:sym typeface="Times New Roman"/>
              </a:rPr>
              <a:t>  (Trích </a:t>
            </a:r>
            <a:r>
              <a:rPr lang="en-US" sz="4800" i="1">
                <a:solidFill>
                  <a:schemeClr val="dk1"/>
                </a:solidFill>
                <a:latin typeface="Times New Roman"/>
                <a:ea typeface="Times New Roman"/>
                <a:cs typeface="Times New Roman"/>
                <a:sym typeface="Times New Roman"/>
              </a:rPr>
              <a:t>Chuyện người con gái Nam Xương</a:t>
            </a:r>
            <a:r>
              <a:rPr lang="en-US" sz="4800">
                <a:solidFill>
                  <a:schemeClr val="dk1"/>
                </a:solidFill>
                <a:latin typeface="Times New Roman"/>
                <a:ea typeface="Times New Roman"/>
                <a:cs typeface="Times New Roman"/>
                <a:sym typeface="Times New Roman"/>
              </a:rPr>
              <a:t>, Nguyễn Dữ)</a:t>
            </a:r>
            <a:endParaRPr sz="4800">
              <a:solidFill>
                <a:schemeClr val="dk1"/>
              </a:solidFill>
              <a:latin typeface="Times New Roman"/>
              <a:ea typeface="Times New Roman"/>
              <a:cs typeface="Times New Roman"/>
              <a:sym typeface="Times New Roman"/>
            </a:endParaRPr>
          </a:p>
        </p:txBody>
      </p:sp>
      <p:sp>
        <p:nvSpPr>
          <p:cNvPr id="600" name="Google Shape;600;p7"/>
          <p:cNvSpPr/>
          <p:nvPr/>
        </p:nvSpPr>
        <p:spPr>
          <a:xfrm>
            <a:off x="9144000" y="4305300"/>
            <a:ext cx="2057400" cy="769441"/>
          </a:xfrm>
          <a:prstGeom prst="rect">
            <a:avLst/>
          </a:prstGeom>
          <a:solidFill>
            <a:srgbClr val="FFBE8B"/>
          </a:solidFill>
          <a:ln>
            <a:noFill/>
          </a:ln>
          <a:effectLst>
            <a:outerShdw blurRad="190500" dist="228600" dir="2700000" algn="ctr">
              <a:srgbClr val="000000">
                <a:alpha val="2980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1">
                <a:solidFill>
                  <a:schemeClr val="dk1"/>
                </a:solidFill>
                <a:latin typeface="Times New Roman"/>
                <a:ea typeface="Times New Roman"/>
                <a:cs typeface="Times New Roman"/>
                <a:sym typeface="Times New Roman"/>
              </a:rPr>
              <a:t>Tinh Vệ</a:t>
            </a:r>
            <a:endParaRPr sz="4400" b="1">
              <a:solidFill>
                <a:schemeClr val="dk1"/>
              </a:solidFill>
              <a:latin typeface="Arial"/>
              <a:ea typeface="Arial"/>
              <a:cs typeface="Arial"/>
              <a:sym typeface="Arial"/>
            </a:endParaRPr>
          </a:p>
        </p:txBody>
      </p:sp>
      <p:sp>
        <p:nvSpPr>
          <p:cNvPr id="601" name="Google Shape;601;p7"/>
          <p:cNvSpPr/>
          <p:nvPr/>
        </p:nvSpPr>
        <p:spPr>
          <a:xfrm>
            <a:off x="12801600" y="3162300"/>
            <a:ext cx="2206053" cy="897875"/>
          </a:xfrm>
          <a:prstGeom prst="rect">
            <a:avLst/>
          </a:prstGeom>
          <a:solidFill>
            <a:srgbClr val="FFBE8B"/>
          </a:solidFill>
          <a:ln>
            <a:noFill/>
          </a:ln>
          <a:effectLst>
            <a:outerShdw blurRad="190500" dist="228600" dir="2700000" algn="ctr">
              <a:srgbClr val="000000">
                <a:alpha val="29803"/>
              </a:srgbClr>
            </a:outerShdw>
          </a:effectLst>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4400" b="1" i="1">
                <a:solidFill>
                  <a:schemeClr val="dk1"/>
                </a:solidFill>
                <a:latin typeface="Times New Roman"/>
                <a:ea typeface="Times New Roman"/>
                <a:cs typeface="Times New Roman"/>
                <a:sym typeface="Times New Roman"/>
              </a:rPr>
              <a:t>Tào Nga</a:t>
            </a:r>
            <a:endParaRPr sz="44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1822"/>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0"/>
                                        </p:tgtEl>
                                        <p:attrNameLst>
                                          <p:attrName>style.visibility</p:attrName>
                                        </p:attrNameLst>
                                      </p:cBhvr>
                                      <p:to>
                                        <p:strVal val="visible"/>
                                      </p:to>
                                    </p:set>
                                    <p:animEffect transition="in" filter="fade">
                                      <p:cBhvr>
                                        <p:cTn id="12" dur="1822"/>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
          <p:cNvSpPr/>
          <p:nvPr/>
        </p:nvSpPr>
        <p:spPr>
          <a:xfrm>
            <a:off x="7315200" y="1485900"/>
            <a:ext cx="10287000" cy="7494359"/>
          </a:xfrm>
          <a:prstGeom prst="rect">
            <a:avLst/>
          </a:prstGeom>
          <a:noFill/>
          <a:ln>
            <a:noFill/>
          </a:ln>
        </p:spPr>
        <p:txBody>
          <a:bodyPr spcFirstLastPara="1" wrap="square" lIns="91425" tIns="45700" rIns="91425" bIns="45700" anchor="t" anchorCtr="0">
            <a:spAutoFit/>
          </a:bodyPr>
          <a:lstStyle/>
          <a:p>
            <a:pPr marL="152400" marR="0" lvl="0" indent="114300" algn="just" rtl="0">
              <a:spcBef>
                <a:spcPts val="0"/>
              </a:spcBef>
              <a:spcAft>
                <a:spcPts val="0"/>
              </a:spcAft>
              <a:buNone/>
            </a:pPr>
            <a:r>
              <a:rPr lang="en-US" sz="3700">
                <a:solidFill>
                  <a:srgbClr val="000000"/>
                </a:solidFill>
                <a:latin typeface="Times New Roman"/>
                <a:ea typeface="Times New Roman"/>
                <a:cs typeface="Times New Roman"/>
                <a:sym typeface="Times New Roman"/>
              </a:rPr>
              <a:t>+ </a:t>
            </a:r>
            <a:r>
              <a:rPr lang="en-US" sz="3700" b="1" i="1">
                <a:solidFill>
                  <a:schemeClr val="dk1"/>
                </a:solidFill>
                <a:latin typeface="Times New Roman"/>
                <a:ea typeface="Times New Roman"/>
                <a:cs typeface="Times New Roman"/>
                <a:sym typeface="Times New Roman"/>
              </a:rPr>
              <a:t>Kỉ Tín</a:t>
            </a:r>
            <a:r>
              <a:rPr lang="en-US" sz="3700" i="1">
                <a:solidFill>
                  <a:schemeClr val="dk1"/>
                </a:solidFill>
                <a:latin typeface="Times New Roman"/>
                <a:ea typeface="Times New Roman"/>
                <a:cs typeface="Times New Roman"/>
                <a:sym typeface="Times New Roman"/>
              </a:rPr>
              <a:t>:</a:t>
            </a:r>
            <a:r>
              <a:rPr lang="en-US" sz="3700">
                <a:solidFill>
                  <a:schemeClr val="dk1"/>
                </a:solidFill>
                <a:latin typeface="Times New Roman"/>
                <a:ea typeface="Times New Roman"/>
                <a:cs typeface="Times New Roman"/>
                <a:sym typeface="Times New Roman"/>
              </a:rPr>
              <a:t> tướng của Lưu Bang (Hán Cao Tổ - hoàng đế sáng lập nhà Hán). Khi Lưu Bang bị Hạng Vũ vây ở đất Huỳnh Dương, thế khó thoát, Kỉ Tín (có ngoại hình giống Lưu Bang) bèn giả làm Lưu Bang ra hàng, bi Hạng Vũ giết. Nhờ đỏ Lưu Bang thoát nạn.</a:t>
            </a:r>
            <a:endParaRPr/>
          </a:p>
          <a:p>
            <a:pPr marL="152400" marR="0" lvl="0" indent="114300" algn="just" rtl="0">
              <a:spcBef>
                <a:spcPts val="0"/>
              </a:spcBef>
              <a:spcAft>
                <a:spcPts val="0"/>
              </a:spcAft>
              <a:buNone/>
            </a:pPr>
            <a:r>
              <a:rPr lang="en-US" sz="3700" b="1">
                <a:solidFill>
                  <a:schemeClr val="dk1"/>
                </a:solidFill>
                <a:latin typeface="Times New Roman"/>
                <a:ea typeface="Times New Roman"/>
                <a:cs typeface="Times New Roman"/>
                <a:sym typeface="Times New Roman"/>
              </a:rPr>
              <a:t> + </a:t>
            </a:r>
            <a:r>
              <a:rPr lang="en-US" sz="3700" b="1" i="1">
                <a:solidFill>
                  <a:schemeClr val="dk1"/>
                </a:solidFill>
                <a:latin typeface="Times New Roman"/>
                <a:ea typeface="Times New Roman"/>
                <a:cs typeface="Times New Roman"/>
                <a:sym typeface="Times New Roman"/>
              </a:rPr>
              <a:t>Do Vu</a:t>
            </a:r>
            <a:r>
              <a:rPr lang="en-US" sz="3700" i="1">
                <a:solidFill>
                  <a:schemeClr val="dk1"/>
                </a:solidFill>
                <a:latin typeface="Times New Roman"/>
                <a:ea typeface="Times New Roman"/>
                <a:cs typeface="Times New Roman"/>
                <a:sym typeface="Times New Roman"/>
              </a:rPr>
              <a:t>:</a:t>
            </a:r>
            <a:r>
              <a:rPr lang="en-US" sz="3700">
                <a:solidFill>
                  <a:schemeClr val="dk1"/>
                </a:solidFill>
                <a:latin typeface="Times New Roman"/>
                <a:ea typeface="Times New Roman"/>
                <a:cs typeface="Times New Roman"/>
                <a:sym typeface="Times New Roman"/>
              </a:rPr>
              <a:t> tướng của sở Chiêu Vương (thời Xuân Thu). Chiêu Vương lúc lánh nạn ở đầm Vân Mộng, đang ngủ thì bị kẻ cướp đâm. Do Vu đã chìa lưng che chở cho Chiêu Vương, bị đâm trúng bả vai.</a:t>
            </a:r>
            <a:endParaRPr/>
          </a:p>
          <a:p>
            <a:pPr marL="152400" marR="0" lvl="0" indent="114300" algn="just" rtl="0">
              <a:spcBef>
                <a:spcPts val="0"/>
              </a:spcBef>
              <a:spcAft>
                <a:spcPts val="0"/>
              </a:spcAft>
              <a:buNone/>
            </a:pPr>
            <a:r>
              <a:rPr lang="en-US" sz="3700">
                <a:solidFill>
                  <a:schemeClr val="dk1"/>
                </a:solidFill>
                <a:latin typeface="Times New Roman"/>
                <a:ea typeface="Times New Roman"/>
                <a:cs typeface="Times New Roman"/>
                <a:sym typeface="Times New Roman"/>
              </a:rPr>
              <a:t>+ </a:t>
            </a:r>
            <a:r>
              <a:rPr lang="en-US" sz="3700" b="1" i="1">
                <a:solidFill>
                  <a:schemeClr val="dk1"/>
                </a:solidFill>
                <a:latin typeface="Times New Roman"/>
                <a:ea typeface="Times New Roman"/>
                <a:cs typeface="Times New Roman"/>
                <a:sym typeface="Times New Roman"/>
              </a:rPr>
              <a:t>Ngọc Mị Nương</a:t>
            </a:r>
            <a:r>
              <a:rPr lang="en-US" sz="3700">
                <a:solidFill>
                  <a:schemeClr val="dk1"/>
                </a:solidFill>
                <a:latin typeface="Times New Roman"/>
                <a:ea typeface="Times New Roman"/>
                <a:cs typeface="Times New Roman"/>
                <a:sym typeface="Times New Roman"/>
              </a:rPr>
              <a:t>: theo tích ngọc trai giếng nước trong truyền thuyết Mị Châu – Trọng Thủy, ý nói đến chết vẫn giữ lòng trong sáng.</a:t>
            </a:r>
            <a:endParaRPr sz="37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Effect transition="in" filter="fade">
                                      <p:cBhvr>
                                        <p:cTn id="7"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1A26"/>
        </a:solidFill>
        <a:effectLst/>
      </p:bgPr>
    </p:bg>
    <p:spTree>
      <p:nvGrpSpPr>
        <p:cNvPr id="1" name="Shape 610"/>
        <p:cNvGrpSpPr/>
        <p:nvPr/>
      </p:nvGrpSpPr>
      <p:grpSpPr>
        <a:xfrm>
          <a:off x="0" y="0"/>
          <a:ext cx="0" cy="0"/>
          <a:chOff x="0" y="0"/>
          <a:chExt cx="0" cy="0"/>
        </a:xfrm>
      </p:grpSpPr>
      <p:sp>
        <p:nvSpPr>
          <p:cNvPr id="611" name="Google Shape;611;p9"/>
          <p:cNvSpPr/>
          <p:nvPr/>
        </p:nvSpPr>
        <p:spPr>
          <a:xfrm rot="-1697408">
            <a:off x="11808091" y="4341463"/>
            <a:ext cx="3168067" cy="4979281"/>
          </a:xfrm>
          <a:custGeom>
            <a:avLst/>
            <a:gdLst/>
            <a:ahLst/>
            <a:cxnLst/>
            <a:rect l="l" t="t" r="r" b="b"/>
            <a:pathLst>
              <a:path w="3168067" h="4979281" extrusionOk="0">
                <a:moveTo>
                  <a:pt x="0" y="0"/>
                </a:moveTo>
                <a:lnTo>
                  <a:pt x="3168067" y="0"/>
                </a:lnTo>
                <a:lnTo>
                  <a:pt x="3168067" y="4979280"/>
                </a:lnTo>
                <a:lnTo>
                  <a:pt x="0" y="4979280"/>
                </a:lnTo>
                <a:lnTo>
                  <a:pt x="0" y="0"/>
                </a:lnTo>
                <a:close/>
              </a:path>
            </a:pathLst>
          </a:custGeom>
          <a:blipFill rotWithShape="1">
            <a:blip r:embed="rId3">
              <a:alphaModFix/>
            </a:blip>
            <a:stretch>
              <a:fillRect/>
            </a:stretch>
          </a:blipFill>
          <a:ln>
            <a:noFill/>
          </a:ln>
        </p:spPr>
      </p:sp>
      <p:sp>
        <p:nvSpPr>
          <p:cNvPr id="612" name="Google Shape;612;p9"/>
          <p:cNvSpPr/>
          <p:nvPr/>
        </p:nvSpPr>
        <p:spPr>
          <a:xfrm>
            <a:off x="13798444" y="3128013"/>
            <a:ext cx="8596380" cy="8937635"/>
          </a:xfrm>
          <a:custGeom>
            <a:avLst/>
            <a:gdLst/>
            <a:ahLst/>
            <a:cxnLst/>
            <a:rect l="l" t="t" r="r" b="b"/>
            <a:pathLst>
              <a:path w="8596380" h="8937635" extrusionOk="0">
                <a:moveTo>
                  <a:pt x="0" y="0"/>
                </a:moveTo>
                <a:lnTo>
                  <a:pt x="8596380" y="0"/>
                </a:lnTo>
                <a:lnTo>
                  <a:pt x="8596380" y="8937634"/>
                </a:lnTo>
                <a:lnTo>
                  <a:pt x="0" y="8937634"/>
                </a:lnTo>
                <a:lnTo>
                  <a:pt x="0" y="0"/>
                </a:lnTo>
                <a:close/>
              </a:path>
            </a:pathLst>
          </a:custGeom>
          <a:blipFill rotWithShape="1">
            <a:blip r:embed="rId4">
              <a:alphaModFix/>
            </a:blip>
            <a:stretch>
              <a:fillRect/>
            </a:stretch>
          </a:blipFill>
          <a:ln>
            <a:noFill/>
          </a:ln>
        </p:spPr>
      </p:sp>
      <p:sp>
        <p:nvSpPr>
          <p:cNvPr id="613" name="Google Shape;613;p9"/>
          <p:cNvSpPr/>
          <p:nvPr/>
        </p:nvSpPr>
        <p:spPr>
          <a:xfrm>
            <a:off x="1723958" y="3536208"/>
            <a:ext cx="1748179" cy="7284080"/>
          </a:xfrm>
          <a:custGeom>
            <a:avLst/>
            <a:gdLst/>
            <a:ahLst/>
            <a:cxnLst/>
            <a:rect l="l" t="t" r="r" b="b"/>
            <a:pathLst>
              <a:path w="1748179" h="7284080" extrusionOk="0">
                <a:moveTo>
                  <a:pt x="0" y="0"/>
                </a:moveTo>
                <a:lnTo>
                  <a:pt x="1748179" y="0"/>
                </a:lnTo>
                <a:lnTo>
                  <a:pt x="1748179" y="7284080"/>
                </a:lnTo>
                <a:lnTo>
                  <a:pt x="0" y="7284080"/>
                </a:lnTo>
                <a:lnTo>
                  <a:pt x="0" y="0"/>
                </a:lnTo>
                <a:close/>
              </a:path>
            </a:pathLst>
          </a:custGeom>
          <a:blipFill rotWithShape="1">
            <a:blip r:embed="rId5">
              <a:alphaModFix/>
            </a:blip>
            <a:stretch>
              <a:fillRect/>
            </a:stretch>
          </a:blipFill>
          <a:ln>
            <a:noFill/>
          </a:ln>
        </p:spPr>
      </p:sp>
      <p:sp>
        <p:nvSpPr>
          <p:cNvPr id="614" name="Google Shape;614;p9"/>
          <p:cNvSpPr/>
          <p:nvPr/>
        </p:nvSpPr>
        <p:spPr>
          <a:xfrm>
            <a:off x="-2836069" y="5970095"/>
            <a:ext cx="7729539" cy="6914424"/>
          </a:xfrm>
          <a:custGeom>
            <a:avLst/>
            <a:gdLst/>
            <a:ahLst/>
            <a:cxnLst/>
            <a:rect l="l" t="t" r="r" b="b"/>
            <a:pathLst>
              <a:path w="7729539" h="6914424" extrusionOk="0">
                <a:moveTo>
                  <a:pt x="0" y="0"/>
                </a:moveTo>
                <a:lnTo>
                  <a:pt x="7729538" y="0"/>
                </a:lnTo>
                <a:lnTo>
                  <a:pt x="7729538" y="6914424"/>
                </a:lnTo>
                <a:lnTo>
                  <a:pt x="0" y="6914424"/>
                </a:lnTo>
                <a:lnTo>
                  <a:pt x="0" y="0"/>
                </a:lnTo>
                <a:close/>
              </a:path>
            </a:pathLst>
          </a:custGeom>
          <a:blipFill rotWithShape="1">
            <a:blip r:embed="rId6">
              <a:alphaModFix/>
            </a:blip>
            <a:stretch>
              <a:fillRect/>
            </a:stretch>
          </a:blipFill>
          <a:ln>
            <a:noFill/>
          </a:ln>
        </p:spPr>
      </p:sp>
      <p:sp>
        <p:nvSpPr>
          <p:cNvPr id="615" name="Google Shape;615;p9"/>
          <p:cNvSpPr/>
          <p:nvPr/>
        </p:nvSpPr>
        <p:spPr>
          <a:xfrm>
            <a:off x="7559966" y="4560063"/>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616" name="Google Shape;616;p9"/>
          <p:cNvSpPr/>
          <p:nvPr/>
        </p:nvSpPr>
        <p:spPr>
          <a:xfrm rot="1670982">
            <a:off x="3300685" y="4339724"/>
            <a:ext cx="3168067" cy="4979281"/>
          </a:xfrm>
          <a:custGeom>
            <a:avLst/>
            <a:gdLst/>
            <a:ahLst/>
            <a:cxnLst/>
            <a:rect l="l" t="t" r="r" b="b"/>
            <a:pathLst>
              <a:path w="3168067" h="4979281" extrusionOk="0">
                <a:moveTo>
                  <a:pt x="0" y="0"/>
                </a:moveTo>
                <a:lnTo>
                  <a:pt x="3168068" y="0"/>
                </a:lnTo>
                <a:lnTo>
                  <a:pt x="3168068" y="4979280"/>
                </a:lnTo>
                <a:lnTo>
                  <a:pt x="0" y="4979280"/>
                </a:lnTo>
                <a:lnTo>
                  <a:pt x="0" y="0"/>
                </a:lnTo>
                <a:close/>
              </a:path>
            </a:pathLst>
          </a:custGeom>
          <a:blipFill rotWithShape="1">
            <a:blip r:embed="rId3">
              <a:alphaModFix/>
            </a:blip>
            <a:stretch>
              <a:fillRect/>
            </a:stretch>
          </a:blipFill>
          <a:ln>
            <a:noFill/>
          </a:ln>
        </p:spPr>
      </p:sp>
      <p:sp>
        <p:nvSpPr>
          <p:cNvPr id="617" name="Google Shape;617;p9"/>
          <p:cNvSpPr/>
          <p:nvPr/>
        </p:nvSpPr>
        <p:spPr>
          <a:xfrm>
            <a:off x="8522681" y="6354546"/>
            <a:ext cx="13558056" cy="7617162"/>
          </a:xfrm>
          <a:custGeom>
            <a:avLst/>
            <a:gdLst/>
            <a:ahLst/>
            <a:cxnLst/>
            <a:rect l="l" t="t" r="r" b="b"/>
            <a:pathLst>
              <a:path w="13558056" h="7617162" extrusionOk="0">
                <a:moveTo>
                  <a:pt x="0" y="0"/>
                </a:moveTo>
                <a:lnTo>
                  <a:pt x="13558056" y="0"/>
                </a:lnTo>
                <a:lnTo>
                  <a:pt x="13558056" y="7617163"/>
                </a:lnTo>
                <a:lnTo>
                  <a:pt x="0" y="7617163"/>
                </a:lnTo>
                <a:lnTo>
                  <a:pt x="0" y="0"/>
                </a:lnTo>
                <a:close/>
              </a:path>
            </a:pathLst>
          </a:custGeom>
          <a:blipFill rotWithShape="1">
            <a:blip r:embed="rId7">
              <a:alphaModFix/>
            </a:blip>
            <a:stretch>
              <a:fillRect/>
            </a:stretch>
          </a:blipFill>
          <a:ln>
            <a:noFill/>
          </a:ln>
        </p:spPr>
      </p:sp>
      <p:sp>
        <p:nvSpPr>
          <p:cNvPr id="618" name="Google Shape;618;p9"/>
          <p:cNvSpPr/>
          <p:nvPr/>
        </p:nvSpPr>
        <p:spPr>
          <a:xfrm>
            <a:off x="1542718" y="7606355"/>
            <a:ext cx="8689154" cy="4091802"/>
          </a:xfrm>
          <a:custGeom>
            <a:avLst/>
            <a:gdLst/>
            <a:ahLst/>
            <a:cxnLst/>
            <a:rect l="l" t="t" r="r" b="b"/>
            <a:pathLst>
              <a:path w="8689154" h="4091802" extrusionOk="0">
                <a:moveTo>
                  <a:pt x="0" y="0"/>
                </a:moveTo>
                <a:lnTo>
                  <a:pt x="8689155" y="0"/>
                </a:lnTo>
                <a:lnTo>
                  <a:pt x="8689155" y="4091802"/>
                </a:lnTo>
                <a:lnTo>
                  <a:pt x="0" y="4091802"/>
                </a:lnTo>
                <a:lnTo>
                  <a:pt x="0" y="0"/>
                </a:lnTo>
                <a:close/>
              </a:path>
            </a:pathLst>
          </a:custGeom>
          <a:blipFill rotWithShape="1">
            <a:blip r:embed="rId8">
              <a:alphaModFix/>
            </a:blip>
            <a:stretch>
              <a:fillRect/>
            </a:stretch>
          </a:blipFill>
          <a:ln>
            <a:noFill/>
          </a:ln>
        </p:spPr>
      </p:sp>
      <p:pic>
        <p:nvPicPr>
          <p:cNvPr id="619" name="Google Shape;619;p9"/>
          <p:cNvPicPr preferRelativeResize="0"/>
          <p:nvPr/>
        </p:nvPicPr>
        <p:blipFill rotWithShape="1">
          <a:blip r:embed="rId9">
            <a:alphaModFix/>
          </a:blip>
          <a:srcRect/>
          <a:stretch/>
        </p:blipFill>
        <p:spPr>
          <a:xfrm>
            <a:off x="14522156" y="-1397676"/>
            <a:ext cx="4052763" cy="3688014"/>
          </a:xfrm>
          <a:prstGeom prst="rect">
            <a:avLst/>
          </a:prstGeom>
          <a:noFill/>
          <a:ln>
            <a:noFill/>
          </a:ln>
        </p:spPr>
      </p:pic>
      <p:sp>
        <p:nvSpPr>
          <p:cNvPr id="620" name="Google Shape;620;p9"/>
          <p:cNvSpPr txBox="1"/>
          <p:nvPr/>
        </p:nvSpPr>
        <p:spPr>
          <a:xfrm>
            <a:off x="2993216" y="1444076"/>
            <a:ext cx="12301567" cy="44319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a:solidFill>
                  <a:schemeClr val="accent5"/>
                </a:solidFill>
                <a:latin typeface="Times New Roman"/>
                <a:ea typeface="Times New Roman"/>
                <a:cs typeface="Times New Roman"/>
                <a:sym typeface="Times New Roman"/>
              </a:rPr>
              <a:t>HOẠT ĐỘNG 2</a:t>
            </a:r>
            <a:endParaRPr sz="9600" b="1">
              <a:solidFill>
                <a:schemeClr val="accent5"/>
              </a:solidFill>
              <a:latin typeface="Times New Roman"/>
              <a:ea typeface="Times New Roman"/>
              <a:cs typeface="Times New Roman"/>
              <a:sym typeface="Times New Roman"/>
            </a:endParaRPr>
          </a:p>
          <a:p>
            <a:pPr marL="0" marR="0" lvl="0" indent="0" algn="ctr" rtl="0">
              <a:spcBef>
                <a:spcPts val="0"/>
              </a:spcBef>
              <a:spcAft>
                <a:spcPts val="0"/>
              </a:spcAft>
              <a:buNone/>
            </a:pPr>
            <a:r>
              <a:rPr lang="en-US" sz="9600" b="1">
                <a:solidFill>
                  <a:schemeClr val="accent5"/>
                </a:solidFill>
                <a:latin typeface="Times New Roman"/>
                <a:ea typeface="Times New Roman"/>
                <a:cs typeface="Times New Roman"/>
                <a:sym typeface="Times New Roman"/>
              </a:rPr>
              <a:t> HÌNH THÀNH KIẾN THỨC MỚI</a:t>
            </a:r>
            <a:endParaRPr sz="9600" b="1">
              <a:solidFill>
                <a:schemeClr val="accent5"/>
              </a:solidFill>
              <a:latin typeface="Times New Roman"/>
              <a:ea typeface="Times New Roman"/>
              <a:cs typeface="Times New Roman"/>
              <a:sym typeface="Times New Roman"/>
            </a:endParaRPr>
          </a:p>
        </p:txBody>
      </p:sp>
      <p:pic>
        <p:nvPicPr>
          <p:cNvPr id="621" name="Google Shape;621;p9"/>
          <p:cNvPicPr preferRelativeResize="0"/>
          <p:nvPr/>
        </p:nvPicPr>
        <p:blipFill rotWithShape="1">
          <a:blip r:embed="rId9">
            <a:alphaModFix/>
          </a:blip>
          <a:srcRect/>
          <a:stretch/>
        </p:blipFill>
        <p:spPr>
          <a:xfrm flipH="1">
            <a:off x="-1937015" y="1215634"/>
            <a:ext cx="3874029" cy="3525367"/>
          </a:xfrm>
          <a:prstGeom prst="rect">
            <a:avLst/>
          </a:prstGeom>
          <a:noFill/>
          <a:ln>
            <a:noFill/>
          </a:ln>
        </p:spPr>
      </p:pic>
      <p:pic>
        <p:nvPicPr>
          <p:cNvPr id="622" name="Google Shape;622;p9"/>
          <p:cNvPicPr preferRelativeResize="0"/>
          <p:nvPr/>
        </p:nvPicPr>
        <p:blipFill rotWithShape="1">
          <a:blip r:embed="rId9">
            <a:alphaModFix amt="47000"/>
          </a:blip>
          <a:srcRect/>
          <a:stretch/>
        </p:blipFill>
        <p:spPr>
          <a:xfrm>
            <a:off x="4669463" y="-847467"/>
            <a:ext cx="2473853" cy="22512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0">
                                            <p:txEl>
                                              <p:pRg st="0" end="0"/>
                                            </p:txEl>
                                          </p:spTgt>
                                        </p:tgtEl>
                                        <p:attrNameLst>
                                          <p:attrName>style.visibility</p:attrName>
                                        </p:attrNameLst>
                                      </p:cBhvr>
                                      <p:to>
                                        <p:strVal val="visible"/>
                                      </p:to>
                                    </p:set>
                                    <p:animEffect transition="in" filter="fade">
                                      <p:cBhvr>
                                        <p:cTn id="7" dur="1000"/>
                                        <p:tgtEl>
                                          <p:spTgt spid="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0">
                                            <p:txEl>
                                              <p:pRg st="1" end="1"/>
                                            </p:txEl>
                                          </p:spTgt>
                                        </p:tgtEl>
                                        <p:attrNameLst>
                                          <p:attrName>style.visibility</p:attrName>
                                        </p:attrNameLst>
                                      </p:cBhvr>
                                      <p:to>
                                        <p:strVal val="visible"/>
                                      </p:to>
                                    </p:set>
                                    <p:animEffect transition="in" filter="fade">
                                      <p:cBhvr>
                                        <p:cTn id="12" dur="1000"/>
                                        <p:tgtEl>
                                          <p:spTgt spid="6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Mania">
  <a:themeElements>
    <a:clrScheme name="Simple Light">
      <a:dk1>
        <a:srgbClr val="000000"/>
      </a:dk1>
      <a:lt1>
        <a:srgbClr val="FDE58B"/>
      </a:lt1>
      <a:dk2>
        <a:srgbClr val="000000"/>
      </a:dk2>
      <a:lt2>
        <a:srgbClr val="EEEEEE"/>
      </a:lt2>
      <a:accent1>
        <a:srgbClr val="FCCC19"/>
      </a:accent1>
      <a:accent2>
        <a:srgbClr val="FF943F"/>
      </a:accent2>
      <a:accent3>
        <a:srgbClr val="000000"/>
      </a:accent3>
      <a:accent4>
        <a:srgbClr val="FEE599"/>
      </a:accent4>
      <a:accent5>
        <a:srgbClr val="000000"/>
      </a:accent5>
      <a:accent6>
        <a:srgbClr val="000000"/>
      </a:accent6>
      <a:hlink>
        <a:srgbClr val="BF9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1504</Words>
  <Application>Microsoft Office PowerPoint</Application>
  <PresentationFormat>Custom</PresentationFormat>
  <Paragraphs>120</Paragraphs>
  <Slides>24</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Times New Roman</vt:lpstr>
      <vt:lpstr>Abril Fatface</vt:lpstr>
      <vt:lpstr>Arial</vt:lpstr>
      <vt:lpstr>Chelsea Market</vt:lpstr>
      <vt:lpstr>Baloo 2</vt:lpstr>
      <vt:lpstr>Calibri</vt:lpstr>
      <vt:lpstr>Aldrich</vt:lpstr>
      <vt:lpstr>Office Theme</vt:lpstr>
      <vt:lpstr>SlidesMania</vt:lpstr>
      <vt:lpstr>1_Office Theme</vt:lpstr>
      <vt:lpstr>PowerPoint Presentation</vt:lpstr>
      <vt:lpstr>PowerPoint Presentation</vt:lpstr>
      <vt:lpstr>ONG tìm chữ</vt:lpstr>
      <vt:lpstr>PowerPoint Presentation</vt:lpstr>
      <vt:lpstr>Câu 1</vt:lpstr>
      <vt:lpstr>Câu 2</vt:lpstr>
      <vt:lpstr>Câu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Administrator</cp:lastModifiedBy>
  <cp:revision>1</cp:revision>
  <dcterms:created xsi:type="dcterms:W3CDTF">2006-08-16T00:00:00Z</dcterms:created>
  <dcterms:modified xsi:type="dcterms:W3CDTF">2025-09-14T15:33:48Z</dcterms:modified>
</cp:coreProperties>
</file>