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64" r:id="rId4"/>
    <p:sldId id="262" r:id="rId5"/>
    <p:sldId id="265" r:id="rId6"/>
    <p:sldId id="263" r:id="rId7"/>
    <p:sldId id="266" r:id="rId8"/>
    <p:sldId id="267" r:id="rId9"/>
    <p:sldId id="268" r:id="rId10"/>
    <p:sldId id="270" r:id="rId11"/>
    <p:sldId id="269" r:id="rId12"/>
    <p:sldId id="272" r:id="rId13"/>
    <p:sldId id="276" r:id="rId14"/>
    <p:sldId id="274" r:id="rId15"/>
    <p:sldId id="277" r:id="rId16"/>
    <p:sldId id="278" r:id="rId17"/>
    <p:sldId id="271" r:id="rId18"/>
    <p:sldId id="279" r:id="rId19"/>
    <p:sldId id="273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BF3DFF-1AE0-4735-AEE5-C22E8D8F3E2D}" type="doc">
      <dgm:prSet loTypeId="urn:microsoft.com/office/officeart/2005/8/layout/target1" loCatId="relationship" qsTypeId="urn:microsoft.com/office/officeart/2005/8/quickstyle/simple1" qsCatId="simple" csTypeId="urn:microsoft.com/office/officeart/2005/8/colors/colorful4" csCatId="colorful" phldr="1"/>
      <dgm:spPr/>
    </dgm:pt>
    <dgm:pt modelId="{5AF052B4-1EEF-41C3-82BC-8805FBB0452B}">
      <dgm:prSet phldrT="[Text]"/>
      <dgm:spPr/>
      <dgm:t>
        <a:bodyPr/>
        <a:lstStyle/>
        <a:p>
          <a:endParaRPr lang="en-US" dirty="0"/>
        </a:p>
      </dgm:t>
    </dgm:pt>
    <dgm:pt modelId="{B35C6164-838F-430E-9B1C-66A4A043E36F}" type="parTrans" cxnId="{73782E22-2703-4A42-9483-FB79510F2176}">
      <dgm:prSet/>
      <dgm:spPr/>
      <dgm:t>
        <a:bodyPr/>
        <a:lstStyle/>
        <a:p>
          <a:endParaRPr lang="en-US"/>
        </a:p>
      </dgm:t>
    </dgm:pt>
    <dgm:pt modelId="{F9838E59-6EE7-4D52-B56D-B8214DB78FCC}" type="sibTrans" cxnId="{73782E22-2703-4A42-9483-FB79510F2176}">
      <dgm:prSet/>
      <dgm:spPr/>
      <dgm:t>
        <a:bodyPr/>
        <a:lstStyle/>
        <a:p>
          <a:endParaRPr lang="en-US"/>
        </a:p>
      </dgm:t>
    </dgm:pt>
    <dgm:pt modelId="{D5F73148-3671-4DCF-B419-76D42552763A}">
      <dgm:prSet phldrT="[Text]" custT="1"/>
      <dgm:spPr/>
      <dgm:t>
        <a:bodyPr/>
        <a:lstStyle/>
        <a:p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Chú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thích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981403-3B11-4531-9D38-1C419B21947A}" type="parTrans" cxnId="{DA692CEE-56E6-4175-AB5F-EDFEC61C55A2}">
      <dgm:prSet/>
      <dgm:spPr/>
      <dgm:t>
        <a:bodyPr/>
        <a:lstStyle/>
        <a:p>
          <a:endParaRPr lang="en-US"/>
        </a:p>
      </dgm:t>
    </dgm:pt>
    <dgm:pt modelId="{A8337979-2EBD-43CB-B299-91771E23BAD2}" type="sibTrans" cxnId="{DA692CEE-56E6-4175-AB5F-EDFEC61C55A2}">
      <dgm:prSet/>
      <dgm:spPr/>
      <dgm:t>
        <a:bodyPr/>
        <a:lstStyle/>
        <a:p>
          <a:endParaRPr lang="en-US"/>
        </a:p>
      </dgm:t>
    </dgm:pt>
    <dgm:pt modelId="{FD93911E-C04C-4F5B-9FCE-DBDB1CBB65D0}">
      <dgm:prSet phldrT="[Text]" custT="1"/>
      <dgm:spPr/>
      <dgm:t>
        <a:bodyPr/>
        <a:lstStyle/>
        <a:p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Xuất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xứ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en-US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21EAB9-C3F7-44DB-AD8D-309FC292D18A}" type="sibTrans" cxnId="{320CAB38-CA17-4331-8C86-5AE291EA84EF}">
      <dgm:prSet/>
      <dgm:spPr/>
      <dgm:t>
        <a:bodyPr/>
        <a:lstStyle/>
        <a:p>
          <a:endParaRPr lang="en-US"/>
        </a:p>
      </dgm:t>
    </dgm:pt>
    <dgm:pt modelId="{C6059EFE-DD89-4F32-8278-57B04B39A2B2}" type="parTrans" cxnId="{320CAB38-CA17-4331-8C86-5AE291EA84EF}">
      <dgm:prSet/>
      <dgm:spPr/>
      <dgm:t>
        <a:bodyPr/>
        <a:lstStyle/>
        <a:p>
          <a:endParaRPr lang="en-US"/>
        </a:p>
      </dgm:t>
    </dgm:pt>
    <dgm:pt modelId="{5E5C3F01-2C81-4314-A47A-F0D22483F3E9}" type="pres">
      <dgm:prSet presAssocID="{44BF3DFF-1AE0-4735-AEE5-C22E8D8F3E2D}" presName="composite" presStyleCnt="0">
        <dgm:presLayoutVars>
          <dgm:chMax val="5"/>
          <dgm:dir/>
          <dgm:resizeHandles val="exact"/>
        </dgm:presLayoutVars>
      </dgm:prSet>
      <dgm:spPr/>
    </dgm:pt>
    <dgm:pt modelId="{D889A110-7A0D-4A1B-B062-4B6522B9F966}" type="pres">
      <dgm:prSet presAssocID="{5AF052B4-1EEF-41C3-82BC-8805FBB0452B}" presName="circle1" presStyleLbl="lnNode1" presStyleIdx="0" presStyleCnt="3"/>
      <dgm:spPr/>
    </dgm:pt>
    <dgm:pt modelId="{ED65F683-87C1-48DC-AFBF-9BAB8F7D88F2}" type="pres">
      <dgm:prSet presAssocID="{5AF052B4-1EEF-41C3-82BC-8805FBB0452B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658565-20FA-4854-B71A-8E1E10B396FE}" type="pres">
      <dgm:prSet presAssocID="{5AF052B4-1EEF-41C3-82BC-8805FBB0452B}" presName="line1" presStyleLbl="callout" presStyleIdx="0" presStyleCnt="6"/>
      <dgm:spPr>
        <a:ln w="12700"/>
      </dgm:spPr>
    </dgm:pt>
    <dgm:pt modelId="{4A8BF13B-1A17-4715-97E4-314C256069E6}" type="pres">
      <dgm:prSet presAssocID="{5AF052B4-1EEF-41C3-82BC-8805FBB0452B}" presName="d1" presStyleLbl="callout" presStyleIdx="1" presStyleCnt="6"/>
      <dgm:spPr>
        <a:ln w="28575"/>
      </dgm:spPr>
    </dgm:pt>
    <dgm:pt modelId="{4A345FE0-429F-43F0-84C5-C0EDB687DABD}" type="pres">
      <dgm:prSet presAssocID="{FD93911E-C04C-4F5B-9FCE-DBDB1CBB65D0}" presName="circle2" presStyleLbl="lnNode1" presStyleIdx="1" presStyleCnt="3"/>
      <dgm:spPr/>
    </dgm:pt>
    <dgm:pt modelId="{D3364988-6E10-491E-8AD6-990020F11F7C}" type="pres">
      <dgm:prSet presAssocID="{FD93911E-C04C-4F5B-9FCE-DBDB1CBB65D0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211964-A2D1-40F1-A125-62BF08C72803}" type="pres">
      <dgm:prSet presAssocID="{FD93911E-C04C-4F5B-9FCE-DBDB1CBB65D0}" presName="line2" presStyleLbl="callout" presStyleIdx="2" presStyleCnt="6"/>
      <dgm:spPr>
        <a:ln w="12700">
          <a:solidFill>
            <a:srgbClr val="FF0000"/>
          </a:solidFill>
        </a:ln>
      </dgm:spPr>
    </dgm:pt>
    <dgm:pt modelId="{FB9B4F0E-FC06-466C-B85D-8F4A55BAEBD9}" type="pres">
      <dgm:prSet presAssocID="{FD93911E-C04C-4F5B-9FCE-DBDB1CBB65D0}" presName="d2" presStyleLbl="callout" presStyleIdx="3" presStyleCnt="6"/>
      <dgm:spPr>
        <a:ln w="12700">
          <a:solidFill>
            <a:srgbClr val="FF0000"/>
          </a:solidFill>
        </a:ln>
      </dgm:spPr>
    </dgm:pt>
    <dgm:pt modelId="{A2796532-16C3-4562-8285-BA03CA63B9A4}" type="pres">
      <dgm:prSet presAssocID="{D5F73148-3671-4DCF-B419-76D42552763A}" presName="circle3" presStyleLbl="lnNode1" presStyleIdx="2" presStyleCnt="3"/>
      <dgm:spPr/>
    </dgm:pt>
    <dgm:pt modelId="{37B21BE0-3C5F-40ED-996F-A7A433815739}" type="pres">
      <dgm:prSet presAssocID="{D5F73148-3671-4DCF-B419-76D42552763A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52627B-CFAA-44AB-9D57-785438F01E18}" type="pres">
      <dgm:prSet presAssocID="{D5F73148-3671-4DCF-B419-76D42552763A}" presName="line3" presStyleLbl="callout" presStyleIdx="4" presStyleCnt="6"/>
      <dgm:spPr>
        <a:ln w="28575">
          <a:solidFill>
            <a:schemeClr val="accent4">
              <a:lumMod val="60000"/>
              <a:lumOff val="40000"/>
            </a:schemeClr>
          </a:solidFill>
        </a:ln>
      </dgm:spPr>
    </dgm:pt>
    <dgm:pt modelId="{A4BFB564-E27A-4817-867E-9A22F20EE5DC}" type="pres">
      <dgm:prSet presAssocID="{D5F73148-3671-4DCF-B419-76D42552763A}" presName="d3" presStyleLbl="callout" presStyleIdx="5" presStyleCnt="6"/>
      <dgm:spPr>
        <a:ln w="28575">
          <a:solidFill>
            <a:schemeClr val="accent4">
              <a:lumMod val="60000"/>
              <a:lumOff val="40000"/>
            </a:schemeClr>
          </a:solidFill>
        </a:ln>
      </dgm:spPr>
    </dgm:pt>
  </dgm:ptLst>
  <dgm:cxnLst>
    <dgm:cxn modelId="{320CAB38-CA17-4331-8C86-5AE291EA84EF}" srcId="{44BF3DFF-1AE0-4735-AEE5-C22E8D8F3E2D}" destId="{FD93911E-C04C-4F5B-9FCE-DBDB1CBB65D0}" srcOrd="1" destOrd="0" parTransId="{C6059EFE-DD89-4F32-8278-57B04B39A2B2}" sibTransId="{0D21EAB9-C3F7-44DB-AD8D-309FC292D18A}"/>
    <dgm:cxn modelId="{73782E22-2703-4A42-9483-FB79510F2176}" srcId="{44BF3DFF-1AE0-4735-AEE5-C22E8D8F3E2D}" destId="{5AF052B4-1EEF-41C3-82BC-8805FBB0452B}" srcOrd="0" destOrd="0" parTransId="{B35C6164-838F-430E-9B1C-66A4A043E36F}" sibTransId="{F9838E59-6EE7-4D52-B56D-B8214DB78FCC}"/>
    <dgm:cxn modelId="{C611AED3-10F5-4C22-A3F3-50DF90AB9B9E}" type="presOf" srcId="{D5F73148-3671-4DCF-B419-76D42552763A}" destId="{37B21BE0-3C5F-40ED-996F-A7A433815739}" srcOrd="0" destOrd="0" presId="urn:microsoft.com/office/officeart/2005/8/layout/target1"/>
    <dgm:cxn modelId="{DA692CEE-56E6-4175-AB5F-EDFEC61C55A2}" srcId="{44BF3DFF-1AE0-4735-AEE5-C22E8D8F3E2D}" destId="{D5F73148-3671-4DCF-B419-76D42552763A}" srcOrd="2" destOrd="0" parTransId="{F2981403-3B11-4531-9D38-1C419B21947A}" sibTransId="{A8337979-2EBD-43CB-B299-91771E23BAD2}"/>
    <dgm:cxn modelId="{E36B2FDF-29B3-45BB-9E59-19242744E2EB}" type="presOf" srcId="{FD93911E-C04C-4F5B-9FCE-DBDB1CBB65D0}" destId="{D3364988-6E10-491E-8AD6-990020F11F7C}" srcOrd="0" destOrd="0" presId="urn:microsoft.com/office/officeart/2005/8/layout/target1"/>
    <dgm:cxn modelId="{5644B550-184C-4288-8EFF-EB2E61A3A2DE}" type="presOf" srcId="{44BF3DFF-1AE0-4735-AEE5-C22E8D8F3E2D}" destId="{5E5C3F01-2C81-4314-A47A-F0D22483F3E9}" srcOrd="0" destOrd="0" presId="urn:microsoft.com/office/officeart/2005/8/layout/target1"/>
    <dgm:cxn modelId="{563B80E9-20DE-440C-B209-D3D010A3AC5C}" type="presOf" srcId="{5AF052B4-1EEF-41C3-82BC-8805FBB0452B}" destId="{ED65F683-87C1-48DC-AFBF-9BAB8F7D88F2}" srcOrd="0" destOrd="0" presId="urn:microsoft.com/office/officeart/2005/8/layout/target1"/>
    <dgm:cxn modelId="{24F46349-6475-4DDF-8749-0FA659B6C27F}" type="presParOf" srcId="{5E5C3F01-2C81-4314-A47A-F0D22483F3E9}" destId="{D889A110-7A0D-4A1B-B062-4B6522B9F966}" srcOrd="0" destOrd="0" presId="urn:microsoft.com/office/officeart/2005/8/layout/target1"/>
    <dgm:cxn modelId="{037D8D1F-0530-43AE-B4DD-5DE8E5EEF809}" type="presParOf" srcId="{5E5C3F01-2C81-4314-A47A-F0D22483F3E9}" destId="{ED65F683-87C1-48DC-AFBF-9BAB8F7D88F2}" srcOrd="1" destOrd="0" presId="urn:microsoft.com/office/officeart/2005/8/layout/target1"/>
    <dgm:cxn modelId="{BF22C3E6-ACDB-4E5A-9F3B-14EB867F9F13}" type="presParOf" srcId="{5E5C3F01-2C81-4314-A47A-F0D22483F3E9}" destId="{DD658565-20FA-4854-B71A-8E1E10B396FE}" srcOrd="2" destOrd="0" presId="urn:microsoft.com/office/officeart/2005/8/layout/target1"/>
    <dgm:cxn modelId="{0049C630-CCFA-4F1A-865A-C28780AEDABA}" type="presParOf" srcId="{5E5C3F01-2C81-4314-A47A-F0D22483F3E9}" destId="{4A8BF13B-1A17-4715-97E4-314C256069E6}" srcOrd="3" destOrd="0" presId="urn:microsoft.com/office/officeart/2005/8/layout/target1"/>
    <dgm:cxn modelId="{57FD2339-A190-4B22-8BF1-C939F2B7EF64}" type="presParOf" srcId="{5E5C3F01-2C81-4314-A47A-F0D22483F3E9}" destId="{4A345FE0-429F-43F0-84C5-C0EDB687DABD}" srcOrd="4" destOrd="0" presId="urn:microsoft.com/office/officeart/2005/8/layout/target1"/>
    <dgm:cxn modelId="{558BDAE7-FFEC-4C82-A966-CEF9A20F7130}" type="presParOf" srcId="{5E5C3F01-2C81-4314-A47A-F0D22483F3E9}" destId="{D3364988-6E10-491E-8AD6-990020F11F7C}" srcOrd="5" destOrd="0" presId="urn:microsoft.com/office/officeart/2005/8/layout/target1"/>
    <dgm:cxn modelId="{B724E77A-76AF-4877-BC70-9D964B27973B}" type="presParOf" srcId="{5E5C3F01-2C81-4314-A47A-F0D22483F3E9}" destId="{3B211964-A2D1-40F1-A125-62BF08C72803}" srcOrd="6" destOrd="0" presId="urn:microsoft.com/office/officeart/2005/8/layout/target1"/>
    <dgm:cxn modelId="{73927F77-050D-42FB-82C4-9E7497F0974A}" type="presParOf" srcId="{5E5C3F01-2C81-4314-A47A-F0D22483F3E9}" destId="{FB9B4F0E-FC06-466C-B85D-8F4A55BAEBD9}" srcOrd="7" destOrd="0" presId="urn:microsoft.com/office/officeart/2005/8/layout/target1"/>
    <dgm:cxn modelId="{2508581E-2135-4A0C-8C78-D1FF7EE86C99}" type="presParOf" srcId="{5E5C3F01-2C81-4314-A47A-F0D22483F3E9}" destId="{A2796532-16C3-4562-8285-BA03CA63B9A4}" srcOrd="8" destOrd="0" presId="urn:microsoft.com/office/officeart/2005/8/layout/target1"/>
    <dgm:cxn modelId="{1955D540-85F4-4BBA-9B25-4D95937DA83F}" type="presParOf" srcId="{5E5C3F01-2C81-4314-A47A-F0D22483F3E9}" destId="{37B21BE0-3C5F-40ED-996F-A7A433815739}" srcOrd="9" destOrd="0" presId="urn:microsoft.com/office/officeart/2005/8/layout/target1"/>
    <dgm:cxn modelId="{A4FCBFB1-C6D0-4061-A9B4-753E44DA584C}" type="presParOf" srcId="{5E5C3F01-2C81-4314-A47A-F0D22483F3E9}" destId="{0652627B-CFAA-44AB-9D57-785438F01E18}" srcOrd="10" destOrd="0" presId="urn:microsoft.com/office/officeart/2005/8/layout/target1"/>
    <dgm:cxn modelId="{3D85D2D1-FFDC-4864-91BA-AAE2941B447B}" type="presParOf" srcId="{5E5C3F01-2C81-4314-A47A-F0D22483F3E9}" destId="{A4BFB564-E27A-4817-867E-9A22F20EE5DC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51044B-AAE4-43C3-9A4B-8F6F72F976F0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0D12E9-7C58-4BD4-81F0-A3E64B24989E}">
      <dgm:prSet phldrT="[Text]"/>
      <dgm:spPr/>
      <dgm:t>
        <a:bodyPr/>
        <a:lstStyle/>
        <a:p>
          <a:pPr algn="ctr"/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Đao-lát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Rát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190AE4-B109-4289-AC9E-FD69310C86D7}" type="parTrans" cxnId="{6B6BB4AC-53C5-490B-9C7C-02AE3C2CFBF7}">
      <dgm:prSet/>
      <dgm:spPr/>
      <dgm:t>
        <a:bodyPr/>
        <a:lstStyle/>
        <a:p>
          <a:endParaRPr lang="en-US"/>
        </a:p>
      </dgm:t>
    </dgm:pt>
    <dgm:pt modelId="{8189B7D6-A54A-47AF-AE59-33A1654ECC26}" type="sibTrans" cxnId="{6B6BB4AC-53C5-490B-9C7C-02AE3C2CFBF7}">
      <dgm:prSet/>
      <dgm:spPr/>
      <dgm:t>
        <a:bodyPr/>
        <a:lstStyle/>
        <a:p>
          <a:endParaRPr lang="en-US"/>
        </a:p>
      </dgm:t>
    </dgm:pt>
    <dgm:pt modelId="{BACFE1BC-DBC0-45E7-AC92-D781961D1D22}">
      <dgm:prSet phldrT="[Text]" phldr="1"/>
      <dgm:spPr>
        <a:ln w="12700"/>
      </dgm:spPr>
      <dgm:t>
        <a:bodyPr/>
        <a:lstStyle/>
        <a:p>
          <a:endParaRPr lang="en-US" dirty="0"/>
        </a:p>
      </dgm:t>
    </dgm:pt>
    <dgm:pt modelId="{3C8BCBC9-DA7D-4A97-8B2F-992CACEBD2A3}" type="parTrans" cxnId="{2454EAF1-ED69-4685-8D24-C930FC9BCD10}">
      <dgm:prSet/>
      <dgm:spPr/>
      <dgm:t>
        <a:bodyPr/>
        <a:lstStyle/>
        <a:p>
          <a:endParaRPr lang="en-US"/>
        </a:p>
      </dgm:t>
    </dgm:pt>
    <dgm:pt modelId="{54655A9F-0D33-4DC5-BAD8-6AA1C337AC4C}" type="sibTrans" cxnId="{2454EAF1-ED69-4685-8D24-C930FC9BCD10}">
      <dgm:prSet/>
      <dgm:spPr/>
      <dgm:t>
        <a:bodyPr/>
        <a:lstStyle/>
        <a:p>
          <a:endParaRPr lang="en-US"/>
        </a:p>
      </dgm:t>
    </dgm:pt>
    <dgm:pt modelId="{FEC867DE-F025-4BAB-92B0-C7EACD718959}">
      <dgm:prSet phldrT="[Text]"/>
      <dgm:spPr/>
      <dgm:t>
        <a:bodyPr/>
        <a:lstStyle/>
        <a:p>
          <a:pPr algn="ctr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Ghi-crít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238E2A-8FF5-4C39-A130-6DEF49504033}" type="parTrans" cxnId="{ECF16F33-0FE2-4D5C-80D6-81B90EE7E30C}">
      <dgm:prSet/>
      <dgm:spPr/>
      <dgm:t>
        <a:bodyPr/>
        <a:lstStyle/>
        <a:p>
          <a:endParaRPr lang="en-US"/>
        </a:p>
      </dgm:t>
    </dgm:pt>
    <dgm:pt modelId="{34C78AFD-51B3-4154-B6CB-530A654F7FB3}" type="sibTrans" cxnId="{ECF16F33-0FE2-4D5C-80D6-81B90EE7E30C}">
      <dgm:prSet/>
      <dgm:spPr/>
      <dgm:t>
        <a:bodyPr/>
        <a:lstStyle/>
        <a:p>
          <a:endParaRPr lang="en-US"/>
        </a:p>
      </dgm:t>
    </dgm:pt>
    <dgm:pt modelId="{ABA249BC-1BDC-4F55-BC0B-FC3F7E78F02B}">
      <dgm:prSet phldrT="[Text]" phldr="1"/>
      <dgm:spPr>
        <a:ln w="9525"/>
      </dgm:spPr>
      <dgm:t>
        <a:bodyPr/>
        <a:lstStyle/>
        <a:p>
          <a:endParaRPr lang="en-US" dirty="0"/>
        </a:p>
      </dgm:t>
    </dgm:pt>
    <dgm:pt modelId="{84E3672E-CACE-485F-B087-8F9687E7581B}" type="parTrans" cxnId="{CC427B4C-231B-4784-9599-927C64636BF2}">
      <dgm:prSet/>
      <dgm:spPr/>
      <dgm:t>
        <a:bodyPr/>
        <a:lstStyle/>
        <a:p>
          <a:endParaRPr lang="en-US"/>
        </a:p>
      </dgm:t>
    </dgm:pt>
    <dgm:pt modelId="{538FBBC7-82F4-4A87-B3DD-1536CD24615D}" type="sibTrans" cxnId="{CC427B4C-231B-4784-9599-927C64636BF2}">
      <dgm:prSet/>
      <dgm:spPr/>
      <dgm:t>
        <a:bodyPr/>
        <a:lstStyle/>
        <a:p>
          <a:endParaRPr lang="en-US"/>
        </a:p>
      </dgm:t>
    </dgm:pt>
    <dgm:pt modelId="{1CA3BAB2-5911-43C6-9E3C-68B6CE5F2C03}">
      <dgm:prSet phldrT="[Text]"/>
      <dgm:spPr/>
      <dgm:t>
        <a:bodyPr/>
        <a:lstStyle/>
        <a:p>
          <a:pPr algn="ctr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Mai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Mắc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Le-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rờn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D0FBA7-83DD-44CE-83FC-FF7B9D2A85FA}" type="parTrans" cxnId="{A9C45971-8F81-49B9-BABA-2A86F8BA9C27}">
      <dgm:prSet/>
      <dgm:spPr/>
      <dgm:t>
        <a:bodyPr/>
        <a:lstStyle/>
        <a:p>
          <a:endParaRPr lang="en-US"/>
        </a:p>
      </dgm:t>
    </dgm:pt>
    <dgm:pt modelId="{B3FC8532-61E2-4E29-9174-666FD1A768A9}" type="sibTrans" cxnId="{A9C45971-8F81-49B9-BABA-2A86F8BA9C27}">
      <dgm:prSet/>
      <dgm:spPr/>
      <dgm:t>
        <a:bodyPr/>
        <a:lstStyle/>
        <a:p>
          <a:endParaRPr lang="en-US"/>
        </a:p>
      </dgm:t>
    </dgm:pt>
    <dgm:pt modelId="{25EA88EE-02BF-4001-8C9A-2B339A0B3FF6}">
      <dgm:prSet phldrT="[Text]" phldr="1"/>
      <dgm:spPr>
        <a:ln w="9525"/>
      </dgm:spPr>
      <dgm:t>
        <a:bodyPr/>
        <a:lstStyle/>
        <a:p>
          <a:endParaRPr lang="en-US" dirty="0"/>
        </a:p>
      </dgm:t>
    </dgm:pt>
    <dgm:pt modelId="{65376A31-4475-462A-AF86-DD4DE197C9A6}" type="parTrans" cxnId="{B85D6F07-9ECF-4149-9A60-E6ECEFFF1794}">
      <dgm:prSet/>
      <dgm:spPr/>
      <dgm:t>
        <a:bodyPr/>
        <a:lstStyle/>
        <a:p>
          <a:endParaRPr lang="en-US"/>
        </a:p>
      </dgm:t>
    </dgm:pt>
    <dgm:pt modelId="{56146267-16D4-4CDF-A5C8-97B1FD60D33D}" type="sibTrans" cxnId="{B85D6F07-9ECF-4149-9A60-E6ECEFFF1794}">
      <dgm:prSet/>
      <dgm:spPr/>
      <dgm:t>
        <a:bodyPr/>
        <a:lstStyle/>
        <a:p>
          <a:endParaRPr lang="en-US"/>
        </a:p>
      </dgm:t>
    </dgm:pt>
    <dgm:pt modelId="{636E93B7-7786-4341-B508-67443E0BF332}" type="pres">
      <dgm:prSet presAssocID="{AB51044B-AAE4-43C3-9A4B-8F6F72F976F0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BAF47F1-62A3-4BB5-8140-C5650BC1B251}" type="pres">
      <dgm:prSet presAssocID="{320D12E9-7C58-4BD4-81F0-A3E64B24989E}" presName="compositeNode" presStyleCnt="0">
        <dgm:presLayoutVars>
          <dgm:bulletEnabled val="1"/>
        </dgm:presLayoutVars>
      </dgm:prSet>
      <dgm:spPr/>
    </dgm:pt>
    <dgm:pt modelId="{6F074BF1-7324-46A4-A34D-38622EB67D3C}" type="pres">
      <dgm:prSet presAssocID="{320D12E9-7C58-4BD4-81F0-A3E64B24989E}" presName="image" presStyleLbl="fgImgPlace1" presStyleIdx="0" presStyleCnt="3"/>
      <dgm:spPr/>
    </dgm:pt>
    <dgm:pt modelId="{685FEB3C-00D5-414A-97DD-472232787119}" type="pres">
      <dgm:prSet presAssocID="{320D12E9-7C58-4BD4-81F0-A3E64B24989E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17485-8EE3-465B-B1FE-54E2B9D36AAD}" type="pres">
      <dgm:prSet presAssocID="{320D12E9-7C58-4BD4-81F0-A3E64B24989E}" presName="parentNode" presStyleLbl="revTx" presStyleIdx="0" presStyleCnt="3" custLinFactNeighborX="-28584" custLinFactNeighborY="-177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06D70F-98C4-4F3D-9372-B6411A2B10D4}" type="pres">
      <dgm:prSet presAssocID="{8189B7D6-A54A-47AF-AE59-33A1654ECC26}" presName="sibTrans" presStyleCnt="0"/>
      <dgm:spPr/>
    </dgm:pt>
    <dgm:pt modelId="{B350C667-B7B8-4D69-A4FB-1F2AF153DE01}" type="pres">
      <dgm:prSet presAssocID="{FEC867DE-F025-4BAB-92B0-C7EACD718959}" presName="compositeNode" presStyleCnt="0">
        <dgm:presLayoutVars>
          <dgm:bulletEnabled val="1"/>
        </dgm:presLayoutVars>
      </dgm:prSet>
      <dgm:spPr/>
    </dgm:pt>
    <dgm:pt modelId="{88434413-1A23-4932-9363-57AEC4297D3F}" type="pres">
      <dgm:prSet presAssocID="{FEC867DE-F025-4BAB-92B0-C7EACD718959}" presName="image" presStyleLbl="fgImgPlace1" presStyleIdx="1" presStyleCnt="3"/>
      <dgm:spPr/>
    </dgm:pt>
    <dgm:pt modelId="{06A3B1CF-95BE-48C6-8EBF-45B24508D2AD}" type="pres">
      <dgm:prSet presAssocID="{FEC867DE-F025-4BAB-92B0-C7EACD718959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AAA80E-B406-41B7-BE4A-20171496DBB4}" type="pres">
      <dgm:prSet presAssocID="{FEC867DE-F025-4BAB-92B0-C7EACD718959}" presName="parentNode" presStyleLbl="revTx" presStyleIdx="1" presStyleCnt="3" custLinFactNeighborX="-34524" custLinFactNeighborY="-183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9B8BB6-65FD-4577-BA3D-7D8F8B6F921B}" type="pres">
      <dgm:prSet presAssocID="{34C78AFD-51B3-4154-B6CB-530A654F7FB3}" presName="sibTrans" presStyleCnt="0"/>
      <dgm:spPr/>
    </dgm:pt>
    <dgm:pt modelId="{85231B63-9001-4B3B-A0F0-921FF5CB70B3}" type="pres">
      <dgm:prSet presAssocID="{1CA3BAB2-5911-43C6-9E3C-68B6CE5F2C03}" presName="compositeNode" presStyleCnt="0">
        <dgm:presLayoutVars>
          <dgm:bulletEnabled val="1"/>
        </dgm:presLayoutVars>
      </dgm:prSet>
      <dgm:spPr/>
    </dgm:pt>
    <dgm:pt modelId="{2B80A841-6364-424F-A5C3-3461212D7126}" type="pres">
      <dgm:prSet presAssocID="{1CA3BAB2-5911-43C6-9E3C-68B6CE5F2C03}" presName="image" presStyleLbl="fgImgPlace1" presStyleIdx="2" presStyleCnt="3"/>
      <dgm:spPr/>
    </dgm:pt>
    <dgm:pt modelId="{E526E78E-CB70-48D5-972F-7CCB21AC6AFD}" type="pres">
      <dgm:prSet presAssocID="{1CA3BAB2-5911-43C6-9E3C-68B6CE5F2C03}" presName="childNode" presStyleLbl="node1" presStyleIdx="2" presStyleCnt="3" custScaleX="1245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336C6-A7C8-4978-9B7E-8F3B8FF68E70}" type="pres">
      <dgm:prSet presAssocID="{1CA3BAB2-5911-43C6-9E3C-68B6CE5F2C03}" presName="parentNode" presStyleLbl="revTx" presStyleIdx="2" presStyleCnt="3" custLinFactNeighborX="-68805" custLinFactNeighborY="-96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36D6C0-8D4F-4EEF-853F-7D0191F1CBF1}" type="presOf" srcId="{320D12E9-7C58-4BD4-81F0-A3E64B24989E}" destId="{4A417485-8EE3-465B-B1FE-54E2B9D36AAD}" srcOrd="0" destOrd="0" presId="urn:microsoft.com/office/officeart/2005/8/layout/hList2"/>
    <dgm:cxn modelId="{CC427B4C-231B-4784-9599-927C64636BF2}" srcId="{FEC867DE-F025-4BAB-92B0-C7EACD718959}" destId="{ABA249BC-1BDC-4F55-BC0B-FC3F7E78F02B}" srcOrd="0" destOrd="0" parTransId="{84E3672E-CACE-485F-B087-8F9687E7581B}" sibTransId="{538FBBC7-82F4-4A87-B3DD-1536CD24615D}"/>
    <dgm:cxn modelId="{A9C45971-8F81-49B9-BABA-2A86F8BA9C27}" srcId="{AB51044B-AAE4-43C3-9A4B-8F6F72F976F0}" destId="{1CA3BAB2-5911-43C6-9E3C-68B6CE5F2C03}" srcOrd="2" destOrd="0" parTransId="{00D0FBA7-83DD-44CE-83FC-FF7B9D2A85FA}" sibTransId="{B3FC8532-61E2-4E29-9174-666FD1A768A9}"/>
    <dgm:cxn modelId="{B85D6F07-9ECF-4149-9A60-E6ECEFFF1794}" srcId="{1CA3BAB2-5911-43C6-9E3C-68B6CE5F2C03}" destId="{25EA88EE-02BF-4001-8C9A-2B339A0B3FF6}" srcOrd="0" destOrd="0" parTransId="{65376A31-4475-462A-AF86-DD4DE197C9A6}" sibTransId="{56146267-16D4-4CDF-A5C8-97B1FD60D33D}"/>
    <dgm:cxn modelId="{2D9F3EAB-FA73-40F3-95F5-58015EE207BE}" type="presOf" srcId="{1CA3BAB2-5911-43C6-9E3C-68B6CE5F2C03}" destId="{9DD336C6-A7C8-4978-9B7E-8F3B8FF68E70}" srcOrd="0" destOrd="0" presId="urn:microsoft.com/office/officeart/2005/8/layout/hList2"/>
    <dgm:cxn modelId="{ECF16F33-0FE2-4D5C-80D6-81B90EE7E30C}" srcId="{AB51044B-AAE4-43C3-9A4B-8F6F72F976F0}" destId="{FEC867DE-F025-4BAB-92B0-C7EACD718959}" srcOrd="1" destOrd="0" parTransId="{48238E2A-8FF5-4C39-A130-6DEF49504033}" sibTransId="{34C78AFD-51B3-4154-B6CB-530A654F7FB3}"/>
    <dgm:cxn modelId="{6B6BB4AC-53C5-490B-9C7C-02AE3C2CFBF7}" srcId="{AB51044B-AAE4-43C3-9A4B-8F6F72F976F0}" destId="{320D12E9-7C58-4BD4-81F0-A3E64B24989E}" srcOrd="0" destOrd="0" parTransId="{3D190AE4-B109-4289-AC9E-FD69310C86D7}" sibTransId="{8189B7D6-A54A-47AF-AE59-33A1654ECC26}"/>
    <dgm:cxn modelId="{65F40B3C-324F-40D8-93AE-03AB1CF18FED}" type="presOf" srcId="{25EA88EE-02BF-4001-8C9A-2B339A0B3FF6}" destId="{E526E78E-CB70-48D5-972F-7CCB21AC6AFD}" srcOrd="0" destOrd="0" presId="urn:microsoft.com/office/officeart/2005/8/layout/hList2"/>
    <dgm:cxn modelId="{2454EAF1-ED69-4685-8D24-C930FC9BCD10}" srcId="{320D12E9-7C58-4BD4-81F0-A3E64B24989E}" destId="{BACFE1BC-DBC0-45E7-AC92-D781961D1D22}" srcOrd="0" destOrd="0" parTransId="{3C8BCBC9-DA7D-4A97-8B2F-992CACEBD2A3}" sibTransId="{54655A9F-0D33-4DC5-BAD8-6AA1C337AC4C}"/>
    <dgm:cxn modelId="{EC7D9D3D-1C66-42A0-9262-4B648D9B6A38}" type="presOf" srcId="{FEC867DE-F025-4BAB-92B0-C7EACD718959}" destId="{E0AAA80E-B406-41B7-BE4A-20171496DBB4}" srcOrd="0" destOrd="0" presId="urn:microsoft.com/office/officeart/2005/8/layout/hList2"/>
    <dgm:cxn modelId="{9DDF7F35-E75D-406B-A9A8-50A241E5E700}" type="presOf" srcId="{ABA249BC-1BDC-4F55-BC0B-FC3F7E78F02B}" destId="{06A3B1CF-95BE-48C6-8EBF-45B24508D2AD}" srcOrd="0" destOrd="0" presId="urn:microsoft.com/office/officeart/2005/8/layout/hList2"/>
    <dgm:cxn modelId="{89E41F46-7235-4CE0-B1E3-79DB8D691982}" type="presOf" srcId="{BACFE1BC-DBC0-45E7-AC92-D781961D1D22}" destId="{685FEB3C-00D5-414A-97DD-472232787119}" srcOrd="0" destOrd="0" presId="urn:microsoft.com/office/officeart/2005/8/layout/hList2"/>
    <dgm:cxn modelId="{76CB720E-B39B-49AE-87AF-495A6334A14F}" type="presOf" srcId="{AB51044B-AAE4-43C3-9A4B-8F6F72F976F0}" destId="{636E93B7-7786-4341-B508-67443E0BF332}" srcOrd="0" destOrd="0" presId="urn:microsoft.com/office/officeart/2005/8/layout/hList2"/>
    <dgm:cxn modelId="{754F39DB-FA47-4A60-9BF0-1156B12D048E}" type="presParOf" srcId="{636E93B7-7786-4341-B508-67443E0BF332}" destId="{2BAF47F1-62A3-4BB5-8140-C5650BC1B251}" srcOrd="0" destOrd="0" presId="urn:microsoft.com/office/officeart/2005/8/layout/hList2"/>
    <dgm:cxn modelId="{37CE8172-0C34-44BC-959D-8EBE9349CB96}" type="presParOf" srcId="{2BAF47F1-62A3-4BB5-8140-C5650BC1B251}" destId="{6F074BF1-7324-46A4-A34D-38622EB67D3C}" srcOrd="0" destOrd="0" presId="urn:microsoft.com/office/officeart/2005/8/layout/hList2"/>
    <dgm:cxn modelId="{7395CE93-8299-4A1E-9BE2-F6B7437ACF17}" type="presParOf" srcId="{2BAF47F1-62A3-4BB5-8140-C5650BC1B251}" destId="{685FEB3C-00D5-414A-97DD-472232787119}" srcOrd="1" destOrd="0" presId="urn:microsoft.com/office/officeart/2005/8/layout/hList2"/>
    <dgm:cxn modelId="{70CC786E-77CC-4D9B-B861-23C0A6FFBB5C}" type="presParOf" srcId="{2BAF47F1-62A3-4BB5-8140-C5650BC1B251}" destId="{4A417485-8EE3-465B-B1FE-54E2B9D36AAD}" srcOrd="2" destOrd="0" presId="urn:microsoft.com/office/officeart/2005/8/layout/hList2"/>
    <dgm:cxn modelId="{CE4455A8-E75F-4CE0-8E25-0EE1EBB0BA37}" type="presParOf" srcId="{636E93B7-7786-4341-B508-67443E0BF332}" destId="{7206D70F-98C4-4F3D-9372-B6411A2B10D4}" srcOrd="1" destOrd="0" presId="urn:microsoft.com/office/officeart/2005/8/layout/hList2"/>
    <dgm:cxn modelId="{5A10329F-B16A-49F5-8A23-225DA591AD72}" type="presParOf" srcId="{636E93B7-7786-4341-B508-67443E0BF332}" destId="{B350C667-B7B8-4D69-A4FB-1F2AF153DE01}" srcOrd="2" destOrd="0" presId="urn:microsoft.com/office/officeart/2005/8/layout/hList2"/>
    <dgm:cxn modelId="{782E4976-C5FE-4F04-91C5-30779402F3ED}" type="presParOf" srcId="{B350C667-B7B8-4D69-A4FB-1F2AF153DE01}" destId="{88434413-1A23-4932-9363-57AEC4297D3F}" srcOrd="0" destOrd="0" presId="urn:microsoft.com/office/officeart/2005/8/layout/hList2"/>
    <dgm:cxn modelId="{14B59CDC-00FF-408A-8D82-A4E13ADD2492}" type="presParOf" srcId="{B350C667-B7B8-4D69-A4FB-1F2AF153DE01}" destId="{06A3B1CF-95BE-48C6-8EBF-45B24508D2AD}" srcOrd="1" destOrd="0" presId="urn:microsoft.com/office/officeart/2005/8/layout/hList2"/>
    <dgm:cxn modelId="{1A9410B5-6751-4671-85AB-57807B518424}" type="presParOf" srcId="{B350C667-B7B8-4D69-A4FB-1F2AF153DE01}" destId="{E0AAA80E-B406-41B7-BE4A-20171496DBB4}" srcOrd="2" destOrd="0" presId="urn:microsoft.com/office/officeart/2005/8/layout/hList2"/>
    <dgm:cxn modelId="{DA85599E-34A8-4CE0-AD2A-F1FB4F788779}" type="presParOf" srcId="{636E93B7-7786-4341-B508-67443E0BF332}" destId="{6E9B8BB6-65FD-4577-BA3D-7D8F8B6F921B}" srcOrd="3" destOrd="0" presId="urn:microsoft.com/office/officeart/2005/8/layout/hList2"/>
    <dgm:cxn modelId="{2FFDDD1A-7505-4444-ADEC-E112A2F0A328}" type="presParOf" srcId="{636E93B7-7786-4341-B508-67443E0BF332}" destId="{85231B63-9001-4B3B-A0F0-921FF5CB70B3}" srcOrd="4" destOrd="0" presId="urn:microsoft.com/office/officeart/2005/8/layout/hList2"/>
    <dgm:cxn modelId="{6679BB97-6BA2-4B68-AAC3-9464D0B310EA}" type="presParOf" srcId="{85231B63-9001-4B3B-A0F0-921FF5CB70B3}" destId="{2B80A841-6364-424F-A5C3-3461212D7126}" srcOrd="0" destOrd="0" presId="urn:microsoft.com/office/officeart/2005/8/layout/hList2"/>
    <dgm:cxn modelId="{C794FAC8-F688-4062-A157-800513594BD0}" type="presParOf" srcId="{85231B63-9001-4B3B-A0F0-921FF5CB70B3}" destId="{E526E78E-CB70-48D5-972F-7CCB21AC6AFD}" srcOrd="1" destOrd="0" presId="urn:microsoft.com/office/officeart/2005/8/layout/hList2"/>
    <dgm:cxn modelId="{F7600580-1091-4E44-B0EF-0000D2E7F2D2}" type="presParOf" srcId="{85231B63-9001-4B3B-A0F0-921FF5CB70B3}" destId="{9DD336C6-A7C8-4978-9B7E-8F3B8FF68E70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96532-16C3-4562-8285-BA03CA63B9A4}">
      <dsp:nvSpPr>
        <dsp:cNvPr id="0" name=""/>
        <dsp:cNvSpPr/>
      </dsp:nvSpPr>
      <dsp:spPr>
        <a:xfrm>
          <a:off x="677333" y="1354666"/>
          <a:ext cx="4064000" cy="4064000"/>
        </a:xfrm>
        <a:prstGeom prst="ellipse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45FE0-429F-43F0-84C5-C0EDB687DABD}">
      <dsp:nvSpPr>
        <dsp:cNvPr id="0" name=""/>
        <dsp:cNvSpPr/>
      </dsp:nvSpPr>
      <dsp:spPr>
        <a:xfrm>
          <a:off x="1490133" y="2167466"/>
          <a:ext cx="2438400" cy="2438400"/>
        </a:xfrm>
        <a:prstGeom prst="ellipse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89A110-7A0D-4A1B-B062-4B6522B9F966}">
      <dsp:nvSpPr>
        <dsp:cNvPr id="0" name=""/>
        <dsp:cNvSpPr/>
      </dsp:nvSpPr>
      <dsp:spPr>
        <a:xfrm>
          <a:off x="2302933" y="2980266"/>
          <a:ext cx="812800" cy="8128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65F683-87C1-48DC-AFBF-9BAB8F7D88F2}">
      <dsp:nvSpPr>
        <dsp:cNvPr id="0" name=""/>
        <dsp:cNvSpPr/>
      </dsp:nvSpPr>
      <dsp:spPr>
        <a:xfrm>
          <a:off x="5418666" y="0"/>
          <a:ext cx="2032000" cy="1185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5418666" y="0"/>
        <a:ext cx="2032000" cy="1185333"/>
      </dsp:txXfrm>
    </dsp:sp>
    <dsp:sp modelId="{DD658565-20FA-4854-B71A-8E1E10B396FE}">
      <dsp:nvSpPr>
        <dsp:cNvPr id="0" name=""/>
        <dsp:cNvSpPr/>
      </dsp:nvSpPr>
      <dsp:spPr>
        <a:xfrm>
          <a:off x="4910666" y="592666"/>
          <a:ext cx="5080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8BF13B-1A17-4715-97E4-314C256069E6}">
      <dsp:nvSpPr>
        <dsp:cNvPr id="0" name=""/>
        <dsp:cNvSpPr/>
      </dsp:nvSpPr>
      <dsp:spPr>
        <a:xfrm rot="5400000">
          <a:off x="2412322" y="890354"/>
          <a:ext cx="2793322" cy="2199301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64988-6E10-491E-8AD6-990020F11F7C}">
      <dsp:nvSpPr>
        <dsp:cNvPr id="0" name=""/>
        <dsp:cNvSpPr/>
      </dsp:nvSpPr>
      <dsp:spPr>
        <a:xfrm>
          <a:off x="5418666" y="1185333"/>
          <a:ext cx="2032000" cy="1185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4572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Xuất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xứ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en-U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18666" y="1185333"/>
        <a:ext cx="2032000" cy="1185333"/>
      </dsp:txXfrm>
    </dsp:sp>
    <dsp:sp modelId="{3B211964-A2D1-40F1-A125-62BF08C72803}">
      <dsp:nvSpPr>
        <dsp:cNvPr id="0" name=""/>
        <dsp:cNvSpPr/>
      </dsp:nvSpPr>
      <dsp:spPr>
        <a:xfrm>
          <a:off x="4910666" y="1778000"/>
          <a:ext cx="5080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9B4F0E-FC06-466C-B85D-8F4A55BAEBD9}">
      <dsp:nvSpPr>
        <dsp:cNvPr id="0" name=""/>
        <dsp:cNvSpPr/>
      </dsp:nvSpPr>
      <dsp:spPr>
        <a:xfrm rot="5400000">
          <a:off x="3011898" y="2057196"/>
          <a:ext cx="2176678" cy="1616794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B21BE0-3C5F-40ED-996F-A7A433815739}">
      <dsp:nvSpPr>
        <dsp:cNvPr id="0" name=""/>
        <dsp:cNvSpPr/>
      </dsp:nvSpPr>
      <dsp:spPr>
        <a:xfrm>
          <a:off x="5418666" y="2370666"/>
          <a:ext cx="2032000" cy="1185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4064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Chú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thích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18666" y="2370666"/>
        <a:ext cx="2032000" cy="1185333"/>
      </dsp:txXfrm>
    </dsp:sp>
    <dsp:sp modelId="{0652627B-CFAA-44AB-9D57-785438F01E18}">
      <dsp:nvSpPr>
        <dsp:cNvPr id="0" name=""/>
        <dsp:cNvSpPr/>
      </dsp:nvSpPr>
      <dsp:spPr>
        <a:xfrm>
          <a:off x="4910666" y="2963333"/>
          <a:ext cx="5080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FB564-E27A-4817-867E-9A22F20EE5DC}">
      <dsp:nvSpPr>
        <dsp:cNvPr id="0" name=""/>
        <dsp:cNvSpPr/>
      </dsp:nvSpPr>
      <dsp:spPr>
        <a:xfrm rot="5400000">
          <a:off x="3612218" y="3223090"/>
          <a:ext cx="1555157" cy="1034288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17485-8EE3-465B-B1FE-54E2B9D36AAD}">
      <dsp:nvSpPr>
        <dsp:cNvPr id="0" name=""/>
        <dsp:cNvSpPr/>
      </dsp:nvSpPr>
      <dsp:spPr>
        <a:xfrm rot="16200000">
          <a:off x="-2437208" y="2578966"/>
          <a:ext cx="5384400" cy="509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9777" bIns="0" numCol="1" spcCol="1270" anchor="t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Đao-lát</a:t>
          </a:r>
          <a:r>
            <a:rPr lang="en-US" sz="3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Rát</a:t>
          </a:r>
          <a:endParaRPr lang="en-US" sz="3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2437208" y="2578966"/>
        <a:ext cx="5384400" cy="509983"/>
      </dsp:txXfrm>
    </dsp:sp>
    <dsp:sp modelId="{685FEB3C-00D5-414A-97DD-472232787119}">
      <dsp:nvSpPr>
        <dsp:cNvPr id="0" name=""/>
        <dsp:cNvSpPr/>
      </dsp:nvSpPr>
      <dsp:spPr>
        <a:xfrm>
          <a:off x="584939" y="1095927"/>
          <a:ext cx="2540260" cy="538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49777" rIns="426720" bIns="426720" numCol="1" spcCol="1270" anchor="t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700" kern="1200" dirty="0"/>
        </a:p>
      </dsp:txBody>
      <dsp:txXfrm>
        <a:off x="584939" y="1095927"/>
        <a:ext cx="2540260" cy="5384400"/>
      </dsp:txXfrm>
    </dsp:sp>
    <dsp:sp modelId="{6F074BF1-7324-46A4-A34D-38622EB67D3C}">
      <dsp:nvSpPr>
        <dsp:cNvPr id="0" name=""/>
        <dsp:cNvSpPr/>
      </dsp:nvSpPr>
      <dsp:spPr>
        <a:xfrm>
          <a:off x="74955" y="422749"/>
          <a:ext cx="1019967" cy="101996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AAA80E-B406-41B7-BE4A-20171496DBB4}">
      <dsp:nvSpPr>
        <dsp:cNvPr id="0" name=""/>
        <dsp:cNvSpPr/>
      </dsp:nvSpPr>
      <dsp:spPr>
        <a:xfrm rot="16200000">
          <a:off x="1159611" y="2546821"/>
          <a:ext cx="5384400" cy="509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9777" bIns="0" numCol="1" spcCol="1270" anchor="t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en-US" sz="3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Ghi-crít</a:t>
          </a:r>
          <a:r>
            <a:rPr lang="en-US" sz="3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</a:t>
          </a:r>
          <a:endParaRPr lang="en-US" sz="3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59611" y="2546821"/>
        <a:ext cx="5384400" cy="509983"/>
      </dsp:txXfrm>
    </dsp:sp>
    <dsp:sp modelId="{06A3B1CF-95BE-48C6-8EBF-45B24508D2AD}">
      <dsp:nvSpPr>
        <dsp:cNvPr id="0" name=""/>
        <dsp:cNvSpPr/>
      </dsp:nvSpPr>
      <dsp:spPr>
        <a:xfrm>
          <a:off x="4282870" y="1095927"/>
          <a:ext cx="2540260" cy="538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49777" rIns="426720" bIns="426720" numCol="1" spcCol="1270" anchor="t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700" kern="1200" dirty="0"/>
        </a:p>
      </dsp:txBody>
      <dsp:txXfrm>
        <a:off x="4282870" y="1095927"/>
        <a:ext cx="2540260" cy="5384400"/>
      </dsp:txXfrm>
    </dsp:sp>
    <dsp:sp modelId="{88434413-1A23-4932-9363-57AEC4297D3F}">
      <dsp:nvSpPr>
        <dsp:cNvPr id="0" name=""/>
        <dsp:cNvSpPr/>
      </dsp:nvSpPr>
      <dsp:spPr>
        <a:xfrm>
          <a:off x="3772886" y="422749"/>
          <a:ext cx="1019967" cy="101996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336C6-A7C8-4978-9B7E-8F3B8FF68E70}">
      <dsp:nvSpPr>
        <dsp:cNvPr id="0" name=""/>
        <dsp:cNvSpPr/>
      </dsp:nvSpPr>
      <dsp:spPr>
        <a:xfrm rot="16200000">
          <a:off x="4682714" y="3013433"/>
          <a:ext cx="5384400" cy="509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9777" bIns="0" numCol="1" spcCol="1270" anchor="t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Mai </a:t>
          </a:r>
          <a:r>
            <a:rPr lang="en-US" sz="3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Mắc</a:t>
          </a:r>
          <a:r>
            <a:rPr lang="en-US" sz="3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Le-</a:t>
          </a:r>
          <a:r>
            <a:rPr lang="en-US" sz="3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rờn</a:t>
          </a:r>
          <a:endParaRPr lang="en-US" sz="3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82714" y="3013433"/>
        <a:ext cx="5384400" cy="509983"/>
      </dsp:txXfrm>
    </dsp:sp>
    <dsp:sp modelId="{E526E78E-CB70-48D5-972F-7CCB21AC6AFD}">
      <dsp:nvSpPr>
        <dsp:cNvPr id="0" name=""/>
        <dsp:cNvSpPr/>
      </dsp:nvSpPr>
      <dsp:spPr>
        <a:xfrm>
          <a:off x="7668412" y="1095927"/>
          <a:ext cx="3165037" cy="538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49777" rIns="455168" bIns="455168" numCol="1" spcCol="1270" anchor="t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000" kern="1200" dirty="0"/>
        </a:p>
      </dsp:txBody>
      <dsp:txXfrm>
        <a:off x="7668412" y="1095927"/>
        <a:ext cx="3165037" cy="5384400"/>
      </dsp:txXfrm>
    </dsp:sp>
    <dsp:sp modelId="{2B80A841-6364-424F-A5C3-3461212D7126}">
      <dsp:nvSpPr>
        <dsp:cNvPr id="0" name=""/>
        <dsp:cNvSpPr/>
      </dsp:nvSpPr>
      <dsp:spPr>
        <a:xfrm>
          <a:off x="7470817" y="422749"/>
          <a:ext cx="1019967" cy="101996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A4E17-9DF1-4C37-935D-384D5255FE1D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AE292-4DD2-4F98-AD3F-B93A4A820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79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SKKN</a:t>
            </a:r>
          </a:p>
          <a:p>
            <a:pPr algn="ctr"/>
            <a:r>
              <a:rPr lang="en-US" sz="1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0989.037.260</a:t>
            </a:r>
            <a:endParaRPr lang="en-US" sz="1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E292-4DD2-4F98-AD3F-B93A4A820F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12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E292-4DD2-4F98-AD3F-B93A4A820F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11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SKKN</a:t>
            </a:r>
          </a:p>
          <a:p>
            <a:pPr algn="ctr"/>
            <a:r>
              <a:rPr lang="en-US" sz="1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0989.037.260</a:t>
            </a:r>
            <a:endParaRPr lang="en-US" sz="1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E292-4DD2-4F98-AD3F-B93A4A820F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98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SKKN</a:t>
            </a:r>
          </a:p>
          <a:p>
            <a:pPr algn="ctr"/>
            <a:r>
              <a:rPr lang="en-US" sz="1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0989.037.260</a:t>
            </a:r>
            <a:endParaRPr lang="en-US" sz="1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E292-4DD2-4F98-AD3F-B93A4A820F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38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SKKN</a:t>
            </a:r>
          </a:p>
          <a:p>
            <a:pPr algn="ctr"/>
            <a:r>
              <a:rPr lang="en-US" sz="1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0989.037.260</a:t>
            </a:r>
            <a:endParaRPr lang="en-US" sz="1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E292-4DD2-4F98-AD3F-B93A4A820F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72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SKKN</a:t>
            </a:r>
          </a:p>
          <a:p>
            <a:pPr algn="ctr"/>
            <a:r>
              <a:rPr lang="en-US" sz="1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0989.037.260</a:t>
            </a:r>
            <a:endParaRPr lang="en-US" sz="1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E292-4DD2-4F98-AD3F-B93A4A820F4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92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SKKN</a:t>
            </a:r>
          </a:p>
          <a:p>
            <a:pPr algn="ctr"/>
            <a:r>
              <a:rPr lang="en-US" sz="1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0989.037.260</a:t>
            </a:r>
            <a:endParaRPr lang="en-US" sz="1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E292-4DD2-4F98-AD3F-B93A4A820F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65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SKKN</a:t>
            </a:r>
          </a:p>
          <a:p>
            <a:pPr algn="ctr"/>
            <a:r>
              <a:rPr lang="en-US" sz="1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0989.037.260</a:t>
            </a:r>
            <a:endParaRPr lang="en-US" sz="1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E292-4DD2-4F98-AD3F-B93A4A820F4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55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SKKN</a:t>
            </a:r>
          </a:p>
          <a:p>
            <a:pPr algn="ctr"/>
            <a:r>
              <a:rPr lang="en-US" sz="1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0989.037.260</a:t>
            </a:r>
            <a:endParaRPr lang="en-US" sz="1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E292-4DD2-4F98-AD3F-B93A4A820F4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03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B140-F6D0-44CC-854E-282AF64227A2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8953-AAC3-4326-82BA-9E1E79432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8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B140-F6D0-44CC-854E-282AF64227A2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8953-AAC3-4326-82BA-9E1E79432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4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B140-F6D0-44CC-854E-282AF64227A2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8953-AAC3-4326-82BA-9E1E79432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48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B140-F6D0-44CC-854E-282AF64227A2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8953-AAC3-4326-82BA-9E1E79432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0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B140-F6D0-44CC-854E-282AF64227A2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8953-AAC3-4326-82BA-9E1E79432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32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B140-F6D0-44CC-854E-282AF64227A2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8953-AAC3-4326-82BA-9E1E79432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24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B140-F6D0-44CC-854E-282AF64227A2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8953-AAC3-4326-82BA-9E1E79432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5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B140-F6D0-44CC-854E-282AF64227A2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8953-AAC3-4326-82BA-9E1E79432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8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B140-F6D0-44CC-854E-282AF64227A2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8953-AAC3-4326-82BA-9E1E79432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92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B140-F6D0-44CC-854E-282AF64227A2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8953-AAC3-4326-82BA-9E1E79432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2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B140-F6D0-44CC-854E-282AF64227A2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8953-AAC3-4326-82BA-9E1E79432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5B140-F6D0-44CC-854E-282AF64227A2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D8953-AAC3-4326-82BA-9E1E79432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7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3861" y="-2657045"/>
            <a:ext cx="6844278" cy="1219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71792" y="2020841"/>
            <a:ext cx="9210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86105" marR="732790" algn="ctr">
              <a:spcBef>
                <a:spcPts val="400"/>
              </a:spcBef>
              <a:spcAft>
                <a:spcPts val="0"/>
              </a:spcAft>
            </a:pPr>
            <a:r>
              <a:rPr lang="vi-VN" sz="4000" b="1" kern="0" dirty="0" smtClean="0">
                <a:solidFill>
                  <a:srgbClr val="008053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BÀI</a:t>
            </a:r>
            <a:r>
              <a:rPr lang="vi-VN" sz="4000" b="1" kern="0" spc="-5" dirty="0" smtClean="0">
                <a:solidFill>
                  <a:srgbClr val="008053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000" b="1" kern="0" dirty="0" smtClean="0">
                <a:solidFill>
                  <a:srgbClr val="008053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6.</a:t>
            </a:r>
            <a:r>
              <a:rPr lang="vi-VN" sz="4000" b="1" kern="0" spc="-125" dirty="0" smtClean="0">
                <a:solidFill>
                  <a:srgbClr val="008053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000" b="1" kern="0" dirty="0" smtClean="0">
                <a:solidFill>
                  <a:srgbClr val="008053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GIẢI</a:t>
            </a:r>
            <a:r>
              <a:rPr lang="vi-VN" sz="4000" b="1" kern="0" spc="-110" dirty="0" smtClean="0">
                <a:solidFill>
                  <a:srgbClr val="008053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000" b="1" kern="0" dirty="0" smtClean="0">
                <a:solidFill>
                  <a:srgbClr val="008053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MÃ</a:t>
            </a:r>
            <a:r>
              <a:rPr lang="vi-VN" sz="4000" b="1" kern="0" spc="-105" dirty="0" smtClean="0">
                <a:solidFill>
                  <a:srgbClr val="008053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000" b="1" kern="0" dirty="0" smtClean="0">
                <a:solidFill>
                  <a:srgbClr val="008053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NHỮNG</a:t>
            </a:r>
            <a:r>
              <a:rPr lang="vi-VN" sz="4000" b="1" kern="0" spc="-110" dirty="0" smtClean="0">
                <a:solidFill>
                  <a:srgbClr val="008053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000" b="1" kern="0" dirty="0" smtClean="0">
                <a:solidFill>
                  <a:srgbClr val="008053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BÍ</a:t>
            </a:r>
            <a:r>
              <a:rPr lang="vi-VN" sz="4000" b="1" kern="0" spc="-110" dirty="0" smtClean="0">
                <a:solidFill>
                  <a:srgbClr val="008053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000" b="1" kern="0" spc="-25" dirty="0" smtClean="0">
                <a:solidFill>
                  <a:srgbClr val="008053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MẬT</a:t>
            </a:r>
            <a:endParaRPr lang="en-US" sz="4400" b="1" kern="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87132" y="3179083"/>
            <a:ext cx="92341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en-US" sz="3200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sz="32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32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2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</a:t>
            </a:r>
            <a:r>
              <a:rPr lang="en-US" sz="32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32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mã</a:t>
            </a:r>
            <a:r>
              <a:rPr lang="en-US" sz="32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bí</a:t>
            </a:r>
            <a:r>
              <a:rPr lang="en-US" sz="32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mật</a:t>
            </a:r>
            <a:r>
              <a:rPr lang="en-US" sz="32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</a:t>
            </a:r>
            <a:r>
              <a:rPr lang="en-US" sz="32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sz="32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phiêu</a:t>
            </a:r>
            <a:r>
              <a:rPr lang="en-US" sz="32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lưu</a:t>
            </a:r>
            <a:r>
              <a:rPr lang="en-US" sz="32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đầy</a:t>
            </a:r>
            <a:r>
              <a:rPr lang="en-US" sz="32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thú</a:t>
            </a:r>
            <a:r>
              <a:rPr lang="en-US" sz="32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32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</a:p>
          <a:p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       </a:t>
            </a:r>
            <a:r>
              <a:rPr lang="en-US" sz="32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 </a:t>
            </a:r>
            <a:r>
              <a:rPr lang="en-US" sz="32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Đan</a:t>
            </a:r>
            <a:r>
              <a:rPr lang="en-US" sz="32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Bơ-rao</a:t>
            </a:r>
            <a:r>
              <a:rPr lang="en-US" sz="32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6304208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SKKN</a:t>
            </a:r>
          </a:p>
          <a:p>
            <a:pPr algn="ctr"/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0989.037.260</a:t>
            </a:r>
          </a:p>
        </p:txBody>
      </p:sp>
    </p:spTree>
    <p:extLst>
      <p:ext uri="{BB962C8B-B14F-4D97-AF65-F5344CB8AC3E}">
        <p14:creationId xmlns:p14="http://schemas.microsoft.com/office/powerpoint/2010/main" val="2533380175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3250"/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57"/>
            <a:ext cx="12191999" cy="6864640"/>
          </a:xfrm>
          <a:prstGeom prst="rect">
            <a:avLst/>
          </a:prstGeom>
        </p:spPr>
      </p:pic>
      <p:pic>
        <p:nvPicPr>
          <p:cNvPr id="1026" name="Picture 2" descr="Watchers Special, Detective Conan, png | PNGEg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9" b="5531"/>
          <a:stretch/>
        </p:blipFill>
        <p:spPr bwMode="auto">
          <a:xfrm>
            <a:off x="7585657" y="2472744"/>
            <a:ext cx="3876540" cy="279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1" y="2013578"/>
            <a:ext cx="5756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2865" lvl="0" algn="ctr">
              <a:spcAft>
                <a:spcPts val="0"/>
              </a:spcAft>
              <a:buClr>
                <a:srgbClr val="231F20"/>
              </a:buClr>
              <a:buSzPts val="1100"/>
              <a:tabLst>
                <a:tab pos="222885" algn="l"/>
              </a:tabLst>
            </a:pPr>
            <a:r>
              <a:rPr lang="vi-VN" sz="4800" b="1" i="1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Tìm</a:t>
            </a:r>
            <a:r>
              <a:rPr lang="vi-VN" sz="4800" b="1" i="1" spc="-20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800" b="1" i="1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hiểu</a:t>
            </a:r>
            <a:r>
              <a:rPr lang="vi-VN" sz="4800" b="1" i="1" spc="-20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800" b="1" i="1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cốt</a:t>
            </a:r>
            <a:r>
              <a:rPr lang="vi-VN" sz="4800" b="1" i="1" spc="-20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800" b="1" i="1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truyện,</a:t>
            </a:r>
            <a:r>
              <a:rPr lang="vi-VN" sz="4800" b="1" i="1" spc="-20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800" b="1" i="1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vụ</a:t>
            </a:r>
            <a:r>
              <a:rPr lang="vi-VN" sz="4800" b="1" i="1" spc="-20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800" b="1" i="1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án</a:t>
            </a:r>
            <a:r>
              <a:rPr lang="vi-VN" sz="4800" b="1" i="1" spc="-20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800" b="1" i="1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cần</a:t>
            </a:r>
            <a:r>
              <a:rPr lang="vi-VN" sz="4800" b="1" i="1" spc="-20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800" b="1" i="1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điều</a:t>
            </a:r>
            <a:r>
              <a:rPr lang="vi-VN" sz="4800" b="1" i="1" spc="-20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800" b="1" i="1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tra</a:t>
            </a:r>
            <a:r>
              <a:rPr lang="vi-VN" sz="4800" b="1" i="1" dirty="0" smtClean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endParaRPr lang="en-US" sz="4800" b="1" i="1" dirty="0" smtClean="0">
              <a:solidFill>
                <a:srgbClr val="231F2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62865" lvl="0" algn="ctr">
              <a:spcAft>
                <a:spcPts val="0"/>
              </a:spcAft>
              <a:buClr>
                <a:srgbClr val="231F20"/>
              </a:buClr>
              <a:buSzPts val="1100"/>
              <a:tabLst>
                <a:tab pos="222885" algn="l"/>
              </a:tabLst>
            </a:pPr>
            <a:r>
              <a:rPr lang="vi-VN" sz="4800" b="1" i="1" dirty="0" smtClean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800" b="1" i="1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hệ</a:t>
            </a:r>
            <a:r>
              <a:rPr lang="vi-VN" sz="4800" b="1" i="1" spc="-25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800" b="1" i="1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thống</a:t>
            </a:r>
            <a:r>
              <a:rPr lang="vi-VN" sz="4800" b="1" i="1" spc="-25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800" b="1" i="1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nhân</a:t>
            </a:r>
            <a:r>
              <a:rPr lang="vi-VN" sz="4800" b="1" i="1" spc="-25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800" b="1" i="1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vật,</a:t>
            </a:r>
            <a:r>
              <a:rPr lang="vi-VN" sz="4800" b="1" i="1" spc="-25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800" b="1" i="1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ngôi</a:t>
            </a:r>
            <a:r>
              <a:rPr lang="vi-VN" sz="4800" b="1" i="1" spc="-25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800" b="1" i="1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kể</a:t>
            </a:r>
            <a:endParaRPr lang="en-US" sz="4000" spc="0" dirty="0">
              <a:effectLst/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072431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310576"/>
              </p:ext>
            </p:extLst>
          </p:nvPr>
        </p:nvGraphicFramePr>
        <p:xfrm>
          <a:off x="115909" y="616635"/>
          <a:ext cx="11977352" cy="6119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7355"/>
                <a:gridCol w="6803550"/>
                <a:gridCol w="3466447"/>
              </a:tblGrid>
              <a:tr h="52011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6779">
                <a:tc rowSpan="3"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hoảng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hốt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511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7677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0116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116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085050" y="0"/>
            <a:ext cx="33522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6600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0777" y="270456"/>
            <a:ext cx="6310648" cy="721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546" y="2601532"/>
            <a:ext cx="2472743" cy="1133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64416" y="2601532"/>
            <a:ext cx="2176529" cy="1133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8072" y="2601532"/>
            <a:ext cx="2176529" cy="1133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491728" y="2601531"/>
            <a:ext cx="2176529" cy="1133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784" y="2078311"/>
            <a:ext cx="27462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62118" y="2078311"/>
            <a:ext cx="2456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71300" y="2078311"/>
            <a:ext cx="27446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9207661" y="2078311"/>
            <a:ext cx="2808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800" dirty="0" smtClean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1738625" y="5357611"/>
            <a:ext cx="9324304" cy="1326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5210" y="5357611"/>
            <a:ext cx="118494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>
            <a:stCxn id="4" idx="2"/>
          </p:cNvCxnSpPr>
          <p:nvPr/>
        </p:nvCxnSpPr>
        <p:spPr>
          <a:xfrm>
            <a:off x="6156101" y="991673"/>
            <a:ext cx="1410235" cy="1152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2"/>
          </p:cNvCxnSpPr>
          <p:nvPr/>
        </p:nvCxnSpPr>
        <p:spPr>
          <a:xfrm>
            <a:off x="6156101" y="991673"/>
            <a:ext cx="4565559" cy="1225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" idx="2"/>
          </p:cNvCxnSpPr>
          <p:nvPr/>
        </p:nvCxnSpPr>
        <p:spPr>
          <a:xfrm flipH="1">
            <a:off x="4687910" y="991673"/>
            <a:ext cx="1468191" cy="1233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" idx="2"/>
          </p:cNvCxnSpPr>
          <p:nvPr/>
        </p:nvCxnSpPr>
        <p:spPr>
          <a:xfrm flipH="1">
            <a:off x="1517030" y="991673"/>
            <a:ext cx="4639071" cy="1233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2"/>
            <a:endCxn id="13" idx="0"/>
          </p:cNvCxnSpPr>
          <p:nvPr/>
        </p:nvCxnSpPr>
        <p:spPr>
          <a:xfrm>
            <a:off x="4552681" y="3734873"/>
            <a:ext cx="1848096" cy="1622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3" idx="0"/>
          </p:cNvCxnSpPr>
          <p:nvPr/>
        </p:nvCxnSpPr>
        <p:spPr>
          <a:xfrm flipH="1">
            <a:off x="6400777" y="3734872"/>
            <a:ext cx="1255688" cy="1622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8" idx="2"/>
          </p:cNvCxnSpPr>
          <p:nvPr/>
        </p:nvCxnSpPr>
        <p:spPr>
          <a:xfrm flipH="1">
            <a:off x="6400777" y="3734872"/>
            <a:ext cx="4179216" cy="1614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3" idx="0"/>
          </p:cNvCxnSpPr>
          <p:nvPr/>
        </p:nvCxnSpPr>
        <p:spPr>
          <a:xfrm>
            <a:off x="1359423" y="3759801"/>
            <a:ext cx="5041354" cy="1597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8463" y="153265"/>
            <a:ext cx="2561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6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0777" y="167424"/>
            <a:ext cx="6310648" cy="721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7853" y="2012322"/>
            <a:ext cx="2592924" cy="1133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Đao-lát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Rát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92124" y="1988974"/>
            <a:ext cx="2176529" cy="1133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Ghi-crít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28090" y="2012322"/>
            <a:ext cx="3052294" cy="1133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Le-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rờn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67835" y="4245997"/>
            <a:ext cx="2176529" cy="888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Xôm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02297" y="5640945"/>
            <a:ext cx="4507607" cy="1125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Sơ-lốc </a:t>
            </a:r>
            <a:r>
              <a:rPr lang="vi-VN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Oát-xơn</a:t>
            </a:r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Arrow Connector 37"/>
          <p:cNvCxnSpPr>
            <a:stCxn id="4" idx="2"/>
            <a:endCxn id="6" idx="0"/>
          </p:cNvCxnSpPr>
          <p:nvPr/>
        </p:nvCxnSpPr>
        <p:spPr>
          <a:xfrm>
            <a:off x="6156101" y="888641"/>
            <a:ext cx="24288" cy="1100333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" idx="2"/>
            <a:endCxn id="5" idx="0"/>
          </p:cNvCxnSpPr>
          <p:nvPr/>
        </p:nvCxnSpPr>
        <p:spPr>
          <a:xfrm flipH="1">
            <a:off x="1704315" y="888641"/>
            <a:ext cx="4451786" cy="112368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" idx="2"/>
            <a:endCxn id="7" idx="0"/>
          </p:cNvCxnSpPr>
          <p:nvPr/>
        </p:nvCxnSpPr>
        <p:spPr>
          <a:xfrm>
            <a:off x="6156101" y="888641"/>
            <a:ext cx="4398136" cy="112368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5" idx="2"/>
            <a:endCxn id="8" idx="0"/>
          </p:cNvCxnSpPr>
          <p:nvPr/>
        </p:nvCxnSpPr>
        <p:spPr>
          <a:xfrm>
            <a:off x="1704315" y="3145663"/>
            <a:ext cx="4451785" cy="1100334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6180388" y="3145664"/>
            <a:ext cx="24288" cy="110033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6277540" y="3145663"/>
            <a:ext cx="4641470" cy="110033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8" idx="2"/>
            <a:endCxn id="13" idx="0"/>
          </p:cNvCxnSpPr>
          <p:nvPr/>
        </p:nvCxnSpPr>
        <p:spPr>
          <a:xfrm>
            <a:off x="6156100" y="5134640"/>
            <a:ext cx="1" cy="506305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13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83667">
            <a:off x="-289016" y="1410936"/>
            <a:ext cx="5204798" cy="4986067"/>
          </a:xfrm>
          <a:prstGeom prst="rect">
            <a:avLst/>
          </a:prstGeom>
        </p:spPr>
      </p:pic>
      <p:sp>
        <p:nvSpPr>
          <p:cNvPr id="6" name="Line Callout 2 (Accent Bar) 5"/>
          <p:cNvSpPr/>
          <p:nvPr/>
        </p:nvSpPr>
        <p:spPr>
          <a:xfrm>
            <a:off x="6246252" y="309091"/>
            <a:ext cx="4842459" cy="953036"/>
          </a:xfrm>
          <a:prstGeom prst="accentCallout2">
            <a:avLst>
              <a:gd name="adj1" fmla="val 32263"/>
              <a:gd name="adj2" fmla="val -11009"/>
              <a:gd name="adj3" fmla="val 36318"/>
              <a:gd name="adj4" fmla="val -28096"/>
              <a:gd name="adj5" fmla="val 155743"/>
              <a:gd name="adj6" fmla="val -5776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Callout 2 (Accent Bar) 6"/>
          <p:cNvSpPr/>
          <p:nvPr/>
        </p:nvSpPr>
        <p:spPr>
          <a:xfrm>
            <a:off x="6246252" y="1839120"/>
            <a:ext cx="4958367" cy="953036"/>
          </a:xfrm>
          <a:prstGeom prst="accentCallout2">
            <a:avLst>
              <a:gd name="adj1" fmla="val 18750"/>
              <a:gd name="adj2" fmla="val -9891"/>
              <a:gd name="adj3" fmla="val 18750"/>
              <a:gd name="adj4" fmla="val -18485"/>
              <a:gd name="adj5" fmla="val 88176"/>
              <a:gd name="adj6" fmla="val -40953"/>
            </a:avLst>
          </a:prstGeom>
          <a:solidFill>
            <a:srgbClr val="0070C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Callout 2 (Accent Bar) 7"/>
          <p:cNvSpPr/>
          <p:nvPr/>
        </p:nvSpPr>
        <p:spPr>
          <a:xfrm>
            <a:off x="6246253" y="4322185"/>
            <a:ext cx="4958367" cy="95303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067"/>
              <a:gd name="adj6" fmla="val -37055"/>
            </a:avLst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Callout 2 (Accent Bar) 8"/>
          <p:cNvSpPr/>
          <p:nvPr/>
        </p:nvSpPr>
        <p:spPr>
          <a:xfrm>
            <a:off x="6246253" y="5615260"/>
            <a:ext cx="4958367" cy="95303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8851"/>
              <a:gd name="adj6" fmla="val -46407"/>
            </a:avLst>
          </a:prstGeom>
          <a:solidFill>
            <a:srgbClr val="7030A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Sơ-lốc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8262" y="677354"/>
            <a:ext cx="38635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-10" dirty="0" smtClean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vi-VN" sz="3200" b="1" spc="-10" dirty="0" smtClean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hám </a:t>
            </a:r>
            <a:r>
              <a:rPr lang="vi-VN" sz="3200" b="1" spc="-1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 Sơ-lốc Hôm</a:t>
            </a:r>
            <a:endParaRPr lang="en-US" sz="3200" b="1" dirty="0"/>
          </a:p>
        </p:txBody>
      </p:sp>
      <p:pic>
        <p:nvPicPr>
          <p:cNvPr id="3074" name="Picture 2" descr="obbfrtkouoiki2zhad0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"/>
          <a:stretch/>
        </p:blipFill>
        <p:spPr bwMode="auto">
          <a:xfrm>
            <a:off x="788262" y="2498500"/>
            <a:ext cx="3136217" cy="252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33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277" y="359007"/>
            <a:ext cx="6858000" cy="6858000"/>
          </a:xfrm>
          <a:prstGeom prst="rect">
            <a:avLst/>
          </a:prstGeom>
        </p:spPr>
      </p:pic>
      <p:pic>
        <p:nvPicPr>
          <p:cNvPr id="8" name="Picture 2" descr="https://i.pinimg.com/564x/2d/d6/66/2dd666e7045819a0f670404df1bd89d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8" t="20459" r="19228" b="18682"/>
          <a:stretch/>
        </p:blipFill>
        <p:spPr bwMode="auto">
          <a:xfrm>
            <a:off x="9259910" y="1897579"/>
            <a:ext cx="2730321" cy="486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187" y="1331363"/>
            <a:ext cx="2052029" cy="34188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Line Callout 2 (Accent Bar) 2"/>
          <p:cNvSpPr/>
          <p:nvPr/>
        </p:nvSpPr>
        <p:spPr>
          <a:xfrm rot="10800000">
            <a:off x="5074276" y="359008"/>
            <a:ext cx="4288664" cy="148107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7934"/>
              <a:gd name="adj6" fmla="val -26687"/>
            </a:avLst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06095" y="407045"/>
            <a:ext cx="38250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29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chers Special, Detective Conan, png | PNGEg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7" t="10829" r="20611" b="5531"/>
          <a:stretch/>
        </p:blipFill>
        <p:spPr bwMode="auto">
          <a:xfrm>
            <a:off x="321971" y="2734750"/>
            <a:ext cx="2717442" cy="393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Callout 2 (Accent Bar) 4"/>
          <p:cNvSpPr/>
          <p:nvPr/>
        </p:nvSpPr>
        <p:spPr>
          <a:xfrm>
            <a:off x="5132230" y="167426"/>
            <a:ext cx="6304209" cy="1146219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24112"/>
              <a:gd name="adj6" fmla="val -59024"/>
            </a:avLst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ine Callout 2 (Accent Bar) 5"/>
          <p:cNvSpPr/>
          <p:nvPr/>
        </p:nvSpPr>
        <p:spPr>
          <a:xfrm>
            <a:off x="5132230" y="1588531"/>
            <a:ext cx="6304209" cy="1914523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2625"/>
              <a:gd name="adj6" fmla="val -33184"/>
            </a:avLst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Callout 2 (Accent Bar) 6"/>
          <p:cNvSpPr/>
          <p:nvPr/>
        </p:nvSpPr>
        <p:spPr>
          <a:xfrm>
            <a:off x="5132230" y="3876542"/>
            <a:ext cx="6304209" cy="82424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4000"/>
              <a:gd name="adj6" fmla="val -32671"/>
            </a:avLst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Callout 2 (Accent Bar) 7"/>
          <p:cNvSpPr/>
          <p:nvPr/>
        </p:nvSpPr>
        <p:spPr>
          <a:xfrm>
            <a:off x="5132229" y="5177308"/>
            <a:ext cx="6304209" cy="82424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4000"/>
              <a:gd name="adj6" fmla="val -32671"/>
            </a:avLst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5375" y="1588531"/>
            <a:ext cx="317907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ặc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65272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26298732"/>
              </p:ext>
            </p:extLst>
          </p:nvPr>
        </p:nvGraphicFramePr>
        <p:xfrm>
          <a:off x="605307" y="309094"/>
          <a:ext cx="10908406" cy="6903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3270291" y="-16346"/>
            <a:ext cx="47756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Bộ sưu tập ảnh nam anime đỉnh cao, lạnh lùng, đậm chất buồ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117" y="695459"/>
            <a:ext cx="1029281" cy="12926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" b="5352"/>
          <a:stretch/>
        </p:blipFill>
        <p:spPr>
          <a:xfrm>
            <a:off x="656822" y="695459"/>
            <a:ext cx="1043187" cy="12926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Top hơn 89 về hình nền anime boy lạnh lùng hay nhất - coedo.com.vn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93"/>
          <a:stretch/>
        </p:blipFill>
        <p:spPr bwMode="auto">
          <a:xfrm>
            <a:off x="8243506" y="604227"/>
            <a:ext cx="1099112" cy="1383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41026" y="2478547"/>
            <a:ext cx="2557431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800" spc="-1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chăm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chỉ,</a:t>
            </a:r>
            <a:r>
              <a:rPr lang="vi-VN" sz="2800" spc="-2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tử</a:t>
            </a:r>
            <a:r>
              <a:rPr lang="vi-VN" sz="2800" spc="-2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 smtClean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tế</a:t>
            </a:r>
            <a:r>
              <a:rPr lang="en-US" sz="2800" spc="-20" dirty="0" smtClean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,</a:t>
            </a:r>
          </a:p>
          <a:p>
            <a:pPr algn="just"/>
            <a:r>
              <a:rPr lang="vi-VN" sz="2800" dirty="0" smtClean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là</a:t>
            </a:r>
            <a:r>
              <a:rPr lang="vi-VN" sz="2800" spc="-20" dirty="0" smtClean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vận</a:t>
            </a:r>
            <a:r>
              <a:rPr lang="vi-VN" sz="2800" spc="-2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động</a:t>
            </a:r>
            <a:r>
              <a:rPr lang="vi-VN" sz="2800" spc="-2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 smtClean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viên</a:t>
            </a:r>
            <a:endParaRPr lang="en-US" sz="2800" dirty="0" smtClean="0">
              <a:solidFill>
                <a:schemeClr val="bg1"/>
              </a:solidFill>
              <a:latin typeface="+mj-lt"/>
              <a:ea typeface="Arial" panose="020B0604020202020204" pitchFamily="34" charset="0"/>
            </a:endParaRPr>
          </a:p>
          <a:p>
            <a:pPr algn="just"/>
            <a:r>
              <a:rPr lang="vi-VN" sz="2800" spc="-20" dirty="0" smtClean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 smtClean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giỏi–</a:t>
            </a:r>
            <a:r>
              <a:rPr lang="vi-VN" sz="2800" spc="-20" dirty="0" smtClean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sống</a:t>
            </a:r>
            <a:r>
              <a:rPr lang="vi-VN" sz="2800" spc="-2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 smtClean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ở</a:t>
            </a:r>
            <a:endParaRPr lang="en-US" sz="2800" dirty="0" smtClean="0">
              <a:solidFill>
                <a:schemeClr val="bg1"/>
              </a:solidFill>
              <a:latin typeface="+mj-lt"/>
              <a:ea typeface="Arial" panose="020B0604020202020204" pitchFamily="34" charset="0"/>
            </a:endParaRPr>
          </a:p>
          <a:p>
            <a:pPr algn="just"/>
            <a:r>
              <a:rPr lang="vi-VN" sz="2800" dirty="0" smtClean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tầng</a:t>
            </a:r>
            <a:r>
              <a:rPr lang="vi-VN" sz="2800" spc="4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hai.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2657" y="2478547"/>
            <a:ext cx="27882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" marR="62865" algn="just">
              <a:spcAft>
                <a:spcPts val="0"/>
              </a:spcAft>
            </a:pPr>
            <a:r>
              <a:rPr lang="en-US" sz="2800" dirty="0" smtClean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S</a:t>
            </a:r>
            <a:r>
              <a:rPr lang="vi-VN" sz="2800" dirty="0" smtClean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ống</a:t>
            </a:r>
            <a:r>
              <a:rPr lang="vi-VN" sz="2800" spc="45" dirty="0" smtClean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ở</a:t>
            </a:r>
            <a:r>
              <a:rPr lang="vi-VN" sz="2800" spc="4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tầng</a:t>
            </a:r>
            <a:r>
              <a:rPr lang="vi-VN" sz="2800" spc="45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 smtClean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ba.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spc="-30" dirty="0" smtClean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Cậu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 smtClean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học</a:t>
            </a:r>
            <a:r>
              <a:rPr lang="vi-VN" sz="2800" spc="-40" dirty="0" smtClean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tốt</a:t>
            </a:r>
            <a:r>
              <a:rPr lang="vi-VN" sz="2800" spc="-4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 smtClean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nhưng</a:t>
            </a:r>
            <a:r>
              <a:rPr lang="vi-VN" sz="2800" spc="-40" dirty="0" smtClean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 smtClean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môn</a:t>
            </a:r>
            <a:r>
              <a:rPr lang="vi-VN" sz="2800" spc="-40" dirty="0" smtClean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tiếng</a:t>
            </a:r>
            <a:r>
              <a:rPr lang="vi-VN" sz="2800" spc="-4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Hy</a:t>
            </a:r>
            <a:r>
              <a:rPr lang="vi-VN" sz="2800" spc="-4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 smtClean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Lạp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 smtClean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yếu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48870" y="2465685"/>
            <a:ext cx="31074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ở</a:t>
            </a:r>
            <a:r>
              <a:rPr lang="vi-VN" sz="2800" spc="-7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tầng</a:t>
            </a:r>
            <a:r>
              <a:rPr lang="vi-VN" sz="2800" spc="-7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spc="-7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spc="-7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spc="-7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 </a:t>
            </a:r>
            <a:r>
              <a:rPr lang="vi-VN" sz="2800" spc="-7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dạ</a:t>
            </a:r>
            <a:endParaRPr lang="en-US" sz="2800" spc="-70" dirty="0" smtClean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spc="-7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spc="-7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 trường, </a:t>
            </a:r>
            <a:r>
              <a:rPr lang="vi-VN" sz="2800" spc="-7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nhưng</a:t>
            </a:r>
            <a:r>
              <a:rPr lang="en-US" sz="2800" spc="-7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7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vi-VN" sz="2800" spc="-7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ại </a:t>
            </a:r>
            <a:r>
              <a:rPr lang="vi-VN" sz="2800" spc="-7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lười học, </a:t>
            </a:r>
            <a:r>
              <a:rPr lang="vi-VN" sz="2800" spc="-7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ương </a:t>
            </a:r>
            <a:r>
              <a:rPr lang="vi-VN" sz="2800" spc="-7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ngạnh, ăn </a:t>
            </a:r>
            <a:r>
              <a:rPr lang="vi-VN" sz="2800" spc="-7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chơi </a:t>
            </a:r>
            <a:r>
              <a:rPr lang="vi-VN" sz="2800" spc="-7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 vô kỉ </a:t>
            </a:r>
            <a:r>
              <a:rPr lang="vi-VN" sz="2800" spc="-7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luật</a:t>
            </a:r>
            <a:r>
              <a:rPr lang="en-US" sz="2800" spc="-7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s</a:t>
            </a:r>
            <a:r>
              <a:rPr lang="vi-VN" sz="2800" spc="-7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uýt </a:t>
            </a:r>
            <a:r>
              <a:rPr lang="vi-VN" sz="2800" spc="-7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bị đuổi học </a:t>
            </a:r>
            <a:r>
              <a:rPr lang="vi-VN" sz="2800" spc="-7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vì </a:t>
            </a:r>
            <a:r>
              <a:rPr lang="vi-VN" sz="2800" spc="-7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dính vào một vụ bài bạc. Cả học kì này, </a:t>
            </a:r>
            <a:r>
              <a:rPr lang="vi-VN" sz="2800" spc="-7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toàn </a:t>
            </a:r>
            <a:r>
              <a:rPr lang="vi-VN" sz="2800" spc="-7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rong chơi.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94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73" y="1"/>
            <a:ext cx="996824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0310" y="2761273"/>
            <a:ext cx="10514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5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68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47"/>
            <a:ext cx="12312203" cy="69194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42384" y="198377"/>
            <a:ext cx="2973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9518" y="1789022"/>
            <a:ext cx="66280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4135" lvl="0" algn="just">
              <a:spcAft>
                <a:spcPts val="0"/>
              </a:spcAft>
              <a:buClr>
                <a:srgbClr val="231F20"/>
              </a:buClr>
              <a:buSzPts val="1100"/>
              <a:tabLst>
                <a:tab pos="240030" algn="l"/>
              </a:tabLst>
            </a:pPr>
            <a:r>
              <a:rPr lang="en-US" sz="3600" dirty="0" smtClean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1. N</a:t>
            </a:r>
            <a:r>
              <a:rPr lang="vi-VN" sz="3600" dirty="0" smtClean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êu</a:t>
            </a:r>
            <a:r>
              <a:rPr lang="vi-VN" sz="3600" spc="-80" dirty="0" smtClean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cách</a:t>
            </a:r>
            <a:r>
              <a:rPr lang="vi-VN" sz="3600" spc="-7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đọc</a:t>
            </a:r>
            <a:r>
              <a:rPr lang="vi-VN" sz="3600" spc="-7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truyện trinh</a:t>
            </a:r>
            <a:r>
              <a:rPr lang="vi-VN" sz="3600" spc="-3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thám.</a:t>
            </a:r>
            <a:endParaRPr lang="en-US" sz="28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51019" y="2748394"/>
            <a:ext cx="793767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" marR="64770" algn="just">
              <a:spcAft>
                <a:spcPts val="0"/>
              </a:spcAft>
            </a:pPr>
            <a:r>
              <a:rPr lang="en-US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2. </a:t>
            </a:r>
            <a:r>
              <a:rPr lang="en-US" sz="32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Viết</a:t>
            </a:r>
            <a:r>
              <a:rPr lang="en-US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đoạn</a:t>
            </a:r>
            <a:r>
              <a:rPr lang="en-US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r>
              <a:rPr lang="en-US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trình </a:t>
            </a:r>
            <a:r>
              <a:rPr 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bày suy nghĩ về nhân vật Ben-ni-xtơ hoặc Ghi-crít trong truyện </a:t>
            </a:r>
            <a:r>
              <a:rPr lang="vi-VN" sz="3200" i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Ba chàng sinh viên</a:t>
            </a:r>
            <a:r>
              <a:rPr 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3200" spc="-1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en-US" sz="3200" spc="-6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spc="-1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Dung</a:t>
            </a:r>
            <a:r>
              <a:rPr lang="en-US" sz="3200" spc="-6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spc="-1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3200" spc="-1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3200" spc="-6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spc="-1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3200" spc="-6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spc="-1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3200" spc="-6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spc="-1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</a:t>
            </a:r>
            <a:r>
              <a:rPr lang="en-US" sz="3200" spc="-6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spc="-1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</a:t>
            </a:r>
            <a:r>
              <a:rPr lang="en-US" sz="3200" spc="-6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spc="-1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9</a:t>
            </a:r>
            <a:r>
              <a:rPr lang="en-US" sz="3200" spc="-6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spc="-2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200" spc="-2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2174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99" y="502276"/>
            <a:ext cx="9639244" cy="58341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04428" y="2787031"/>
            <a:ext cx="573163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 </a:t>
            </a:r>
            <a:r>
              <a:rPr lang="en-US" sz="60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6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6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i.pinimg.com/564x/2d/d6/66/2dd666e7045819a0f670404df1bd89d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8" t="20459" r="19228" b="18682"/>
          <a:stretch/>
        </p:blipFill>
        <p:spPr bwMode="auto">
          <a:xfrm>
            <a:off x="0" y="3360826"/>
            <a:ext cx="1893195" cy="337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95" y="-123950"/>
            <a:ext cx="2052029" cy="34188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264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22"/>
            <a:ext cx="12192000" cy="68931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6518" y="2880352"/>
            <a:ext cx="95432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4135" lvl="0" algn="just">
              <a:spcAft>
                <a:spcPts val="0"/>
              </a:spcAft>
              <a:buSzPts val="1100"/>
              <a:tabLst>
                <a:tab pos="172720" algn="l"/>
              </a:tabLst>
            </a:pPr>
            <a:r>
              <a:rPr lang="en-US" sz="3600" dirty="0" smtClean="0">
                <a:latin typeface="+mj-lt"/>
                <a:ea typeface="Arial" panose="020B0604020202020204" pitchFamily="34" charset="0"/>
              </a:rPr>
              <a:t>- </a:t>
            </a:r>
            <a:r>
              <a:rPr lang="vi-VN" sz="3600" dirty="0" smtClean="0">
                <a:latin typeface="+mj-lt"/>
                <a:ea typeface="Arial" panose="020B0604020202020204" pitchFamily="34" charset="0"/>
              </a:rPr>
              <a:t>Vẽ</a:t>
            </a:r>
            <a:r>
              <a:rPr lang="vi-VN" sz="3600" spc="-10" dirty="0" smtClean="0">
                <a:latin typeface="+mj-lt"/>
                <a:ea typeface="Arial" panose="020B0604020202020204" pitchFamily="34" charset="0"/>
              </a:rPr>
              <a:t> </a:t>
            </a:r>
            <a:r>
              <a:rPr lang="vi-VN" sz="3600" dirty="0">
                <a:latin typeface="+mj-lt"/>
                <a:ea typeface="Arial" panose="020B0604020202020204" pitchFamily="34" charset="0"/>
              </a:rPr>
              <a:t>tranh</a:t>
            </a:r>
            <a:r>
              <a:rPr lang="vi-VN" sz="3600" spc="-10" dirty="0">
                <a:latin typeface="+mj-lt"/>
                <a:ea typeface="Arial" panose="020B0604020202020204" pitchFamily="34" charset="0"/>
              </a:rPr>
              <a:t> </a:t>
            </a:r>
            <a:r>
              <a:rPr lang="vi-VN" sz="3600" dirty="0">
                <a:latin typeface="+mj-lt"/>
                <a:ea typeface="Arial" panose="020B0604020202020204" pitchFamily="34" charset="0"/>
              </a:rPr>
              <a:t>thể</a:t>
            </a:r>
            <a:r>
              <a:rPr lang="vi-VN" sz="3600" spc="-10" dirty="0">
                <a:latin typeface="+mj-lt"/>
                <a:ea typeface="Arial" panose="020B0604020202020204" pitchFamily="34" charset="0"/>
              </a:rPr>
              <a:t> </a:t>
            </a:r>
            <a:r>
              <a:rPr lang="vi-VN" sz="3600" dirty="0">
                <a:latin typeface="+mj-lt"/>
                <a:ea typeface="Arial" panose="020B0604020202020204" pitchFamily="34" charset="0"/>
              </a:rPr>
              <a:t>hiện</a:t>
            </a:r>
            <a:r>
              <a:rPr lang="vi-VN" sz="3600" spc="-10" dirty="0">
                <a:latin typeface="+mj-lt"/>
                <a:ea typeface="Arial" panose="020B0604020202020204" pitchFamily="34" charset="0"/>
              </a:rPr>
              <a:t> </a:t>
            </a:r>
            <a:r>
              <a:rPr lang="vi-VN" sz="3600" dirty="0">
                <a:latin typeface="+mj-lt"/>
                <a:ea typeface="Arial" panose="020B0604020202020204" pitchFamily="34" charset="0"/>
              </a:rPr>
              <a:t>một</a:t>
            </a:r>
            <a:r>
              <a:rPr lang="vi-VN" sz="3600" spc="-10" dirty="0">
                <a:latin typeface="+mj-lt"/>
                <a:ea typeface="Arial" panose="020B0604020202020204" pitchFamily="34" charset="0"/>
              </a:rPr>
              <a:t> </a:t>
            </a:r>
            <a:r>
              <a:rPr lang="vi-VN" sz="3600" dirty="0">
                <a:latin typeface="+mj-lt"/>
                <a:ea typeface="Arial" panose="020B0604020202020204" pitchFamily="34" charset="0"/>
              </a:rPr>
              <a:t>chi</a:t>
            </a:r>
            <a:r>
              <a:rPr lang="vi-VN" sz="3600" spc="-10" dirty="0">
                <a:latin typeface="+mj-lt"/>
                <a:ea typeface="Arial" panose="020B0604020202020204" pitchFamily="34" charset="0"/>
              </a:rPr>
              <a:t> </a:t>
            </a:r>
            <a:r>
              <a:rPr lang="vi-VN" sz="3600" dirty="0">
                <a:latin typeface="+mj-lt"/>
                <a:ea typeface="Arial" panose="020B0604020202020204" pitchFamily="34" charset="0"/>
              </a:rPr>
              <a:t>tiết</a:t>
            </a:r>
            <a:r>
              <a:rPr lang="vi-VN" sz="3600" spc="-10" dirty="0">
                <a:latin typeface="+mj-lt"/>
                <a:ea typeface="Arial" panose="020B0604020202020204" pitchFamily="34" charset="0"/>
              </a:rPr>
              <a:t> </a:t>
            </a:r>
            <a:r>
              <a:rPr lang="vi-VN" sz="3600" dirty="0">
                <a:latin typeface="+mj-lt"/>
                <a:ea typeface="Arial" panose="020B0604020202020204" pitchFamily="34" charset="0"/>
              </a:rPr>
              <a:t>nghệ </a:t>
            </a:r>
            <a:r>
              <a:rPr lang="vi-VN" sz="3600" spc="-20" dirty="0">
                <a:latin typeface="+mj-lt"/>
                <a:ea typeface="Arial" panose="020B0604020202020204" pitchFamily="34" charset="0"/>
              </a:rPr>
              <a:t>thuật</a:t>
            </a:r>
            <a:r>
              <a:rPr lang="vi-VN" sz="3600" spc="-60" dirty="0">
                <a:latin typeface="+mj-lt"/>
                <a:ea typeface="Arial" panose="020B0604020202020204" pitchFamily="34" charset="0"/>
              </a:rPr>
              <a:t> </a:t>
            </a:r>
            <a:r>
              <a:rPr lang="vi-VN" sz="3600" spc="-20" dirty="0">
                <a:latin typeface="+mj-lt"/>
                <a:ea typeface="Arial" panose="020B0604020202020204" pitchFamily="34" charset="0"/>
              </a:rPr>
              <a:t>trong</a:t>
            </a:r>
            <a:r>
              <a:rPr lang="vi-VN" sz="3600" spc="-55" dirty="0">
                <a:latin typeface="+mj-lt"/>
                <a:ea typeface="Arial" panose="020B0604020202020204" pitchFamily="34" charset="0"/>
              </a:rPr>
              <a:t> </a:t>
            </a:r>
            <a:r>
              <a:rPr lang="vi-VN" sz="3600" spc="-20" dirty="0">
                <a:latin typeface="+mj-lt"/>
                <a:ea typeface="Arial" panose="020B0604020202020204" pitchFamily="34" charset="0"/>
              </a:rPr>
              <a:t>VB</a:t>
            </a:r>
            <a:r>
              <a:rPr lang="vi-VN" sz="3600" spc="-55" dirty="0">
                <a:latin typeface="+mj-lt"/>
                <a:ea typeface="Arial" panose="020B0604020202020204" pitchFamily="34" charset="0"/>
              </a:rPr>
              <a:t> </a:t>
            </a:r>
            <a:r>
              <a:rPr lang="vi-VN" sz="3600" i="1" spc="-20" dirty="0">
                <a:latin typeface="+mj-lt"/>
                <a:ea typeface="Arial" panose="020B0604020202020204" pitchFamily="34" charset="0"/>
              </a:rPr>
              <a:t>Ba</a:t>
            </a:r>
            <a:r>
              <a:rPr lang="vi-VN" sz="3600" i="1" spc="-60" dirty="0">
                <a:latin typeface="+mj-lt"/>
                <a:ea typeface="Arial" panose="020B0604020202020204" pitchFamily="34" charset="0"/>
              </a:rPr>
              <a:t> </a:t>
            </a:r>
            <a:r>
              <a:rPr lang="vi-VN" sz="3600" i="1" spc="-20" dirty="0">
                <a:latin typeface="+mj-lt"/>
                <a:ea typeface="Arial" panose="020B0604020202020204" pitchFamily="34" charset="0"/>
              </a:rPr>
              <a:t>chàng</a:t>
            </a:r>
            <a:r>
              <a:rPr lang="vi-VN" sz="3600" i="1" spc="-55" dirty="0">
                <a:latin typeface="+mj-lt"/>
                <a:ea typeface="Arial" panose="020B0604020202020204" pitchFamily="34" charset="0"/>
              </a:rPr>
              <a:t> </a:t>
            </a:r>
            <a:r>
              <a:rPr lang="vi-VN" sz="3600" i="1" spc="-20" dirty="0">
                <a:latin typeface="+mj-lt"/>
                <a:ea typeface="Arial" panose="020B0604020202020204" pitchFamily="34" charset="0"/>
              </a:rPr>
              <a:t>sinh</a:t>
            </a:r>
            <a:r>
              <a:rPr lang="vi-VN" sz="3600" i="1" spc="-55" dirty="0">
                <a:latin typeface="+mj-lt"/>
                <a:ea typeface="Arial" panose="020B0604020202020204" pitchFamily="34" charset="0"/>
              </a:rPr>
              <a:t> </a:t>
            </a:r>
            <a:r>
              <a:rPr lang="vi-VN" sz="3600" i="1" spc="-20" dirty="0">
                <a:latin typeface="+mj-lt"/>
                <a:ea typeface="Arial" panose="020B0604020202020204" pitchFamily="34" charset="0"/>
              </a:rPr>
              <a:t>viên</a:t>
            </a:r>
            <a:r>
              <a:rPr lang="vi-VN" sz="3600" i="1" spc="-45" dirty="0">
                <a:latin typeface="+mj-lt"/>
                <a:ea typeface="Arial" panose="020B0604020202020204" pitchFamily="34" charset="0"/>
              </a:rPr>
              <a:t> </a:t>
            </a:r>
            <a:r>
              <a:rPr lang="vi-VN" sz="3600" spc="-20" dirty="0">
                <a:latin typeface="+mj-lt"/>
                <a:ea typeface="Arial" panose="020B0604020202020204" pitchFamily="34" charset="0"/>
              </a:rPr>
              <a:t>mà </a:t>
            </a:r>
            <a:r>
              <a:rPr lang="vi-VN" sz="3600" dirty="0">
                <a:latin typeface="+mj-lt"/>
                <a:ea typeface="Arial" panose="020B0604020202020204" pitchFamily="34" charset="0"/>
              </a:rPr>
              <a:t>em ấn tượng.</a:t>
            </a:r>
            <a:endParaRPr lang="en-US" sz="2800" dirty="0">
              <a:latin typeface="+mj-lt"/>
              <a:ea typeface="Arial" panose="020B0604020202020204" pitchFamily="34" charset="0"/>
            </a:endParaRPr>
          </a:p>
          <a:p>
            <a:r>
              <a:rPr lang="en-US" sz="3600" dirty="0" smtClean="0">
                <a:latin typeface="+mj-lt"/>
                <a:ea typeface="Calibri" panose="020F0502020204030204" pitchFamily="34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Đóng</a:t>
            </a:r>
            <a:r>
              <a:rPr lang="en-US" sz="3600" spc="-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kịch</a:t>
            </a:r>
            <a:r>
              <a:rPr lang="en-US" sz="3600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600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600" spc="-8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phiên</a:t>
            </a:r>
            <a:r>
              <a:rPr lang="en-US" sz="3600" spc="-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6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3600" spc="-7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Sơ-lốc</a:t>
            </a:r>
            <a:r>
              <a:rPr lang="en-US" sz="3600" spc="-6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3600" spc="-6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3600" spc="-7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600" spc="-6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spc="-6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3600" spc="-6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36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cúi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41690" y="965700"/>
            <a:ext cx="38010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08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03923" y="5710536"/>
            <a:ext cx="36311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SKKN</a:t>
            </a:r>
          </a:p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0989.037.260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52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757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0005" y="8049"/>
            <a:ext cx="11075831" cy="7002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trinh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thám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3335" y="2601534"/>
            <a:ext cx="7495505" cy="3451538"/>
          </a:xfrm>
          <a:prstGeom prst="rect">
            <a:avLst/>
          </a:prstGeom>
          <a:solidFill>
            <a:schemeClr val="accent3">
              <a:lumMod val="20000"/>
              <a:lumOff val="80000"/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…………………………………………………..</a:t>
            </a:r>
          </a:p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…………………………</a:t>
            </a:r>
          </a:p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………………………….</a:t>
            </a:r>
          </a:p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65356" y="1360698"/>
            <a:ext cx="53314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82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947" y="3048"/>
            <a:ext cx="12522030" cy="68549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2368" y="322609"/>
            <a:ext cx="93380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 SỐ YẾU TỐ CỦA TRUYỆN TRINH THÁM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111995"/>
              </p:ext>
            </p:extLst>
          </p:nvPr>
        </p:nvGraphicFramePr>
        <p:xfrm>
          <a:off x="1069145" y="1434903"/>
          <a:ext cx="8602889" cy="4671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9666"/>
                <a:gridCol w="6143223"/>
              </a:tblGrid>
              <a:tr h="628357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357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377">
                <a:tc>
                  <a:txBody>
                    <a:bodyPr/>
                    <a:lstStyle/>
                    <a:p>
                      <a:endParaRPr lang="en-US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Cốt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1369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1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bí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ẩn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endParaRPr lang="en-US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357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34873" y="1427724"/>
            <a:ext cx="5615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3888" y="2048659"/>
            <a:ext cx="5267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3888" y="2767663"/>
            <a:ext cx="59242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1010" y="3682452"/>
            <a:ext cx="61689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1010" y="4575004"/>
            <a:ext cx="61689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1010" y="5428238"/>
            <a:ext cx="61689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6377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62636" y="1318549"/>
            <a:ext cx="906672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" algn="ctr">
              <a:spcAft>
                <a:spcPts val="0"/>
              </a:spcAft>
            </a:pPr>
            <a:r>
              <a:rPr lang="vi-VN" sz="4000" b="1" i="1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Định hướng cách đọc hiểu </a:t>
            </a:r>
            <a:endParaRPr lang="en-US" sz="4000" b="1" i="1" dirty="0" smtClean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72390" algn="ctr">
              <a:spcAft>
                <a:spcPts val="0"/>
              </a:spcAft>
            </a:pPr>
            <a:r>
              <a:rPr lang="vi-VN" sz="4000" b="1" i="1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truyện trinh </a:t>
            </a:r>
            <a:r>
              <a:rPr lang="vi-VN" sz="4000" b="1" i="1" spc="-2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thám</a:t>
            </a:r>
            <a:endParaRPr lang="en-US" sz="320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en-US" sz="4000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40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40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40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trinh</a:t>
            </a:r>
            <a:r>
              <a:rPr lang="en-US" sz="40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thám</a:t>
            </a:r>
            <a:r>
              <a:rPr lang="en-US" sz="40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40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tóm</a:t>
            </a:r>
            <a:r>
              <a:rPr lang="en-US" sz="40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tắt</a:t>
            </a:r>
            <a:r>
              <a:rPr lang="en-US" sz="40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cốt</a:t>
            </a:r>
            <a:r>
              <a:rPr lang="en-US" sz="40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40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4000" spc="-8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4000" spc="-75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4000" spc="-75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vụ</a:t>
            </a:r>
            <a:r>
              <a:rPr lang="en-US" sz="4000" spc="-8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án</a:t>
            </a:r>
            <a:r>
              <a:rPr lang="en-US" sz="4000" spc="-75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4000" spc="-75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4000" spc="-75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</a:t>
            </a:r>
            <a:r>
              <a:rPr lang="en-US" sz="40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4000" spc="-8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4000" spc="-75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40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40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40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40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40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</a:t>
            </a:r>
            <a:r>
              <a:rPr lang="en-US" sz="40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40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40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40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nét</a:t>
            </a:r>
            <a:r>
              <a:rPr lang="en-US" sz="40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4000" spc="-8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4000" spc="-75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4000" spc="-75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4000" spc="-8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4000" spc="-75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000" spc="-75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4000" spc="-75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40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4000" spc="-8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40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40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40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0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40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,…</a:t>
            </a:r>
            <a:endParaRPr lang="en-US" sz="4000" dirty="0"/>
          </a:p>
        </p:txBody>
      </p:sp>
      <p:pic>
        <p:nvPicPr>
          <p:cNvPr id="3074" name="Picture 2" descr="https://i.pinimg.com/736x/c1/9e/ef/c19eefe620bc3664e55dad602ebc7f9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279" y="30662"/>
            <a:ext cx="2120720" cy="257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8420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3" y="3326398"/>
            <a:ext cx="3056615" cy="372787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8686" y="167424"/>
            <a:ext cx="3563155" cy="2923505"/>
          </a:xfrm>
          <a:prstGeom prst="cloudCallout">
            <a:avLst>
              <a:gd name="adj1" fmla="val 8255"/>
              <a:gd name="adj2" fmla="val 6712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55" y="1827571"/>
            <a:ext cx="3296898" cy="5030429"/>
          </a:xfrm>
          <a:prstGeom prst="rect">
            <a:avLst/>
          </a:prstGeom>
        </p:spPr>
      </p:pic>
      <p:pic>
        <p:nvPicPr>
          <p:cNvPr id="1026" name="Picture 2" descr="https://i.pinimg.com/564x/57/e0/7b/57e07b9dc391a2c145d102a6200b6f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7" y="3326398"/>
            <a:ext cx="2919278" cy="332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6376254" y="296212"/>
            <a:ext cx="3759420" cy="3322751"/>
          </a:xfrm>
          <a:prstGeom prst="cloudCallout">
            <a:avLst>
              <a:gd name="adj1" fmla="val -67287"/>
              <a:gd name="adj2" fmla="val 547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94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originals/fb/79/9c/fb799cf21075eb400d12c2511448b2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21887" cy="750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31574" y="2323391"/>
            <a:ext cx="76167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 1</a:t>
            </a:r>
          </a:p>
          <a:p>
            <a:pPr algn="ctr"/>
            <a:r>
              <a:rPr lang="en-US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 CHÀNG SINH VIÊN</a:t>
            </a:r>
            <a:endParaRPr lang="en-US" sz="54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4601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19861053"/>
              </p:ext>
            </p:extLst>
          </p:nvPr>
        </p:nvGraphicFramePr>
        <p:xfrm>
          <a:off x="0" y="30432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60643" y="528035"/>
            <a:ext cx="1777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Tuyển tập Sherlock Holmes - Những bí mật và báu vật bị đánh cắp- Ba chàng  sinh viê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907" y="3012120"/>
            <a:ext cx="2551283" cy="35765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525605" y="5942354"/>
            <a:ext cx="56861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57623" y="528034"/>
            <a:ext cx="32916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2390" marR="62865">
              <a:spcAft>
                <a:spcPts val="0"/>
              </a:spcAft>
              <a:tabLst>
                <a:tab pos="222885" algn="l"/>
              </a:tabLst>
            </a:pP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Truyện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trinh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thám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88093" y="1749646"/>
            <a:ext cx="490390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Sơ-lốc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1921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989">
            <a:off x="96871" y="601514"/>
            <a:ext cx="6383065" cy="6114818"/>
          </a:xfrm>
          <a:prstGeom prst="rect">
            <a:avLst/>
          </a:prstGeom>
        </p:spPr>
      </p:pic>
      <p:pic>
        <p:nvPicPr>
          <p:cNvPr id="5" name="Picture 4" descr="Arthur Conan Doyle: A Life in Letters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871"/>
          <a:stretch/>
        </p:blipFill>
        <p:spPr bwMode="auto">
          <a:xfrm>
            <a:off x="1017430" y="1468192"/>
            <a:ext cx="4018208" cy="42757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Line Callout 2 (Accent Bar) 5"/>
          <p:cNvSpPr/>
          <p:nvPr/>
        </p:nvSpPr>
        <p:spPr>
          <a:xfrm>
            <a:off x="6709893" y="309093"/>
            <a:ext cx="4958367" cy="953036"/>
          </a:xfrm>
          <a:prstGeom prst="accentCallout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(1859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1930)</a:t>
            </a:r>
          </a:p>
        </p:txBody>
      </p:sp>
      <p:sp>
        <p:nvSpPr>
          <p:cNvPr id="7" name="Line Callout 2 (Accent Bar) 6"/>
          <p:cNvSpPr/>
          <p:nvPr/>
        </p:nvSpPr>
        <p:spPr>
          <a:xfrm>
            <a:off x="6709892" y="1779862"/>
            <a:ext cx="4958367" cy="95303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7095"/>
              <a:gd name="adj6" fmla="val -28225"/>
            </a:avLst>
          </a:prstGeom>
          <a:solidFill>
            <a:srgbClr val="0070C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Xcốt-len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Callout 2 (Accent Bar) 7"/>
          <p:cNvSpPr/>
          <p:nvPr/>
        </p:nvSpPr>
        <p:spPr>
          <a:xfrm>
            <a:off x="6709890" y="4077487"/>
            <a:ext cx="4958367" cy="95303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798"/>
              <a:gd name="adj6" fmla="val -21991"/>
            </a:avLst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thám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Callout 2 (Accent Bar) 8"/>
          <p:cNvSpPr/>
          <p:nvPr/>
        </p:nvSpPr>
        <p:spPr>
          <a:xfrm>
            <a:off x="6709891" y="5548256"/>
            <a:ext cx="4958367" cy="95303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2905"/>
              <a:gd name="adj6" fmla="val -31861"/>
            </a:avLst>
          </a:prstGeom>
          <a:solidFill>
            <a:srgbClr val="7030A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Sơ-lốc Hôm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9174" y="145420"/>
            <a:ext cx="38635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-1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A-</a:t>
            </a:r>
            <a:r>
              <a:rPr lang="en-US" sz="3200" b="1" spc="-1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32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spc="-1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3200" b="1" spc="-1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-nan</a:t>
            </a:r>
            <a:r>
              <a:rPr lang="en-US" sz="32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spc="-1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Đoi-lơ</a:t>
            </a:r>
            <a:r>
              <a:rPr lang="en-US" sz="32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7446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878</Words>
  <Application>Microsoft Office PowerPoint</Application>
  <PresentationFormat>Custom</PresentationFormat>
  <Paragraphs>139</Paragraphs>
  <Slides>21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21AK22</cp:lastModifiedBy>
  <cp:revision>70</cp:revision>
  <dcterms:created xsi:type="dcterms:W3CDTF">2024-06-14T10:05:20Z</dcterms:created>
  <dcterms:modified xsi:type="dcterms:W3CDTF">2025-02-02T10:04:53Z</dcterms:modified>
</cp:coreProperties>
</file>