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2" r:id="rId13"/>
    <p:sldId id="273" r:id="rId14"/>
    <p:sldId id="270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07D24C4-E32B-4B31-8A2D-62B22D4AA940}">
  <a:tblStyle styleId="{C07D24C4-E32B-4B31-8A2D-62B22D4AA94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1620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591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>
  <p:cSld name="内容">
    <p:bg>
      <p:bgPr>
        <a:gradFill>
          <a:gsLst>
            <a:gs pos="0">
              <a:srgbClr val="FFC000">
                <a:alpha val="11764"/>
              </a:srgbClr>
            </a:gs>
            <a:gs pos="21000">
              <a:schemeClr val="lt1"/>
            </a:gs>
            <a:gs pos="71000">
              <a:schemeClr val="lt1"/>
            </a:gs>
            <a:gs pos="100000">
              <a:srgbClr val="D8E2F3">
                <a:alpha val="57647"/>
              </a:srgbClr>
            </a:gs>
          </a:gsLst>
          <a:lin ang="16200000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2322736" y="-835856"/>
            <a:ext cx="13314567" cy="157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665" y="6021289"/>
            <a:ext cx="2400337" cy="95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内容">
  <p:cSld name="2_内容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08787"/>
            <a:ext cx="121920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384" y="5001288"/>
            <a:ext cx="2856619" cy="2856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5"/>
          <p:cNvGrpSpPr/>
          <p:nvPr/>
        </p:nvGrpSpPr>
        <p:grpSpPr>
          <a:xfrm>
            <a:off x="-1901484" y="-74389"/>
            <a:ext cx="15299228" cy="2077770"/>
            <a:chOff x="-900606" y="-49427"/>
            <a:chExt cx="5490816" cy="745702"/>
          </a:xfrm>
        </p:grpSpPr>
        <p:pic>
          <p:nvPicPr>
            <p:cNvPr id="92" name="Google Shape;92;p15"/>
            <p:cNvPicPr preferRelativeResize="0"/>
            <p:nvPr/>
          </p:nvPicPr>
          <p:blipFill rotWithShape="1">
            <a:blip r:embed="rId4">
              <a:alphaModFix/>
            </a:blip>
            <a:srcRect b="22726"/>
            <a:stretch/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3" name="Google Shape;93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">
  <p:cSld name="1_内容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76873"/>
            <a:ext cx="12192000" cy="349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6"/>
          <p:cNvGrpSpPr/>
          <p:nvPr/>
        </p:nvGrpSpPr>
        <p:grpSpPr>
          <a:xfrm>
            <a:off x="-1901484" y="-74389"/>
            <a:ext cx="15299228" cy="2077770"/>
            <a:chOff x="-900606" y="-49427"/>
            <a:chExt cx="5490816" cy="745702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3">
              <a:alphaModFix/>
            </a:blip>
            <a:srcRect b="22726"/>
            <a:stretch/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8" name="Google Shape;9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7"/>
          <p:cNvGrpSpPr/>
          <p:nvPr/>
        </p:nvGrpSpPr>
        <p:grpSpPr>
          <a:xfrm>
            <a:off x="146274" y="53205"/>
            <a:ext cx="12045726" cy="6648285"/>
            <a:chOff x="2286" y="0"/>
            <a:chExt cx="11148779" cy="6985673"/>
          </a:xfrm>
        </p:grpSpPr>
        <p:sp>
          <p:nvSpPr>
            <p:cNvPr id="104" name="Google Shape;104;p17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7"/>
          <p:cNvSpPr/>
          <p:nvPr/>
        </p:nvSpPr>
        <p:spPr>
          <a:xfrm>
            <a:off x="3481785" y="578869"/>
            <a:ext cx="5581650" cy="5580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u="none">
              <a:solidFill>
                <a:srgbClr val="FDFB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362722" y="459807"/>
            <a:ext cx="5819775" cy="5818187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u="none">
              <a:solidFill>
                <a:srgbClr val="FDFB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123" y="1845605"/>
            <a:ext cx="4408488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664022" y="53205"/>
            <a:ext cx="48960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78596" y="-29212"/>
            <a:ext cx="45648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346042" y="2692230"/>
            <a:ext cx="95204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 VĂN </a:t>
            </a:r>
            <a:r>
              <a:rPr lang="en-US" sz="9600" b="1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8"/>
          <p:cNvGrpSpPr/>
          <p:nvPr/>
        </p:nvGrpSpPr>
        <p:grpSpPr>
          <a:xfrm>
            <a:off x="251120" y="228599"/>
            <a:ext cx="11732209" cy="6472845"/>
            <a:chOff x="2286" y="0"/>
            <a:chExt cx="11148779" cy="6985673"/>
          </a:xfrm>
        </p:grpSpPr>
        <p:sp>
          <p:nvSpPr>
            <p:cNvPr id="359" name="Google Shape;359;p28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0" name="Google Shape;360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28"/>
          <p:cNvSpPr/>
          <p:nvPr/>
        </p:nvSpPr>
        <p:spPr>
          <a:xfrm>
            <a:off x="4112510" y="481711"/>
            <a:ext cx="4254999" cy="4257182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FDFB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756510" y="3237017"/>
            <a:ext cx="3180561" cy="3416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nip Diagonal Corner Rectangle 1"/>
          <p:cNvSpPr/>
          <p:nvPr/>
        </p:nvSpPr>
        <p:spPr>
          <a:xfrm>
            <a:off x="3244362" y="2522599"/>
            <a:ext cx="5832866" cy="1353002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0"/>
          <p:cNvSpPr txBox="1"/>
          <p:nvPr/>
        </p:nvSpPr>
        <p:spPr>
          <a:xfrm>
            <a:off x="3049044" y="0"/>
            <a:ext cx="60939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KIỂM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085" y="685800"/>
            <a:ext cx="11236570" cy="5758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9708"/>
              </p:ext>
            </p:extLst>
          </p:nvPr>
        </p:nvGraphicFramePr>
        <p:xfrm>
          <a:off x="694593" y="817686"/>
          <a:ext cx="10999176" cy="5468090"/>
        </p:xfrm>
        <a:graphic>
          <a:graphicData uri="http://schemas.openxmlformats.org/drawingml/2006/table">
            <a:tbl>
              <a:tblPr firstRow="1" firstCol="1" bandRow="1"/>
              <a:tblGrid>
                <a:gridCol w="3873319">
                  <a:extLst>
                    <a:ext uri="{9D8B030D-6E8A-4147-A177-3AD203B41FA5}">
                      <a16:colId xmlns:a16="http://schemas.microsoft.com/office/drawing/2014/main" xmlns="" val="3031470328"/>
                    </a:ext>
                  </a:extLst>
                </a:gridCol>
                <a:gridCol w="4285942">
                  <a:extLst>
                    <a:ext uri="{9D8B030D-6E8A-4147-A177-3AD203B41FA5}">
                      <a16:colId xmlns:a16="http://schemas.microsoft.com/office/drawing/2014/main" xmlns="" val="4202628420"/>
                    </a:ext>
                  </a:extLst>
                </a:gridCol>
                <a:gridCol w="1468315">
                  <a:extLst>
                    <a:ext uri="{9D8B030D-6E8A-4147-A177-3AD203B41FA5}">
                      <a16:colId xmlns:a16="http://schemas.microsoft.com/office/drawing/2014/main" xmlns="" val="25601675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283092766"/>
                    </a:ext>
                  </a:extLst>
                </a:gridCol>
              </a:tblGrid>
              <a:tr h="901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800" b="1" kern="100" dirty="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SG" sz="1800" b="1" kern="100" dirty="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SG" sz="1800" b="1" kern="100" dirty="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SG" sz="1800" b="1" kern="100" dirty="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SG" sz="1800" b="1" kern="100" dirty="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SG" sz="1800" b="1" kern="100" dirty="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SG" sz="1800" b="1" kern="100" dirty="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b="1" kern="100" dirty="0" err="1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solidFill>
                            <a:srgbClr val="242021"/>
                          </a:solidFill>
                          <a:effectLst/>
                          <a:latin typeface="MinionPro-Bol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1132495"/>
                  </a:ext>
                </a:extLst>
              </a:tr>
              <a:tr h="65109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1800" kern="100" dirty="0" smtClean="0">
                        <a:solidFill>
                          <a:srgbClr val="242021"/>
                        </a:solidFill>
                        <a:effectLst/>
                        <a:latin typeface="MinionPro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1800" kern="100" dirty="0" smtClean="0">
                        <a:solidFill>
                          <a:srgbClr val="242021"/>
                        </a:solidFill>
                        <a:effectLst/>
                        <a:latin typeface="MinionPro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smtClean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độc đáo, tập trung vào trọng tâm vấn đề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5734090"/>
                  </a:ext>
                </a:extLst>
              </a:tr>
              <a:tr h="858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1800" kern="100" dirty="0" smtClean="0">
                        <a:solidFill>
                          <a:srgbClr val="242021"/>
                        </a:solidFill>
                        <a:effectLst/>
                        <a:latin typeface="MinionPro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 smtClean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SG" sz="1800" kern="100" dirty="0" smtClean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015270"/>
                  </a:ext>
                </a:extLst>
              </a:tr>
              <a:tr h="349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466392"/>
                  </a:ext>
                </a:extLst>
              </a:tr>
              <a:tr h="6510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97060"/>
                  </a:ext>
                </a:extLst>
              </a:tr>
              <a:tr h="699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9291915"/>
                  </a:ext>
                </a:extLst>
              </a:tr>
              <a:tr h="40961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495101"/>
                  </a:ext>
                </a:extLst>
              </a:tr>
              <a:tr h="929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1800" kern="100" dirty="0" smtClean="0">
                        <a:solidFill>
                          <a:srgbClr val="242021"/>
                        </a:solidFill>
                        <a:effectLst/>
                        <a:latin typeface="MinionPro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kern="100" dirty="0" err="1" smtClean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SG" sz="1800" kern="100" dirty="0" smtClean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SG" sz="1800" kern="100" dirty="0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800" kern="100" dirty="0" err="1">
                          <a:solidFill>
                            <a:srgbClr val="242021"/>
                          </a:solidFill>
                          <a:effectLst/>
                          <a:latin typeface="MinionPro-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8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64513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9570" y="2250831"/>
            <a:ext cx="10717823" cy="25409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9292" y="571500"/>
            <a:ext cx="4528039" cy="1019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6492" y="360485"/>
            <a:ext cx="2910254" cy="852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26577" y="2294793"/>
            <a:ext cx="9759462" cy="24618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 clip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– 7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28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31"/>
          <p:cNvGrpSpPr/>
          <p:nvPr/>
        </p:nvGrpSpPr>
        <p:grpSpPr>
          <a:xfrm>
            <a:off x="211127" y="-108712"/>
            <a:ext cx="11980873" cy="6985254"/>
            <a:chOff x="2286" y="0"/>
            <a:chExt cx="11148779" cy="6985673"/>
          </a:xfrm>
        </p:grpSpPr>
        <p:sp>
          <p:nvSpPr>
            <p:cNvPr id="575" name="Google Shape;575;p31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6" name="Google Shape;576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8" name="Google Shape;578;p31"/>
          <p:cNvPicPr preferRelativeResize="0"/>
          <p:nvPr/>
        </p:nvPicPr>
        <p:blipFill rotWithShape="1">
          <a:blip r:embed="rId5">
            <a:alphaModFix/>
          </a:blip>
          <a:srcRect l="16692" r="19778" b="282"/>
          <a:stretch/>
        </p:blipFill>
        <p:spPr>
          <a:xfrm>
            <a:off x="3731008" y="381000"/>
            <a:ext cx="4727191" cy="1279243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1"/>
          <p:cNvSpPr txBox="1"/>
          <p:nvPr/>
        </p:nvSpPr>
        <p:spPr>
          <a:xfrm>
            <a:off x="4130203" y="814790"/>
            <a:ext cx="51310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NHÀ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80" name="Google Shape;580;p31"/>
          <p:cNvGrpSpPr/>
          <p:nvPr/>
        </p:nvGrpSpPr>
        <p:grpSpPr>
          <a:xfrm>
            <a:off x="6221650" y="2938323"/>
            <a:ext cx="2359025" cy="204787"/>
            <a:chOff x="0" y="0"/>
            <a:chExt cx="2299" cy="199"/>
          </a:xfrm>
        </p:grpSpPr>
        <p:sp>
          <p:nvSpPr>
            <p:cNvPr id="581" name="Google Shape;581;p31"/>
            <p:cNvSpPr/>
            <p:nvPr/>
          </p:nvSpPr>
          <p:spPr>
            <a:xfrm>
              <a:off x="0" y="84"/>
              <a:ext cx="2155" cy="32"/>
            </a:xfrm>
            <a:custGeom>
              <a:avLst/>
              <a:gdLst/>
              <a:ahLst/>
              <a:cxnLst/>
              <a:rect l="l" t="t" r="r" b="b"/>
              <a:pathLst>
                <a:path w="910" h="13" extrusionOk="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2131" y="0"/>
              <a:ext cx="168" cy="199"/>
            </a:xfrm>
            <a:custGeom>
              <a:avLst/>
              <a:gdLst/>
              <a:ahLst/>
              <a:cxnLst/>
              <a:rect l="l" t="t" r="r" b="b"/>
              <a:pathLst>
                <a:path w="71" h="81" extrusionOk="0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31"/>
          <p:cNvGrpSpPr/>
          <p:nvPr/>
        </p:nvGrpSpPr>
        <p:grpSpPr>
          <a:xfrm>
            <a:off x="3303825" y="2938323"/>
            <a:ext cx="2359025" cy="204787"/>
            <a:chOff x="0" y="0"/>
            <a:chExt cx="2299" cy="199"/>
          </a:xfrm>
        </p:grpSpPr>
        <p:sp>
          <p:nvSpPr>
            <p:cNvPr id="584" name="Google Shape;584;p31"/>
            <p:cNvSpPr/>
            <p:nvPr/>
          </p:nvSpPr>
          <p:spPr>
            <a:xfrm>
              <a:off x="0" y="84"/>
              <a:ext cx="2155" cy="32"/>
            </a:xfrm>
            <a:custGeom>
              <a:avLst/>
              <a:gdLst/>
              <a:ahLst/>
              <a:cxnLst/>
              <a:rect l="l" t="t" r="r" b="b"/>
              <a:pathLst>
                <a:path w="910" h="13" extrusionOk="0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131" y="0"/>
              <a:ext cx="168" cy="199"/>
            </a:xfrm>
            <a:custGeom>
              <a:avLst/>
              <a:gdLst/>
              <a:ahLst/>
              <a:cxnLst/>
              <a:rect l="l" t="t" r="r" b="b"/>
              <a:pathLst>
                <a:path w="71" h="81" extrusionOk="0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31"/>
          <p:cNvGrpSpPr/>
          <p:nvPr/>
        </p:nvGrpSpPr>
        <p:grpSpPr>
          <a:xfrm>
            <a:off x="2653647" y="2268984"/>
            <a:ext cx="1680937" cy="1390064"/>
            <a:chOff x="-38971" y="-69207"/>
            <a:chExt cx="1680126" cy="1388915"/>
          </a:xfrm>
        </p:grpSpPr>
        <p:sp>
          <p:nvSpPr>
            <p:cNvPr id="587" name="Google Shape;587;p31"/>
            <p:cNvSpPr/>
            <p:nvPr/>
          </p:nvSpPr>
          <p:spPr>
            <a:xfrm>
              <a:off x="0" y="0"/>
              <a:ext cx="1320162" cy="13197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DFB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8" name="Google Shape;588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927176">
              <a:off x="72572" y="106198"/>
              <a:ext cx="1457039" cy="1034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31"/>
          <p:cNvGrpSpPr/>
          <p:nvPr/>
        </p:nvGrpSpPr>
        <p:grpSpPr>
          <a:xfrm>
            <a:off x="5628255" y="2231704"/>
            <a:ext cx="1677530" cy="1651269"/>
            <a:chOff x="-48897" y="-106456"/>
            <a:chExt cx="1678038" cy="1649904"/>
          </a:xfrm>
        </p:grpSpPr>
        <p:sp>
          <p:nvSpPr>
            <p:cNvPr id="590" name="Google Shape;590;p31"/>
            <p:cNvSpPr/>
            <p:nvPr/>
          </p:nvSpPr>
          <p:spPr>
            <a:xfrm>
              <a:off x="0" y="0"/>
              <a:ext cx="1319613" cy="13197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DFB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1" name="Google Shape;591;p31"/>
            <p:cNvPicPr preferRelativeResize="0"/>
            <p:nvPr/>
          </p:nvPicPr>
          <p:blipFill rotWithShape="1">
            <a:blip r:embed="rId7">
              <a:alphaModFix/>
            </a:blip>
            <a:srcRect b="-463"/>
            <a:stretch/>
          </p:blipFill>
          <p:spPr>
            <a:xfrm rot="-2429276" flipH="1">
              <a:off x="136769" y="191586"/>
              <a:ext cx="1306706" cy="10538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2" name="Google Shape;592;p31"/>
          <p:cNvGrpSpPr/>
          <p:nvPr/>
        </p:nvGrpSpPr>
        <p:grpSpPr>
          <a:xfrm>
            <a:off x="8601694" y="2318078"/>
            <a:ext cx="1395082" cy="1383038"/>
            <a:chOff x="0" y="-62187"/>
            <a:chExt cx="1395605" cy="1381895"/>
          </a:xfrm>
        </p:grpSpPr>
        <p:sp>
          <p:nvSpPr>
            <p:cNvPr id="593" name="Google Shape;593;p31"/>
            <p:cNvSpPr/>
            <p:nvPr/>
          </p:nvSpPr>
          <p:spPr>
            <a:xfrm>
              <a:off x="0" y="0"/>
              <a:ext cx="1319708" cy="13197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DFB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4" name="Google Shape;594;p31"/>
            <p:cNvGrpSpPr/>
            <p:nvPr/>
          </p:nvGrpSpPr>
          <p:grpSpPr>
            <a:xfrm>
              <a:off x="38002" y="-62187"/>
              <a:ext cx="1357603" cy="1374838"/>
              <a:chOff x="-86727" y="-144333"/>
              <a:chExt cx="1637946" cy="1658740"/>
            </a:xfrm>
          </p:grpSpPr>
          <p:pic>
            <p:nvPicPr>
              <p:cNvPr id="595" name="Google Shape;595;p31"/>
              <p:cNvPicPr preferRelativeResize="0"/>
              <p:nvPr/>
            </p:nvPicPr>
            <p:blipFill rotWithShape="1">
              <a:blip r:embed="rId8">
                <a:alphaModFix/>
              </a:blip>
              <a:srcRect r="46722" b="35516"/>
              <a:stretch/>
            </p:blipFill>
            <p:spPr>
              <a:xfrm rot="-635907">
                <a:off x="0" y="0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6" name="Google Shape;596;p31"/>
              <p:cNvPicPr preferRelativeResize="0"/>
              <p:nvPr/>
            </p:nvPicPr>
            <p:blipFill rotWithShape="1">
              <a:blip r:embed="rId8">
                <a:alphaModFix/>
              </a:blip>
              <a:srcRect r="46722" b="35516"/>
              <a:stretch/>
            </p:blipFill>
            <p:spPr>
              <a:xfrm rot="3627353">
                <a:off x="370684" y="69519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7" name="Google Shape;597;p31"/>
              <p:cNvPicPr preferRelativeResize="0"/>
              <p:nvPr/>
            </p:nvPicPr>
            <p:blipFill rotWithShape="1">
              <a:blip r:embed="rId8">
                <a:alphaModFix/>
              </a:blip>
              <a:srcRect r="46722" b="35516"/>
              <a:stretch/>
            </p:blipFill>
            <p:spPr>
              <a:xfrm rot="7367371">
                <a:off x="435955" y="447571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8" name="Google Shape;598;p31"/>
              <p:cNvPicPr preferRelativeResize="0"/>
              <p:nvPr/>
            </p:nvPicPr>
            <p:blipFill rotWithShape="1">
              <a:blip r:embed="rId9">
                <a:alphaModFix/>
              </a:blip>
              <a:srcRect r="38329" b="35516"/>
              <a:stretch/>
            </p:blipFill>
            <p:spPr>
              <a:xfrm rot="-6317383">
                <a:off x="-98060" y="372719"/>
                <a:ext cx="1140281" cy="846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9" name="Google Shape;599;p31"/>
          <p:cNvSpPr/>
          <p:nvPr/>
        </p:nvSpPr>
        <p:spPr>
          <a:xfrm>
            <a:off x="2207777" y="4161571"/>
            <a:ext cx="2212271" cy="217948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thiện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clip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8171837" y="4175563"/>
            <a:ext cx="2212271" cy="2179483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rộng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animBg="1"/>
      <p:bldP spid="6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8"/>
          <p:cNvGrpSpPr/>
          <p:nvPr/>
        </p:nvGrpSpPr>
        <p:grpSpPr>
          <a:xfrm>
            <a:off x="190500" y="152400"/>
            <a:ext cx="11811000" cy="6553200"/>
            <a:chOff x="2286" y="0"/>
            <a:chExt cx="11148779" cy="6985673"/>
          </a:xfrm>
        </p:grpSpPr>
        <p:sp>
          <p:nvSpPr>
            <p:cNvPr id="118" name="Google Shape;118;p18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oogle Shape;119;p18" descr="Background patter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8" descr="Background patter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8"/>
          <p:cNvSpPr/>
          <p:nvPr/>
        </p:nvSpPr>
        <p:spPr>
          <a:xfrm>
            <a:off x="208670" y="152400"/>
            <a:ext cx="11774659" cy="6553200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47649" y="741920"/>
            <a:ext cx="10896700" cy="313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71: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 VÀ NGHE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VẤN ĐỀ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ĐÁNG QUAN TÂM TRONG ĐỜI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 VỚI LỨA TUỔI 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GỢI RA TỪ TÁC PHẨM VĂN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HỌC)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4672022"/>
            <a:ext cx="6553199" cy="213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208670" y="152400"/>
            <a:ext cx="11774659" cy="6553200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 descr="C:\Users\ADMIN\Desktop\pngtree-book-pencil-pen-ruler-for-commercial-use-holderpenrulerschool-suppliesbookreview-suppliesfour-png-image_4025068.jpg"/>
          <p:cNvPicPr preferRelativeResize="0"/>
          <p:nvPr/>
        </p:nvPicPr>
        <p:blipFill rotWithShape="1">
          <a:blip r:embed="rId3">
            <a:alphaModFix/>
          </a:blip>
          <a:srcRect t="8696" b="17391"/>
          <a:stretch/>
        </p:blipFill>
        <p:spPr>
          <a:xfrm>
            <a:off x="10098327" y="5257800"/>
            <a:ext cx="17716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descr="C:\Users\ADMIN\Desktop\Ản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" y="293362"/>
            <a:ext cx="1315165" cy="136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0108" y="2523750"/>
            <a:ext cx="6840416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58" y="146020"/>
            <a:ext cx="11790686" cy="6565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1"/>
          <p:cNvGrpSpPr/>
          <p:nvPr/>
        </p:nvGrpSpPr>
        <p:grpSpPr>
          <a:xfrm>
            <a:off x="108057" y="146019"/>
            <a:ext cx="11883287" cy="6605849"/>
            <a:chOff x="2286" y="0"/>
            <a:chExt cx="11148779" cy="6985673"/>
          </a:xfrm>
        </p:grpSpPr>
        <p:sp>
          <p:nvSpPr>
            <p:cNvPr id="196" name="Google Shape;196;p21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9" name="Google Shape;19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7064" y="4891518"/>
            <a:ext cx="698289" cy="69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73166" y="4701392"/>
            <a:ext cx="812889" cy="88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98465" y="4649368"/>
            <a:ext cx="520391" cy="5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/>
          <p:nvPr/>
        </p:nvSpPr>
        <p:spPr>
          <a:xfrm>
            <a:off x="4167554" y="779322"/>
            <a:ext cx="3481754" cy="102979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7903" y="2472229"/>
            <a:ext cx="8924192" cy="217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2"/>
          <p:cNvGrpSpPr/>
          <p:nvPr/>
        </p:nvGrpSpPr>
        <p:grpSpPr>
          <a:xfrm>
            <a:off x="108057" y="146019"/>
            <a:ext cx="11883287" cy="6605849"/>
            <a:chOff x="2286" y="0"/>
            <a:chExt cx="11148779" cy="6985673"/>
          </a:xfrm>
        </p:grpSpPr>
        <p:sp>
          <p:nvSpPr>
            <p:cNvPr id="217" name="Google Shape;217;p22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7064" y="4891518"/>
            <a:ext cx="698289" cy="69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3166" y="4701392"/>
            <a:ext cx="812889" cy="88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98465" y="4649368"/>
            <a:ext cx="520391" cy="5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/>
          <p:nvPr/>
        </p:nvSpPr>
        <p:spPr>
          <a:xfrm>
            <a:off x="3539696" y="510309"/>
            <a:ext cx="5205046" cy="102979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đích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613985" y="2062253"/>
            <a:ext cx="6648461" cy="12592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2700346" y="3945598"/>
            <a:ext cx="6883746" cy="77081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4888885" y="5434717"/>
            <a:ext cx="6977205" cy="77081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208670" y="152400"/>
            <a:ext cx="11774659" cy="6553200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24" grpId="0" animBg="1"/>
      <p:bldP spid="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3"/>
          <p:cNvGrpSpPr/>
          <p:nvPr/>
        </p:nvGrpSpPr>
        <p:grpSpPr>
          <a:xfrm>
            <a:off x="108057" y="146019"/>
            <a:ext cx="11883287" cy="6605849"/>
            <a:chOff x="2286" y="0"/>
            <a:chExt cx="11148779" cy="6985673"/>
          </a:xfrm>
        </p:grpSpPr>
        <p:sp>
          <p:nvSpPr>
            <p:cNvPr id="239" name="Google Shape;239;p23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2" name="Google Shape;2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089" y="4684388"/>
            <a:ext cx="1086500" cy="88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2838" y="4851667"/>
            <a:ext cx="812889" cy="88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68367" y="4839086"/>
            <a:ext cx="520391" cy="5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/>
          <p:nvPr/>
        </p:nvSpPr>
        <p:spPr>
          <a:xfrm>
            <a:off x="1669800" y="548723"/>
            <a:ext cx="8887013" cy="77081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578821" y="1635919"/>
            <a:ext cx="3758978" cy="80386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4931456" y="1653892"/>
            <a:ext cx="2699238" cy="79120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456540" y="1714051"/>
            <a:ext cx="2394377" cy="72572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dirty="0"/>
          </a:p>
        </p:txBody>
      </p:sp>
      <p:sp>
        <p:nvSpPr>
          <p:cNvPr id="255" name="Google Shape;255;p23"/>
          <p:cNvSpPr/>
          <p:nvPr/>
        </p:nvSpPr>
        <p:spPr>
          <a:xfrm>
            <a:off x="208670" y="152400"/>
            <a:ext cx="11774659" cy="6553200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6157" y="2892669"/>
            <a:ext cx="3956537" cy="38007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42810" y="2892669"/>
            <a:ext cx="2571328" cy="17263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56540" y="2892669"/>
            <a:ext cx="2546848" cy="16431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endParaRPr lang="en-US" sz="2000" dirty="0"/>
          </a:p>
        </p:txBody>
      </p:sp>
      <p:cxnSp>
        <p:nvCxnSpPr>
          <p:cNvPr id="6" name="Straight Arrow Connector 5"/>
          <p:cNvCxnSpPr>
            <a:stCxn id="246" idx="2"/>
            <a:endCxn id="2" idx="0"/>
          </p:cNvCxnSpPr>
          <p:nvPr/>
        </p:nvCxnSpPr>
        <p:spPr>
          <a:xfrm flipH="1">
            <a:off x="2334426" y="2439779"/>
            <a:ext cx="123884" cy="45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47" idx="2"/>
          </p:cNvCxnSpPr>
          <p:nvPr/>
        </p:nvCxnSpPr>
        <p:spPr>
          <a:xfrm flipH="1">
            <a:off x="5987635" y="2445099"/>
            <a:ext cx="293440" cy="447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48" idx="2"/>
          </p:cNvCxnSpPr>
          <p:nvPr/>
        </p:nvCxnSpPr>
        <p:spPr>
          <a:xfrm flipH="1">
            <a:off x="9398096" y="2439779"/>
            <a:ext cx="255633" cy="45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7" grpId="0" animBg="1"/>
      <p:bldP spid="248" grpId="0" animBg="1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4"/>
          <p:cNvGrpSpPr/>
          <p:nvPr/>
        </p:nvGrpSpPr>
        <p:grpSpPr>
          <a:xfrm>
            <a:off x="108057" y="146019"/>
            <a:ext cx="11883287" cy="6605849"/>
            <a:chOff x="2286" y="0"/>
            <a:chExt cx="11148779" cy="6985673"/>
          </a:xfrm>
        </p:grpSpPr>
        <p:sp>
          <p:nvSpPr>
            <p:cNvPr id="261" name="Google Shape;261;p24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2" name="Google Shape;262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7837" y="4973919"/>
            <a:ext cx="623110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0576" y="5043847"/>
            <a:ext cx="812889" cy="88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03715" y="4832907"/>
            <a:ext cx="520391" cy="5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/>
          <p:nvPr/>
        </p:nvSpPr>
        <p:spPr>
          <a:xfrm>
            <a:off x="4318728" y="607946"/>
            <a:ext cx="4047089" cy="87460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00" cap="flat" cmpd="sng">
            <a:solidFill>
              <a:srgbClr val="0E73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1157507" y="1933548"/>
            <a:ext cx="3639830" cy="979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7180041" y="1938100"/>
            <a:ext cx="3767737" cy="97511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499652" y="4157600"/>
            <a:ext cx="2765930" cy="1623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ô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li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4066368" y="4157108"/>
            <a:ext cx="2799035" cy="16234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bổn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208670" y="152400"/>
            <a:ext cx="11774659" cy="6553200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8274" y="4157600"/>
            <a:ext cx="3613638" cy="162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cxnSp>
        <p:nvCxnSpPr>
          <p:cNvPr id="4" name="Straight Arrow Connector 3"/>
          <p:cNvCxnSpPr>
            <a:stCxn id="268" idx="2"/>
            <a:endCxn id="270" idx="0"/>
          </p:cNvCxnSpPr>
          <p:nvPr/>
        </p:nvCxnSpPr>
        <p:spPr>
          <a:xfrm flipH="1">
            <a:off x="1882617" y="2913213"/>
            <a:ext cx="1094805" cy="1244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68" idx="2"/>
            <a:endCxn id="271" idx="0"/>
          </p:cNvCxnSpPr>
          <p:nvPr/>
        </p:nvCxnSpPr>
        <p:spPr>
          <a:xfrm>
            <a:off x="2977422" y="2913213"/>
            <a:ext cx="2488464" cy="1243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" idx="0"/>
          </p:cNvCxnSpPr>
          <p:nvPr/>
        </p:nvCxnSpPr>
        <p:spPr>
          <a:xfrm>
            <a:off x="2977422" y="2919594"/>
            <a:ext cx="6607671" cy="1238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67" idx="1"/>
            <a:endCxn id="268" idx="0"/>
          </p:cNvCxnSpPr>
          <p:nvPr/>
        </p:nvCxnSpPr>
        <p:spPr>
          <a:xfrm flipH="1">
            <a:off x="2977422" y="1482554"/>
            <a:ext cx="3364851" cy="450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67" idx="1"/>
            <a:endCxn id="269" idx="0"/>
          </p:cNvCxnSpPr>
          <p:nvPr/>
        </p:nvCxnSpPr>
        <p:spPr>
          <a:xfrm>
            <a:off x="6342273" y="1482554"/>
            <a:ext cx="2721637" cy="455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8" grpId="0" animBg="1"/>
      <p:bldP spid="269" grpId="0" animBg="1"/>
      <p:bldP spid="270" grpId="0" animBg="1"/>
      <p:bldP spid="27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5"/>
          <p:cNvGrpSpPr/>
          <p:nvPr/>
        </p:nvGrpSpPr>
        <p:grpSpPr>
          <a:xfrm>
            <a:off x="108057" y="146019"/>
            <a:ext cx="11883287" cy="6605849"/>
            <a:chOff x="2286" y="0"/>
            <a:chExt cx="11148779" cy="6985673"/>
          </a:xfrm>
        </p:grpSpPr>
        <p:sp>
          <p:nvSpPr>
            <p:cNvPr id="283" name="Google Shape;283;p25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4" name="Google Shape;284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7064" y="4891518"/>
            <a:ext cx="698289" cy="69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3166" y="4701392"/>
            <a:ext cx="812889" cy="88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98465" y="4649368"/>
            <a:ext cx="520391" cy="5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/>
          <p:nvPr/>
        </p:nvSpPr>
        <p:spPr>
          <a:xfrm>
            <a:off x="3836376" y="2453227"/>
            <a:ext cx="4519246" cy="102979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87069" y="1895532"/>
            <a:ext cx="805722" cy="7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93108" y="3813570"/>
            <a:ext cx="804536" cy="64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0695" y="4608047"/>
            <a:ext cx="804742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51515" y="2759497"/>
            <a:ext cx="732592" cy="64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/>
          <p:nvPr/>
        </p:nvSpPr>
        <p:spPr>
          <a:xfrm>
            <a:off x="208670" y="152400"/>
            <a:ext cx="11774659" cy="6553200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6"/>
          <p:cNvGrpSpPr/>
          <p:nvPr/>
        </p:nvGrpSpPr>
        <p:grpSpPr>
          <a:xfrm>
            <a:off x="108057" y="146019"/>
            <a:ext cx="11883287" cy="6605849"/>
            <a:chOff x="2286" y="0"/>
            <a:chExt cx="11148779" cy="6985673"/>
          </a:xfrm>
        </p:grpSpPr>
        <p:sp>
          <p:nvSpPr>
            <p:cNvPr id="305" name="Google Shape;305;p26"/>
            <p:cNvSpPr/>
            <p:nvPr/>
          </p:nvSpPr>
          <p:spPr>
            <a:xfrm>
              <a:off x="6285147" y="0"/>
              <a:ext cx="4865918" cy="3419055"/>
            </a:xfrm>
            <a:custGeom>
              <a:avLst/>
              <a:gdLst/>
              <a:ahLst/>
              <a:cxnLst/>
              <a:rect l="l" t="t" r="r" b="b"/>
              <a:pathLst>
                <a:path w="1162" h="815" extrusionOk="0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6" name="Google Shape;306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4623" y="3684103"/>
            <a:ext cx="814875" cy="88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6706" y="4244141"/>
            <a:ext cx="609667" cy="6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95487" y="4705047"/>
            <a:ext cx="390293" cy="42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/>
          <p:nvPr/>
        </p:nvSpPr>
        <p:spPr>
          <a:xfrm>
            <a:off x="528915" y="1310574"/>
            <a:ext cx="11214847" cy="8749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2" name="Google Shape;312;p26"/>
          <p:cNvSpPr/>
          <p:nvPr/>
        </p:nvSpPr>
        <p:spPr>
          <a:xfrm>
            <a:off x="13272452" y="4384125"/>
            <a:ext cx="668565" cy="411680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528915" y="3657541"/>
            <a:ext cx="11214847" cy="87146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14" name="Google Shape;314;p26"/>
          <p:cNvSpPr/>
          <p:nvPr/>
        </p:nvSpPr>
        <p:spPr>
          <a:xfrm>
            <a:off x="528915" y="2490435"/>
            <a:ext cx="11214847" cy="8388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528915" y="4821890"/>
            <a:ext cx="11214847" cy="57198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3256759" y="369254"/>
            <a:ext cx="6131471" cy="58845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/>
          </a:solidFill>
          <a:ln w="38100" cap="flat" cmpd="sng">
            <a:solidFill>
              <a:srgbClr val="0E73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208670" y="152400"/>
            <a:ext cx="11774659" cy="6553200"/>
          </a:xfrm>
          <a:prstGeom prst="rect">
            <a:avLst/>
          </a:prstGeom>
          <a:noFill/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915" y="5738828"/>
            <a:ext cx="11214847" cy="877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5.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2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3" grpId="0" animBg="1"/>
      <p:bldP spid="314" grpId="0" animBg="1"/>
      <p:bldP spid="315" grpId="0" animBg="1"/>
      <p:bldP spid="321" grpId="0" animBg="1"/>
      <p:bldP spid="2" grpId="0" animBg="1"/>
    </p:bldLst>
  </p:timing>
</p:sld>
</file>

<file path=ppt/theme/theme1.xml><?xml version="1.0" encoding="utf-8"?>
<a:theme xmlns:a="http://schemas.openxmlformats.org/drawingml/2006/main" name="更多模版请关注:尚佳素材公社shop64427429.taobao.com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694</Words>
  <Application>Microsoft Office PowerPoint</Application>
  <PresentationFormat>Custom</PresentationFormat>
  <Paragraphs>86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MinionPro-Bold</vt:lpstr>
      <vt:lpstr>MinionPro-Regular</vt:lpstr>
      <vt:lpstr>Calibri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13</cp:revision>
  <dcterms:modified xsi:type="dcterms:W3CDTF">2025-01-05T15:33:04Z</dcterms:modified>
</cp:coreProperties>
</file>