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6" r:id="rId6"/>
    <p:sldId id="260" r:id="rId7"/>
    <p:sldId id="261" r:id="rId8"/>
    <p:sldId id="262" r:id="rId9"/>
    <p:sldId id="275"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Amatic SC" panose="00000500000000000000" pitchFamily="2" charset="-79"/>
      <p:regular r:id="rId24"/>
      <p:bold r:id="rId25"/>
    </p:embeddedFont>
    <p:embeddedFont>
      <p:font typeface="Encode Sans Semi Condensed" panose="020B0604020202020204" charset="0"/>
      <p:regular r:id="rId26"/>
      <p:bold r:id="rId27"/>
    </p:embeddedFont>
    <p:embeddedFont>
      <p:font typeface="Encode Sans Semi Condensed Light"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hItUwcX5zhv4/dPQt5QIZC8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51D4A-1E00-4A51-994F-BB05E3B74B76}">
  <a:tblStyle styleId="{B1151D4A-1E00-4A51-994F-BB05E3B74B7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2F7F1"/>
          </a:solidFill>
        </a:fill>
      </a:tcStyle>
    </a:wholeTbl>
    <a:band1H>
      <a:tcTxStyle/>
      <a:tcStyle>
        <a:tcBdr/>
        <a:fill>
          <a:solidFill>
            <a:srgbClr val="E3EFE2"/>
          </a:solidFill>
        </a:fill>
      </a:tcStyle>
    </a:band1H>
    <a:band2H>
      <a:tcTxStyle/>
      <a:tcStyle>
        <a:tcBdr/>
      </a:tcStyle>
    </a:band2H>
    <a:band1V>
      <a:tcTxStyle/>
      <a:tcStyle>
        <a:tcBdr/>
        <a:fill>
          <a:solidFill>
            <a:srgbClr val="E3EFE2"/>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2F7F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5" name="Google Shape;141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8" name="Google Shape;14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6" name="Google Shape;15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4" name="Google Shape;15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5" name="Google Shape;152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4" name="Google Shape;15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1" name="Google Shape;15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8" name="Google Shape;15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4" name="Google Shape;15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6" name="Google Shape;156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0" name="Google Shape;142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7" name="Google Shape;142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3" name="Google Shape;14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0" name="Google Shape;14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7" name="Google Shape;14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3" name="Google Shape;145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8" name="Google Shape;14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4" name="Google Shape;14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1"/>
          <p:cNvGrpSpPr/>
          <p:nvPr/>
        </p:nvGrpSpPr>
        <p:grpSpPr>
          <a:xfrm>
            <a:off x="561639" y="0"/>
            <a:ext cx="406192" cy="3254913"/>
            <a:chOff x="6176324" y="51530"/>
            <a:chExt cx="466512" cy="3738701"/>
          </a:xfrm>
        </p:grpSpPr>
        <p:sp>
          <p:nvSpPr>
            <p:cNvPr id="11" name="Google Shape;11;p2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 name="Google Shape;12;p21"/>
            <p:cNvSpPr/>
            <p:nvPr/>
          </p:nvSpPr>
          <p:spPr>
            <a:xfrm>
              <a:off x="6400725" y="51530"/>
              <a:ext cx="17700" cy="29235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 name="Google Shape;13;p21"/>
          <p:cNvGrpSpPr/>
          <p:nvPr/>
        </p:nvGrpSpPr>
        <p:grpSpPr>
          <a:xfrm>
            <a:off x="7060395" y="1"/>
            <a:ext cx="514087" cy="1914307"/>
            <a:chOff x="4897958" y="1976913"/>
            <a:chExt cx="514087" cy="1914307"/>
          </a:xfrm>
        </p:grpSpPr>
        <p:sp>
          <p:nvSpPr>
            <p:cNvPr id="14" name="Google Shape;14;p2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1"/>
            <p:cNvSpPr/>
            <p:nvPr/>
          </p:nvSpPr>
          <p:spPr>
            <a:xfrm>
              <a:off x="5157463" y="1976913"/>
              <a:ext cx="17700" cy="998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 name="Google Shape;16;p21"/>
          <p:cNvGrpSpPr/>
          <p:nvPr/>
        </p:nvGrpSpPr>
        <p:grpSpPr>
          <a:xfrm>
            <a:off x="3332641" y="-8"/>
            <a:ext cx="406190" cy="1834361"/>
            <a:chOff x="5578966" y="2128142"/>
            <a:chExt cx="406190" cy="1834361"/>
          </a:xfrm>
        </p:grpSpPr>
        <p:sp>
          <p:nvSpPr>
            <p:cNvPr id="17" name="Google Shape;17;p2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1"/>
            <p:cNvSpPr/>
            <p:nvPr/>
          </p:nvSpPr>
          <p:spPr>
            <a:xfrm>
              <a:off x="5774600" y="2128142"/>
              <a:ext cx="17700" cy="846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19;p21"/>
          <p:cNvGrpSpPr/>
          <p:nvPr/>
        </p:nvGrpSpPr>
        <p:grpSpPr>
          <a:xfrm>
            <a:off x="4925761" y="-4"/>
            <a:ext cx="466512" cy="2651935"/>
            <a:chOff x="6176324" y="1138296"/>
            <a:chExt cx="466512" cy="2651935"/>
          </a:xfrm>
        </p:grpSpPr>
        <p:sp>
          <p:nvSpPr>
            <p:cNvPr id="20" name="Google Shape;20;p2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1"/>
            <p:cNvSpPr/>
            <p:nvPr/>
          </p:nvSpPr>
          <p:spPr>
            <a:xfrm>
              <a:off x="6400713" y="1138296"/>
              <a:ext cx="17700" cy="18366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21"/>
          <p:cNvGrpSpPr/>
          <p:nvPr/>
        </p:nvGrpSpPr>
        <p:grpSpPr>
          <a:xfrm>
            <a:off x="1172323" y="1"/>
            <a:ext cx="476555" cy="1769343"/>
            <a:chOff x="6798998" y="1831963"/>
            <a:chExt cx="476555" cy="1769343"/>
          </a:xfrm>
        </p:grpSpPr>
        <p:sp>
          <p:nvSpPr>
            <p:cNvPr id="23" name="Google Shape;23;p2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1"/>
            <p:cNvSpPr/>
            <p:nvPr/>
          </p:nvSpPr>
          <p:spPr>
            <a:xfrm>
              <a:off x="7026850" y="1831963"/>
              <a:ext cx="17700" cy="11430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 name="Google Shape;25;p21"/>
          <p:cNvGrpSpPr/>
          <p:nvPr/>
        </p:nvGrpSpPr>
        <p:grpSpPr>
          <a:xfrm>
            <a:off x="8514939" y="0"/>
            <a:ext cx="170472" cy="2234029"/>
            <a:chOff x="7576714" y="1094963"/>
            <a:chExt cx="170472" cy="2234029"/>
          </a:xfrm>
        </p:grpSpPr>
        <p:sp>
          <p:nvSpPr>
            <p:cNvPr id="26" name="Google Shape;26;p2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1"/>
            <p:cNvSpPr/>
            <p:nvPr/>
          </p:nvSpPr>
          <p:spPr>
            <a:xfrm>
              <a:off x="7652975" y="1094963"/>
              <a:ext cx="17700" cy="1880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 name="Google Shape;28;p21"/>
          <p:cNvGrpSpPr/>
          <p:nvPr/>
        </p:nvGrpSpPr>
        <p:grpSpPr>
          <a:xfrm>
            <a:off x="2295272" y="0"/>
            <a:ext cx="288375" cy="2884716"/>
            <a:chOff x="7883572" y="937188"/>
            <a:chExt cx="288375" cy="2884716"/>
          </a:xfrm>
        </p:grpSpPr>
        <p:sp>
          <p:nvSpPr>
            <p:cNvPr id="29" name="Google Shape;29;p2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1"/>
            <p:cNvSpPr/>
            <p:nvPr/>
          </p:nvSpPr>
          <p:spPr>
            <a:xfrm>
              <a:off x="8024900" y="937188"/>
              <a:ext cx="17700" cy="2037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 name="Google Shape;31;p21"/>
          <p:cNvGrpSpPr/>
          <p:nvPr/>
        </p:nvGrpSpPr>
        <p:grpSpPr>
          <a:xfrm>
            <a:off x="1140646" y="293240"/>
            <a:ext cx="157798" cy="180711"/>
            <a:chOff x="3462796" y="2555878"/>
            <a:chExt cx="157798" cy="180711"/>
          </a:xfrm>
        </p:grpSpPr>
        <p:sp>
          <p:nvSpPr>
            <p:cNvPr id="32" name="Google Shape;32;p2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34;p2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8" name="Google Shape;38;p21"/>
          <p:cNvGrpSpPr/>
          <p:nvPr/>
        </p:nvGrpSpPr>
        <p:grpSpPr>
          <a:xfrm>
            <a:off x="4022411" y="1914288"/>
            <a:ext cx="180404" cy="190055"/>
            <a:chOff x="3770248" y="2527300"/>
            <a:chExt cx="180404" cy="190055"/>
          </a:xfrm>
        </p:grpSpPr>
        <p:sp>
          <p:nvSpPr>
            <p:cNvPr id="39" name="Google Shape;39;p2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3" name="Google Shape;43;p21"/>
          <p:cNvGrpSpPr/>
          <p:nvPr/>
        </p:nvGrpSpPr>
        <p:grpSpPr>
          <a:xfrm>
            <a:off x="7394864" y="516070"/>
            <a:ext cx="214463" cy="245604"/>
            <a:chOff x="3462796" y="2555878"/>
            <a:chExt cx="157798" cy="180711"/>
          </a:xfrm>
        </p:grpSpPr>
        <p:sp>
          <p:nvSpPr>
            <p:cNvPr id="44" name="Google Shape;44;p2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2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2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2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0" name="Google Shape;50;p21"/>
          <p:cNvGrpSpPr/>
          <p:nvPr/>
        </p:nvGrpSpPr>
        <p:grpSpPr>
          <a:xfrm>
            <a:off x="5968644" y="2524138"/>
            <a:ext cx="245187" cy="258304"/>
            <a:chOff x="3770248" y="2527300"/>
            <a:chExt cx="180404" cy="190055"/>
          </a:xfrm>
        </p:grpSpPr>
        <p:sp>
          <p:nvSpPr>
            <p:cNvPr id="51" name="Google Shape;51;p2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5" name="Google Shape;55;p21"/>
          <p:cNvGrpSpPr/>
          <p:nvPr/>
        </p:nvGrpSpPr>
        <p:grpSpPr>
          <a:xfrm rot="5400000">
            <a:off x="5717697" y="1234087"/>
            <a:ext cx="214448" cy="245568"/>
            <a:chOff x="3462796" y="2555878"/>
            <a:chExt cx="157798" cy="180711"/>
          </a:xfrm>
        </p:grpSpPr>
        <p:sp>
          <p:nvSpPr>
            <p:cNvPr id="56" name="Google Shape;56;p2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2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2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2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2" name="Google Shape;62;p21"/>
          <p:cNvGrpSpPr/>
          <p:nvPr/>
        </p:nvGrpSpPr>
        <p:grpSpPr>
          <a:xfrm>
            <a:off x="338248" y="3028088"/>
            <a:ext cx="180404" cy="190055"/>
            <a:chOff x="3770248" y="2527300"/>
            <a:chExt cx="180404" cy="190055"/>
          </a:xfrm>
        </p:grpSpPr>
        <p:sp>
          <p:nvSpPr>
            <p:cNvPr id="63" name="Google Shape;63;p2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2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2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7" name="Google Shape;67;p21"/>
          <p:cNvSpPr txBox="1">
            <a:spLocks noGrp="1"/>
          </p:cNvSpPr>
          <p:nvPr>
            <p:ph type="ctrTitle"/>
          </p:nvPr>
        </p:nvSpPr>
        <p:spPr>
          <a:xfrm>
            <a:off x="855300" y="3382225"/>
            <a:ext cx="7433400"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lvl1pPr lvl="0"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a:lnSpc>
                <a:spcPct val="90000"/>
              </a:lnSpc>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1"/>
          <p:cNvGrpSpPr/>
          <p:nvPr/>
        </p:nvGrpSpPr>
        <p:grpSpPr>
          <a:xfrm rot="-2700000">
            <a:off x="8555730" y="2841622"/>
            <a:ext cx="180402" cy="190053"/>
            <a:chOff x="3770248" y="2527300"/>
            <a:chExt cx="180404" cy="190055"/>
          </a:xfrm>
        </p:grpSpPr>
        <p:sp>
          <p:nvSpPr>
            <p:cNvPr id="69" name="Google Shape;69;p2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2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3" name="Google Shape;73;p21"/>
          <p:cNvGrpSpPr/>
          <p:nvPr/>
        </p:nvGrpSpPr>
        <p:grpSpPr>
          <a:xfrm>
            <a:off x="2484475" y="3"/>
            <a:ext cx="1046700" cy="3098822"/>
            <a:chOff x="2484475" y="3"/>
            <a:chExt cx="1046700" cy="3098822"/>
          </a:xfrm>
        </p:grpSpPr>
        <p:sp>
          <p:nvSpPr>
            <p:cNvPr id="74" name="Google Shape;74;p21"/>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1"/>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 name="Google Shape;76;p21"/>
            <p:cNvGrpSpPr/>
            <p:nvPr/>
          </p:nvGrpSpPr>
          <p:grpSpPr>
            <a:xfrm>
              <a:off x="2769703" y="3"/>
              <a:ext cx="510180" cy="2812953"/>
              <a:chOff x="1818382" y="1216859"/>
              <a:chExt cx="466728" cy="2573372"/>
            </a:xfrm>
          </p:grpSpPr>
          <p:grpSp>
            <p:nvGrpSpPr>
              <p:cNvPr id="77" name="Google Shape;77;p21"/>
              <p:cNvGrpSpPr/>
              <p:nvPr/>
            </p:nvGrpSpPr>
            <p:grpSpPr>
              <a:xfrm>
                <a:off x="1818382" y="2971595"/>
                <a:ext cx="466728" cy="818636"/>
                <a:chOff x="1818382" y="2942618"/>
                <a:chExt cx="466728" cy="818636"/>
              </a:xfrm>
            </p:grpSpPr>
            <p:sp>
              <p:nvSpPr>
                <p:cNvPr id="78" name="Google Shape;78;p2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2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2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1" name="Google Shape;81;p21"/>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 name="Google Shape;82;p2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1"/>
          <p:cNvGrpSpPr/>
          <p:nvPr/>
        </p:nvGrpSpPr>
        <p:grpSpPr>
          <a:xfrm>
            <a:off x="3961868" y="-4"/>
            <a:ext cx="905291" cy="1913714"/>
            <a:chOff x="3961868" y="-4"/>
            <a:chExt cx="905291" cy="1913714"/>
          </a:xfrm>
        </p:grpSpPr>
        <p:grpSp>
          <p:nvGrpSpPr>
            <p:cNvPr id="84" name="Google Shape;84;p21"/>
            <p:cNvGrpSpPr/>
            <p:nvPr/>
          </p:nvGrpSpPr>
          <p:grpSpPr>
            <a:xfrm>
              <a:off x="3961868" y="1008419"/>
              <a:ext cx="905291" cy="905291"/>
              <a:chOff x="764100" y="3623300"/>
              <a:chExt cx="1046700" cy="1046700"/>
            </a:xfrm>
          </p:grpSpPr>
          <p:sp>
            <p:nvSpPr>
              <p:cNvPr id="85" name="Google Shape;85;p21"/>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1"/>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87;p21"/>
            <p:cNvGrpSpPr/>
            <p:nvPr/>
          </p:nvGrpSpPr>
          <p:grpSpPr>
            <a:xfrm>
              <a:off x="4155315" y="-4"/>
              <a:ext cx="522826" cy="1721098"/>
              <a:chOff x="2447534" y="2035293"/>
              <a:chExt cx="478297" cy="1574511"/>
            </a:xfrm>
          </p:grpSpPr>
          <p:grpSp>
            <p:nvGrpSpPr>
              <p:cNvPr id="88" name="Google Shape;88;p21"/>
              <p:cNvGrpSpPr/>
              <p:nvPr/>
            </p:nvGrpSpPr>
            <p:grpSpPr>
              <a:xfrm>
                <a:off x="2447534" y="2035293"/>
                <a:ext cx="478297" cy="1574511"/>
                <a:chOff x="2447534" y="2035293"/>
                <a:chExt cx="478297" cy="1574511"/>
              </a:xfrm>
            </p:grpSpPr>
            <p:grpSp>
              <p:nvGrpSpPr>
                <p:cNvPr id="89" name="Google Shape;89;p21"/>
                <p:cNvGrpSpPr/>
                <p:nvPr/>
              </p:nvGrpSpPr>
              <p:grpSpPr>
                <a:xfrm>
                  <a:off x="2447534" y="2971595"/>
                  <a:ext cx="478297" cy="638209"/>
                  <a:chOff x="2447534" y="3081786"/>
                  <a:chExt cx="478297" cy="638209"/>
                </a:xfrm>
              </p:grpSpPr>
              <p:sp>
                <p:nvSpPr>
                  <p:cNvPr id="90" name="Google Shape;90;p2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2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 name="Google Shape;92;p2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3" name="Google Shape;93;p21"/>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2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 name="Google Shape;96;p21"/>
          <p:cNvGrpSpPr/>
          <p:nvPr/>
        </p:nvGrpSpPr>
        <p:grpSpPr>
          <a:xfrm>
            <a:off x="5194218" y="4"/>
            <a:ext cx="522827" cy="1415952"/>
            <a:chOff x="5194218" y="4"/>
            <a:chExt cx="522827" cy="1415952"/>
          </a:xfrm>
        </p:grpSpPr>
        <p:grpSp>
          <p:nvGrpSpPr>
            <p:cNvPr id="97" name="Google Shape;97;p21"/>
            <p:cNvGrpSpPr/>
            <p:nvPr/>
          </p:nvGrpSpPr>
          <p:grpSpPr>
            <a:xfrm>
              <a:off x="5194218" y="893129"/>
              <a:ext cx="522827" cy="522827"/>
              <a:chOff x="764100" y="3623300"/>
              <a:chExt cx="1046700" cy="1046700"/>
            </a:xfrm>
          </p:grpSpPr>
          <p:sp>
            <p:nvSpPr>
              <p:cNvPr id="98" name="Google Shape;98;p21"/>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1"/>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0" name="Google Shape;100;p21"/>
            <p:cNvGrpSpPr/>
            <p:nvPr/>
          </p:nvGrpSpPr>
          <p:grpSpPr>
            <a:xfrm>
              <a:off x="5371921" y="4"/>
              <a:ext cx="182209" cy="1277751"/>
              <a:chOff x="3305183" y="2153669"/>
              <a:chExt cx="166690" cy="1168924"/>
            </a:xfrm>
          </p:grpSpPr>
          <p:grpSp>
            <p:nvGrpSpPr>
              <p:cNvPr id="101" name="Google Shape;101;p21"/>
              <p:cNvGrpSpPr/>
              <p:nvPr/>
            </p:nvGrpSpPr>
            <p:grpSpPr>
              <a:xfrm>
                <a:off x="3305183" y="2153669"/>
                <a:ext cx="166690" cy="1168924"/>
                <a:chOff x="3305183" y="2153669"/>
                <a:chExt cx="166690" cy="1168924"/>
              </a:xfrm>
            </p:grpSpPr>
            <p:grpSp>
              <p:nvGrpSpPr>
                <p:cNvPr id="102" name="Google Shape;102;p21"/>
                <p:cNvGrpSpPr/>
                <p:nvPr/>
              </p:nvGrpSpPr>
              <p:grpSpPr>
                <a:xfrm>
                  <a:off x="3305183" y="2971595"/>
                  <a:ext cx="166690" cy="350998"/>
                  <a:chOff x="3305183" y="3146560"/>
                  <a:chExt cx="166690" cy="350998"/>
                </a:xfrm>
              </p:grpSpPr>
              <p:sp>
                <p:nvSpPr>
                  <p:cNvPr id="103" name="Google Shape;103;p2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2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2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6" name="Google Shape;106;p21"/>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 name="Google Shape;107;p2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 name="Google Shape;108;p21"/>
          <p:cNvGrpSpPr/>
          <p:nvPr/>
        </p:nvGrpSpPr>
        <p:grpSpPr>
          <a:xfrm>
            <a:off x="7824797" y="4"/>
            <a:ext cx="860597" cy="3024352"/>
            <a:chOff x="7824797" y="4"/>
            <a:chExt cx="860597" cy="3024352"/>
          </a:xfrm>
        </p:grpSpPr>
        <p:grpSp>
          <p:nvGrpSpPr>
            <p:cNvPr id="109" name="Google Shape;109;p21"/>
            <p:cNvGrpSpPr/>
            <p:nvPr/>
          </p:nvGrpSpPr>
          <p:grpSpPr>
            <a:xfrm>
              <a:off x="7824797" y="1891931"/>
              <a:ext cx="860597" cy="1132425"/>
              <a:chOff x="764100" y="3623300"/>
              <a:chExt cx="1046700" cy="1046700"/>
            </a:xfrm>
          </p:grpSpPr>
          <p:sp>
            <p:nvSpPr>
              <p:cNvPr id="110" name="Google Shape;110;p21"/>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1"/>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 name="Google Shape;112;p21"/>
            <p:cNvGrpSpPr/>
            <p:nvPr/>
          </p:nvGrpSpPr>
          <p:grpSpPr>
            <a:xfrm>
              <a:off x="8100547" y="4"/>
              <a:ext cx="300376" cy="2805683"/>
              <a:chOff x="3792712" y="1254959"/>
              <a:chExt cx="274793" cy="2566721"/>
            </a:xfrm>
          </p:grpSpPr>
          <p:grpSp>
            <p:nvGrpSpPr>
              <p:cNvPr id="113" name="Google Shape;113;p21"/>
              <p:cNvGrpSpPr/>
              <p:nvPr/>
            </p:nvGrpSpPr>
            <p:grpSpPr>
              <a:xfrm>
                <a:off x="3792712" y="1254959"/>
                <a:ext cx="274793" cy="2566721"/>
                <a:chOff x="3792712" y="1254959"/>
                <a:chExt cx="274793" cy="2566721"/>
              </a:xfrm>
            </p:grpSpPr>
            <p:grpSp>
              <p:nvGrpSpPr>
                <p:cNvPr id="114" name="Google Shape;114;p21"/>
                <p:cNvGrpSpPr/>
                <p:nvPr/>
              </p:nvGrpSpPr>
              <p:grpSpPr>
                <a:xfrm>
                  <a:off x="3792712" y="2971595"/>
                  <a:ext cx="274793" cy="850085"/>
                  <a:chOff x="3792712" y="2879468"/>
                  <a:chExt cx="274793" cy="850085"/>
                </a:xfrm>
              </p:grpSpPr>
              <p:sp>
                <p:nvSpPr>
                  <p:cNvPr id="115" name="Google Shape;115;p2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2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2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8" name="Google Shape;118;p21"/>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2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 name="Google Shape;121;p21"/>
          <p:cNvGrpSpPr/>
          <p:nvPr/>
        </p:nvGrpSpPr>
        <p:grpSpPr>
          <a:xfrm>
            <a:off x="1192601" y="-5"/>
            <a:ext cx="1046700" cy="2424933"/>
            <a:chOff x="1192601" y="-5"/>
            <a:chExt cx="1046700" cy="2424933"/>
          </a:xfrm>
        </p:grpSpPr>
        <p:grpSp>
          <p:nvGrpSpPr>
            <p:cNvPr id="122" name="Google Shape;122;p21"/>
            <p:cNvGrpSpPr/>
            <p:nvPr/>
          </p:nvGrpSpPr>
          <p:grpSpPr>
            <a:xfrm>
              <a:off x="1192601" y="1378228"/>
              <a:ext cx="1046700" cy="1046700"/>
              <a:chOff x="764100" y="3623300"/>
              <a:chExt cx="1046700" cy="1046700"/>
            </a:xfrm>
          </p:grpSpPr>
          <p:sp>
            <p:nvSpPr>
              <p:cNvPr id="123" name="Google Shape;123;p21"/>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1"/>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25;p21"/>
            <p:cNvGrpSpPr/>
            <p:nvPr/>
          </p:nvGrpSpPr>
          <p:grpSpPr>
            <a:xfrm>
              <a:off x="1417979" y="-5"/>
              <a:ext cx="580390" cy="2131191"/>
              <a:chOff x="522260" y="1950146"/>
              <a:chExt cx="530958" cy="1949676"/>
            </a:xfrm>
          </p:grpSpPr>
          <p:grpSp>
            <p:nvGrpSpPr>
              <p:cNvPr id="126" name="Google Shape;126;p21"/>
              <p:cNvGrpSpPr/>
              <p:nvPr/>
            </p:nvGrpSpPr>
            <p:grpSpPr>
              <a:xfrm>
                <a:off x="522260" y="1950146"/>
                <a:ext cx="530958" cy="1949676"/>
                <a:chOff x="522260" y="1950146"/>
                <a:chExt cx="530958" cy="1949676"/>
              </a:xfrm>
            </p:grpSpPr>
            <p:grpSp>
              <p:nvGrpSpPr>
                <p:cNvPr id="127" name="Google Shape;127;p21"/>
                <p:cNvGrpSpPr/>
                <p:nvPr/>
              </p:nvGrpSpPr>
              <p:grpSpPr>
                <a:xfrm>
                  <a:off x="522260" y="2971595"/>
                  <a:ext cx="530958" cy="928227"/>
                  <a:chOff x="522260" y="2971595"/>
                  <a:chExt cx="530958" cy="928227"/>
                </a:xfrm>
              </p:grpSpPr>
              <p:sp>
                <p:nvSpPr>
                  <p:cNvPr id="128" name="Google Shape;128;p2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2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2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2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2" name="Google Shape;132;p21"/>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 name="Google Shape;133;p2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134;p21"/>
          <p:cNvGrpSpPr/>
          <p:nvPr/>
        </p:nvGrpSpPr>
        <p:grpSpPr>
          <a:xfrm>
            <a:off x="6010934" y="1"/>
            <a:ext cx="1046700" cy="2793377"/>
            <a:chOff x="6010934" y="1"/>
            <a:chExt cx="1046700" cy="2793377"/>
          </a:xfrm>
        </p:grpSpPr>
        <p:grpSp>
          <p:nvGrpSpPr>
            <p:cNvPr id="135" name="Google Shape;135;p21"/>
            <p:cNvGrpSpPr/>
            <p:nvPr/>
          </p:nvGrpSpPr>
          <p:grpSpPr>
            <a:xfrm>
              <a:off x="6010934" y="1746678"/>
              <a:ext cx="1046700" cy="1046700"/>
              <a:chOff x="764100" y="3623300"/>
              <a:chExt cx="1046700" cy="1046700"/>
            </a:xfrm>
          </p:grpSpPr>
          <p:sp>
            <p:nvSpPr>
              <p:cNvPr id="136" name="Google Shape;136;p21"/>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1"/>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 name="Google Shape;138;p21"/>
            <p:cNvGrpSpPr/>
            <p:nvPr/>
          </p:nvGrpSpPr>
          <p:grpSpPr>
            <a:xfrm>
              <a:off x="6308747" y="1"/>
              <a:ext cx="441786" cy="2571886"/>
              <a:chOff x="1121941" y="1609666"/>
              <a:chExt cx="404159" cy="2352837"/>
            </a:xfrm>
          </p:grpSpPr>
          <p:grpSp>
            <p:nvGrpSpPr>
              <p:cNvPr id="139" name="Google Shape;139;p21"/>
              <p:cNvGrpSpPr/>
              <p:nvPr/>
            </p:nvGrpSpPr>
            <p:grpSpPr>
              <a:xfrm>
                <a:off x="1121941" y="1609666"/>
                <a:ext cx="404159" cy="2352837"/>
                <a:chOff x="1121941" y="1609666"/>
                <a:chExt cx="404159" cy="2352837"/>
              </a:xfrm>
            </p:grpSpPr>
            <p:grpSp>
              <p:nvGrpSpPr>
                <p:cNvPr id="140" name="Google Shape;140;p21"/>
                <p:cNvGrpSpPr/>
                <p:nvPr/>
              </p:nvGrpSpPr>
              <p:grpSpPr>
                <a:xfrm>
                  <a:off x="1121941" y="2971595"/>
                  <a:ext cx="404159" cy="990908"/>
                  <a:chOff x="1121941" y="2969319"/>
                  <a:chExt cx="404159" cy="990908"/>
                </a:xfrm>
              </p:grpSpPr>
              <p:sp>
                <p:nvSpPr>
                  <p:cNvPr id="141" name="Google Shape;141;p2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2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2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2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5" name="Google Shape;145;p21"/>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 name="Google Shape;146;p2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 name="Google Shape;150;p21"/>
          <p:cNvGrpSpPr/>
          <p:nvPr/>
        </p:nvGrpSpPr>
        <p:grpSpPr>
          <a:xfrm>
            <a:off x="721731" y="-1"/>
            <a:ext cx="522827" cy="2757179"/>
            <a:chOff x="721731" y="-1"/>
            <a:chExt cx="522827" cy="2757179"/>
          </a:xfrm>
        </p:grpSpPr>
        <p:grpSp>
          <p:nvGrpSpPr>
            <p:cNvPr id="151" name="Google Shape;151;p21"/>
            <p:cNvGrpSpPr/>
            <p:nvPr/>
          </p:nvGrpSpPr>
          <p:grpSpPr>
            <a:xfrm>
              <a:off x="721731" y="2234351"/>
              <a:ext cx="522827" cy="522827"/>
              <a:chOff x="764100" y="3623300"/>
              <a:chExt cx="1046700" cy="1046700"/>
            </a:xfrm>
          </p:grpSpPr>
          <p:sp>
            <p:nvSpPr>
              <p:cNvPr id="152" name="Google Shape;152;p21"/>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1"/>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4" name="Google Shape;154;p21"/>
            <p:cNvGrpSpPr/>
            <p:nvPr/>
          </p:nvGrpSpPr>
          <p:grpSpPr>
            <a:xfrm>
              <a:off x="892053" y="-1"/>
              <a:ext cx="182209" cy="2616197"/>
              <a:chOff x="3305183" y="929219"/>
              <a:chExt cx="166690" cy="2393374"/>
            </a:xfrm>
          </p:grpSpPr>
          <p:grpSp>
            <p:nvGrpSpPr>
              <p:cNvPr id="155" name="Google Shape;155;p21"/>
              <p:cNvGrpSpPr/>
              <p:nvPr/>
            </p:nvGrpSpPr>
            <p:grpSpPr>
              <a:xfrm>
                <a:off x="3305183" y="929219"/>
                <a:ext cx="166690" cy="2393374"/>
                <a:chOff x="3305183" y="929219"/>
                <a:chExt cx="166690" cy="2393374"/>
              </a:xfrm>
            </p:grpSpPr>
            <p:grpSp>
              <p:nvGrpSpPr>
                <p:cNvPr id="156" name="Google Shape;156;p21"/>
                <p:cNvGrpSpPr/>
                <p:nvPr/>
              </p:nvGrpSpPr>
              <p:grpSpPr>
                <a:xfrm>
                  <a:off x="3305183" y="2971595"/>
                  <a:ext cx="166690" cy="350998"/>
                  <a:chOff x="3305183" y="3146560"/>
                  <a:chExt cx="166690" cy="350998"/>
                </a:xfrm>
              </p:grpSpPr>
              <p:sp>
                <p:nvSpPr>
                  <p:cNvPr id="157" name="Google Shape;157;p2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2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2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0" name="Google Shape;160;p21"/>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1" name="Google Shape;161;p2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1"/>
        <p:cNvGrpSpPr/>
        <p:nvPr/>
      </p:nvGrpSpPr>
      <p:grpSpPr>
        <a:xfrm>
          <a:off x="0" y="0"/>
          <a:ext cx="0" cy="0"/>
          <a:chOff x="0" y="0"/>
          <a:chExt cx="0" cy="0"/>
        </a:xfrm>
      </p:grpSpPr>
      <p:sp>
        <p:nvSpPr>
          <p:cNvPr id="1282" name="Google Shape;1282;p30"/>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1283" name="Google Shape;1283;p3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1284" name="Google Shape;1284;p30"/>
          <p:cNvGrpSpPr/>
          <p:nvPr/>
        </p:nvGrpSpPr>
        <p:grpSpPr>
          <a:xfrm>
            <a:off x="278809" y="823842"/>
            <a:ext cx="288376" cy="330267"/>
            <a:chOff x="3462796" y="2555878"/>
            <a:chExt cx="157798" cy="180711"/>
          </a:xfrm>
        </p:grpSpPr>
        <p:sp>
          <p:nvSpPr>
            <p:cNvPr id="1285" name="Google Shape;1285;p3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6" name="Google Shape;1286;p3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7" name="Google Shape;1287;p3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8" name="Google Shape;1288;p3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9" name="Google Shape;1289;p3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0" name="Google Shape;1290;p3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1" name="Google Shape;1291;p30"/>
          <p:cNvGrpSpPr/>
          <p:nvPr/>
        </p:nvGrpSpPr>
        <p:grpSpPr>
          <a:xfrm>
            <a:off x="6196930" y="-29"/>
            <a:ext cx="2985505" cy="4610467"/>
            <a:chOff x="6196930" y="-29"/>
            <a:chExt cx="2985505" cy="4610467"/>
          </a:xfrm>
        </p:grpSpPr>
        <p:grpSp>
          <p:nvGrpSpPr>
            <p:cNvPr id="1292" name="Google Shape;1292;p30"/>
            <p:cNvGrpSpPr/>
            <p:nvPr/>
          </p:nvGrpSpPr>
          <p:grpSpPr>
            <a:xfrm>
              <a:off x="7737776" y="-17"/>
              <a:ext cx="448629" cy="4610455"/>
              <a:chOff x="6798998" y="-1296139"/>
              <a:chExt cx="476555" cy="4897445"/>
            </a:xfrm>
          </p:grpSpPr>
          <p:sp>
            <p:nvSpPr>
              <p:cNvPr id="1293" name="Google Shape;1293;p3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4" name="Google Shape;1294;p3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5" name="Google Shape;1295;p30"/>
            <p:cNvGrpSpPr/>
            <p:nvPr/>
          </p:nvGrpSpPr>
          <p:grpSpPr>
            <a:xfrm>
              <a:off x="8636876" y="46"/>
              <a:ext cx="382387" cy="1450044"/>
              <a:chOff x="5578966" y="2422197"/>
              <a:chExt cx="406190" cy="1540306"/>
            </a:xfrm>
          </p:grpSpPr>
          <p:sp>
            <p:nvSpPr>
              <p:cNvPr id="1296" name="Google Shape;1296;p3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7" name="Google Shape;1297;p3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8" name="Google Shape;1298;p30"/>
            <p:cNvGrpSpPr/>
            <p:nvPr/>
          </p:nvGrpSpPr>
          <p:grpSpPr>
            <a:xfrm>
              <a:off x="8035385" y="23"/>
              <a:ext cx="439174" cy="2683137"/>
              <a:chOff x="6176324" y="940075"/>
              <a:chExt cx="466512" cy="2850156"/>
            </a:xfrm>
          </p:grpSpPr>
          <p:sp>
            <p:nvSpPr>
              <p:cNvPr id="1299" name="Google Shape;1299;p3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0" name="Google Shape;1300;p3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1" name="Google Shape;1301;p30"/>
            <p:cNvGrpSpPr/>
            <p:nvPr/>
          </p:nvGrpSpPr>
          <p:grpSpPr>
            <a:xfrm>
              <a:off x="6363022" y="42"/>
              <a:ext cx="160482" cy="1242299"/>
              <a:chOff x="7576714" y="2009363"/>
              <a:chExt cx="170472" cy="1319629"/>
            </a:xfrm>
          </p:grpSpPr>
          <p:sp>
            <p:nvSpPr>
              <p:cNvPr id="1302" name="Google Shape;1302;p30"/>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3" name="Google Shape;1303;p30"/>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4" name="Google Shape;1304;p30"/>
            <p:cNvGrpSpPr/>
            <p:nvPr/>
          </p:nvGrpSpPr>
          <p:grpSpPr>
            <a:xfrm>
              <a:off x="6999976" y="11"/>
              <a:ext cx="271476" cy="3307838"/>
              <a:chOff x="7883572" y="308161"/>
              <a:chExt cx="288375" cy="3513743"/>
            </a:xfrm>
          </p:grpSpPr>
          <p:sp>
            <p:nvSpPr>
              <p:cNvPr id="1305" name="Google Shape;1305;p3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6" name="Google Shape;1306;p3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7" name="Google Shape;1307;p30"/>
            <p:cNvGrpSpPr/>
            <p:nvPr/>
          </p:nvGrpSpPr>
          <p:grpSpPr>
            <a:xfrm>
              <a:off x="6827964" y="636458"/>
              <a:ext cx="230791" cy="243118"/>
              <a:chOff x="3770248" y="2527300"/>
              <a:chExt cx="180404" cy="190055"/>
            </a:xfrm>
          </p:grpSpPr>
          <p:sp>
            <p:nvSpPr>
              <p:cNvPr id="1308" name="Google Shape;1308;p3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9" name="Google Shape;1309;p3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0" name="Google Shape;1310;p3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1" name="Google Shape;1311;p3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12" name="Google Shape;1312;p30"/>
            <p:cNvGrpSpPr/>
            <p:nvPr/>
          </p:nvGrpSpPr>
          <p:grpSpPr>
            <a:xfrm>
              <a:off x="8763367" y="2641902"/>
              <a:ext cx="230809" cy="243156"/>
              <a:chOff x="3770248" y="2527300"/>
              <a:chExt cx="180404" cy="190055"/>
            </a:xfrm>
          </p:grpSpPr>
          <p:sp>
            <p:nvSpPr>
              <p:cNvPr id="1313" name="Google Shape;1313;p3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4" name="Google Shape;1314;p3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5" name="Google Shape;1315;p3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6" name="Google Shape;1316;p3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17" name="Google Shape;1317;p30"/>
            <p:cNvGrpSpPr/>
            <p:nvPr/>
          </p:nvGrpSpPr>
          <p:grpSpPr>
            <a:xfrm rot="5400000">
              <a:off x="8655427" y="4253521"/>
              <a:ext cx="201871" cy="231166"/>
              <a:chOff x="3462796" y="2555878"/>
              <a:chExt cx="157798" cy="180711"/>
            </a:xfrm>
          </p:grpSpPr>
          <p:sp>
            <p:nvSpPr>
              <p:cNvPr id="1318" name="Google Shape;1318;p3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9" name="Google Shape;1319;p3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0" name="Google Shape;1320;p3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1" name="Google Shape;1321;p3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2" name="Google Shape;1322;p3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3" name="Google Shape;1323;p3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24" name="Google Shape;1324;p30"/>
            <p:cNvGrpSpPr/>
            <p:nvPr/>
          </p:nvGrpSpPr>
          <p:grpSpPr>
            <a:xfrm rot="-2700000">
              <a:off x="7375305" y="1863439"/>
              <a:ext cx="169840" cy="178926"/>
              <a:chOff x="3770248" y="2527300"/>
              <a:chExt cx="180404" cy="190055"/>
            </a:xfrm>
          </p:grpSpPr>
          <p:sp>
            <p:nvSpPr>
              <p:cNvPr id="1325" name="Google Shape;1325;p3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6" name="Google Shape;1326;p3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7" name="Google Shape;1327;p3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8" name="Google Shape;1328;p3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29" name="Google Shape;1329;p30"/>
            <p:cNvGrpSpPr/>
            <p:nvPr/>
          </p:nvGrpSpPr>
          <p:grpSpPr>
            <a:xfrm>
              <a:off x="6800134" y="23"/>
              <a:ext cx="985363" cy="1665685"/>
              <a:chOff x="2484475" y="1329455"/>
              <a:chExt cx="1046700" cy="1769370"/>
            </a:xfrm>
          </p:grpSpPr>
          <p:sp>
            <p:nvSpPr>
              <p:cNvPr id="1330" name="Google Shape;1330;p30"/>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30"/>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32" name="Google Shape;1332;p30"/>
              <p:cNvGrpSpPr/>
              <p:nvPr/>
            </p:nvGrpSpPr>
            <p:grpSpPr>
              <a:xfrm>
                <a:off x="2769703" y="1329455"/>
                <a:ext cx="510180" cy="1483501"/>
                <a:chOff x="1818382" y="2433081"/>
                <a:chExt cx="466728" cy="1357150"/>
              </a:xfrm>
            </p:grpSpPr>
            <p:grpSp>
              <p:nvGrpSpPr>
                <p:cNvPr id="1333" name="Google Shape;1333;p30"/>
                <p:cNvGrpSpPr/>
                <p:nvPr/>
              </p:nvGrpSpPr>
              <p:grpSpPr>
                <a:xfrm>
                  <a:off x="1818382" y="2971595"/>
                  <a:ext cx="466728" cy="818636"/>
                  <a:chOff x="1818382" y="2942618"/>
                  <a:chExt cx="466728" cy="818636"/>
                </a:xfrm>
              </p:grpSpPr>
              <p:sp>
                <p:nvSpPr>
                  <p:cNvPr id="1334" name="Google Shape;1334;p3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5" name="Google Shape;1335;p3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6" name="Google Shape;1336;p3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37" name="Google Shape;1337;p3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8" name="Google Shape;1338;p3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0"/>
            <p:cNvGrpSpPr/>
            <p:nvPr/>
          </p:nvGrpSpPr>
          <p:grpSpPr>
            <a:xfrm>
              <a:off x="8330194" y="-10"/>
              <a:ext cx="852241" cy="2641273"/>
              <a:chOff x="3961868" y="-891976"/>
              <a:chExt cx="905291" cy="2805686"/>
            </a:xfrm>
          </p:grpSpPr>
          <p:grpSp>
            <p:nvGrpSpPr>
              <p:cNvPr id="1340" name="Google Shape;1340;p30"/>
              <p:cNvGrpSpPr/>
              <p:nvPr/>
            </p:nvGrpSpPr>
            <p:grpSpPr>
              <a:xfrm>
                <a:off x="3961868" y="1008419"/>
                <a:ext cx="905291" cy="905291"/>
                <a:chOff x="764100" y="3623300"/>
                <a:chExt cx="1046700" cy="1046700"/>
              </a:xfrm>
            </p:grpSpPr>
            <p:sp>
              <p:nvSpPr>
                <p:cNvPr id="1341" name="Google Shape;1341;p30"/>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30"/>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3" name="Google Shape;1343;p30"/>
              <p:cNvGrpSpPr/>
              <p:nvPr/>
            </p:nvGrpSpPr>
            <p:grpSpPr>
              <a:xfrm>
                <a:off x="4155315" y="-891976"/>
                <a:ext cx="522826" cy="2613070"/>
                <a:chOff x="2447534" y="1219291"/>
                <a:chExt cx="478297" cy="2390513"/>
              </a:xfrm>
            </p:grpSpPr>
            <p:grpSp>
              <p:nvGrpSpPr>
                <p:cNvPr id="1344" name="Google Shape;1344;p30"/>
                <p:cNvGrpSpPr/>
                <p:nvPr/>
              </p:nvGrpSpPr>
              <p:grpSpPr>
                <a:xfrm>
                  <a:off x="2447534" y="1219291"/>
                  <a:ext cx="478297" cy="2390513"/>
                  <a:chOff x="2447534" y="1219291"/>
                  <a:chExt cx="478297" cy="2390513"/>
                </a:xfrm>
              </p:grpSpPr>
              <p:grpSp>
                <p:nvGrpSpPr>
                  <p:cNvPr id="1345" name="Google Shape;1345;p30"/>
                  <p:cNvGrpSpPr/>
                  <p:nvPr/>
                </p:nvGrpSpPr>
                <p:grpSpPr>
                  <a:xfrm>
                    <a:off x="2447534" y="2971595"/>
                    <a:ext cx="478297" cy="638209"/>
                    <a:chOff x="2447534" y="3081786"/>
                    <a:chExt cx="478297" cy="638209"/>
                  </a:xfrm>
                </p:grpSpPr>
                <p:sp>
                  <p:nvSpPr>
                    <p:cNvPr id="1346" name="Google Shape;1346;p3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7" name="Google Shape;1347;p3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8" name="Google Shape;1348;p3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49" name="Google Shape;1349;p3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0" name="Google Shape;1350;p3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2" name="Google Shape;1352;p30"/>
            <p:cNvGrpSpPr/>
            <p:nvPr/>
          </p:nvGrpSpPr>
          <p:grpSpPr>
            <a:xfrm>
              <a:off x="7811773" y="-2"/>
              <a:ext cx="492189" cy="1837865"/>
              <a:chOff x="5194218" y="-536312"/>
              <a:chExt cx="522827" cy="1952268"/>
            </a:xfrm>
          </p:grpSpPr>
          <p:grpSp>
            <p:nvGrpSpPr>
              <p:cNvPr id="1353" name="Google Shape;1353;p30"/>
              <p:cNvGrpSpPr/>
              <p:nvPr/>
            </p:nvGrpSpPr>
            <p:grpSpPr>
              <a:xfrm>
                <a:off x="5194218" y="893129"/>
                <a:ext cx="522827" cy="522827"/>
                <a:chOff x="764100" y="3623300"/>
                <a:chExt cx="1046700" cy="1046700"/>
              </a:xfrm>
            </p:grpSpPr>
            <p:sp>
              <p:nvSpPr>
                <p:cNvPr id="1354" name="Google Shape;1354;p30"/>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30"/>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56" name="Google Shape;1356;p30"/>
              <p:cNvGrpSpPr/>
              <p:nvPr/>
            </p:nvGrpSpPr>
            <p:grpSpPr>
              <a:xfrm>
                <a:off x="5371921" y="-536312"/>
                <a:ext cx="182209" cy="1814066"/>
                <a:chOff x="3305183" y="1663032"/>
                <a:chExt cx="166690" cy="1659561"/>
              </a:xfrm>
            </p:grpSpPr>
            <p:grpSp>
              <p:nvGrpSpPr>
                <p:cNvPr id="1357" name="Google Shape;1357;p30"/>
                <p:cNvGrpSpPr/>
                <p:nvPr/>
              </p:nvGrpSpPr>
              <p:grpSpPr>
                <a:xfrm>
                  <a:off x="3305183" y="1663032"/>
                  <a:ext cx="166690" cy="1659561"/>
                  <a:chOff x="3305183" y="1663032"/>
                  <a:chExt cx="166690" cy="1659561"/>
                </a:xfrm>
              </p:grpSpPr>
              <p:grpSp>
                <p:nvGrpSpPr>
                  <p:cNvPr id="1358" name="Google Shape;1358;p30"/>
                  <p:cNvGrpSpPr/>
                  <p:nvPr/>
                </p:nvGrpSpPr>
                <p:grpSpPr>
                  <a:xfrm>
                    <a:off x="3305183" y="2971595"/>
                    <a:ext cx="166690" cy="350998"/>
                    <a:chOff x="3305183" y="3146560"/>
                    <a:chExt cx="166690" cy="350998"/>
                  </a:xfrm>
                </p:grpSpPr>
                <p:sp>
                  <p:nvSpPr>
                    <p:cNvPr id="1359" name="Google Shape;1359;p3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0" name="Google Shape;1360;p3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1" name="Google Shape;1361;p3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62" name="Google Shape;1362;p3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63" name="Google Shape;1363;p3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4" name="Google Shape;1364;p30"/>
            <p:cNvGrpSpPr/>
            <p:nvPr/>
          </p:nvGrpSpPr>
          <p:grpSpPr>
            <a:xfrm>
              <a:off x="8018879" y="-29"/>
              <a:ext cx="810166" cy="4470273"/>
              <a:chOff x="7824797" y="-1724181"/>
              <a:chExt cx="860597" cy="4748537"/>
            </a:xfrm>
          </p:grpSpPr>
          <p:grpSp>
            <p:nvGrpSpPr>
              <p:cNvPr id="1365" name="Google Shape;1365;p30"/>
              <p:cNvGrpSpPr/>
              <p:nvPr/>
            </p:nvGrpSpPr>
            <p:grpSpPr>
              <a:xfrm>
                <a:off x="7824797" y="1891931"/>
                <a:ext cx="860597" cy="1132425"/>
                <a:chOff x="764100" y="3623300"/>
                <a:chExt cx="1046700" cy="1046700"/>
              </a:xfrm>
            </p:grpSpPr>
            <p:sp>
              <p:nvSpPr>
                <p:cNvPr id="1366" name="Google Shape;1366;p30"/>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30"/>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8" name="Google Shape;1368;p30"/>
              <p:cNvGrpSpPr/>
              <p:nvPr/>
            </p:nvGrpSpPr>
            <p:grpSpPr>
              <a:xfrm>
                <a:off x="8100547" y="-1724181"/>
                <a:ext cx="300376" cy="4529867"/>
                <a:chOff x="3792712" y="-322375"/>
                <a:chExt cx="274793" cy="4144055"/>
              </a:xfrm>
            </p:grpSpPr>
            <p:grpSp>
              <p:nvGrpSpPr>
                <p:cNvPr id="1369" name="Google Shape;1369;p30"/>
                <p:cNvGrpSpPr/>
                <p:nvPr/>
              </p:nvGrpSpPr>
              <p:grpSpPr>
                <a:xfrm>
                  <a:off x="3792712" y="-322375"/>
                  <a:ext cx="274793" cy="4144055"/>
                  <a:chOff x="3792712" y="-322375"/>
                  <a:chExt cx="274793" cy="4144055"/>
                </a:xfrm>
              </p:grpSpPr>
              <p:grpSp>
                <p:nvGrpSpPr>
                  <p:cNvPr id="1370" name="Google Shape;1370;p30"/>
                  <p:cNvGrpSpPr/>
                  <p:nvPr/>
                </p:nvGrpSpPr>
                <p:grpSpPr>
                  <a:xfrm>
                    <a:off x="3792712" y="2971595"/>
                    <a:ext cx="274793" cy="850085"/>
                    <a:chOff x="3792712" y="2879468"/>
                    <a:chExt cx="274793" cy="850085"/>
                  </a:xfrm>
                </p:grpSpPr>
                <p:sp>
                  <p:nvSpPr>
                    <p:cNvPr id="1371" name="Google Shape;1371;p3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2" name="Google Shape;1372;p3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3" name="Google Shape;1373;p3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74" name="Google Shape;1374;p3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75" name="Google Shape;1375;p3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7" name="Google Shape;1377;p30"/>
            <p:cNvGrpSpPr/>
            <p:nvPr/>
          </p:nvGrpSpPr>
          <p:grpSpPr>
            <a:xfrm>
              <a:off x="7184797" y="-17"/>
              <a:ext cx="985363" cy="3905971"/>
              <a:chOff x="1192601" y="-1724180"/>
              <a:chExt cx="1046700" cy="4149108"/>
            </a:xfrm>
          </p:grpSpPr>
          <p:grpSp>
            <p:nvGrpSpPr>
              <p:cNvPr id="1378" name="Google Shape;1378;p30"/>
              <p:cNvGrpSpPr/>
              <p:nvPr/>
            </p:nvGrpSpPr>
            <p:grpSpPr>
              <a:xfrm>
                <a:off x="1192601" y="1378228"/>
                <a:ext cx="1046700" cy="1046700"/>
                <a:chOff x="764100" y="3623300"/>
                <a:chExt cx="1046700" cy="1046700"/>
              </a:xfrm>
            </p:grpSpPr>
            <p:sp>
              <p:nvSpPr>
                <p:cNvPr id="1379" name="Google Shape;1379;p30"/>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30"/>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1" name="Google Shape;1381;p30"/>
              <p:cNvGrpSpPr/>
              <p:nvPr/>
            </p:nvGrpSpPr>
            <p:grpSpPr>
              <a:xfrm>
                <a:off x="1417979" y="-1724180"/>
                <a:ext cx="580390" cy="3855366"/>
                <a:chOff x="522260" y="372820"/>
                <a:chExt cx="530958" cy="3527002"/>
              </a:xfrm>
            </p:grpSpPr>
            <p:grpSp>
              <p:nvGrpSpPr>
                <p:cNvPr id="1382" name="Google Shape;1382;p30"/>
                <p:cNvGrpSpPr/>
                <p:nvPr/>
              </p:nvGrpSpPr>
              <p:grpSpPr>
                <a:xfrm>
                  <a:off x="522260" y="372820"/>
                  <a:ext cx="530958" cy="3527002"/>
                  <a:chOff x="522260" y="372820"/>
                  <a:chExt cx="530958" cy="3527002"/>
                </a:xfrm>
              </p:grpSpPr>
              <p:grpSp>
                <p:nvGrpSpPr>
                  <p:cNvPr id="1383" name="Google Shape;1383;p30"/>
                  <p:cNvGrpSpPr/>
                  <p:nvPr/>
                </p:nvGrpSpPr>
                <p:grpSpPr>
                  <a:xfrm>
                    <a:off x="522260" y="2971595"/>
                    <a:ext cx="530958" cy="928227"/>
                    <a:chOff x="522260" y="2971595"/>
                    <a:chExt cx="530958" cy="928227"/>
                  </a:xfrm>
                </p:grpSpPr>
                <p:sp>
                  <p:nvSpPr>
                    <p:cNvPr id="1384" name="Google Shape;1384;p3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5" name="Google Shape;1385;p3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6" name="Google Shape;1386;p3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7" name="Google Shape;1387;p3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88" name="Google Shape;1388;p3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9" name="Google Shape;1389;p3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0" name="Google Shape;1390;p30"/>
            <p:cNvGrpSpPr/>
            <p:nvPr/>
          </p:nvGrpSpPr>
          <p:grpSpPr>
            <a:xfrm>
              <a:off x="6196930" y="7"/>
              <a:ext cx="985363" cy="2629685"/>
              <a:chOff x="6010934" y="1"/>
              <a:chExt cx="1046700" cy="2793377"/>
            </a:xfrm>
          </p:grpSpPr>
          <p:grpSp>
            <p:nvGrpSpPr>
              <p:cNvPr id="1391" name="Google Shape;1391;p30"/>
              <p:cNvGrpSpPr/>
              <p:nvPr/>
            </p:nvGrpSpPr>
            <p:grpSpPr>
              <a:xfrm>
                <a:off x="6010934" y="1746678"/>
                <a:ext cx="1046700" cy="1046700"/>
                <a:chOff x="764100" y="3623300"/>
                <a:chExt cx="1046700" cy="1046700"/>
              </a:xfrm>
            </p:grpSpPr>
            <p:sp>
              <p:nvSpPr>
                <p:cNvPr id="1392" name="Google Shape;1392;p30"/>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30"/>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4" name="Google Shape;1394;p30"/>
              <p:cNvGrpSpPr/>
              <p:nvPr/>
            </p:nvGrpSpPr>
            <p:grpSpPr>
              <a:xfrm>
                <a:off x="6308747" y="1"/>
                <a:ext cx="441786" cy="2571886"/>
                <a:chOff x="1121941" y="1609666"/>
                <a:chExt cx="404159" cy="2352837"/>
              </a:xfrm>
            </p:grpSpPr>
            <p:grpSp>
              <p:nvGrpSpPr>
                <p:cNvPr id="1395" name="Google Shape;1395;p30"/>
                <p:cNvGrpSpPr/>
                <p:nvPr/>
              </p:nvGrpSpPr>
              <p:grpSpPr>
                <a:xfrm>
                  <a:off x="1121941" y="1609666"/>
                  <a:ext cx="404159" cy="2352837"/>
                  <a:chOff x="1121941" y="1609666"/>
                  <a:chExt cx="404159" cy="2352837"/>
                </a:xfrm>
              </p:grpSpPr>
              <p:grpSp>
                <p:nvGrpSpPr>
                  <p:cNvPr id="1396" name="Google Shape;1396;p30"/>
                  <p:cNvGrpSpPr/>
                  <p:nvPr/>
                </p:nvGrpSpPr>
                <p:grpSpPr>
                  <a:xfrm>
                    <a:off x="1121941" y="2971595"/>
                    <a:ext cx="404159" cy="990908"/>
                    <a:chOff x="1121941" y="2969319"/>
                    <a:chExt cx="404159" cy="990908"/>
                  </a:xfrm>
                </p:grpSpPr>
                <p:sp>
                  <p:nvSpPr>
                    <p:cNvPr id="1397" name="Google Shape;1397;p30"/>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8" name="Google Shape;1398;p30"/>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9" name="Google Shape;1399;p30"/>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0" name="Google Shape;1400;p30"/>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01" name="Google Shape;1401;p30"/>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2" name="Google Shape;1402;p30"/>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0"/>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6" name="Google Shape;1406;p30"/>
            <p:cNvGrpSpPr/>
            <p:nvPr/>
          </p:nvGrpSpPr>
          <p:grpSpPr>
            <a:xfrm>
              <a:off x="7192739" y="3730341"/>
              <a:ext cx="148551" cy="170121"/>
              <a:chOff x="3462796" y="2555878"/>
              <a:chExt cx="157798" cy="180711"/>
            </a:xfrm>
          </p:grpSpPr>
          <p:sp>
            <p:nvSpPr>
              <p:cNvPr id="1407" name="Google Shape;1407;p3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8" name="Google Shape;1408;p3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9" name="Google Shape;1409;p3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0" name="Google Shape;1410;p3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1" name="Google Shape;1411;p3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2" name="Google Shape;1412;p3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164" name="Google Shape;164;p22"/>
          <p:cNvGrpSpPr/>
          <p:nvPr/>
        </p:nvGrpSpPr>
        <p:grpSpPr>
          <a:xfrm>
            <a:off x="7374896" y="4521435"/>
            <a:ext cx="230809" cy="243156"/>
            <a:chOff x="3770248" y="2527300"/>
            <a:chExt cx="180404" cy="190055"/>
          </a:xfrm>
        </p:grpSpPr>
        <p:sp>
          <p:nvSpPr>
            <p:cNvPr id="165" name="Google Shape;165;p2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2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2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2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9" name="Google Shape;169;p22"/>
          <p:cNvGrpSpPr/>
          <p:nvPr/>
        </p:nvGrpSpPr>
        <p:grpSpPr>
          <a:xfrm>
            <a:off x="8747492" y="2424502"/>
            <a:ext cx="230809" cy="243156"/>
            <a:chOff x="3770248" y="2527300"/>
            <a:chExt cx="180404" cy="190055"/>
          </a:xfrm>
        </p:grpSpPr>
        <p:sp>
          <p:nvSpPr>
            <p:cNvPr id="170" name="Google Shape;170;p2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 name="Google Shape;171;p2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2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2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4" name="Google Shape;174;p22"/>
          <p:cNvGrpSpPr/>
          <p:nvPr/>
        </p:nvGrpSpPr>
        <p:grpSpPr>
          <a:xfrm rot="5400000">
            <a:off x="8655377" y="3665221"/>
            <a:ext cx="201871" cy="231166"/>
            <a:chOff x="3462796" y="2555878"/>
            <a:chExt cx="157798" cy="180711"/>
          </a:xfrm>
        </p:grpSpPr>
        <p:sp>
          <p:nvSpPr>
            <p:cNvPr id="175" name="Google Shape;175;p2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2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2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2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2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2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1" name="Google Shape;181;p22"/>
          <p:cNvGrpSpPr/>
          <p:nvPr/>
        </p:nvGrpSpPr>
        <p:grpSpPr>
          <a:xfrm rot="-2700000">
            <a:off x="8038130" y="1128089"/>
            <a:ext cx="169840" cy="178926"/>
            <a:chOff x="3770248" y="2527300"/>
            <a:chExt cx="180404" cy="190055"/>
          </a:xfrm>
        </p:grpSpPr>
        <p:sp>
          <p:nvSpPr>
            <p:cNvPr id="182" name="Google Shape;182;p2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2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2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2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6" name="Google Shape;186;p22"/>
          <p:cNvGrpSpPr/>
          <p:nvPr/>
        </p:nvGrpSpPr>
        <p:grpSpPr>
          <a:xfrm>
            <a:off x="6800134" y="23"/>
            <a:ext cx="985363" cy="1665685"/>
            <a:chOff x="2484475" y="1329455"/>
            <a:chExt cx="1046700" cy="1769370"/>
          </a:xfrm>
        </p:grpSpPr>
        <p:sp>
          <p:nvSpPr>
            <p:cNvPr id="187" name="Google Shape;187;p22"/>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2"/>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 name="Google Shape;189;p22"/>
            <p:cNvGrpSpPr/>
            <p:nvPr/>
          </p:nvGrpSpPr>
          <p:grpSpPr>
            <a:xfrm>
              <a:off x="2769703" y="1329455"/>
              <a:ext cx="510180" cy="1483501"/>
              <a:chOff x="1818382" y="2433081"/>
              <a:chExt cx="466728" cy="1357150"/>
            </a:xfrm>
          </p:grpSpPr>
          <p:grpSp>
            <p:nvGrpSpPr>
              <p:cNvPr id="190" name="Google Shape;190;p22"/>
              <p:cNvGrpSpPr/>
              <p:nvPr/>
            </p:nvGrpSpPr>
            <p:grpSpPr>
              <a:xfrm>
                <a:off x="1818382" y="2971595"/>
                <a:ext cx="466728" cy="818636"/>
                <a:chOff x="1818382" y="2942618"/>
                <a:chExt cx="466728" cy="818636"/>
              </a:xfrm>
            </p:grpSpPr>
            <p:sp>
              <p:nvSpPr>
                <p:cNvPr id="191" name="Google Shape;191;p2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2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2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4" name="Google Shape;194;p2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5" name="Google Shape;195;p22"/>
          <p:cNvGrpSpPr/>
          <p:nvPr/>
        </p:nvGrpSpPr>
        <p:grpSpPr>
          <a:xfrm>
            <a:off x="8330194" y="1"/>
            <a:ext cx="852241" cy="2239549"/>
            <a:chOff x="3961868" y="-465246"/>
            <a:chExt cx="905291" cy="2378956"/>
          </a:xfrm>
        </p:grpSpPr>
        <p:grpSp>
          <p:nvGrpSpPr>
            <p:cNvPr id="196" name="Google Shape;196;p22"/>
            <p:cNvGrpSpPr/>
            <p:nvPr/>
          </p:nvGrpSpPr>
          <p:grpSpPr>
            <a:xfrm>
              <a:off x="3961868" y="1008419"/>
              <a:ext cx="905291" cy="905291"/>
              <a:chOff x="764100" y="3623300"/>
              <a:chExt cx="1046700" cy="1046700"/>
            </a:xfrm>
          </p:grpSpPr>
          <p:sp>
            <p:nvSpPr>
              <p:cNvPr id="197" name="Google Shape;197;p22"/>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2"/>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 name="Google Shape;199;p22"/>
            <p:cNvGrpSpPr/>
            <p:nvPr/>
          </p:nvGrpSpPr>
          <p:grpSpPr>
            <a:xfrm>
              <a:off x="4155315" y="-465246"/>
              <a:ext cx="522826" cy="2186340"/>
              <a:chOff x="2447534" y="1609676"/>
              <a:chExt cx="478297" cy="2000128"/>
            </a:xfrm>
          </p:grpSpPr>
          <p:grpSp>
            <p:nvGrpSpPr>
              <p:cNvPr id="200" name="Google Shape;200;p22"/>
              <p:cNvGrpSpPr/>
              <p:nvPr/>
            </p:nvGrpSpPr>
            <p:grpSpPr>
              <a:xfrm>
                <a:off x="2447534" y="2971595"/>
                <a:ext cx="478297" cy="638209"/>
                <a:chOff x="2447534" y="3081786"/>
                <a:chExt cx="478297" cy="638209"/>
              </a:xfrm>
            </p:grpSpPr>
            <p:sp>
              <p:nvSpPr>
                <p:cNvPr id="201" name="Google Shape;201;p2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2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2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4" name="Google Shape;204;p2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5" name="Google Shape;205;p22"/>
          <p:cNvGrpSpPr/>
          <p:nvPr/>
        </p:nvGrpSpPr>
        <p:grpSpPr>
          <a:xfrm>
            <a:off x="7811773" y="19"/>
            <a:ext cx="492189" cy="1147269"/>
            <a:chOff x="5194218" y="197272"/>
            <a:chExt cx="522827" cy="1218684"/>
          </a:xfrm>
        </p:grpSpPr>
        <p:grpSp>
          <p:nvGrpSpPr>
            <p:cNvPr id="206" name="Google Shape;206;p22"/>
            <p:cNvGrpSpPr/>
            <p:nvPr/>
          </p:nvGrpSpPr>
          <p:grpSpPr>
            <a:xfrm>
              <a:off x="5194218" y="893129"/>
              <a:ext cx="522827" cy="522827"/>
              <a:chOff x="764100" y="3623300"/>
              <a:chExt cx="1046700" cy="1046700"/>
            </a:xfrm>
          </p:grpSpPr>
          <p:sp>
            <p:nvSpPr>
              <p:cNvPr id="207" name="Google Shape;207;p22"/>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2"/>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 name="Google Shape;209;p22"/>
            <p:cNvGrpSpPr/>
            <p:nvPr/>
          </p:nvGrpSpPr>
          <p:grpSpPr>
            <a:xfrm>
              <a:off x="5371921" y="197272"/>
              <a:ext cx="182209" cy="1080483"/>
              <a:chOff x="3305183" y="2334136"/>
              <a:chExt cx="166690" cy="988457"/>
            </a:xfrm>
          </p:grpSpPr>
          <p:grpSp>
            <p:nvGrpSpPr>
              <p:cNvPr id="210" name="Google Shape;210;p22"/>
              <p:cNvGrpSpPr/>
              <p:nvPr/>
            </p:nvGrpSpPr>
            <p:grpSpPr>
              <a:xfrm>
                <a:off x="3305183" y="2971595"/>
                <a:ext cx="166690" cy="350998"/>
                <a:chOff x="3305183" y="3146560"/>
                <a:chExt cx="166690" cy="350998"/>
              </a:xfrm>
            </p:grpSpPr>
            <p:sp>
              <p:nvSpPr>
                <p:cNvPr id="211" name="Google Shape;211;p2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2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2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14" name="Google Shape;214;p2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 name="Google Shape;215;p22"/>
          <p:cNvGrpSpPr/>
          <p:nvPr/>
        </p:nvGrpSpPr>
        <p:grpSpPr>
          <a:xfrm>
            <a:off x="8018879" y="0"/>
            <a:ext cx="810166" cy="3722093"/>
            <a:chOff x="7824797" y="-929429"/>
            <a:chExt cx="860597" cy="3953785"/>
          </a:xfrm>
        </p:grpSpPr>
        <p:grpSp>
          <p:nvGrpSpPr>
            <p:cNvPr id="216" name="Google Shape;216;p22"/>
            <p:cNvGrpSpPr/>
            <p:nvPr/>
          </p:nvGrpSpPr>
          <p:grpSpPr>
            <a:xfrm>
              <a:off x="7824797" y="1891931"/>
              <a:ext cx="860597" cy="1132425"/>
              <a:chOff x="764100" y="3623300"/>
              <a:chExt cx="1046700" cy="1046700"/>
            </a:xfrm>
          </p:grpSpPr>
          <p:sp>
            <p:nvSpPr>
              <p:cNvPr id="217" name="Google Shape;217;p22"/>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2"/>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9" name="Google Shape;219;p22"/>
            <p:cNvGrpSpPr/>
            <p:nvPr/>
          </p:nvGrpSpPr>
          <p:grpSpPr>
            <a:xfrm>
              <a:off x="8100547" y="-929429"/>
              <a:ext cx="300376" cy="3735115"/>
              <a:chOff x="3792712" y="404687"/>
              <a:chExt cx="274793" cy="3416993"/>
            </a:xfrm>
          </p:grpSpPr>
          <p:grpSp>
            <p:nvGrpSpPr>
              <p:cNvPr id="220" name="Google Shape;220;p22"/>
              <p:cNvGrpSpPr/>
              <p:nvPr/>
            </p:nvGrpSpPr>
            <p:grpSpPr>
              <a:xfrm>
                <a:off x="3792712" y="2971595"/>
                <a:ext cx="274793" cy="850085"/>
                <a:chOff x="3792712" y="2879468"/>
                <a:chExt cx="274793" cy="850085"/>
              </a:xfrm>
            </p:grpSpPr>
            <p:sp>
              <p:nvSpPr>
                <p:cNvPr id="221" name="Google Shape;221;p2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2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2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4" name="Google Shape;224;p2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5" name="Google Shape;225;p22"/>
          <p:cNvGrpSpPr/>
          <p:nvPr/>
        </p:nvGrpSpPr>
        <p:grpSpPr>
          <a:xfrm>
            <a:off x="7260997" y="0"/>
            <a:ext cx="985363" cy="4610929"/>
            <a:chOff x="1192601" y="-2473021"/>
            <a:chExt cx="1046700" cy="4897949"/>
          </a:xfrm>
        </p:grpSpPr>
        <p:grpSp>
          <p:nvGrpSpPr>
            <p:cNvPr id="226" name="Google Shape;226;p22"/>
            <p:cNvGrpSpPr/>
            <p:nvPr/>
          </p:nvGrpSpPr>
          <p:grpSpPr>
            <a:xfrm>
              <a:off x="1192601" y="1378228"/>
              <a:ext cx="1046700" cy="1046700"/>
              <a:chOff x="764100" y="3623300"/>
              <a:chExt cx="1046700" cy="1046700"/>
            </a:xfrm>
          </p:grpSpPr>
          <p:sp>
            <p:nvSpPr>
              <p:cNvPr id="227" name="Google Shape;227;p22"/>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2"/>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 name="Google Shape;229;p22"/>
            <p:cNvGrpSpPr/>
            <p:nvPr/>
          </p:nvGrpSpPr>
          <p:grpSpPr>
            <a:xfrm>
              <a:off x="1417979" y="-2473021"/>
              <a:ext cx="580390" cy="4604206"/>
              <a:chOff x="522260" y="-312241"/>
              <a:chExt cx="530958" cy="4212063"/>
            </a:xfrm>
          </p:grpSpPr>
          <p:grpSp>
            <p:nvGrpSpPr>
              <p:cNvPr id="230" name="Google Shape;230;p22"/>
              <p:cNvGrpSpPr/>
              <p:nvPr/>
            </p:nvGrpSpPr>
            <p:grpSpPr>
              <a:xfrm>
                <a:off x="522260" y="2971595"/>
                <a:ext cx="530958" cy="928227"/>
                <a:chOff x="522260" y="2971595"/>
                <a:chExt cx="530958" cy="928227"/>
              </a:xfrm>
            </p:grpSpPr>
            <p:sp>
              <p:nvSpPr>
                <p:cNvPr id="231" name="Google Shape;231;p2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2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2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2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5" name="Google Shape;235;p2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6" name="Google Shape;236;p22"/>
          <p:cNvGrpSpPr/>
          <p:nvPr/>
        </p:nvGrpSpPr>
        <p:grpSpPr>
          <a:xfrm>
            <a:off x="7310064" y="1807216"/>
            <a:ext cx="148551" cy="170121"/>
            <a:chOff x="3462796" y="2555878"/>
            <a:chExt cx="157798" cy="180711"/>
          </a:xfrm>
        </p:grpSpPr>
        <p:sp>
          <p:nvSpPr>
            <p:cNvPr id="237" name="Google Shape;237;p2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2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2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2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2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2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3" name="Google Shape;243;p22"/>
          <p:cNvGrpSpPr/>
          <p:nvPr/>
        </p:nvGrpSpPr>
        <p:grpSpPr>
          <a:xfrm>
            <a:off x="6425530" y="0"/>
            <a:ext cx="985363" cy="3010692"/>
            <a:chOff x="6010934" y="-404723"/>
            <a:chExt cx="1046700" cy="3198101"/>
          </a:xfrm>
        </p:grpSpPr>
        <p:grpSp>
          <p:nvGrpSpPr>
            <p:cNvPr id="244" name="Google Shape;244;p22"/>
            <p:cNvGrpSpPr/>
            <p:nvPr/>
          </p:nvGrpSpPr>
          <p:grpSpPr>
            <a:xfrm>
              <a:off x="6010934" y="1746678"/>
              <a:ext cx="1046700" cy="1046700"/>
              <a:chOff x="764100" y="3623300"/>
              <a:chExt cx="1046700" cy="1046700"/>
            </a:xfrm>
          </p:grpSpPr>
          <p:sp>
            <p:nvSpPr>
              <p:cNvPr id="245" name="Google Shape;245;p22"/>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2"/>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 name="Google Shape;247;p22"/>
            <p:cNvGrpSpPr/>
            <p:nvPr/>
          </p:nvGrpSpPr>
          <p:grpSpPr>
            <a:xfrm>
              <a:off x="6308747" y="-404723"/>
              <a:ext cx="441786" cy="2976610"/>
              <a:chOff x="1121941" y="1239413"/>
              <a:chExt cx="404159" cy="2723090"/>
            </a:xfrm>
          </p:grpSpPr>
          <p:sp>
            <p:nvSpPr>
              <p:cNvPr id="248" name="Google Shape;248;p2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9" name="Google Shape;249;p22"/>
              <p:cNvGrpSpPr/>
              <p:nvPr/>
            </p:nvGrpSpPr>
            <p:grpSpPr>
              <a:xfrm>
                <a:off x="1121941" y="2971595"/>
                <a:ext cx="404159" cy="990908"/>
                <a:chOff x="1121941" y="2969319"/>
                <a:chExt cx="404159" cy="990908"/>
              </a:xfrm>
            </p:grpSpPr>
            <p:sp>
              <p:nvSpPr>
                <p:cNvPr id="250" name="Google Shape;250;p2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2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2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2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3"/>
          <p:cNvGrpSpPr/>
          <p:nvPr/>
        </p:nvGrpSpPr>
        <p:grpSpPr>
          <a:xfrm>
            <a:off x="7647709" y="-1"/>
            <a:ext cx="476555" cy="4897445"/>
            <a:chOff x="6798998" y="-1296139"/>
            <a:chExt cx="476555" cy="4897445"/>
          </a:xfrm>
        </p:grpSpPr>
        <p:sp>
          <p:nvSpPr>
            <p:cNvPr id="256" name="Google Shape;256;p2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23"/>
            <p:cNvSpPr/>
            <p:nvPr/>
          </p:nvSpPr>
          <p:spPr>
            <a:xfrm>
              <a:off x="7026850" y="-1296139"/>
              <a:ext cx="17700" cy="4271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 name="Google Shape;258;p23"/>
          <p:cNvGrpSpPr/>
          <p:nvPr/>
        </p:nvGrpSpPr>
        <p:grpSpPr>
          <a:xfrm>
            <a:off x="8602816" y="-3"/>
            <a:ext cx="406190" cy="1540306"/>
            <a:chOff x="5578966" y="2422197"/>
            <a:chExt cx="406190" cy="1540306"/>
          </a:xfrm>
        </p:grpSpPr>
        <p:sp>
          <p:nvSpPr>
            <p:cNvPr id="259" name="Google Shape;259;p2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23"/>
            <p:cNvSpPr/>
            <p:nvPr/>
          </p:nvSpPr>
          <p:spPr>
            <a:xfrm>
              <a:off x="5774600" y="2422197"/>
              <a:ext cx="17700" cy="552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p23"/>
          <p:cNvGrpSpPr/>
          <p:nvPr/>
        </p:nvGrpSpPr>
        <p:grpSpPr>
          <a:xfrm>
            <a:off x="7963861" y="0"/>
            <a:ext cx="466512" cy="2850156"/>
            <a:chOff x="6176324" y="940075"/>
            <a:chExt cx="466512" cy="2850156"/>
          </a:xfrm>
        </p:grpSpPr>
        <p:sp>
          <p:nvSpPr>
            <p:cNvPr id="262" name="Google Shape;262;p2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23"/>
            <p:cNvSpPr/>
            <p:nvPr/>
          </p:nvSpPr>
          <p:spPr>
            <a:xfrm>
              <a:off x="6400713" y="940075"/>
              <a:ext cx="17700" cy="2034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 name="Google Shape;264;p23"/>
          <p:cNvGrpSpPr/>
          <p:nvPr/>
        </p:nvGrpSpPr>
        <p:grpSpPr>
          <a:xfrm>
            <a:off x="6187339" y="0"/>
            <a:ext cx="170472" cy="1319629"/>
            <a:chOff x="7576714" y="2009363"/>
            <a:chExt cx="170472" cy="1319629"/>
          </a:xfrm>
        </p:grpSpPr>
        <p:sp>
          <p:nvSpPr>
            <p:cNvPr id="265" name="Google Shape;265;p2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23"/>
            <p:cNvSpPr/>
            <p:nvPr/>
          </p:nvSpPr>
          <p:spPr>
            <a:xfrm>
              <a:off x="7652975" y="2009363"/>
              <a:ext cx="17700" cy="9657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 name="Google Shape;267;p23"/>
          <p:cNvGrpSpPr/>
          <p:nvPr/>
        </p:nvGrpSpPr>
        <p:grpSpPr>
          <a:xfrm>
            <a:off x="6863948" y="-1"/>
            <a:ext cx="288375" cy="3513743"/>
            <a:chOff x="7883572" y="308161"/>
            <a:chExt cx="288375" cy="3513743"/>
          </a:xfrm>
        </p:grpSpPr>
        <p:sp>
          <p:nvSpPr>
            <p:cNvPr id="268" name="Google Shape;268;p2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23"/>
            <p:cNvSpPr/>
            <p:nvPr/>
          </p:nvSpPr>
          <p:spPr>
            <a:xfrm>
              <a:off x="8024899" y="308161"/>
              <a:ext cx="17700" cy="26670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 name="Google Shape;270;p23"/>
          <p:cNvSpPr txBox="1">
            <a:spLocks noGrp="1"/>
          </p:cNvSpPr>
          <p:nvPr>
            <p:ph type="ctrTitle"/>
          </p:nvPr>
        </p:nvSpPr>
        <p:spPr>
          <a:xfrm>
            <a:off x="1585825" y="20535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lvl1pPr lvl="0"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algn="l">
              <a:lnSpc>
                <a:spcPct val="90000"/>
              </a:lnSpc>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271" name="Google Shape;271;p23"/>
          <p:cNvSpPr txBox="1">
            <a:spLocks noGrp="1"/>
          </p:cNvSpPr>
          <p:nvPr>
            <p:ph type="subTitle" idx="1"/>
          </p:nvPr>
        </p:nvSpPr>
        <p:spPr>
          <a:xfrm>
            <a:off x="1585825" y="2705100"/>
            <a:ext cx="4646100" cy="3849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accent4"/>
              </a:buClr>
              <a:buSzPts val="2400"/>
              <a:buNone/>
              <a:defRPr>
                <a:solidFill>
                  <a:schemeClr val="accent4"/>
                </a:solidFill>
              </a:defRPr>
            </a:lvl1pPr>
            <a:lvl2pPr lvl="1" algn="l">
              <a:lnSpc>
                <a:spcPct val="115000"/>
              </a:lnSpc>
              <a:spcBef>
                <a:spcPts val="800"/>
              </a:spcBef>
              <a:spcAft>
                <a:spcPts val="0"/>
              </a:spcAft>
              <a:buClr>
                <a:schemeClr val="accent4"/>
              </a:buClr>
              <a:buSzPts val="3000"/>
              <a:buNone/>
              <a:defRPr sz="3000">
                <a:solidFill>
                  <a:schemeClr val="accent4"/>
                </a:solidFill>
              </a:defRPr>
            </a:lvl2pPr>
            <a:lvl3pPr lvl="2" algn="l">
              <a:lnSpc>
                <a:spcPct val="115000"/>
              </a:lnSpc>
              <a:spcBef>
                <a:spcPts val="800"/>
              </a:spcBef>
              <a:spcAft>
                <a:spcPts val="0"/>
              </a:spcAft>
              <a:buClr>
                <a:schemeClr val="accent4"/>
              </a:buClr>
              <a:buSzPts val="3000"/>
              <a:buNone/>
              <a:defRPr sz="3000">
                <a:solidFill>
                  <a:schemeClr val="accent4"/>
                </a:solidFill>
              </a:defRPr>
            </a:lvl3pPr>
            <a:lvl4pPr lvl="3" algn="l">
              <a:lnSpc>
                <a:spcPct val="115000"/>
              </a:lnSpc>
              <a:spcBef>
                <a:spcPts val="800"/>
              </a:spcBef>
              <a:spcAft>
                <a:spcPts val="0"/>
              </a:spcAft>
              <a:buClr>
                <a:schemeClr val="accent4"/>
              </a:buClr>
              <a:buSzPts val="3000"/>
              <a:buNone/>
              <a:defRPr sz="3000">
                <a:solidFill>
                  <a:schemeClr val="accent4"/>
                </a:solidFill>
              </a:defRPr>
            </a:lvl4pPr>
            <a:lvl5pPr lvl="4" algn="l">
              <a:lnSpc>
                <a:spcPct val="115000"/>
              </a:lnSpc>
              <a:spcBef>
                <a:spcPts val="800"/>
              </a:spcBef>
              <a:spcAft>
                <a:spcPts val="0"/>
              </a:spcAft>
              <a:buClr>
                <a:schemeClr val="accent4"/>
              </a:buClr>
              <a:buSzPts val="3000"/>
              <a:buNone/>
              <a:defRPr sz="3000">
                <a:solidFill>
                  <a:schemeClr val="accent4"/>
                </a:solidFill>
              </a:defRPr>
            </a:lvl5pPr>
            <a:lvl6pPr lvl="5" algn="l">
              <a:lnSpc>
                <a:spcPct val="115000"/>
              </a:lnSpc>
              <a:spcBef>
                <a:spcPts val="800"/>
              </a:spcBef>
              <a:spcAft>
                <a:spcPts val="0"/>
              </a:spcAft>
              <a:buClr>
                <a:schemeClr val="accent4"/>
              </a:buClr>
              <a:buSzPts val="3000"/>
              <a:buNone/>
              <a:defRPr sz="3000">
                <a:solidFill>
                  <a:schemeClr val="accent4"/>
                </a:solidFill>
              </a:defRPr>
            </a:lvl6pPr>
            <a:lvl7pPr lvl="6" algn="l">
              <a:lnSpc>
                <a:spcPct val="115000"/>
              </a:lnSpc>
              <a:spcBef>
                <a:spcPts val="800"/>
              </a:spcBef>
              <a:spcAft>
                <a:spcPts val="0"/>
              </a:spcAft>
              <a:buClr>
                <a:schemeClr val="accent4"/>
              </a:buClr>
              <a:buSzPts val="3000"/>
              <a:buNone/>
              <a:defRPr sz="3000">
                <a:solidFill>
                  <a:schemeClr val="accent4"/>
                </a:solidFill>
              </a:defRPr>
            </a:lvl7pPr>
            <a:lvl8pPr lvl="7" algn="l">
              <a:lnSpc>
                <a:spcPct val="115000"/>
              </a:lnSpc>
              <a:spcBef>
                <a:spcPts val="800"/>
              </a:spcBef>
              <a:spcAft>
                <a:spcPts val="0"/>
              </a:spcAft>
              <a:buClr>
                <a:schemeClr val="accent4"/>
              </a:buClr>
              <a:buSzPts val="3000"/>
              <a:buNone/>
              <a:defRPr sz="3000">
                <a:solidFill>
                  <a:schemeClr val="accent4"/>
                </a:solidFill>
              </a:defRPr>
            </a:lvl8pPr>
            <a:lvl9pPr lvl="8" algn="l">
              <a:lnSpc>
                <a:spcPct val="115000"/>
              </a:lnSpc>
              <a:spcBef>
                <a:spcPts val="800"/>
              </a:spcBef>
              <a:spcAft>
                <a:spcPts val="800"/>
              </a:spcAft>
              <a:buClr>
                <a:schemeClr val="accent4"/>
              </a:buClr>
              <a:buSzPts val="3000"/>
              <a:buNone/>
              <a:defRPr sz="3000">
                <a:solidFill>
                  <a:schemeClr val="accent4"/>
                </a:solidFill>
              </a:defRPr>
            </a:lvl9pPr>
          </a:lstStyle>
          <a:p>
            <a:endParaRPr/>
          </a:p>
        </p:txBody>
      </p:sp>
      <p:sp>
        <p:nvSpPr>
          <p:cNvPr id="272" name="Google Shape;272;p23"/>
          <p:cNvSpPr/>
          <p:nvPr/>
        </p:nvSpPr>
        <p:spPr>
          <a:xfrm>
            <a:off x="-229144" y="1734600"/>
            <a:ext cx="1674300" cy="1674300"/>
          </a:xfrm>
          <a:prstGeom prst="chord">
            <a:avLst>
              <a:gd name="adj1" fmla="val 13399399"/>
              <a:gd name="adj2" fmla="val 8184747"/>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3"/>
          <p:cNvSpPr/>
          <p:nvPr/>
        </p:nvSpPr>
        <p:spPr>
          <a:xfrm>
            <a:off x="-29101" y="1934643"/>
            <a:ext cx="1274400" cy="1274400"/>
          </a:xfrm>
          <a:prstGeom prst="chord">
            <a:avLst>
              <a:gd name="adj1" fmla="val 11949430"/>
              <a:gd name="adj2" fmla="val 9637875"/>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4" name="Google Shape;274;p23"/>
          <p:cNvGrpSpPr/>
          <p:nvPr/>
        </p:nvGrpSpPr>
        <p:grpSpPr>
          <a:xfrm>
            <a:off x="6746411" y="744238"/>
            <a:ext cx="180404" cy="190055"/>
            <a:chOff x="3770248" y="2527300"/>
            <a:chExt cx="180404" cy="190055"/>
          </a:xfrm>
        </p:grpSpPr>
        <p:sp>
          <p:nvSpPr>
            <p:cNvPr id="275" name="Google Shape;275;p2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2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2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2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79" name="Google Shape;279;p23"/>
          <p:cNvGrpSpPr/>
          <p:nvPr/>
        </p:nvGrpSpPr>
        <p:grpSpPr>
          <a:xfrm>
            <a:off x="1030839" y="3124970"/>
            <a:ext cx="214463" cy="245604"/>
            <a:chOff x="3462796" y="2555878"/>
            <a:chExt cx="157798" cy="180711"/>
          </a:xfrm>
        </p:grpSpPr>
        <p:sp>
          <p:nvSpPr>
            <p:cNvPr id="280" name="Google Shape;280;p2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2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2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2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2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2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6" name="Google Shape;286;p23"/>
          <p:cNvGrpSpPr/>
          <p:nvPr/>
        </p:nvGrpSpPr>
        <p:grpSpPr>
          <a:xfrm>
            <a:off x="8737419" y="2806488"/>
            <a:ext cx="245187" cy="258304"/>
            <a:chOff x="3770248" y="2527300"/>
            <a:chExt cx="180404" cy="190055"/>
          </a:xfrm>
        </p:grpSpPr>
        <p:sp>
          <p:nvSpPr>
            <p:cNvPr id="287" name="Google Shape;287;p2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2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2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2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1" name="Google Shape;291;p23"/>
          <p:cNvGrpSpPr/>
          <p:nvPr/>
        </p:nvGrpSpPr>
        <p:grpSpPr>
          <a:xfrm rot="5400000">
            <a:off x="8622497" y="4565562"/>
            <a:ext cx="214448" cy="245568"/>
            <a:chOff x="3462796" y="2555878"/>
            <a:chExt cx="157798" cy="180711"/>
          </a:xfrm>
        </p:grpSpPr>
        <p:sp>
          <p:nvSpPr>
            <p:cNvPr id="292" name="Google Shape;292;p2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2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2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2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2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2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8" name="Google Shape;298;p23"/>
          <p:cNvGrpSpPr/>
          <p:nvPr/>
        </p:nvGrpSpPr>
        <p:grpSpPr>
          <a:xfrm>
            <a:off x="163248" y="1684513"/>
            <a:ext cx="180404" cy="190055"/>
            <a:chOff x="3770248" y="2527300"/>
            <a:chExt cx="180404" cy="190055"/>
          </a:xfrm>
        </p:grpSpPr>
        <p:sp>
          <p:nvSpPr>
            <p:cNvPr id="299" name="Google Shape;299;p2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2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2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2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3" name="Google Shape;303;p23"/>
          <p:cNvGrpSpPr/>
          <p:nvPr/>
        </p:nvGrpSpPr>
        <p:grpSpPr>
          <a:xfrm rot="-2700000">
            <a:off x="7714705" y="744247"/>
            <a:ext cx="180402" cy="190053"/>
            <a:chOff x="3770248" y="2527300"/>
            <a:chExt cx="180404" cy="190055"/>
          </a:xfrm>
        </p:grpSpPr>
        <p:sp>
          <p:nvSpPr>
            <p:cNvPr id="304" name="Google Shape;304;p2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2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2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2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8" name="Google Shape;308;p23"/>
          <p:cNvGrpSpPr/>
          <p:nvPr/>
        </p:nvGrpSpPr>
        <p:grpSpPr>
          <a:xfrm>
            <a:off x="6651762" y="-7"/>
            <a:ext cx="1046700" cy="1769370"/>
            <a:chOff x="2484475" y="1329455"/>
            <a:chExt cx="1046700" cy="1769370"/>
          </a:xfrm>
        </p:grpSpPr>
        <p:sp>
          <p:nvSpPr>
            <p:cNvPr id="309" name="Google Shape;309;p23"/>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3"/>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1" name="Google Shape;311;p23"/>
            <p:cNvGrpSpPr/>
            <p:nvPr/>
          </p:nvGrpSpPr>
          <p:grpSpPr>
            <a:xfrm>
              <a:off x="2769703" y="1329455"/>
              <a:ext cx="510180" cy="1483501"/>
              <a:chOff x="1818382" y="2433081"/>
              <a:chExt cx="466728" cy="1357150"/>
            </a:xfrm>
          </p:grpSpPr>
          <p:grpSp>
            <p:nvGrpSpPr>
              <p:cNvPr id="312" name="Google Shape;312;p23"/>
              <p:cNvGrpSpPr/>
              <p:nvPr/>
            </p:nvGrpSpPr>
            <p:grpSpPr>
              <a:xfrm>
                <a:off x="1818382" y="2971595"/>
                <a:ext cx="466728" cy="818636"/>
                <a:chOff x="1818382" y="2942618"/>
                <a:chExt cx="466728" cy="818636"/>
              </a:xfrm>
            </p:grpSpPr>
            <p:sp>
              <p:nvSpPr>
                <p:cNvPr id="313" name="Google Shape;313;p2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2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2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16" name="Google Shape;316;p2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7" name="Google Shape;317;p2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3"/>
          <p:cNvGrpSpPr/>
          <p:nvPr/>
        </p:nvGrpSpPr>
        <p:grpSpPr>
          <a:xfrm>
            <a:off x="8277068" y="-1"/>
            <a:ext cx="905291" cy="2805686"/>
            <a:chOff x="3961868" y="-891976"/>
            <a:chExt cx="905291" cy="2805686"/>
          </a:xfrm>
        </p:grpSpPr>
        <p:grpSp>
          <p:nvGrpSpPr>
            <p:cNvPr id="319" name="Google Shape;319;p23"/>
            <p:cNvGrpSpPr/>
            <p:nvPr/>
          </p:nvGrpSpPr>
          <p:grpSpPr>
            <a:xfrm>
              <a:off x="3961868" y="1008419"/>
              <a:ext cx="905291" cy="905291"/>
              <a:chOff x="764100" y="3623300"/>
              <a:chExt cx="1046700" cy="1046700"/>
            </a:xfrm>
          </p:grpSpPr>
          <p:sp>
            <p:nvSpPr>
              <p:cNvPr id="320" name="Google Shape;320;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2" name="Google Shape;322;p23"/>
            <p:cNvGrpSpPr/>
            <p:nvPr/>
          </p:nvGrpSpPr>
          <p:grpSpPr>
            <a:xfrm>
              <a:off x="4155315" y="-891976"/>
              <a:ext cx="522826" cy="2613070"/>
              <a:chOff x="2447534" y="1219291"/>
              <a:chExt cx="478297" cy="2390513"/>
            </a:xfrm>
          </p:grpSpPr>
          <p:grpSp>
            <p:nvGrpSpPr>
              <p:cNvPr id="323" name="Google Shape;323;p23"/>
              <p:cNvGrpSpPr/>
              <p:nvPr/>
            </p:nvGrpSpPr>
            <p:grpSpPr>
              <a:xfrm>
                <a:off x="2447534" y="1219291"/>
                <a:ext cx="478297" cy="2390513"/>
                <a:chOff x="2447534" y="1219291"/>
                <a:chExt cx="478297" cy="2390513"/>
              </a:xfrm>
            </p:grpSpPr>
            <p:grpSp>
              <p:nvGrpSpPr>
                <p:cNvPr id="324" name="Google Shape;324;p23"/>
                <p:cNvGrpSpPr/>
                <p:nvPr/>
              </p:nvGrpSpPr>
              <p:grpSpPr>
                <a:xfrm>
                  <a:off x="2447534" y="2971595"/>
                  <a:ext cx="478297" cy="638209"/>
                  <a:chOff x="2447534" y="3081786"/>
                  <a:chExt cx="478297" cy="638209"/>
                </a:xfrm>
              </p:grpSpPr>
              <p:sp>
                <p:nvSpPr>
                  <p:cNvPr id="325" name="Google Shape;325;p2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2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2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28" name="Google Shape;328;p2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9" name="Google Shape;329;p2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 name="Google Shape;331;p23"/>
          <p:cNvGrpSpPr/>
          <p:nvPr/>
        </p:nvGrpSpPr>
        <p:grpSpPr>
          <a:xfrm>
            <a:off x="7726343" y="1"/>
            <a:ext cx="522827" cy="1952268"/>
            <a:chOff x="5194218" y="-536312"/>
            <a:chExt cx="522827" cy="1952268"/>
          </a:xfrm>
        </p:grpSpPr>
        <p:grpSp>
          <p:nvGrpSpPr>
            <p:cNvPr id="332" name="Google Shape;332;p23"/>
            <p:cNvGrpSpPr/>
            <p:nvPr/>
          </p:nvGrpSpPr>
          <p:grpSpPr>
            <a:xfrm>
              <a:off x="5194218" y="893129"/>
              <a:ext cx="522827" cy="522827"/>
              <a:chOff x="764100" y="3623300"/>
              <a:chExt cx="1046700" cy="1046700"/>
            </a:xfrm>
          </p:grpSpPr>
          <p:sp>
            <p:nvSpPr>
              <p:cNvPr id="333" name="Google Shape;333;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5" name="Google Shape;335;p23"/>
            <p:cNvGrpSpPr/>
            <p:nvPr/>
          </p:nvGrpSpPr>
          <p:grpSpPr>
            <a:xfrm>
              <a:off x="5371921" y="-536312"/>
              <a:ext cx="182209" cy="1814066"/>
              <a:chOff x="3305183" y="1663032"/>
              <a:chExt cx="166690" cy="1659561"/>
            </a:xfrm>
          </p:grpSpPr>
          <p:grpSp>
            <p:nvGrpSpPr>
              <p:cNvPr id="336" name="Google Shape;336;p23"/>
              <p:cNvGrpSpPr/>
              <p:nvPr/>
            </p:nvGrpSpPr>
            <p:grpSpPr>
              <a:xfrm>
                <a:off x="3305183" y="1663032"/>
                <a:ext cx="166690" cy="1659561"/>
                <a:chOff x="3305183" y="1663032"/>
                <a:chExt cx="166690" cy="1659561"/>
              </a:xfrm>
            </p:grpSpPr>
            <p:grpSp>
              <p:nvGrpSpPr>
                <p:cNvPr id="337" name="Google Shape;337;p23"/>
                <p:cNvGrpSpPr/>
                <p:nvPr/>
              </p:nvGrpSpPr>
              <p:grpSpPr>
                <a:xfrm>
                  <a:off x="3305183" y="2971595"/>
                  <a:ext cx="166690" cy="350998"/>
                  <a:chOff x="3305183" y="3146560"/>
                  <a:chExt cx="166690" cy="350998"/>
                </a:xfrm>
              </p:grpSpPr>
              <p:sp>
                <p:nvSpPr>
                  <p:cNvPr id="338" name="Google Shape;338;p2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2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2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41" name="Google Shape;341;p2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2" name="Google Shape;342;p2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23"/>
          <p:cNvGrpSpPr/>
          <p:nvPr/>
        </p:nvGrpSpPr>
        <p:grpSpPr>
          <a:xfrm>
            <a:off x="7946297" y="-6"/>
            <a:ext cx="860597" cy="4748537"/>
            <a:chOff x="7824797" y="-1724181"/>
            <a:chExt cx="860597" cy="4748537"/>
          </a:xfrm>
        </p:grpSpPr>
        <p:grpSp>
          <p:nvGrpSpPr>
            <p:cNvPr id="344" name="Google Shape;344;p23"/>
            <p:cNvGrpSpPr/>
            <p:nvPr/>
          </p:nvGrpSpPr>
          <p:grpSpPr>
            <a:xfrm>
              <a:off x="7824797" y="1891931"/>
              <a:ext cx="860597" cy="1132425"/>
              <a:chOff x="764100" y="3623300"/>
              <a:chExt cx="1046700" cy="1046700"/>
            </a:xfrm>
          </p:grpSpPr>
          <p:sp>
            <p:nvSpPr>
              <p:cNvPr id="345" name="Google Shape;345;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7" name="Google Shape;347;p23"/>
            <p:cNvGrpSpPr/>
            <p:nvPr/>
          </p:nvGrpSpPr>
          <p:grpSpPr>
            <a:xfrm>
              <a:off x="8100547" y="-1724181"/>
              <a:ext cx="300376" cy="4529867"/>
              <a:chOff x="3792712" y="-322375"/>
              <a:chExt cx="274793" cy="4144055"/>
            </a:xfrm>
          </p:grpSpPr>
          <p:grpSp>
            <p:nvGrpSpPr>
              <p:cNvPr id="348" name="Google Shape;348;p23"/>
              <p:cNvGrpSpPr/>
              <p:nvPr/>
            </p:nvGrpSpPr>
            <p:grpSpPr>
              <a:xfrm>
                <a:off x="3792712" y="-322375"/>
                <a:ext cx="274793" cy="4144055"/>
                <a:chOff x="3792712" y="-322375"/>
                <a:chExt cx="274793" cy="4144055"/>
              </a:xfrm>
            </p:grpSpPr>
            <p:grpSp>
              <p:nvGrpSpPr>
                <p:cNvPr id="349" name="Google Shape;349;p23"/>
                <p:cNvGrpSpPr/>
                <p:nvPr/>
              </p:nvGrpSpPr>
              <p:grpSpPr>
                <a:xfrm>
                  <a:off x="3792712" y="2971595"/>
                  <a:ext cx="274793" cy="850085"/>
                  <a:chOff x="3792712" y="2879468"/>
                  <a:chExt cx="274793" cy="850085"/>
                </a:xfrm>
              </p:grpSpPr>
              <p:sp>
                <p:nvSpPr>
                  <p:cNvPr id="350" name="Google Shape;350;p2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2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2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53" name="Google Shape;353;p2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4" name="Google Shape;354;p2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6" name="Google Shape;356;p23"/>
          <p:cNvGrpSpPr/>
          <p:nvPr/>
        </p:nvGrpSpPr>
        <p:grpSpPr>
          <a:xfrm>
            <a:off x="7060401" y="7"/>
            <a:ext cx="1046700" cy="4149108"/>
            <a:chOff x="1192601" y="-1724180"/>
            <a:chExt cx="1046700" cy="4149108"/>
          </a:xfrm>
        </p:grpSpPr>
        <p:grpSp>
          <p:nvGrpSpPr>
            <p:cNvPr id="357" name="Google Shape;357;p23"/>
            <p:cNvGrpSpPr/>
            <p:nvPr/>
          </p:nvGrpSpPr>
          <p:grpSpPr>
            <a:xfrm>
              <a:off x="1192601" y="1378228"/>
              <a:ext cx="1046700" cy="1046700"/>
              <a:chOff x="764100" y="3623300"/>
              <a:chExt cx="1046700" cy="1046700"/>
            </a:xfrm>
          </p:grpSpPr>
          <p:sp>
            <p:nvSpPr>
              <p:cNvPr id="358" name="Google Shape;358;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0" name="Google Shape;360;p23"/>
            <p:cNvGrpSpPr/>
            <p:nvPr/>
          </p:nvGrpSpPr>
          <p:grpSpPr>
            <a:xfrm>
              <a:off x="1417979" y="-1724180"/>
              <a:ext cx="580390" cy="3855366"/>
              <a:chOff x="522260" y="372820"/>
              <a:chExt cx="530958" cy="3527002"/>
            </a:xfrm>
          </p:grpSpPr>
          <p:grpSp>
            <p:nvGrpSpPr>
              <p:cNvPr id="361" name="Google Shape;361;p23"/>
              <p:cNvGrpSpPr/>
              <p:nvPr/>
            </p:nvGrpSpPr>
            <p:grpSpPr>
              <a:xfrm>
                <a:off x="522260" y="372820"/>
                <a:ext cx="530958" cy="3527002"/>
                <a:chOff x="522260" y="372820"/>
                <a:chExt cx="530958" cy="3527002"/>
              </a:xfrm>
            </p:grpSpPr>
            <p:grpSp>
              <p:nvGrpSpPr>
                <p:cNvPr id="362" name="Google Shape;362;p23"/>
                <p:cNvGrpSpPr/>
                <p:nvPr/>
              </p:nvGrpSpPr>
              <p:grpSpPr>
                <a:xfrm>
                  <a:off x="522260" y="2971595"/>
                  <a:ext cx="530958" cy="928227"/>
                  <a:chOff x="522260" y="2971595"/>
                  <a:chExt cx="530958" cy="928227"/>
                </a:xfrm>
              </p:grpSpPr>
              <p:sp>
                <p:nvSpPr>
                  <p:cNvPr id="363" name="Google Shape;363;p2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2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2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2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67" name="Google Shape;367;p2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8" name="Google Shape;368;p2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3"/>
          <p:cNvGrpSpPr/>
          <p:nvPr/>
        </p:nvGrpSpPr>
        <p:grpSpPr>
          <a:xfrm>
            <a:off x="6010934" y="1"/>
            <a:ext cx="1046700" cy="2793377"/>
            <a:chOff x="6010934" y="1"/>
            <a:chExt cx="1046700" cy="2793377"/>
          </a:xfrm>
        </p:grpSpPr>
        <p:grpSp>
          <p:nvGrpSpPr>
            <p:cNvPr id="370" name="Google Shape;370;p23"/>
            <p:cNvGrpSpPr/>
            <p:nvPr/>
          </p:nvGrpSpPr>
          <p:grpSpPr>
            <a:xfrm>
              <a:off x="6010934" y="1746678"/>
              <a:ext cx="1046700" cy="1046700"/>
              <a:chOff x="764100" y="3623300"/>
              <a:chExt cx="1046700" cy="1046700"/>
            </a:xfrm>
          </p:grpSpPr>
          <p:sp>
            <p:nvSpPr>
              <p:cNvPr id="371" name="Google Shape;371;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3" name="Google Shape;373;p23"/>
            <p:cNvGrpSpPr/>
            <p:nvPr/>
          </p:nvGrpSpPr>
          <p:grpSpPr>
            <a:xfrm>
              <a:off x="6308747" y="1"/>
              <a:ext cx="441786" cy="2571886"/>
              <a:chOff x="1121941" y="1609666"/>
              <a:chExt cx="404159" cy="2352837"/>
            </a:xfrm>
          </p:grpSpPr>
          <p:grpSp>
            <p:nvGrpSpPr>
              <p:cNvPr id="374" name="Google Shape;374;p23"/>
              <p:cNvGrpSpPr/>
              <p:nvPr/>
            </p:nvGrpSpPr>
            <p:grpSpPr>
              <a:xfrm>
                <a:off x="1121941" y="1609666"/>
                <a:ext cx="404159" cy="2352837"/>
                <a:chOff x="1121941" y="1609666"/>
                <a:chExt cx="404159" cy="2352837"/>
              </a:xfrm>
            </p:grpSpPr>
            <p:grpSp>
              <p:nvGrpSpPr>
                <p:cNvPr id="375" name="Google Shape;375;p23"/>
                <p:cNvGrpSpPr/>
                <p:nvPr/>
              </p:nvGrpSpPr>
              <p:grpSpPr>
                <a:xfrm>
                  <a:off x="1121941" y="2971595"/>
                  <a:ext cx="404159" cy="990908"/>
                  <a:chOff x="1121941" y="2969319"/>
                  <a:chExt cx="404159" cy="990908"/>
                </a:xfrm>
              </p:grpSpPr>
              <p:sp>
                <p:nvSpPr>
                  <p:cNvPr id="376" name="Google Shape;376;p2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2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2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2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80" name="Google Shape;380;p2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1" name="Google Shape;381;p2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5" name="Google Shape;385;p23"/>
          <p:cNvGrpSpPr/>
          <p:nvPr/>
        </p:nvGrpSpPr>
        <p:grpSpPr>
          <a:xfrm>
            <a:off x="7144996" y="3810165"/>
            <a:ext cx="157798" cy="180711"/>
            <a:chOff x="3462796" y="2555878"/>
            <a:chExt cx="157798" cy="180711"/>
          </a:xfrm>
        </p:grpSpPr>
        <p:sp>
          <p:nvSpPr>
            <p:cNvPr id="386" name="Google Shape;386;p2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2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2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2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2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2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2"/>
        <p:cNvGrpSpPr/>
        <p:nvPr/>
      </p:nvGrpSpPr>
      <p:grpSpPr>
        <a:xfrm>
          <a:off x="0" y="0"/>
          <a:ext cx="0" cy="0"/>
          <a:chOff x="0" y="0"/>
          <a:chExt cx="0" cy="0"/>
        </a:xfrm>
      </p:grpSpPr>
      <p:sp>
        <p:nvSpPr>
          <p:cNvPr id="393" name="Google Shape;393;p24"/>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394" name="Google Shape;394;p24"/>
          <p:cNvSpPr txBox="1">
            <a:spLocks noGrp="1"/>
          </p:cNvSpPr>
          <p:nvPr>
            <p:ph type="body" idx="1"/>
          </p:nvPr>
        </p:nvSpPr>
        <p:spPr>
          <a:xfrm>
            <a:off x="702900" y="1430150"/>
            <a:ext cx="2644500" cy="3026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800"/>
              </a:spcBef>
              <a:spcAft>
                <a:spcPts val="0"/>
              </a:spcAft>
              <a:buSzPts val="2000"/>
              <a:buChar char="×"/>
              <a:defRPr sz="2000"/>
            </a:lvl2pPr>
            <a:lvl3pPr marL="1371600" lvl="2" indent="-355600" algn="l">
              <a:lnSpc>
                <a:spcPct val="115000"/>
              </a:lnSpc>
              <a:spcBef>
                <a:spcPts val="800"/>
              </a:spcBef>
              <a:spcAft>
                <a:spcPts val="0"/>
              </a:spcAft>
              <a:buSzPts val="2000"/>
              <a:buChar char="⬩"/>
              <a:defRPr sz="2000"/>
            </a:lvl3pPr>
            <a:lvl4pPr marL="1828800" lvl="3" indent="-355600" algn="l">
              <a:lnSpc>
                <a:spcPct val="115000"/>
              </a:lnSpc>
              <a:spcBef>
                <a:spcPts val="800"/>
              </a:spcBef>
              <a:spcAft>
                <a:spcPts val="0"/>
              </a:spcAft>
              <a:buSzPts val="2000"/>
              <a:buChar char="●"/>
              <a:defRPr sz="2000"/>
            </a:lvl4pPr>
            <a:lvl5pPr marL="2286000" lvl="4" indent="-355600" algn="l">
              <a:lnSpc>
                <a:spcPct val="115000"/>
              </a:lnSpc>
              <a:spcBef>
                <a:spcPts val="800"/>
              </a:spcBef>
              <a:spcAft>
                <a:spcPts val="0"/>
              </a:spcAft>
              <a:buSzPts val="2000"/>
              <a:buChar char="○"/>
              <a:defRPr sz="2000"/>
            </a:lvl5pPr>
            <a:lvl6pPr marL="2743200" lvl="5" indent="-355600" algn="l">
              <a:lnSpc>
                <a:spcPct val="115000"/>
              </a:lnSpc>
              <a:spcBef>
                <a:spcPts val="800"/>
              </a:spcBef>
              <a:spcAft>
                <a:spcPts val="0"/>
              </a:spcAft>
              <a:buSzPts val="2000"/>
              <a:buChar char="■"/>
              <a:defRPr sz="2000"/>
            </a:lvl6pPr>
            <a:lvl7pPr marL="3200400" lvl="6" indent="-355600" algn="l">
              <a:lnSpc>
                <a:spcPct val="115000"/>
              </a:lnSpc>
              <a:spcBef>
                <a:spcPts val="800"/>
              </a:spcBef>
              <a:spcAft>
                <a:spcPts val="0"/>
              </a:spcAft>
              <a:buSzPts val="2000"/>
              <a:buChar char="●"/>
              <a:defRPr sz="2000"/>
            </a:lvl7pPr>
            <a:lvl8pPr marL="3657600" lvl="7" indent="-355600" algn="l">
              <a:lnSpc>
                <a:spcPct val="115000"/>
              </a:lnSpc>
              <a:spcBef>
                <a:spcPts val="800"/>
              </a:spcBef>
              <a:spcAft>
                <a:spcPts val="0"/>
              </a:spcAft>
              <a:buSzPts val="2000"/>
              <a:buChar char="○"/>
              <a:defRPr sz="2000"/>
            </a:lvl8pPr>
            <a:lvl9pPr marL="4114800" lvl="8" indent="-355600" algn="l">
              <a:lnSpc>
                <a:spcPct val="115000"/>
              </a:lnSpc>
              <a:spcBef>
                <a:spcPts val="800"/>
              </a:spcBef>
              <a:spcAft>
                <a:spcPts val="800"/>
              </a:spcAft>
              <a:buSzPts val="2000"/>
              <a:buChar char="■"/>
              <a:defRPr sz="2000"/>
            </a:lvl9pPr>
          </a:lstStyle>
          <a:p>
            <a:endParaRPr/>
          </a:p>
        </p:txBody>
      </p:sp>
      <p:sp>
        <p:nvSpPr>
          <p:cNvPr id="395" name="Google Shape;395;p24"/>
          <p:cNvSpPr txBox="1">
            <a:spLocks noGrp="1"/>
          </p:cNvSpPr>
          <p:nvPr>
            <p:ph type="body" idx="2"/>
          </p:nvPr>
        </p:nvSpPr>
        <p:spPr>
          <a:xfrm>
            <a:off x="3718448" y="1430150"/>
            <a:ext cx="2644500" cy="3026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800"/>
              </a:spcBef>
              <a:spcAft>
                <a:spcPts val="0"/>
              </a:spcAft>
              <a:buSzPts val="2000"/>
              <a:buChar char="×"/>
              <a:defRPr sz="2000"/>
            </a:lvl2pPr>
            <a:lvl3pPr marL="1371600" lvl="2" indent="-355600" algn="l">
              <a:lnSpc>
                <a:spcPct val="115000"/>
              </a:lnSpc>
              <a:spcBef>
                <a:spcPts val="800"/>
              </a:spcBef>
              <a:spcAft>
                <a:spcPts val="0"/>
              </a:spcAft>
              <a:buSzPts val="2000"/>
              <a:buChar char="⬩"/>
              <a:defRPr sz="2000"/>
            </a:lvl3pPr>
            <a:lvl4pPr marL="1828800" lvl="3" indent="-355600" algn="l">
              <a:lnSpc>
                <a:spcPct val="115000"/>
              </a:lnSpc>
              <a:spcBef>
                <a:spcPts val="800"/>
              </a:spcBef>
              <a:spcAft>
                <a:spcPts val="0"/>
              </a:spcAft>
              <a:buSzPts val="2000"/>
              <a:buChar char="●"/>
              <a:defRPr sz="2000"/>
            </a:lvl4pPr>
            <a:lvl5pPr marL="2286000" lvl="4" indent="-355600" algn="l">
              <a:lnSpc>
                <a:spcPct val="115000"/>
              </a:lnSpc>
              <a:spcBef>
                <a:spcPts val="800"/>
              </a:spcBef>
              <a:spcAft>
                <a:spcPts val="0"/>
              </a:spcAft>
              <a:buSzPts val="2000"/>
              <a:buChar char="○"/>
              <a:defRPr sz="2000"/>
            </a:lvl5pPr>
            <a:lvl6pPr marL="2743200" lvl="5" indent="-355600" algn="l">
              <a:lnSpc>
                <a:spcPct val="115000"/>
              </a:lnSpc>
              <a:spcBef>
                <a:spcPts val="800"/>
              </a:spcBef>
              <a:spcAft>
                <a:spcPts val="0"/>
              </a:spcAft>
              <a:buSzPts val="2000"/>
              <a:buChar char="■"/>
              <a:defRPr sz="2000"/>
            </a:lvl6pPr>
            <a:lvl7pPr marL="3200400" lvl="6" indent="-355600" algn="l">
              <a:lnSpc>
                <a:spcPct val="115000"/>
              </a:lnSpc>
              <a:spcBef>
                <a:spcPts val="800"/>
              </a:spcBef>
              <a:spcAft>
                <a:spcPts val="0"/>
              </a:spcAft>
              <a:buSzPts val="2000"/>
              <a:buChar char="●"/>
              <a:defRPr sz="2000"/>
            </a:lvl7pPr>
            <a:lvl8pPr marL="3657600" lvl="7" indent="-355600" algn="l">
              <a:lnSpc>
                <a:spcPct val="115000"/>
              </a:lnSpc>
              <a:spcBef>
                <a:spcPts val="800"/>
              </a:spcBef>
              <a:spcAft>
                <a:spcPts val="0"/>
              </a:spcAft>
              <a:buSzPts val="2000"/>
              <a:buChar char="○"/>
              <a:defRPr sz="2000"/>
            </a:lvl8pPr>
            <a:lvl9pPr marL="4114800" lvl="8" indent="-355600" algn="l">
              <a:lnSpc>
                <a:spcPct val="115000"/>
              </a:lnSpc>
              <a:spcBef>
                <a:spcPts val="800"/>
              </a:spcBef>
              <a:spcAft>
                <a:spcPts val="800"/>
              </a:spcAft>
              <a:buSzPts val="2000"/>
              <a:buChar char="■"/>
              <a:defRPr sz="2000"/>
            </a:lvl9pPr>
          </a:lstStyle>
          <a:p>
            <a:endParaRPr/>
          </a:p>
        </p:txBody>
      </p:sp>
      <p:sp>
        <p:nvSpPr>
          <p:cNvPr id="396" name="Google Shape;396;p2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397" name="Google Shape;397;p24"/>
          <p:cNvGrpSpPr/>
          <p:nvPr/>
        </p:nvGrpSpPr>
        <p:grpSpPr>
          <a:xfrm>
            <a:off x="278809" y="823842"/>
            <a:ext cx="288376" cy="330267"/>
            <a:chOff x="3462796" y="2555878"/>
            <a:chExt cx="157798" cy="180711"/>
          </a:xfrm>
        </p:grpSpPr>
        <p:sp>
          <p:nvSpPr>
            <p:cNvPr id="398" name="Google Shape;398;p2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2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2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2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2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2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04" name="Google Shape;404;p24"/>
          <p:cNvGrpSpPr/>
          <p:nvPr/>
        </p:nvGrpSpPr>
        <p:grpSpPr>
          <a:xfrm>
            <a:off x="6196930" y="-29"/>
            <a:ext cx="2985505" cy="4610467"/>
            <a:chOff x="6196930" y="-29"/>
            <a:chExt cx="2985505" cy="4610467"/>
          </a:xfrm>
        </p:grpSpPr>
        <p:grpSp>
          <p:nvGrpSpPr>
            <p:cNvPr id="405" name="Google Shape;405;p24"/>
            <p:cNvGrpSpPr/>
            <p:nvPr/>
          </p:nvGrpSpPr>
          <p:grpSpPr>
            <a:xfrm>
              <a:off x="7737776" y="-17"/>
              <a:ext cx="448629" cy="4610455"/>
              <a:chOff x="6798998" y="-1296139"/>
              <a:chExt cx="476555" cy="4897445"/>
            </a:xfrm>
          </p:grpSpPr>
          <p:sp>
            <p:nvSpPr>
              <p:cNvPr id="406" name="Google Shape;406;p2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7" name="Google Shape;407;p24"/>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8" name="Google Shape;408;p24"/>
            <p:cNvGrpSpPr/>
            <p:nvPr/>
          </p:nvGrpSpPr>
          <p:grpSpPr>
            <a:xfrm>
              <a:off x="8636876" y="46"/>
              <a:ext cx="382387" cy="1450044"/>
              <a:chOff x="5578966" y="2422197"/>
              <a:chExt cx="406190" cy="1540306"/>
            </a:xfrm>
          </p:grpSpPr>
          <p:sp>
            <p:nvSpPr>
              <p:cNvPr id="409" name="Google Shape;409;p2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0" name="Google Shape;410;p24"/>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1" name="Google Shape;411;p24"/>
            <p:cNvGrpSpPr/>
            <p:nvPr/>
          </p:nvGrpSpPr>
          <p:grpSpPr>
            <a:xfrm>
              <a:off x="8035385" y="23"/>
              <a:ext cx="439174" cy="2683137"/>
              <a:chOff x="6176324" y="940075"/>
              <a:chExt cx="466512" cy="2850156"/>
            </a:xfrm>
          </p:grpSpPr>
          <p:sp>
            <p:nvSpPr>
              <p:cNvPr id="412" name="Google Shape;412;p2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3" name="Google Shape;413;p24"/>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4" name="Google Shape;414;p24"/>
            <p:cNvGrpSpPr/>
            <p:nvPr/>
          </p:nvGrpSpPr>
          <p:grpSpPr>
            <a:xfrm>
              <a:off x="6363022" y="42"/>
              <a:ext cx="160482" cy="1242299"/>
              <a:chOff x="7576714" y="2009363"/>
              <a:chExt cx="170472" cy="1319629"/>
            </a:xfrm>
          </p:grpSpPr>
          <p:sp>
            <p:nvSpPr>
              <p:cNvPr id="415" name="Google Shape;415;p2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6" name="Google Shape;416;p24"/>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7" name="Google Shape;417;p24"/>
            <p:cNvGrpSpPr/>
            <p:nvPr/>
          </p:nvGrpSpPr>
          <p:grpSpPr>
            <a:xfrm>
              <a:off x="6999976" y="11"/>
              <a:ext cx="271476" cy="3307838"/>
              <a:chOff x="7883572" y="308161"/>
              <a:chExt cx="288375" cy="3513743"/>
            </a:xfrm>
          </p:grpSpPr>
          <p:sp>
            <p:nvSpPr>
              <p:cNvPr id="418" name="Google Shape;418;p2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9" name="Google Shape;419;p24"/>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0" name="Google Shape;420;p24"/>
            <p:cNvGrpSpPr/>
            <p:nvPr/>
          </p:nvGrpSpPr>
          <p:grpSpPr>
            <a:xfrm>
              <a:off x="6827964" y="636458"/>
              <a:ext cx="230791" cy="243118"/>
              <a:chOff x="3770248" y="2527300"/>
              <a:chExt cx="180404" cy="190055"/>
            </a:xfrm>
          </p:grpSpPr>
          <p:sp>
            <p:nvSpPr>
              <p:cNvPr id="421" name="Google Shape;421;p2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2" name="Google Shape;422;p2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2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4" name="Google Shape;424;p2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25" name="Google Shape;425;p24"/>
            <p:cNvGrpSpPr/>
            <p:nvPr/>
          </p:nvGrpSpPr>
          <p:grpSpPr>
            <a:xfrm>
              <a:off x="8763367" y="2641902"/>
              <a:ext cx="230809" cy="243156"/>
              <a:chOff x="3770248" y="2527300"/>
              <a:chExt cx="180404" cy="190055"/>
            </a:xfrm>
          </p:grpSpPr>
          <p:sp>
            <p:nvSpPr>
              <p:cNvPr id="426" name="Google Shape;426;p2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7" name="Google Shape;427;p2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2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9" name="Google Shape;429;p2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30" name="Google Shape;430;p24"/>
            <p:cNvGrpSpPr/>
            <p:nvPr/>
          </p:nvGrpSpPr>
          <p:grpSpPr>
            <a:xfrm rot="5400000">
              <a:off x="8655427" y="4253521"/>
              <a:ext cx="201871" cy="231166"/>
              <a:chOff x="3462796" y="2555878"/>
              <a:chExt cx="157798" cy="180711"/>
            </a:xfrm>
          </p:grpSpPr>
          <p:sp>
            <p:nvSpPr>
              <p:cNvPr id="431" name="Google Shape;431;p2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2" name="Google Shape;432;p2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3" name="Google Shape;433;p2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4" name="Google Shape;434;p2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5" name="Google Shape;435;p2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6" name="Google Shape;436;p2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37" name="Google Shape;437;p24"/>
            <p:cNvGrpSpPr/>
            <p:nvPr/>
          </p:nvGrpSpPr>
          <p:grpSpPr>
            <a:xfrm rot="-2700000">
              <a:off x="7375305" y="1863439"/>
              <a:ext cx="169840" cy="178926"/>
              <a:chOff x="3770248" y="2527300"/>
              <a:chExt cx="180404" cy="190055"/>
            </a:xfrm>
          </p:grpSpPr>
          <p:sp>
            <p:nvSpPr>
              <p:cNvPr id="438" name="Google Shape;438;p2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9" name="Google Shape;439;p2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0" name="Google Shape;440;p2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1" name="Google Shape;441;p2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42" name="Google Shape;442;p24"/>
            <p:cNvGrpSpPr/>
            <p:nvPr/>
          </p:nvGrpSpPr>
          <p:grpSpPr>
            <a:xfrm>
              <a:off x="6800134" y="23"/>
              <a:ext cx="985363" cy="1665685"/>
              <a:chOff x="2484475" y="1329455"/>
              <a:chExt cx="1046700" cy="1769370"/>
            </a:xfrm>
          </p:grpSpPr>
          <p:sp>
            <p:nvSpPr>
              <p:cNvPr id="443" name="Google Shape;443;p24"/>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4"/>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5" name="Google Shape;445;p24"/>
              <p:cNvGrpSpPr/>
              <p:nvPr/>
            </p:nvGrpSpPr>
            <p:grpSpPr>
              <a:xfrm>
                <a:off x="2769703" y="1329455"/>
                <a:ext cx="510180" cy="1483501"/>
                <a:chOff x="1818382" y="2433081"/>
                <a:chExt cx="466728" cy="1357150"/>
              </a:xfrm>
            </p:grpSpPr>
            <p:grpSp>
              <p:nvGrpSpPr>
                <p:cNvPr id="446" name="Google Shape;446;p24"/>
                <p:cNvGrpSpPr/>
                <p:nvPr/>
              </p:nvGrpSpPr>
              <p:grpSpPr>
                <a:xfrm>
                  <a:off x="1818382" y="2971595"/>
                  <a:ext cx="466728" cy="818636"/>
                  <a:chOff x="1818382" y="2942618"/>
                  <a:chExt cx="466728" cy="818636"/>
                </a:xfrm>
              </p:grpSpPr>
              <p:sp>
                <p:nvSpPr>
                  <p:cNvPr id="447" name="Google Shape;447;p2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8" name="Google Shape;448;p2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 name="Google Shape;449;p2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50" name="Google Shape;450;p2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1" name="Google Shape;451;p2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a:off x="8330194" y="-10"/>
              <a:ext cx="852241" cy="2641273"/>
              <a:chOff x="3961868" y="-891976"/>
              <a:chExt cx="905291" cy="2805686"/>
            </a:xfrm>
          </p:grpSpPr>
          <p:grpSp>
            <p:nvGrpSpPr>
              <p:cNvPr id="453" name="Google Shape;453;p24"/>
              <p:cNvGrpSpPr/>
              <p:nvPr/>
            </p:nvGrpSpPr>
            <p:grpSpPr>
              <a:xfrm>
                <a:off x="3961868" y="1008419"/>
                <a:ext cx="905291" cy="905291"/>
                <a:chOff x="764100" y="3623300"/>
                <a:chExt cx="1046700" cy="1046700"/>
              </a:xfrm>
            </p:grpSpPr>
            <p:sp>
              <p:nvSpPr>
                <p:cNvPr id="454" name="Google Shape;454;p24"/>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4"/>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6" name="Google Shape;456;p24"/>
              <p:cNvGrpSpPr/>
              <p:nvPr/>
            </p:nvGrpSpPr>
            <p:grpSpPr>
              <a:xfrm>
                <a:off x="4155315" y="-891976"/>
                <a:ext cx="522826" cy="2613070"/>
                <a:chOff x="2447534" y="1219291"/>
                <a:chExt cx="478297" cy="2390513"/>
              </a:xfrm>
            </p:grpSpPr>
            <p:grpSp>
              <p:nvGrpSpPr>
                <p:cNvPr id="457" name="Google Shape;457;p24"/>
                <p:cNvGrpSpPr/>
                <p:nvPr/>
              </p:nvGrpSpPr>
              <p:grpSpPr>
                <a:xfrm>
                  <a:off x="2447534" y="1219291"/>
                  <a:ext cx="478297" cy="2390513"/>
                  <a:chOff x="2447534" y="1219291"/>
                  <a:chExt cx="478297" cy="2390513"/>
                </a:xfrm>
              </p:grpSpPr>
              <p:grpSp>
                <p:nvGrpSpPr>
                  <p:cNvPr id="458" name="Google Shape;458;p24"/>
                  <p:cNvGrpSpPr/>
                  <p:nvPr/>
                </p:nvGrpSpPr>
                <p:grpSpPr>
                  <a:xfrm>
                    <a:off x="2447534" y="2971595"/>
                    <a:ext cx="478297" cy="638209"/>
                    <a:chOff x="2447534" y="3081786"/>
                    <a:chExt cx="478297" cy="638209"/>
                  </a:xfrm>
                </p:grpSpPr>
                <p:sp>
                  <p:nvSpPr>
                    <p:cNvPr id="459" name="Google Shape;459;p2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0" name="Google Shape;460;p2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1" name="Google Shape;461;p2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62" name="Google Shape;462;p2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3" name="Google Shape;463;p2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24"/>
            <p:cNvGrpSpPr/>
            <p:nvPr/>
          </p:nvGrpSpPr>
          <p:grpSpPr>
            <a:xfrm>
              <a:off x="7811773" y="-2"/>
              <a:ext cx="492189" cy="1837865"/>
              <a:chOff x="5194218" y="-536312"/>
              <a:chExt cx="522827" cy="1952268"/>
            </a:xfrm>
          </p:grpSpPr>
          <p:grpSp>
            <p:nvGrpSpPr>
              <p:cNvPr id="466" name="Google Shape;466;p24"/>
              <p:cNvGrpSpPr/>
              <p:nvPr/>
            </p:nvGrpSpPr>
            <p:grpSpPr>
              <a:xfrm>
                <a:off x="5194218" y="893129"/>
                <a:ext cx="522827" cy="522827"/>
                <a:chOff x="764100" y="3623300"/>
                <a:chExt cx="1046700" cy="1046700"/>
              </a:xfrm>
            </p:grpSpPr>
            <p:sp>
              <p:nvSpPr>
                <p:cNvPr id="467" name="Google Shape;467;p24"/>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24"/>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9" name="Google Shape;469;p24"/>
              <p:cNvGrpSpPr/>
              <p:nvPr/>
            </p:nvGrpSpPr>
            <p:grpSpPr>
              <a:xfrm>
                <a:off x="5371921" y="-536312"/>
                <a:ext cx="182209" cy="1814066"/>
                <a:chOff x="3305183" y="1663032"/>
                <a:chExt cx="166690" cy="1659561"/>
              </a:xfrm>
            </p:grpSpPr>
            <p:grpSp>
              <p:nvGrpSpPr>
                <p:cNvPr id="470" name="Google Shape;470;p24"/>
                <p:cNvGrpSpPr/>
                <p:nvPr/>
              </p:nvGrpSpPr>
              <p:grpSpPr>
                <a:xfrm>
                  <a:off x="3305183" y="1663032"/>
                  <a:ext cx="166690" cy="1659561"/>
                  <a:chOff x="3305183" y="1663032"/>
                  <a:chExt cx="166690" cy="1659561"/>
                </a:xfrm>
              </p:grpSpPr>
              <p:grpSp>
                <p:nvGrpSpPr>
                  <p:cNvPr id="471" name="Google Shape;471;p24"/>
                  <p:cNvGrpSpPr/>
                  <p:nvPr/>
                </p:nvGrpSpPr>
                <p:grpSpPr>
                  <a:xfrm>
                    <a:off x="3305183" y="2971595"/>
                    <a:ext cx="166690" cy="350998"/>
                    <a:chOff x="3305183" y="3146560"/>
                    <a:chExt cx="166690" cy="350998"/>
                  </a:xfrm>
                </p:grpSpPr>
                <p:sp>
                  <p:nvSpPr>
                    <p:cNvPr id="472" name="Google Shape;472;p2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3" name="Google Shape;473;p2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474;p2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75" name="Google Shape;475;p2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6" name="Google Shape;476;p2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7" name="Google Shape;477;p24"/>
            <p:cNvGrpSpPr/>
            <p:nvPr/>
          </p:nvGrpSpPr>
          <p:grpSpPr>
            <a:xfrm>
              <a:off x="8018879" y="-29"/>
              <a:ext cx="810166" cy="4470273"/>
              <a:chOff x="7824797" y="-1724181"/>
              <a:chExt cx="860597" cy="4748537"/>
            </a:xfrm>
          </p:grpSpPr>
          <p:grpSp>
            <p:nvGrpSpPr>
              <p:cNvPr id="478" name="Google Shape;478;p24"/>
              <p:cNvGrpSpPr/>
              <p:nvPr/>
            </p:nvGrpSpPr>
            <p:grpSpPr>
              <a:xfrm>
                <a:off x="7824797" y="1891931"/>
                <a:ext cx="860597" cy="1132425"/>
                <a:chOff x="764100" y="3623300"/>
                <a:chExt cx="1046700" cy="1046700"/>
              </a:xfrm>
            </p:grpSpPr>
            <p:sp>
              <p:nvSpPr>
                <p:cNvPr id="479" name="Google Shape;479;p24"/>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24"/>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1" name="Google Shape;481;p24"/>
              <p:cNvGrpSpPr/>
              <p:nvPr/>
            </p:nvGrpSpPr>
            <p:grpSpPr>
              <a:xfrm>
                <a:off x="8100547" y="-1724181"/>
                <a:ext cx="300376" cy="4529867"/>
                <a:chOff x="3792712" y="-322375"/>
                <a:chExt cx="274793" cy="4144055"/>
              </a:xfrm>
            </p:grpSpPr>
            <p:grpSp>
              <p:nvGrpSpPr>
                <p:cNvPr id="482" name="Google Shape;482;p24"/>
                <p:cNvGrpSpPr/>
                <p:nvPr/>
              </p:nvGrpSpPr>
              <p:grpSpPr>
                <a:xfrm>
                  <a:off x="3792712" y="-322375"/>
                  <a:ext cx="274793" cy="4144055"/>
                  <a:chOff x="3792712" y="-322375"/>
                  <a:chExt cx="274793" cy="4144055"/>
                </a:xfrm>
              </p:grpSpPr>
              <p:grpSp>
                <p:nvGrpSpPr>
                  <p:cNvPr id="483" name="Google Shape;483;p24"/>
                  <p:cNvGrpSpPr/>
                  <p:nvPr/>
                </p:nvGrpSpPr>
                <p:grpSpPr>
                  <a:xfrm>
                    <a:off x="3792712" y="2971595"/>
                    <a:ext cx="274793" cy="850085"/>
                    <a:chOff x="3792712" y="2879468"/>
                    <a:chExt cx="274793" cy="850085"/>
                  </a:xfrm>
                </p:grpSpPr>
                <p:sp>
                  <p:nvSpPr>
                    <p:cNvPr id="484" name="Google Shape;484;p2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5" name="Google Shape;485;p2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6" name="Google Shape;486;p2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87" name="Google Shape;487;p2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8" name="Google Shape;488;p2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0" name="Google Shape;490;p24"/>
            <p:cNvGrpSpPr/>
            <p:nvPr/>
          </p:nvGrpSpPr>
          <p:grpSpPr>
            <a:xfrm>
              <a:off x="7184797" y="-17"/>
              <a:ext cx="985363" cy="3905971"/>
              <a:chOff x="1192601" y="-1724180"/>
              <a:chExt cx="1046700" cy="4149108"/>
            </a:xfrm>
          </p:grpSpPr>
          <p:grpSp>
            <p:nvGrpSpPr>
              <p:cNvPr id="491" name="Google Shape;491;p24"/>
              <p:cNvGrpSpPr/>
              <p:nvPr/>
            </p:nvGrpSpPr>
            <p:grpSpPr>
              <a:xfrm>
                <a:off x="1192601" y="1378228"/>
                <a:ext cx="1046700" cy="1046700"/>
                <a:chOff x="764100" y="3623300"/>
                <a:chExt cx="1046700" cy="1046700"/>
              </a:xfrm>
            </p:grpSpPr>
            <p:sp>
              <p:nvSpPr>
                <p:cNvPr id="492" name="Google Shape;492;p24"/>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4"/>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4" name="Google Shape;494;p24"/>
              <p:cNvGrpSpPr/>
              <p:nvPr/>
            </p:nvGrpSpPr>
            <p:grpSpPr>
              <a:xfrm>
                <a:off x="1417979" y="-1724180"/>
                <a:ext cx="580390" cy="3855366"/>
                <a:chOff x="522260" y="372820"/>
                <a:chExt cx="530958" cy="3527002"/>
              </a:xfrm>
            </p:grpSpPr>
            <p:grpSp>
              <p:nvGrpSpPr>
                <p:cNvPr id="495" name="Google Shape;495;p24"/>
                <p:cNvGrpSpPr/>
                <p:nvPr/>
              </p:nvGrpSpPr>
              <p:grpSpPr>
                <a:xfrm>
                  <a:off x="522260" y="372820"/>
                  <a:ext cx="530958" cy="3527002"/>
                  <a:chOff x="522260" y="372820"/>
                  <a:chExt cx="530958" cy="3527002"/>
                </a:xfrm>
              </p:grpSpPr>
              <p:grpSp>
                <p:nvGrpSpPr>
                  <p:cNvPr id="496" name="Google Shape;496;p24"/>
                  <p:cNvGrpSpPr/>
                  <p:nvPr/>
                </p:nvGrpSpPr>
                <p:grpSpPr>
                  <a:xfrm>
                    <a:off x="522260" y="2971595"/>
                    <a:ext cx="530958" cy="928227"/>
                    <a:chOff x="522260" y="2971595"/>
                    <a:chExt cx="530958" cy="928227"/>
                  </a:xfrm>
                </p:grpSpPr>
                <p:sp>
                  <p:nvSpPr>
                    <p:cNvPr id="497" name="Google Shape;497;p2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8" name="Google Shape;498;p2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9" name="Google Shape;499;p2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0" name="Google Shape;500;p2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01" name="Google Shape;501;p2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2" name="Google Shape;502;p2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3" name="Google Shape;503;p24"/>
            <p:cNvGrpSpPr/>
            <p:nvPr/>
          </p:nvGrpSpPr>
          <p:grpSpPr>
            <a:xfrm>
              <a:off x="6196930" y="7"/>
              <a:ext cx="985363" cy="2629685"/>
              <a:chOff x="6010934" y="1"/>
              <a:chExt cx="1046700" cy="2793377"/>
            </a:xfrm>
          </p:grpSpPr>
          <p:grpSp>
            <p:nvGrpSpPr>
              <p:cNvPr id="504" name="Google Shape;504;p24"/>
              <p:cNvGrpSpPr/>
              <p:nvPr/>
            </p:nvGrpSpPr>
            <p:grpSpPr>
              <a:xfrm>
                <a:off x="6010934" y="1746678"/>
                <a:ext cx="1046700" cy="1046700"/>
                <a:chOff x="764100" y="3623300"/>
                <a:chExt cx="1046700" cy="1046700"/>
              </a:xfrm>
            </p:grpSpPr>
            <p:sp>
              <p:nvSpPr>
                <p:cNvPr id="505" name="Google Shape;505;p24"/>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24"/>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7" name="Google Shape;507;p24"/>
              <p:cNvGrpSpPr/>
              <p:nvPr/>
            </p:nvGrpSpPr>
            <p:grpSpPr>
              <a:xfrm>
                <a:off x="6308747" y="1"/>
                <a:ext cx="441786" cy="2571886"/>
                <a:chOff x="1121941" y="1609666"/>
                <a:chExt cx="404159" cy="2352837"/>
              </a:xfrm>
            </p:grpSpPr>
            <p:grpSp>
              <p:nvGrpSpPr>
                <p:cNvPr id="508" name="Google Shape;508;p24"/>
                <p:cNvGrpSpPr/>
                <p:nvPr/>
              </p:nvGrpSpPr>
              <p:grpSpPr>
                <a:xfrm>
                  <a:off x="1121941" y="1609666"/>
                  <a:ext cx="404159" cy="2352837"/>
                  <a:chOff x="1121941" y="1609666"/>
                  <a:chExt cx="404159" cy="2352837"/>
                </a:xfrm>
              </p:grpSpPr>
              <p:grpSp>
                <p:nvGrpSpPr>
                  <p:cNvPr id="509" name="Google Shape;509;p24"/>
                  <p:cNvGrpSpPr/>
                  <p:nvPr/>
                </p:nvGrpSpPr>
                <p:grpSpPr>
                  <a:xfrm>
                    <a:off x="1121941" y="2971595"/>
                    <a:ext cx="404159" cy="990908"/>
                    <a:chOff x="1121941" y="2969319"/>
                    <a:chExt cx="404159" cy="990908"/>
                  </a:xfrm>
                </p:grpSpPr>
                <p:sp>
                  <p:nvSpPr>
                    <p:cNvPr id="510" name="Google Shape;510;p2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1" name="Google Shape;511;p2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2" name="Google Shape;512;p2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3" name="Google Shape;513;p2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14" name="Google Shape;514;p2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5" name="Google Shape;515;p2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9" name="Google Shape;519;p24"/>
            <p:cNvGrpSpPr/>
            <p:nvPr/>
          </p:nvGrpSpPr>
          <p:grpSpPr>
            <a:xfrm>
              <a:off x="7192739" y="3730341"/>
              <a:ext cx="148551" cy="170121"/>
              <a:chOff x="3462796" y="2555878"/>
              <a:chExt cx="157798" cy="180711"/>
            </a:xfrm>
          </p:grpSpPr>
          <p:sp>
            <p:nvSpPr>
              <p:cNvPr id="520" name="Google Shape;520;p2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1" name="Google Shape;521;p2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2" name="Google Shape;522;p2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3" name="Google Shape;523;p2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4" name="Google Shape;524;p2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5" name="Google Shape;525;p2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26"/>
        <p:cNvGrpSpPr/>
        <p:nvPr/>
      </p:nvGrpSpPr>
      <p:grpSpPr>
        <a:xfrm>
          <a:off x="0" y="0"/>
          <a:ext cx="0" cy="0"/>
          <a:chOff x="0" y="0"/>
          <a:chExt cx="0" cy="0"/>
        </a:xfrm>
      </p:grpSpPr>
      <p:sp>
        <p:nvSpPr>
          <p:cNvPr id="527" name="Google Shape;527;p25"/>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528" name="Google Shape;528;p25"/>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800"/>
              </a:spcBef>
              <a:spcAft>
                <a:spcPts val="0"/>
              </a:spcAft>
              <a:buSzPts val="2400"/>
              <a:buChar char="×"/>
              <a:defRPr/>
            </a:lvl2pPr>
            <a:lvl3pPr marL="1371600" lvl="2" indent="-381000" algn="l">
              <a:lnSpc>
                <a:spcPct val="115000"/>
              </a:lnSpc>
              <a:spcBef>
                <a:spcPts val="800"/>
              </a:spcBef>
              <a:spcAft>
                <a:spcPts val="0"/>
              </a:spcAft>
              <a:buSzPts val="2400"/>
              <a:buChar char="⬩"/>
              <a:defRPr/>
            </a:lvl3pPr>
            <a:lvl4pPr marL="1828800" lvl="3" indent="-381000" algn="l">
              <a:lnSpc>
                <a:spcPct val="115000"/>
              </a:lnSpc>
              <a:spcBef>
                <a:spcPts val="800"/>
              </a:spcBef>
              <a:spcAft>
                <a:spcPts val="0"/>
              </a:spcAft>
              <a:buSzPts val="2400"/>
              <a:buChar char="●"/>
              <a:defRPr/>
            </a:lvl4pPr>
            <a:lvl5pPr marL="2286000" lvl="4" indent="-381000" algn="l">
              <a:lnSpc>
                <a:spcPct val="115000"/>
              </a:lnSpc>
              <a:spcBef>
                <a:spcPts val="800"/>
              </a:spcBef>
              <a:spcAft>
                <a:spcPts val="0"/>
              </a:spcAft>
              <a:buSzPts val="2400"/>
              <a:buChar char="○"/>
              <a:defRPr/>
            </a:lvl5pPr>
            <a:lvl6pPr marL="2743200" lvl="5" indent="-381000" algn="l">
              <a:lnSpc>
                <a:spcPct val="115000"/>
              </a:lnSpc>
              <a:spcBef>
                <a:spcPts val="800"/>
              </a:spcBef>
              <a:spcAft>
                <a:spcPts val="0"/>
              </a:spcAft>
              <a:buSzPts val="2400"/>
              <a:buChar char="■"/>
              <a:defRPr/>
            </a:lvl6pPr>
            <a:lvl7pPr marL="3200400" lvl="6" indent="-381000" algn="l">
              <a:lnSpc>
                <a:spcPct val="115000"/>
              </a:lnSpc>
              <a:spcBef>
                <a:spcPts val="800"/>
              </a:spcBef>
              <a:spcAft>
                <a:spcPts val="0"/>
              </a:spcAft>
              <a:buSzPts val="2400"/>
              <a:buChar char="●"/>
              <a:defRPr/>
            </a:lvl7pPr>
            <a:lvl8pPr marL="3657600" lvl="7" indent="-381000" algn="l">
              <a:lnSpc>
                <a:spcPct val="115000"/>
              </a:lnSpc>
              <a:spcBef>
                <a:spcPts val="800"/>
              </a:spcBef>
              <a:spcAft>
                <a:spcPts val="0"/>
              </a:spcAft>
              <a:buSzPts val="2400"/>
              <a:buChar char="○"/>
              <a:defRPr/>
            </a:lvl8pPr>
            <a:lvl9pPr marL="4114800" lvl="8" indent="-381000" algn="l">
              <a:lnSpc>
                <a:spcPct val="115000"/>
              </a:lnSpc>
              <a:spcBef>
                <a:spcPts val="800"/>
              </a:spcBef>
              <a:spcAft>
                <a:spcPts val="800"/>
              </a:spcAft>
              <a:buSzPts val="2400"/>
              <a:buChar char="■"/>
              <a:defRPr/>
            </a:lvl9pPr>
          </a:lstStyle>
          <a:p>
            <a:endParaRPr/>
          </a:p>
        </p:txBody>
      </p:sp>
      <p:sp>
        <p:nvSpPr>
          <p:cNvPr id="529" name="Google Shape;529;p2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530" name="Google Shape;530;p25"/>
          <p:cNvGrpSpPr/>
          <p:nvPr/>
        </p:nvGrpSpPr>
        <p:grpSpPr>
          <a:xfrm>
            <a:off x="6196930" y="-29"/>
            <a:ext cx="2985505" cy="4610467"/>
            <a:chOff x="6196930" y="-29"/>
            <a:chExt cx="2985505" cy="4610467"/>
          </a:xfrm>
        </p:grpSpPr>
        <p:grpSp>
          <p:nvGrpSpPr>
            <p:cNvPr id="531" name="Google Shape;531;p25"/>
            <p:cNvGrpSpPr/>
            <p:nvPr/>
          </p:nvGrpSpPr>
          <p:grpSpPr>
            <a:xfrm>
              <a:off x="7737776" y="-17"/>
              <a:ext cx="448629" cy="4610455"/>
              <a:chOff x="6798998" y="-1296139"/>
              <a:chExt cx="476555" cy="4897445"/>
            </a:xfrm>
          </p:grpSpPr>
          <p:sp>
            <p:nvSpPr>
              <p:cNvPr id="532" name="Google Shape;532;p2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3" name="Google Shape;533;p2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4" name="Google Shape;534;p25"/>
            <p:cNvGrpSpPr/>
            <p:nvPr/>
          </p:nvGrpSpPr>
          <p:grpSpPr>
            <a:xfrm>
              <a:off x="8636876" y="46"/>
              <a:ext cx="382387" cy="1450044"/>
              <a:chOff x="5578966" y="2422197"/>
              <a:chExt cx="406190" cy="1540306"/>
            </a:xfrm>
          </p:grpSpPr>
          <p:sp>
            <p:nvSpPr>
              <p:cNvPr id="535" name="Google Shape;535;p2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6" name="Google Shape;536;p2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7" name="Google Shape;537;p25"/>
            <p:cNvGrpSpPr/>
            <p:nvPr/>
          </p:nvGrpSpPr>
          <p:grpSpPr>
            <a:xfrm>
              <a:off x="8035385" y="23"/>
              <a:ext cx="439174" cy="2683137"/>
              <a:chOff x="6176324" y="940075"/>
              <a:chExt cx="466512" cy="2850156"/>
            </a:xfrm>
          </p:grpSpPr>
          <p:sp>
            <p:nvSpPr>
              <p:cNvPr id="538" name="Google Shape;538;p2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9" name="Google Shape;539;p2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0" name="Google Shape;540;p25"/>
            <p:cNvGrpSpPr/>
            <p:nvPr/>
          </p:nvGrpSpPr>
          <p:grpSpPr>
            <a:xfrm>
              <a:off x="6363022" y="42"/>
              <a:ext cx="160482" cy="1242299"/>
              <a:chOff x="7576714" y="2009363"/>
              <a:chExt cx="170472" cy="1319629"/>
            </a:xfrm>
          </p:grpSpPr>
          <p:sp>
            <p:nvSpPr>
              <p:cNvPr id="541" name="Google Shape;541;p2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2" name="Google Shape;542;p2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3" name="Google Shape;543;p25"/>
            <p:cNvGrpSpPr/>
            <p:nvPr/>
          </p:nvGrpSpPr>
          <p:grpSpPr>
            <a:xfrm>
              <a:off x="6999976" y="11"/>
              <a:ext cx="271476" cy="3307838"/>
              <a:chOff x="7883572" y="308161"/>
              <a:chExt cx="288375" cy="3513743"/>
            </a:xfrm>
          </p:grpSpPr>
          <p:sp>
            <p:nvSpPr>
              <p:cNvPr id="544" name="Google Shape;544;p2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5" name="Google Shape;545;p2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25"/>
            <p:cNvGrpSpPr/>
            <p:nvPr/>
          </p:nvGrpSpPr>
          <p:grpSpPr>
            <a:xfrm>
              <a:off x="6827964" y="636458"/>
              <a:ext cx="230791" cy="243118"/>
              <a:chOff x="3770248" y="2527300"/>
              <a:chExt cx="180404" cy="190055"/>
            </a:xfrm>
          </p:grpSpPr>
          <p:sp>
            <p:nvSpPr>
              <p:cNvPr id="547" name="Google Shape;547;p2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8" name="Google Shape;548;p2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9" name="Google Shape;549;p2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0" name="Google Shape;550;p2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51" name="Google Shape;551;p25"/>
            <p:cNvGrpSpPr/>
            <p:nvPr/>
          </p:nvGrpSpPr>
          <p:grpSpPr>
            <a:xfrm>
              <a:off x="8763367" y="2641902"/>
              <a:ext cx="230809" cy="243156"/>
              <a:chOff x="3770248" y="2527300"/>
              <a:chExt cx="180404" cy="190055"/>
            </a:xfrm>
          </p:grpSpPr>
          <p:sp>
            <p:nvSpPr>
              <p:cNvPr id="552" name="Google Shape;552;p2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3" name="Google Shape;553;p2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4" name="Google Shape;554;p2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5" name="Google Shape;555;p2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56" name="Google Shape;556;p25"/>
            <p:cNvGrpSpPr/>
            <p:nvPr/>
          </p:nvGrpSpPr>
          <p:grpSpPr>
            <a:xfrm rot="5400000">
              <a:off x="8655427" y="4253521"/>
              <a:ext cx="201871" cy="231166"/>
              <a:chOff x="3462796" y="2555878"/>
              <a:chExt cx="157798" cy="180711"/>
            </a:xfrm>
          </p:grpSpPr>
          <p:sp>
            <p:nvSpPr>
              <p:cNvPr id="557" name="Google Shape;557;p2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8" name="Google Shape;558;p2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9" name="Google Shape;559;p2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0" name="Google Shape;560;p2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1" name="Google Shape;561;p2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2" name="Google Shape;562;p2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63" name="Google Shape;563;p25"/>
            <p:cNvGrpSpPr/>
            <p:nvPr/>
          </p:nvGrpSpPr>
          <p:grpSpPr>
            <a:xfrm rot="-2700000">
              <a:off x="7375305" y="1863439"/>
              <a:ext cx="169840" cy="178926"/>
              <a:chOff x="3770248" y="2527300"/>
              <a:chExt cx="180404" cy="190055"/>
            </a:xfrm>
          </p:grpSpPr>
          <p:sp>
            <p:nvSpPr>
              <p:cNvPr id="564" name="Google Shape;564;p2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5" name="Google Shape;565;p2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6" name="Google Shape;566;p2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7" name="Google Shape;567;p2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68" name="Google Shape;568;p25"/>
            <p:cNvGrpSpPr/>
            <p:nvPr/>
          </p:nvGrpSpPr>
          <p:grpSpPr>
            <a:xfrm>
              <a:off x="6800134" y="23"/>
              <a:ext cx="985363" cy="1665685"/>
              <a:chOff x="2484475" y="1329455"/>
              <a:chExt cx="1046700" cy="1769370"/>
            </a:xfrm>
          </p:grpSpPr>
          <p:sp>
            <p:nvSpPr>
              <p:cNvPr id="569" name="Google Shape;569;p25"/>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25"/>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1" name="Google Shape;571;p25"/>
              <p:cNvGrpSpPr/>
              <p:nvPr/>
            </p:nvGrpSpPr>
            <p:grpSpPr>
              <a:xfrm>
                <a:off x="2769703" y="1329455"/>
                <a:ext cx="510180" cy="1483501"/>
                <a:chOff x="1818382" y="2433081"/>
                <a:chExt cx="466728" cy="1357150"/>
              </a:xfrm>
            </p:grpSpPr>
            <p:grpSp>
              <p:nvGrpSpPr>
                <p:cNvPr id="572" name="Google Shape;572;p25"/>
                <p:cNvGrpSpPr/>
                <p:nvPr/>
              </p:nvGrpSpPr>
              <p:grpSpPr>
                <a:xfrm>
                  <a:off x="1818382" y="2971595"/>
                  <a:ext cx="466728" cy="818636"/>
                  <a:chOff x="1818382" y="2942618"/>
                  <a:chExt cx="466728" cy="818636"/>
                </a:xfrm>
              </p:grpSpPr>
              <p:sp>
                <p:nvSpPr>
                  <p:cNvPr id="573" name="Google Shape;573;p2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4" name="Google Shape;574;p2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5" name="Google Shape;575;p2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76" name="Google Shape;576;p2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7" name="Google Shape;577;p2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25"/>
            <p:cNvGrpSpPr/>
            <p:nvPr/>
          </p:nvGrpSpPr>
          <p:grpSpPr>
            <a:xfrm>
              <a:off x="8330194" y="-10"/>
              <a:ext cx="852241" cy="2641273"/>
              <a:chOff x="3961868" y="-891976"/>
              <a:chExt cx="905291" cy="2805686"/>
            </a:xfrm>
          </p:grpSpPr>
          <p:grpSp>
            <p:nvGrpSpPr>
              <p:cNvPr id="579" name="Google Shape;579;p25"/>
              <p:cNvGrpSpPr/>
              <p:nvPr/>
            </p:nvGrpSpPr>
            <p:grpSpPr>
              <a:xfrm>
                <a:off x="3961868" y="1008419"/>
                <a:ext cx="905291" cy="905291"/>
                <a:chOff x="764100" y="3623300"/>
                <a:chExt cx="1046700" cy="1046700"/>
              </a:xfrm>
            </p:grpSpPr>
            <p:sp>
              <p:nvSpPr>
                <p:cNvPr id="580" name="Google Shape;580;p25"/>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25"/>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2" name="Google Shape;582;p25"/>
              <p:cNvGrpSpPr/>
              <p:nvPr/>
            </p:nvGrpSpPr>
            <p:grpSpPr>
              <a:xfrm>
                <a:off x="4155315" y="-891976"/>
                <a:ext cx="522826" cy="2613070"/>
                <a:chOff x="2447534" y="1219291"/>
                <a:chExt cx="478297" cy="2390513"/>
              </a:xfrm>
            </p:grpSpPr>
            <p:grpSp>
              <p:nvGrpSpPr>
                <p:cNvPr id="583" name="Google Shape;583;p25"/>
                <p:cNvGrpSpPr/>
                <p:nvPr/>
              </p:nvGrpSpPr>
              <p:grpSpPr>
                <a:xfrm>
                  <a:off x="2447534" y="1219291"/>
                  <a:ext cx="478297" cy="2390513"/>
                  <a:chOff x="2447534" y="1219291"/>
                  <a:chExt cx="478297" cy="2390513"/>
                </a:xfrm>
              </p:grpSpPr>
              <p:grpSp>
                <p:nvGrpSpPr>
                  <p:cNvPr id="584" name="Google Shape;584;p25"/>
                  <p:cNvGrpSpPr/>
                  <p:nvPr/>
                </p:nvGrpSpPr>
                <p:grpSpPr>
                  <a:xfrm>
                    <a:off x="2447534" y="2971595"/>
                    <a:ext cx="478297" cy="638209"/>
                    <a:chOff x="2447534" y="3081786"/>
                    <a:chExt cx="478297" cy="638209"/>
                  </a:xfrm>
                </p:grpSpPr>
                <p:sp>
                  <p:nvSpPr>
                    <p:cNvPr id="585" name="Google Shape;585;p2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6" name="Google Shape;586;p2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7" name="Google Shape;587;p2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88" name="Google Shape;588;p2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2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1" name="Google Shape;591;p25"/>
            <p:cNvGrpSpPr/>
            <p:nvPr/>
          </p:nvGrpSpPr>
          <p:grpSpPr>
            <a:xfrm>
              <a:off x="7811773" y="-2"/>
              <a:ext cx="492189" cy="1837865"/>
              <a:chOff x="5194218" y="-536312"/>
              <a:chExt cx="522827" cy="1952268"/>
            </a:xfrm>
          </p:grpSpPr>
          <p:grpSp>
            <p:nvGrpSpPr>
              <p:cNvPr id="592" name="Google Shape;592;p25"/>
              <p:cNvGrpSpPr/>
              <p:nvPr/>
            </p:nvGrpSpPr>
            <p:grpSpPr>
              <a:xfrm>
                <a:off x="5194218" y="893129"/>
                <a:ext cx="522827" cy="522827"/>
                <a:chOff x="764100" y="3623300"/>
                <a:chExt cx="1046700" cy="1046700"/>
              </a:xfrm>
            </p:grpSpPr>
            <p:sp>
              <p:nvSpPr>
                <p:cNvPr id="593" name="Google Shape;593;p25"/>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25"/>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5" name="Google Shape;595;p25"/>
              <p:cNvGrpSpPr/>
              <p:nvPr/>
            </p:nvGrpSpPr>
            <p:grpSpPr>
              <a:xfrm>
                <a:off x="5371921" y="-536312"/>
                <a:ext cx="182209" cy="1814066"/>
                <a:chOff x="3305183" y="1663032"/>
                <a:chExt cx="166690" cy="1659561"/>
              </a:xfrm>
            </p:grpSpPr>
            <p:grpSp>
              <p:nvGrpSpPr>
                <p:cNvPr id="596" name="Google Shape;596;p25"/>
                <p:cNvGrpSpPr/>
                <p:nvPr/>
              </p:nvGrpSpPr>
              <p:grpSpPr>
                <a:xfrm>
                  <a:off x="3305183" y="1663032"/>
                  <a:ext cx="166690" cy="1659561"/>
                  <a:chOff x="3305183" y="1663032"/>
                  <a:chExt cx="166690" cy="1659561"/>
                </a:xfrm>
              </p:grpSpPr>
              <p:grpSp>
                <p:nvGrpSpPr>
                  <p:cNvPr id="597" name="Google Shape;597;p25"/>
                  <p:cNvGrpSpPr/>
                  <p:nvPr/>
                </p:nvGrpSpPr>
                <p:grpSpPr>
                  <a:xfrm>
                    <a:off x="3305183" y="2971595"/>
                    <a:ext cx="166690" cy="350998"/>
                    <a:chOff x="3305183" y="3146560"/>
                    <a:chExt cx="166690" cy="350998"/>
                  </a:xfrm>
                </p:grpSpPr>
                <p:sp>
                  <p:nvSpPr>
                    <p:cNvPr id="598" name="Google Shape;598;p2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9" name="Google Shape;599;p2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0" name="Google Shape;600;p2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01" name="Google Shape;601;p2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2" name="Google Shape;602;p2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3" name="Google Shape;603;p25"/>
            <p:cNvGrpSpPr/>
            <p:nvPr/>
          </p:nvGrpSpPr>
          <p:grpSpPr>
            <a:xfrm>
              <a:off x="8018879" y="-29"/>
              <a:ext cx="810166" cy="4470273"/>
              <a:chOff x="7824797" y="-1724181"/>
              <a:chExt cx="860597" cy="4748537"/>
            </a:xfrm>
          </p:grpSpPr>
          <p:grpSp>
            <p:nvGrpSpPr>
              <p:cNvPr id="604" name="Google Shape;604;p25"/>
              <p:cNvGrpSpPr/>
              <p:nvPr/>
            </p:nvGrpSpPr>
            <p:grpSpPr>
              <a:xfrm>
                <a:off x="7824797" y="1891931"/>
                <a:ext cx="860597" cy="1132425"/>
                <a:chOff x="764100" y="3623300"/>
                <a:chExt cx="1046700" cy="1046700"/>
              </a:xfrm>
            </p:grpSpPr>
            <p:sp>
              <p:nvSpPr>
                <p:cNvPr id="605" name="Google Shape;605;p25"/>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25"/>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25"/>
              <p:cNvGrpSpPr/>
              <p:nvPr/>
            </p:nvGrpSpPr>
            <p:grpSpPr>
              <a:xfrm>
                <a:off x="8100547" y="-1724181"/>
                <a:ext cx="300376" cy="4529867"/>
                <a:chOff x="3792712" y="-322375"/>
                <a:chExt cx="274793" cy="4144055"/>
              </a:xfrm>
            </p:grpSpPr>
            <p:grpSp>
              <p:nvGrpSpPr>
                <p:cNvPr id="608" name="Google Shape;608;p25"/>
                <p:cNvGrpSpPr/>
                <p:nvPr/>
              </p:nvGrpSpPr>
              <p:grpSpPr>
                <a:xfrm>
                  <a:off x="3792712" y="-322375"/>
                  <a:ext cx="274793" cy="4144055"/>
                  <a:chOff x="3792712" y="-322375"/>
                  <a:chExt cx="274793" cy="4144055"/>
                </a:xfrm>
              </p:grpSpPr>
              <p:grpSp>
                <p:nvGrpSpPr>
                  <p:cNvPr id="609" name="Google Shape;609;p25"/>
                  <p:cNvGrpSpPr/>
                  <p:nvPr/>
                </p:nvGrpSpPr>
                <p:grpSpPr>
                  <a:xfrm>
                    <a:off x="3792712" y="2971595"/>
                    <a:ext cx="274793" cy="850085"/>
                    <a:chOff x="3792712" y="2879468"/>
                    <a:chExt cx="274793" cy="850085"/>
                  </a:xfrm>
                </p:grpSpPr>
                <p:sp>
                  <p:nvSpPr>
                    <p:cNvPr id="610" name="Google Shape;610;p2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1" name="Google Shape;611;p2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2" name="Google Shape;612;p2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13" name="Google Shape;613;p2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4" name="Google Shape;614;p2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6" name="Google Shape;616;p25"/>
            <p:cNvGrpSpPr/>
            <p:nvPr/>
          </p:nvGrpSpPr>
          <p:grpSpPr>
            <a:xfrm>
              <a:off x="7184797" y="-17"/>
              <a:ext cx="985363" cy="3905971"/>
              <a:chOff x="1192601" y="-1724180"/>
              <a:chExt cx="1046700" cy="4149108"/>
            </a:xfrm>
          </p:grpSpPr>
          <p:grpSp>
            <p:nvGrpSpPr>
              <p:cNvPr id="617" name="Google Shape;617;p25"/>
              <p:cNvGrpSpPr/>
              <p:nvPr/>
            </p:nvGrpSpPr>
            <p:grpSpPr>
              <a:xfrm>
                <a:off x="1192601" y="1378228"/>
                <a:ext cx="1046700" cy="1046700"/>
                <a:chOff x="764100" y="3623300"/>
                <a:chExt cx="1046700" cy="1046700"/>
              </a:xfrm>
            </p:grpSpPr>
            <p:sp>
              <p:nvSpPr>
                <p:cNvPr id="618" name="Google Shape;618;p25"/>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25"/>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0" name="Google Shape;620;p25"/>
              <p:cNvGrpSpPr/>
              <p:nvPr/>
            </p:nvGrpSpPr>
            <p:grpSpPr>
              <a:xfrm>
                <a:off x="1417979" y="-1724180"/>
                <a:ext cx="580390" cy="3855366"/>
                <a:chOff x="522260" y="372820"/>
                <a:chExt cx="530958" cy="3527002"/>
              </a:xfrm>
            </p:grpSpPr>
            <p:grpSp>
              <p:nvGrpSpPr>
                <p:cNvPr id="621" name="Google Shape;621;p25"/>
                <p:cNvGrpSpPr/>
                <p:nvPr/>
              </p:nvGrpSpPr>
              <p:grpSpPr>
                <a:xfrm>
                  <a:off x="522260" y="372820"/>
                  <a:ext cx="530958" cy="3527002"/>
                  <a:chOff x="522260" y="372820"/>
                  <a:chExt cx="530958" cy="3527002"/>
                </a:xfrm>
              </p:grpSpPr>
              <p:grpSp>
                <p:nvGrpSpPr>
                  <p:cNvPr id="622" name="Google Shape;622;p25"/>
                  <p:cNvGrpSpPr/>
                  <p:nvPr/>
                </p:nvGrpSpPr>
                <p:grpSpPr>
                  <a:xfrm>
                    <a:off x="522260" y="2971595"/>
                    <a:ext cx="530958" cy="928227"/>
                    <a:chOff x="522260" y="2971595"/>
                    <a:chExt cx="530958" cy="928227"/>
                  </a:xfrm>
                </p:grpSpPr>
                <p:sp>
                  <p:nvSpPr>
                    <p:cNvPr id="623" name="Google Shape;623;p2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4" name="Google Shape;624;p2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5" name="Google Shape;625;p2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6" name="Google Shape;626;p2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27" name="Google Shape;627;p2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8" name="Google Shape;628;p2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9" name="Google Shape;629;p25"/>
            <p:cNvGrpSpPr/>
            <p:nvPr/>
          </p:nvGrpSpPr>
          <p:grpSpPr>
            <a:xfrm>
              <a:off x="6196930" y="7"/>
              <a:ext cx="985363" cy="2629685"/>
              <a:chOff x="6010934" y="1"/>
              <a:chExt cx="1046700" cy="2793377"/>
            </a:xfrm>
          </p:grpSpPr>
          <p:grpSp>
            <p:nvGrpSpPr>
              <p:cNvPr id="630" name="Google Shape;630;p25"/>
              <p:cNvGrpSpPr/>
              <p:nvPr/>
            </p:nvGrpSpPr>
            <p:grpSpPr>
              <a:xfrm>
                <a:off x="6010934" y="1746678"/>
                <a:ext cx="1046700" cy="1046700"/>
                <a:chOff x="764100" y="3623300"/>
                <a:chExt cx="1046700" cy="1046700"/>
              </a:xfrm>
            </p:grpSpPr>
            <p:sp>
              <p:nvSpPr>
                <p:cNvPr id="631" name="Google Shape;631;p25"/>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5"/>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3" name="Google Shape;633;p25"/>
              <p:cNvGrpSpPr/>
              <p:nvPr/>
            </p:nvGrpSpPr>
            <p:grpSpPr>
              <a:xfrm>
                <a:off x="6308747" y="1"/>
                <a:ext cx="441786" cy="2571886"/>
                <a:chOff x="1121941" y="1609666"/>
                <a:chExt cx="404159" cy="2352837"/>
              </a:xfrm>
            </p:grpSpPr>
            <p:grpSp>
              <p:nvGrpSpPr>
                <p:cNvPr id="634" name="Google Shape;634;p25"/>
                <p:cNvGrpSpPr/>
                <p:nvPr/>
              </p:nvGrpSpPr>
              <p:grpSpPr>
                <a:xfrm>
                  <a:off x="1121941" y="1609666"/>
                  <a:ext cx="404159" cy="2352837"/>
                  <a:chOff x="1121941" y="1609666"/>
                  <a:chExt cx="404159" cy="2352837"/>
                </a:xfrm>
              </p:grpSpPr>
              <p:grpSp>
                <p:nvGrpSpPr>
                  <p:cNvPr id="635" name="Google Shape;635;p25"/>
                  <p:cNvGrpSpPr/>
                  <p:nvPr/>
                </p:nvGrpSpPr>
                <p:grpSpPr>
                  <a:xfrm>
                    <a:off x="1121941" y="2971595"/>
                    <a:ext cx="404159" cy="990908"/>
                    <a:chOff x="1121941" y="2969319"/>
                    <a:chExt cx="404159" cy="990908"/>
                  </a:xfrm>
                </p:grpSpPr>
                <p:sp>
                  <p:nvSpPr>
                    <p:cNvPr id="636" name="Google Shape;636;p2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7" name="Google Shape;637;p2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8" name="Google Shape;638;p2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9" name="Google Shape;639;p2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40" name="Google Shape;640;p2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1" name="Google Shape;641;p2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5" name="Google Shape;645;p25"/>
            <p:cNvGrpSpPr/>
            <p:nvPr/>
          </p:nvGrpSpPr>
          <p:grpSpPr>
            <a:xfrm>
              <a:off x="7192739" y="3730341"/>
              <a:ext cx="148551" cy="170121"/>
              <a:chOff x="3462796" y="2555878"/>
              <a:chExt cx="157798" cy="180711"/>
            </a:xfrm>
          </p:grpSpPr>
          <p:sp>
            <p:nvSpPr>
              <p:cNvPr id="646" name="Google Shape;646;p2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7" name="Google Shape;647;p2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8" name="Google Shape;648;p2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9" name="Google Shape;649;p2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0" name="Google Shape;650;p2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1" name="Google Shape;651;p2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652" name="Google Shape;652;p25"/>
          <p:cNvGrpSpPr/>
          <p:nvPr/>
        </p:nvGrpSpPr>
        <p:grpSpPr>
          <a:xfrm>
            <a:off x="278809" y="823842"/>
            <a:ext cx="288376" cy="330267"/>
            <a:chOff x="3462796" y="2555878"/>
            <a:chExt cx="157798" cy="180711"/>
          </a:xfrm>
        </p:grpSpPr>
        <p:sp>
          <p:nvSpPr>
            <p:cNvPr id="653" name="Google Shape;653;p2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4" name="Google Shape;654;p2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5" name="Google Shape;655;p2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6" name="Google Shape;656;p2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7" name="Google Shape;657;p2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8" name="Google Shape;658;p2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659"/>
        <p:cNvGrpSpPr/>
        <p:nvPr/>
      </p:nvGrpSpPr>
      <p:grpSpPr>
        <a:xfrm>
          <a:off x="0" y="0"/>
          <a:ext cx="0" cy="0"/>
          <a:chOff x="0" y="0"/>
          <a:chExt cx="0" cy="0"/>
        </a:xfrm>
      </p:grpSpPr>
      <p:sp>
        <p:nvSpPr>
          <p:cNvPr id="660" name="Google Shape;660;p26"/>
          <p:cNvSpPr/>
          <p:nvPr/>
        </p:nvSpPr>
        <p:spPr>
          <a:xfrm>
            <a:off x="-132700" y="532398"/>
            <a:ext cx="1117500" cy="1117500"/>
          </a:xfrm>
          <a:prstGeom prst="chord">
            <a:avLst>
              <a:gd name="adj1" fmla="val 13399399"/>
              <a:gd name="adj2" fmla="val 8184747"/>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26"/>
          <p:cNvSpPr/>
          <p:nvPr/>
        </p:nvSpPr>
        <p:spPr>
          <a:xfrm>
            <a:off x="820" y="665918"/>
            <a:ext cx="850500" cy="850500"/>
          </a:xfrm>
          <a:prstGeom prst="chord">
            <a:avLst>
              <a:gd name="adj1" fmla="val 11949430"/>
              <a:gd name="adj2" fmla="val 9637875"/>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6"/>
          <p:cNvSpPr txBox="1">
            <a:spLocks noGrp="1"/>
          </p:cNvSpPr>
          <p:nvPr>
            <p:ph type="body" idx="1"/>
          </p:nvPr>
        </p:nvSpPr>
        <p:spPr>
          <a:xfrm>
            <a:off x="779100" y="946325"/>
            <a:ext cx="5134800" cy="3510000"/>
          </a:xfrm>
          <a:prstGeom prst="rect">
            <a:avLst/>
          </a:prstGeom>
          <a:noFill/>
          <a:ln>
            <a:noFill/>
          </a:ln>
        </p:spPr>
        <p:txBody>
          <a:bodyPr spcFirstLastPara="1" wrap="square" lIns="0" tIns="0" rIns="0" bIns="0" anchor="t" anchorCtr="0">
            <a:noAutofit/>
          </a:bodyPr>
          <a:lstStyle>
            <a:lvl1pPr marL="457200" lvl="0" indent="-457200" algn="l">
              <a:lnSpc>
                <a:spcPct val="115000"/>
              </a:lnSpc>
              <a:spcBef>
                <a:spcPts val="0"/>
              </a:spcBef>
              <a:spcAft>
                <a:spcPts val="0"/>
              </a:spcAft>
              <a:buClr>
                <a:schemeClr val="dk1"/>
              </a:buClr>
              <a:buSzPts val="3600"/>
              <a:buChar char="⊹"/>
              <a:defRPr sz="3600"/>
            </a:lvl1pPr>
            <a:lvl2pPr marL="914400" lvl="1" indent="-457200" algn="l">
              <a:lnSpc>
                <a:spcPct val="115000"/>
              </a:lnSpc>
              <a:spcBef>
                <a:spcPts val="800"/>
              </a:spcBef>
              <a:spcAft>
                <a:spcPts val="0"/>
              </a:spcAft>
              <a:buClr>
                <a:schemeClr val="dk1"/>
              </a:buClr>
              <a:buSzPts val="3600"/>
              <a:buChar char="×"/>
              <a:defRPr sz="3600"/>
            </a:lvl2pPr>
            <a:lvl3pPr marL="1371600" lvl="2" indent="-457200" algn="l">
              <a:lnSpc>
                <a:spcPct val="115000"/>
              </a:lnSpc>
              <a:spcBef>
                <a:spcPts val="800"/>
              </a:spcBef>
              <a:spcAft>
                <a:spcPts val="0"/>
              </a:spcAft>
              <a:buClr>
                <a:schemeClr val="dk1"/>
              </a:buClr>
              <a:buSzPts val="3600"/>
              <a:buChar char="⬩"/>
              <a:defRPr sz="3600"/>
            </a:lvl3pPr>
            <a:lvl4pPr marL="1828800" lvl="3" indent="-457200" algn="l">
              <a:lnSpc>
                <a:spcPct val="115000"/>
              </a:lnSpc>
              <a:spcBef>
                <a:spcPts val="800"/>
              </a:spcBef>
              <a:spcAft>
                <a:spcPts val="0"/>
              </a:spcAft>
              <a:buSzPts val="3600"/>
              <a:buChar char="●"/>
              <a:defRPr sz="3600"/>
            </a:lvl4pPr>
            <a:lvl5pPr marL="2286000" lvl="4" indent="-457200" algn="l">
              <a:lnSpc>
                <a:spcPct val="115000"/>
              </a:lnSpc>
              <a:spcBef>
                <a:spcPts val="800"/>
              </a:spcBef>
              <a:spcAft>
                <a:spcPts val="0"/>
              </a:spcAft>
              <a:buSzPts val="3600"/>
              <a:buChar char="○"/>
              <a:defRPr sz="3600"/>
            </a:lvl5pPr>
            <a:lvl6pPr marL="2743200" lvl="5" indent="-457200" algn="l">
              <a:lnSpc>
                <a:spcPct val="115000"/>
              </a:lnSpc>
              <a:spcBef>
                <a:spcPts val="800"/>
              </a:spcBef>
              <a:spcAft>
                <a:spcPts val="0"/>
              </a:spcAft>
              <a:buSzPts val="3600"/>
              <a:buChar char="■"/>
              <a:defRPr sz="3600"/>
            </a:lvl6pPr>
            <a:lvl7pPr marL="3200400" lvl="6" indent="-457200" algn="l">
              <a:lnSpc>
                <a:spcPct val="115000"/>
              </a:lnSpc>
              <a:spcBef>
                <a:spcPts val="800"/>
              </a:spcBef>
              <a:spcAft>
                <a:spcPts val="0"/>
              </a:spcAft>
              <a:buSzPts val="3600"/>
              <a:buChar char="●"/>
              <a:defRPr sz="3600"/>
            </a:lvl7pPr>
            <a:lvl8pPr marL="3657600" lvl="7" indent="-457200" algn="l">
              <a:lnSpc>
                <a:spcPct val="115000"/>
              </a:lnSpc>
              <a:spcBef>
                <a:spcPts val="800"/>
              </a:spcBef>
              <a:spcAft>
                <a:spcPts val="0"/>
              </a:spcAft>
              <a:buSzPts val="3600"/>
              <a:buChar char="○"/>
              <a:defRPr sz="3600"/>
            </a:lvl8pPr>
            <a:lvl9pPr marL="4114800" lvl="8" indent="-457200" algn="l">
              <a:lnSpc>
                <a:spcPct val="115000"/>
              </a:lnSpc>
              <a:spcBef>
                <a:spcPts val="800"/>
              </a:spcBef>
              <a:spcAft>
                <a:spcPts val="800"/>
              </a:spcAft>
              <a:buSzPts val="3600"/>
              <a:buChar char="■"/>
              <a:defRPr sz="3600"/>
            </a:lvl9pPr>
          </a:lstStyle>
          <a:p>
            <a:endParaRPr/>
          </a:p>
        </p:txBody>
      </p:sp>
      <p:sp>
        <p:nvSpPr>
          <p:cNvPr id="663" name="Google Shape;663;p26"/>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accent1"/>
                </a:solidFill>
                <a:latin typeface="Encode Sans Semi Condensed"/>
                <a:ea typeface="Encode Sans Semi Condensed"/>
                <a:cs typeface="Encode Sans Semi Condensed"/>
                <a:sym typeface="Encode Sans Semi Condensed"/>
              </a:rPr>
              <a:t>“</a:t>
            </a:r>
            <a:endParaRPr sz="6000" b="1" i="0" u="none" strike="noStrike" cap="none">
              <a:solidFill>
                <a:schemeClr val="accent1"/>
              </a:solidFill>
              <a:latin typeface="Encode Sans Semi Condensed"/>
              <a:ea typeface="Encode Sans Semi Condensed"/>
              <a:cs typeface="Encode Sans Semi Condensed"/>
              <a:sym typeface="Encode Sans Semi Condensed"/>
            </a:endParaRPr>
          </a:p>
        </p:txBody>
      </p:sp>
      <p:sp>
        <p:nvSpPr>
          <p:cNvPr id="664" name="Google Shape;664;p2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665" name="Google Shape;665;p26"/>
          <p:cNvGrpSpPr/>
          <p:nvPr/>
        </p:nvGrpSpPr>
        <p:grpSpPr>
          <a:xfrm>
            <a:off x="6196930" y="-29"/>
            <a:ext cx="2985505" cy="4610467"/>
            <a:chOff x="6196930" y="-29"/>
            <a:chExt cx="2985505" cy="4610467"/>
          </a:xfrm>
        </p:grpSpPr>
        <p:grpSp>
          <p:nvGrpSpPr>
            <p:cNvPr id="666" name="Google Shape;666;p26"/>
            <p:cNvGrpSpPr/>
            <p:nvPr/>
          </p:nvGrpSpPr>
          <p:grpSpPr>
            <a:xfrm>
              <a:off x="7737776" y="-17"/>
              <a:ext cx="448629" cy="4610455"/>
              <a:chOff x="6798998" y="-1296139"/>
              <a:chExt cx="476555" cy="4897445"/>
            </a:xfrm>
          </p:grpSpPr>
          <p:sp>
            <p:nvSpPr>
              <p:cNvPr id="667" name="Google Shape;667;p2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26"/>
              <p:cNvSpPr/>
              <p:nvPr/>
            </p:nvSpPr>
            <p:spPr>
              <a:xfrm>
                <a:off x="7026850" y="-1296139"/>
                <a:ext cx="17700" cy="4271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9" name="Google Shape;669;p26"/>
            <p:cNvGrpSpPr/>
            <p:nvPr/>
          </p:nvGrpSpPr>
          <p:grpSpPr>
            <a:xfrm>
              <a:off x="8636876" y="46"/>
              <a:ext cx="382387" cy="1450044"/>
              <a:chOff x="5578966" y="2422197"/>
              <a:chExt cx="406190" cy="1540306"/>
            </a:xfrm>
          </p:grpSpPr>
          <p:sp>
            <p:nvSpPr>
              <p:cNvPr id="670" name="Google Shape;670;p2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1" name="Google Shape;671;p26"/>
              <p:cNvSpPr/>
              <p:nvPr/>
            </p:nvSpPr>
            <p:spPr>
              <a:xfrm>
                <a:off x="5774600" y="2422197"/>
                <a:ext cx="17700" cy="552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2" name="Google Shape;672;p26"/>
            <p:cNvGrpSpPr/>
            <p:nvPr/>
          </p:nvGrpSpPr>
          <p:grpSpPr>
            <a:xfrm>
              <a:off x="8035385" y="23"/>
              <a:ext cx="439174" cy="2683137"/>
              <a:chOff x="6176324" y="940075"/>
              <a:chExt cx="466512" cy="2850156"/>
            </a:xfrm>
          </p:grpSpPr>
          <p:sp>
            <p:nvSpPr>
              <p:cNvPr id="673" name="Google Shape;673;p2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26"/>
              <p:cNvSpPr/>
              <p:nvPr/>
            </p:nvSpPr>
            <p:spPr>
              <a:xfrm>
                <a:off x="6400713" y="940075"/>
                <a:ext cx="17700" cy="2034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5" name="Google Shape;675;p26"/>
            <p:cNvGrpSpPr/>
            <p:nvPr/>
          </p:nvGrpSpPr>
          <p:grpSpPr>
            <a:xfrm>
              <a:off x="6363022" y="42"/>
              <a:ext cx="160482" cy="1242299"/>
              <a:chOff x="7576714" y="2009363"/>
              <a:chExt cx="170472" cy="1319629"/>
            </a:xfrm>
          </p:grpSpPr>
          <p:sp>
            <p:nvSpPr>
              <p:cNvPr id="676" name="Google Shape;676;p2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26"/>
              <p:cNvSpPr/>
              <p:nvPr/>
            </p:nvSpPr>
            <p:spPr>
              <a:xfrm>
                <a:off x="7652975" y="2009363"/>
                <a:ext cx="17700" cy="9657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8" name="Google Shape;678;p26"/>
            <p:cNvGrpSpPr/>
            <p:nvPr/>
          </p:nvGrpSpPr>
          <p:grpSpPr>
            <a:xfrm>
              <a:off x="6999976" y="11"/>
              <a:ext cx="271476" cy="3307838"/>
              <a:chOff x="7883572" y="308161"/>
              <a:chExt cx="288375" cy="3513743"/>
            </a:xfrm>
          </p:grpSpPr>
          <p:sp>
            <p:nvSpPr>
              <p:cNvPr id="679" name="Google Shape;679;p2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26"/>
              <p:cNvSpPr/>
              <p:nvPr/>
            </p:nvSpPr>
            <p:spPr>
              <a:xfrm>
                <a:off x="8024899" y="308161"/>
                <a:ext cx="17700" cy="26670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1" name="Google Shape;681;p26"/>
            <p:cNvGrpSpPr/>
            <p:nvPr/>
          </p:nvGrpSpPr>
          <p:grpSpPr>
            <a:xfrm>
              <a:off x="6827964" y="636458"/>
              <a:ext cx="230791" cy="243118"/>
              <a:chOff x="3770248" y="2527300"/>
              <a:chExt cx="180404" cy="190055"/>
            </a:xfrm>
          </p:grpSpPr>
          <p:sp>
            <p:nvSpPr>
              <p:cNvPr id="682" name="Google Shape;682;p2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2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2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2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86" name="Google Shape;686;p26"/>
            <p:cNvGrpSpPr/>
            <p:nvPr/>
          </p:nvGrpSpPr>
          <p:grpSpPr>
            <a:xfrm>
              <a:off x="8763367" y="2641902"/>
              <a:ext cx="230809" cy="243156"/>
              <a:chOff x="3770248" y="2527300"/>
              <a:chExt cx="180404" cy="190055"/>
            </a:xfrm>
          </p:grpSpPr>
          <p:sp>
            <p:nvSpPr>
              <p:cNvPr id="687" name="Google Shape;687;p2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2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2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2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91" name="Google Shape;691;p26"/>
            <p:cNvGrpSpPr/>
            <p:nvPr/>
          </p:nvGrpSpPr>
          <p:grpSpPr>
            <a:xfrm rot="5400000">
              <a:off x="8655427" y="4253521"/>
              <a:ext cx="201871" cy="231166"/>
              <a:chOff x="3462796" y="2555878"/>
              <a:chExt cx="157798" cy="180711"/>
            </a:xfrm>
          </p:grpSpPr>
          <p:sp>
            <p:nvSpPr>
              <p:cNvPr id="692" name="Google Shape;692;p2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2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2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2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2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7" name="Google Shape;697;p2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98" name="Google Shape;698;p26"/>
            <p:cNvGrpSpPr/>
            <p:nvPr/>
          </p:nvGrpSpPr>
          <p:grpSpPr>
            <a:xfrm rot="-2700000">
              <a:off x="7375305" y="1863439"/>
              <a:ext cx="169840" cy="178926"/>
              <a:chOff x="3770248" y="2527300"/>
              <a:chExt cx="180404" cy="190055"/>
            </a:xfrm>
          </p:grpSpPr>
          <p:sp>
            <p:nvSpPr>
              <p:cNvPr id="699" name="Google Shape;699;p2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0" name="Google Shape;700;p2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1" name="Google Shape;701;p2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2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03" name="Google Shape;703;p26"/>
            <p:cNvGrpSpPr/>
            <p:nvPr/>
          </p:nvGrpSpPr>
          <p:grpSpPr>
            <a:xfrm>
              <a:off x="6800134" y="23"/>
              <a:ext cx="985363" cy="1665685"/>
              <a:chOff x="2484475" y="1329455"/>
              <a:chExt cx="1046700" cy="1769370"/>
            </a:xfrm>
          </p:grpSpPr>
          <p:sp>
            <p:nvSpPr>
              <p:cNvPr id="704" name="Google Shape;704;p26"/>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6"/>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6" name="Google Shape;706;p26"/>
              <p:cNvGrpSpPr/>
              <p:nvPr/>
            </p:nvGrpSpPr>
            <p:grpSpPr>
              <a:xfrm>
                <a:off x="2769703" y="1329455"/>
                <a:ext cx="510180" cy="1483501"/>
                <a:chOff x="1818382" y="2433081"/>
                <a:chExt cx="466728" cy="1357150"/>
              </a:xfrm>
            </p:grpSpPr>
            <p:grpSp>
              <p:nvGrpSpPr>
                <p:cNvPr id="707" name="Google Shape;707;p26"/>
                <p:cNvGrpSpPr/>
                <p:nvPr/>
              </p:nvGrpSpPr>
              <p:grpSpPr>
                <a:xfrm>
                  <a:off x="1818382" y="2971595"/>
                  <a:ext cx="466728" cy="818636"/>
                  <a:chOff x="1818382" y="2942618"/>
                  <a:chExt cx="466728" cy="818636"/>
                </a:xfrm>
              </p:grpSpPr>
              <p:sp>
                <p:nvSpPr>
                  <p:cNvPr id="708" name="Google Shape;708;p2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9" name="Google Shape;709;p2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0" name="Google Shape;710;p2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11" name="Google Shape;711;p2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2" name="Google Shape;712;p2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6"/>
            <p:cNvGrpSpPr/>
            <p:nvPr/>
          </p:nvGrpSpPr>
          <p:grpSpPr>
            <a:xfrm>
              <a:off x="8330194" y="-10"/>
              <a:ext cx="852241" cy="2641273"/>
              <a:chOff x="3961868" y="-891976"/>
              <a:chExt cx="905291" cy="2805686"/>
            </a:xfrm>
          </p:grpSpPr>
          <p:grpSp>
            <p:nvGrpSpPr>
              <p:cNvPr id="714" name="Google Shape;714;p26"/>
              <p:cNvGrpSpPr/>
              <p:nvPr/>
            </p:nvGrpSpPr>
            <p:grpSpPr>
              <a:xfrm>
                <a:off x="3961868" y="1008419"/>
                <a:ext cx="905291" cy="905291"/>
                <a:chOff x="764100" y="3623300"/>
                <a:chExt cx="1046700" cy="1046700"/>
              </a:xfrm>
            </p:grpSpPr>
            <p:sp>
              <p:nvSpPr>
                <p:cNvPr id="715" name="Google Shape;715;p2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2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7" name="Google Shape;717;p26"/>
              <p:cNvGrpSpPr/>
              <p:nvPr/>
            </p:nvGrpSpPr>
            <p:grpSpPr>
              <a:xfrm>
                <a:off x="4155315" y="-891976"/>
                <a:ext cx="522826" cy="2613070"/>
                <a:chOff x="2447534" y="1219291"/>
                <a:chExt cx="478297" cy="2390513"/>
              </a:xfrm>
            </p:grpSpPr>
            <p:grpSp>
              <p:nvGrpSpPr>
                <p:cNvPr id="718" name="Google Shape;718;p26"/>
                <p:cNvGrpSpPr/>
                <p:nvPr/>
              </p:nvGrpSpPr>
              <p:grpSpPr>
                <a:xfrm>
                  <a:off x="2447534" y="1219291"/>
                  <a:ext cx="478297" cy="2390513"/>
                  <a:chOff x="2447534" y="1219291"/>
                  <a:chExt cx="478297" cy="2390513"/>
                </a:xfrm>
              </p:grpSpPr>
              <p:grpSp>
                <p:nvGrpSpPr>
                  <p:cNvPr id="719" name="Google Shape;719;p26"/>
                  <p:cNvGrpSpPr/>
                  <p:nvPr/>
                </p:nvGrpSpPr>
                <p:grpSpPr>
                  <a:xfrm>
                    <a:off x="2447534" y="2971595"/>
                    <a:ext cx="478297" cy="638209"/>
                    <a:chOff x="2447534" y="3081786"/>
                    <a:chExt cx="478297" cy="638209"/>
                  </a:xfrm>
                </p:grpSpPr>
                <p:sp>
                  <p:nvSpPr>
                    <p:cNvPr id="720" name="Google Shape;720;p2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2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2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23" name="Google Shape;723;p2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4" name="Google Shape;724;p2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6" name="Google Shape;726;p26"/>
            <p:cNvGrpSpPr/>
            <p:nvPr/>
          </p:nvGrpSpPr>
          <p:grpSpPr>
            <a:xfrm>
              <a:off x="7811773" y="-2"/>
              <a:ext cx="492189" cy="1837865"/>
              <a:chOff x="5194218" y="-536312"/>
              <a:chExt cx="522827" cy="1952268"/>
            </a:xfrm>
          </p:grpSpPr>
          <p:grpSp>
            <p:nvGrpSpPr>
              <p:cNvPr id="727" name="Google Shape;727;p26"/>
              <p:cNvGrpSpPr/>
              <p:nvPr/>
            </p:nvGrpSpPr>
            <p:grpSpPr>
              <a:xfrm>
                <a:off x="5194218" y="893129"/>
                <a:ext cx="522827" cy="522827"/>
                <a:chOff x="764100" y="3623300"/>
                <a:chExt cx="1046700" cy="1046700"/>
              </a:xfrm>
            </p:grpSpPr>
            <p:sp>
              <p:nvSpPr>
                <p:cNvPr id="728" name="Google Shape;728;p2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0" name="Google Shape;730;p26"/>
              <p:cNvGrpSpPr/>
              <p:nvPr/>
            </p:nvGrpSpPr>
            <p:grpSpPr>
              <a:xfrm>
                <a:off x="5371921" y="-536312"/>
                <a:ext cx="182209" cy="1814066"/>
                <a:chOff x="3305183" y="1663032"/>
                <a:chExt cx="166690" cy="1659561"/>
              </a:xfrm>
            </p:grpSpPr>
            <p:grpSp>
              <p:nvGrpSpPr>
                <p:cNvPr id="731" name="Google Shape;731;p26"/>
                <p:cNvGrpSpPr/>
                <p:nvPr/>
              </p:nvGrpSpPr>
              <p:grpSpPr>
                <a:xfrm>
                  <a:off x="3305183" y="1663032"/>
                  <a:ext cx="166690" cy="1659561"/>
                  <a:chOff x="3305183" y="1663032"/>
                  <a:chExt cx="166690" cy="1659561"/>
                </a:xfrm>
              </p:grpSpPr>
              <p:grpSp>
                <p:nvGrpSpPr>
                  <p:cNvPr id="732" name="Google Shape;732;p26"/>
                  <p:cNvGrpSpPr/>
                  <p:nvPr/>
                </p:nvGrpSpPr>
                <p:grpSpPr>
                  <a:xfrm>
                    <a:off x="3305183" y="2971595"/>
                    <a:ext cx="166690" cy="350998"/>
                    <a:chOff x="3305183" y="3146560"/>
                    <a:chExt cx="166690" cy="350998"/>
                  </a:xfrm>
                </p:grpSpPr>
                <p:sp>
                  <p:nvSpPr>
                    <p:cNvPr id="733" name="Google Shape;733;p2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4" name="Google Shape;734;p2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5" name="Google Shape;735;p2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36" name="Google Shape;736;p2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7" name="Google Shape;737;p2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8" name="Google Shape;738;p26"/>
            <p:cNvGrpSpPr/>
            <p:nvPr/>
          </p:nvGrpSpPr>
          <p:grpSpPr>
            <a:xfrm>
              <a:off x="8018879" y="-29"/>
              <a:ext cx="810166" cy="4470273"/>
              <a:chOff x="7824797" y="-1724181"/>
              <a:chExt cx="860597" cy="4748537"/>
            </a:xfrm>
          </p:grpSpPr>
          <p:grpSp>
            <p:nvGrpSpPr>
              <p:cNvPr id="739" name="Google Shape;739;p26"/>
              <p:cNvGrpSpPr/>
              <p:nvPr/>
            </p:nvGrpSpPr>
            <p:grpSpPr>
              <a:xfrm>
                <a:off x="7824797" y="1891931"/>
                <a:ext cx="860597" cy="1132425"/>
                <a:chOff x="764100" y="3623300"/>
                <a:chExt cx="1046700" cy="1046700"/>
              </a:xfrm>
            </p:grpSpPr>
            <p:sp>
              <p:nvSpPr>
                <p:cNvPr id="740" name="Google Shape;740;p2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2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2" name="Google Shape;742;p26"/>
              <p:cNvGrpSpPr/>
              <p:nvPr/>
            </p:nvGrpSpPr>
            <p:grpSpPr>
              <a:xfrm>
                <a:off x="8100547" y="-1724181"/>
                <a:ext cx="300376" cy="4529867"/>
                <a:chOff x="3792712" y="-322375"/>
                <a:chExt cx="274793" cy="4144055"/>
              </a:xfrm>
            </p:grpSpPr>
            <p:grpSp>
              <p:nvGrpSpPr>
                <p:cNvPr id="743" name="Google Shape;743;p26"/>
                <p:cNvGrpSpPr/>
                <p:nvPr/>
              </p:nvGrpSpPr>
              <p:grpSpPr>
                <a:xfrm>
                  <a:off x="3792712" y="-322375"/>
                  <a:ext cx="274793" cy="4144055"/>
                  <a:chOff x="3792712" y="-322375"/>
                  <a:chExt cx="274793" cy="4144055"/>
                </a:xfrm>
              </p:grpSpPr>
              <p:grpSp>
                <p:nvGrpSpPr>
                  <p:cNvPr id="744" name="Google Shape;744;p26"/>
                  <p:cNvGrpSpPr/>
                  <p:nvPr/>
                </p:nvGrpSpPr>
                <p:grpSpPr>
                  <a:xfrm>
                    <a:off x="3792712" y="2971595"/>
                    <a:ext cx="274793" cy="850085"/>
                    <a:chOff x="3792712" y="2879468"/>
                    <a:chExt cx="274793" cy="850085"/>
                  </a:xfrm>
                </p:grpSpPr>
                <p:sp>
                  <p:nvSpPr>
                    <p:cNvPr id="745" name="Google Shape;745;p2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2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7" name="Google Shape;747;p2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8" name="Google Shape;748;p2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9" name="Google Shape;749;p2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1" name="Google Shape;751;p26"/>
            <p:cNvGrpSpPr/>
            <p:nvPr/>
          </p:nvGrpSpPr>
          <p:grpSpPr>
            <a:xfrm>
              <a:off x="7184797" y="-17"/>
              <a:ext cx="985363" cy="3905971"/>
              <a:chOff x="1192601" y="-1724180"/>
              <a:chExt cx="1046700" cy="4149108"/>
            </a:xfrm>
          </p:grpSpPr>
          <p:grpSp>
            <p:nvGrpSpPr>
              <p:cNvPr id="752" name="Google Shape;752;p26"/>
              <p:cNvGrpSpPr/>
              <p:nvPr/>
            </p:nvGrpSpPr>
            <p:grpSpPr>
              <a:xfrm>
                <a:off x="1192601" y="1378228"/>
                <a:ext cx="1046700" cy="1046700"/>
                <a:chOff x="764100" y="3623300"/>
                <a:chExt cx="1046700" cy="1046700"/>
              </a:xfrm>
            </p:grpSpPr>
            <p:sp>
              <p:nvSpPr>
                <p:cNvPr id="753" name="Google Shape;753;p2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2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5" name="Google Shape;755;p26"/>
              <p:cNvGrpSpPr/>
              <p:nvPr/>
            </p:nvGrpSpPr>
            <p:grpSpPr>
              <a:xfrm>
                <a:off x="1417979" y="-1724180"/>
                <a:ext cx="580390" cy="3855366"/>
                <a:chOff x="522260" y="372820"/>
                <a:chExt cx="530958" cy="3527002"/>
              </a:xfrm>
            </p:grpSpPr>
            <p:grpSp>
              <p:nvGrpSpPr>
                <p:cNvPr id="756" name="Google Shape;756;p26"/>
                <p:cNvGrpSpPr/>
                <p:nvPr/>
              </p:nvGrpSpPr>
              <p:grpSpPr>
                <a:xfrm>
                  <a:off x="522260" y="372820"/>
                  <a:ext cx="530958" cy="3527002"/>
                  <a:chOff x="522260" y="372820"/>
                  <a:chExt cx="530958" cy="3527002"/>
                </a:xfrm>
              </p:grpSpPr>
              <p:grpSp>
                <p:nvGrpSpPr>
                  <p:cNvPr id="757" name="Google Shape;757;p26"/>
                  <p:cNvGrpSpPr/>
                  <p:nvPr/>
                </p:nvGrpSpPr>
                <p:grpSpPr>
                  <a:xfrm>
                    <a:off x="522260" y="2971595"/>
                    <a:ext cx="530958" cy="928227"/>
                    <a:chOff x="522260" y="2971595"/>
                    <a:chExt cx="530958" cy="928227"/>
                  </a:xfrm>
                </p:grpSpPr>
                <p:sp>
                  <p:nvSpPr>
                    <p:cNvPr id="758" name="Google Shape;758;p2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2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0" name="Google Shape;760;p2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1" name="Google Shape;761;p2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2" name="Google Shape;762;p2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3" name="Google Shape;763;p2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4" name="Google Shape;764;p26"/>
            <p:cNvGrpSpPr/>
            <p:nvPr/>
          </p:nvGrpSpPr>
          <p:grpSpPr>
            <a:xfrm>
              <a:off x="6196930" y="7"/>
              <a:ext cx="985363" cy="2629685"/>
              <a:chOff x="6010934" y="1"/>
              <a:chExt cx="1046700" cy="2793377"/>
            </a:xfrm>
          </p:grpSpPr>
          <p:grpSp>
            <p:nvGrpSpPr>
              <p:cNvPr id="765" name="Google Shape;765;p26"/>
              <p:cNvGrpSpPr/>
              <p:nvPr/>
            </p:nvGrpSpPr>
            <p:grpSpPr>
              <a:xfrm>
                <a:off x="6010934" y="1746678"/>
                <a:ext cx="1046700" cy="1046700"/>
                <a:chOff x="764100" y="3623300"/>
                <a:chExt cx="1046700" cy="1046700"/>
              </a:xfrm>
            </p:grpSpPr>
            <p:sp>
              <p:nvSpPr>
                <p:cNvPr id="766" name="Google Shape;766;p2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8" name="Google Shape;768;p26"/>
              <p:cNvGrpSpPr/>
              <p:nvPr/>
            </p:nvGrpSpPr>
            <p:grpSpPr>
              <a:xfrm>
                <a:off x="6308747" y="1"/>
                <a:ext cx="441786" cy="2571886"/>
                <a:chOff x="1121941" y="1609666"/>
                <a:chExt cx="404159" cy="2352837"/>
              </a:xfrm>
            </p:grpSpPr>
            <p:grpSp>
              <p:nvGrpSpPr>
                <p:cNvPr id="769" name="Google Shape;769;p26"/>
                <p:cNvGrpSpPr/>
                <p:nvPr/>
              </p:nvGrpSpPr>
              <p:grpSpPr>
                <a:xfrm>
                  <a:off x="1121941" y="1609666"/>
                  <a:ext cx="404159" cy="2352837"/>
                  <a:chOff x="1121941" y="1609666"/>
                  <a:chExt cx="404159" cy="2352837"/>
                </a:xfrm>
              </p:grpSpPr>
              <p:grpSp>
                <p:nvGrpSpPr>
                  <p:cNvPr id="770" name="Google Shape;770;p26"/>
                  <p:cNvGrpSpPr/>
                  <p:nvPr/>
                </p:nvGrpSpPr>
                <p:grpSpPr>
                  <a:xfrm>
                    <a:off x="1121941" y="2971595"/>
                    <a:ext cx="404159" cy="990908"/>
                    <a:chOff x="1121941" y="2969319"/>
                    <a:chExt cx="404159" cy="990908"/>
                  </a:xfrm>
                </p:grpSpPr>
                <p:sp>
                  <p:nvSpPr>
                    <p:cNvPr id="771" name="Google Shape;771;p2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2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3" name="Google Shape;773;p2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2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75" name="Google Shape;775;p2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6" name="Google Shape;776;p2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0" name="Google Shape;780;p26"/>
            <p:cNvGrpSpPr/>
            <p:nvPr/>
          </p:nvGrpSpPr>
          <p:grpSpPr>
            <a:xfrm>
              <a:off x="7192739" y="3730341"/>
              <a:ext cx="148551" cy="170121"/>
              <a:chOff x="3462796" y="2555878"/>
              <a:chExt cx="157798" cy="180711"/>
            </a:xfrm>
          </p:grpSpPr>
          <p:sp>
            <p:nvSpPr>
              <p:cNvPr id="781" name="Google Shape;781;p2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2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3" name="Google Shape;783;p2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4" name="Google Shape;784;p2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2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6" name="Google Shape;786;p2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787"/>
        <p:cNvGrpSpPr/>
        <p:nvPr/>
      </p:nvGrpSpPr>
      <p:grpSpPr>
        <a:xfrm>
          <a:off x="0" y="0"/>
          <a:ext cx="0" cy="0"/>
          <a:chOff x="0" y="0"/>
          <a:chExt cx="0" cy="0"/>
        </a:xfrm>
      </p:grpSpPr>
      <p:sp>
        <p:nvSpPr>
          <p:cNvPr id="788" name="Google Shape;788;p2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789" name="Google Shape;789;p27"/>
          <p:cNvGrpSpPr/>
          <p:nvPr/>
        </p:nvGrpSpPr>
        <p:grpSpPr>
          <a:xfrm>
            <a:off x="501117" y="14"/>
            <a:ext cx="222106" cy="963625"/>
            <a:chOff x="6176324" y="1765810"/>
            <a:chExt cx="466512" cy="2024421"/>
          </a:xfrm>
        </p:grpSpPr>
        <p:sp>
          <p:nvSpPr>
            <p:cNvPr id="790" name="Google Shape;790;p2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1" name="Google Shape;791;p27"/>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2" name="Google Shape;792;p27"/>
          <p:cNvGrpSpPr/>
          <p:nvPr/>
        </p:nvGrpSpPr>
        <p:grpSpPr>
          <a:xfrm>
            <a:off x="4054453" y="110"/>
            <a:ext cx="281103" cy="638706"/>
            <a:chOff x="4897958" y="2723139"/>
            <a:chExt cx="514087" cy="1168081"/>
          </a:xfrm>
        </p:grpSpPr>
        <p:sp>
          <p:nvSpPr>
            <p:cNvPr id="793" name="Google Shape;793;p27"/>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4" name="Google Shape;794;p27"/>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5" name="Google Shape;795;p27"/>
          <p:cNvGrpSpPr/>
          <p:nvPr/>
        </p:nvGrpSpPr>
        <p:grpSpPr>
          <a:xfrm>
            <a:off x="2016228" y="118"/>
            <a:ext cx="222105" cy="594985"/>
            <a:chOff x="5578966" y="2874382"/>
            <a:chExt cx="406190" cy="1088121"/>
          </a:xfrm>
        </p:grpSpPr>
        <p:sp>
          <p:nvSpPr>
            <p:cNvPr id="796" name="Google Shape;796;p2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7" name="Google Shape;797;p27"/>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8" name="Google Shape;798;p27"/>
          <p:cNvGrpSpPr/>
          <p:nvPr/>
        </p:nvGrpSpPr>
        <p:grpSpPr>
          <a:xfrm>
            <a:off x="2887321" y="81"/>
            <a:ext cx="255089" cy="1042043"/>
            <a:chOff x="6176324" y="1884520"/>
            <a:chExt cx="466512" cy="1905711"/>
          </a:xfrm>
        </p:grpSpPr>
        <p:sp>
          <p:nvSpPr>
            <p:cNvPr id="799" name="Google Shape;799;p2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0" name="Google Shape;800;p27"/>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1" name="Google Shape;801;p27"/>
          <p:cNvGrpSpPr/>
          <p:nvPr/>
        </p:nvGrpSpPr>
        <p:grpSpPr>
          <a:xfrm>
            <a:off x="835052" y="109"/>
            <a:ext cx="260580" cy="559437"/>
            <a:chOff x="6798998" y="2578195"/>
            <a:chExt cx="476555" cy="1023111"/>
          </a:xfrm>
        </p:grpSpPr>
        <p:sp>
          <p:nvSpPr>
            <p:cNvPr id="802" name="Google Shape;802;p2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3" name="Google Shape;803;p27"/>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4" name="Google Shape;804;p27"/>
          <p:cNvGrpSpPr/>
          <p:nvPr/>
        </p:nvGrpSpPr>
        <p:grpSpPr>
          <a:xfrm>
            <a:off x="4849828" y="86"/>
            <a:ext cx="93214" cy="745528"/>
            <a:chOff x="7576714" y="1965553"/>
            <a:chExt cx="170472" cy="1363439"/>
          </a:xfrm>
        </p:grpSpPr>
        <p:sp>
          <p:nvSpPr>
            <p:cNvPr id="805" name="Google Shape;805;p27"/>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6" name="Google Shape;806;p27"/>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7" name="Google Shape;807;p27"/>
          <p:cNvGrpSpPr/>
          <p:nvPr/>
        </p:nvGrpSpPr>
        <p:grpSpPr>
          <a:xfrm>
            <a:off x="1449079" y="70"/>
            <a:ext cx="157683" cy="1169334"/>
            <a:chOff x="7883572" y="1683399"/>
            <a:chExt cx="288375" cy="2138505"/>
          </a:xfrm>
        </p:grpSpPr>
        <p:sp>
          <p:nvSpPr>
            <p:cNvPr id="808" name="Google Shape;808;p2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9" name="Google Shape;809;p27"/>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0" name="Google Shape;810;p27"/>
          <p:cNvGrpSpPr/>
          <p:nvPr/>
        </p:nvGrpSpPr>
        <p:grpSpPr>
          <a:xfrm>
            <a:off x="817647" y="92422"/>
            <a:ext cx="86284" cy="98813"/>
            <a:chOff x="3462796" y="2555878"/>
            <a:chExt cx="157798" cy="180711"/>
          </a:xfrm>
        </p:grpSpPr>
        <p:sp>
          <p:nvSpPr>
            <p:cNvPr id="811" name="Google Shape;811;p2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2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3" name="Google Shape;813;p2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2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5" name="Google Shape;815;p2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2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7" name="Google Shape;817;p27"/>
          <p:cNvGrpSpPr/>
          <p:nvPr/>
        </p:nvGrpSpPr>
        <p:grpSpPr>
          <a:xfrm>
            <a:off x="2393331" y="638764"/>
            <a:ext cx="98645" cy="103922"/>
            <a:chOff x="3770248" y="2527300"/>
            <a:chExt cx="180404" cy="190055"/>
          </a:xfrm>
        </p:grpSpPr>
        <p:sp>
          <p:nvSpPr>
            <p:cNvPr id="818" name="Google Shape;818;p2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2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2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2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2" name="Google Shape;822;p27"/>
          <p:cNvGrpSpPr/>
          <p:nvPr/>
        </p:nvGrpSpPr>
        <p:grpSpPr>
          <a:xfrm>
            <a:off x="4448250" y="26354"/>
            <a:ext cx="117260" cy="134286"/>
            <a:chOff x="3462796" y="2555878"/>
            <a:chExt cx="157798" cy="180711"/>
          </a:xfrm>
        </p:grpSpPr>
        <p:sp>
          <p:nvSpPr>
            <p:cNvPr id="823" name="Google Shape;823;p2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4" name="Google Shape;824;p2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2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2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2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2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9" name="Google Shape;829;p27"/>
          <p:cNvGrpSpPr/>
          <p:nvPr/>
        </p:nvGrpSpPr>
        <p:grpSpPr>
          <a:xfrm>
            <a:off x="3457306" y="904099"/>
            <a:ext cx="134058" cy="141230"/>
            <a:chOff x="3770248" y="2527300"/>
            <a:chExt cx="180404" cy="190055"/>
          </a:xfrm>
        </p:grpSpPr>
        <p:sp>
          <p:nvSpPr>
            <p:cNvPr id="830" name="Google Shape;830;p2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2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2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2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34" name="Google Shape;834;p27"/>
          <p:cNvGrpSpPr/>
          <p:nvPr/>
        </p:nvGrpSpPr>
        <p:grpSpPr>
          <a:xfrm rot="5400000">
            <a:off x="3320205" y="266918"/>
            <a:ext cx="117260" cy="134268"/>
            <a:chOff x="3462796" y="2555878"/>
            <a:chExt cx="157798" cy="180711"/>
          </a:xfrm>
        </p:grpSpPr>
        <p:sp>
          <p:nvSpPr>
            <p:cNvPr id="835" name="Google Shape;835;p2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2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7" name="Google Shape;837;p2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2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9" name="Google Shape;839;p2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0" name="Google Shape;840;p2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41" name="Google Shape;841;p27"/>
          <p:cNvGrpSpPr/>
          <p:nvPr/>
        </p:nvGrpSpPr>
        <p:grpSpPr>
          <a:xfrm>
            <a:off x="490004" y="711414"/>
            <a:ext cx="98645" cy="103922"/>
            <a:chOff x="3770248" y="2527300"/>
            <a:chExt cx="180404" cy="190055"/>
          </a:xfrm>
        </p:grpSpPr>
        <p:sp>
          <p:nvSpPr>
            <p:cNvPr id="842" name="Google Shape;842;p2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3" name="Google Shape;843;p2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4" name="Google Shape;844;p2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5" name="Google Shape;845;p2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46" name="Google Shape;846;p27"/>
          <p:cNvGrpSpPr/>
          <p:nvPr/>
        </p:nvGrpSpPr>
        <p:grpSpPr>
          <a:xfrm rot="-2700000">
            <a:off x="4871785" y="1077752"/>
            <a:ext cx="98633" cy="103910"/>
            <a:chOff x="3770248" y="2527300"/>
            <a:chExt cx="180404" cy="190055"/>
          </a:xfrm>
        </p:grpSpPr>
        <p:sp>
          <p:nvSpPr>
            <p:cNvPr id="847" name="Google Shape;847;p2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8" name="Google Shape;848;p2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9" name="Google Shape;849;p2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0" name="Google Shape;850;p2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1" name="Google Shape;851;p27"/>
          <p:cNvGrpSpPr/>
          <p:nvPr/>
        </p:nvGrpSpPr>
        <p:grpSpPr>
          <a:xfrm>
            <a:off x="1552394" y="34"/>
            <a:ext cx="572336" cy="1286416"/>
            <a:chOff x="2484475" y="746199"/>
            <a:chExt cx="1046700" cy="2352626"/>
          </a:xfrm>
        </p:grpSpPr>
        <p:sp>
          <p:nvSpPr>
            <p:cNvPr id="852" name="Google Shape;852;p27"/>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27"/>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4" name="Google Shape;854;p27"/>
            <p:cNvGrpSpPr/>
            <p:nvPr/>
          </p:nvGrpSpPr>
          <p:grpSpPr>
            <a:xfrm>
              <a:off x="2769703" y="746199"/>
              <a:ext cx="510180" cy="2066757"/>
              <a:chOff x="1818382" y="1899501"/>
              <a:chExt cx="466728" cy="1890730"/>
            </a:xfrm>
          </p:grpSpPr>
          <p:grpSp>
            <p:nvGrpSpPr>
              <p:cNvPr id="855" name="Google Shape;855;p27"/>
              <p:cNvGrpSpPr/>
              <p:nvPr/>
            </p:nvGrpSpPr>
            <p:grpSpPr>
              <a:xfrm>
                <a:off x="1818382" y="2971595"/>
                <a:ext cx="466728" cy="818636"/>
                <a:chOff x="1818382" y="2942618"/>
                <a:chExt cx="466728" cy="818636"/>
              </a:xfrm>
            </p:grpSpPr>
            <p:sp>
              <p:nvSpPr>
                <p:cNvPr id="856" name="Google Shape;856;p2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7" name="Google Shape;857;p2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8" name="Google Shape;858;p2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59" name="Google Shape;859;p27"/>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0" name="Google Shape;860;p2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7"/>
          <p:cNvGrpSpPr/>
          <p:nvPr/>
        </p:nvGrpSpPr>
        <p:grpSpPr>
          <a:xfrm>
            <a:off x="2360233" y="30"/>
            <a:ext cx="495013" cy="706398"/>
            <a:chOff x="3961868" y="621833"/>
            <a:chExt cx="905291" cy="1291877"/>
          </a:xfrm>
        </p:grpSpPr>
        <p:grpSp>
          <p:nvGrpSpPr>
            <p:cNvPr id="862" name="Google Shape;862;p27"/>
            <p:cNvGrpSpPr/>
            <p:nvPr/>
          </p:nvGrpSpPr>
          <p:grpSpPr>
            <a:xfrm>
              <a:off x="3961868" y="1008419"/>
              <a:ext cx="905291" cy="905291"/>
              <a:chOff x="764100" y="3623300"/>
              <a:chExt cx="1046700" cy="1046700"/>
            </a:xfrm>
          </p:grpSpPr>
          <p:sp>
            <p:nvSpPr>
              <p:cNvPr id="863" name="Google Shape;863;p27"/>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27"/>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5" name="Google Shape;865;p27"/>
            <p:cNvGrpSpPr/>
            <p:nvPr/>
          </p:nvGrpSpPr>
          <p:grpSpPr>
            <a:xfrm>
              <a:off x="4155315" y="621833"/>
              <a:ext cx="522826" cy="1099260"/>
              <a:chOff x="2447534" y="2604168"/>
              <a:chExt cx="478297" cy="1005636"/>
            </a:xfrm>
          </p:grpSpPr>
          <p:grpSp>
            <p:nvGrpSpPr>
              <p:cNvPr id="866" name="Google Shape;866;p27"/>
              <p:cNvGrpSpPr/>
              <p:nvPr/>
            </p:nvGrpSpPr>
            <p:grpSpPr>
              <a:xfrm>
                <a:off x="2447534" y="2604168"/>
                <a:ext cx="478297" cy="1005636"/>
                <a:chOff x="2447534" y="2604168"/>
                <a:chExt cx="478297" cy="1005636"/>
              </a:xfrm>
            </p:grpSpPr>
            <p:grpSp>
              <p:nvGrpSpPr>
                <p:cNvPr id="867" name="Google Shape;867;p27"/>
                <p:cNvGrpSpPr/>
                <p:nvPr/>
              </p:nvGrpSpPr>
              <p:grpSpPr>
                <a:xfrm>
                  <a:off x="2447534" y="2971595"/>
                  <a:ext cx="478297" cy="638209"/>
                  <a:chOff x="2447534" y="3081786"/>
                  <a:chExt cx="478297" cy="638209"/>
                </a:xfrm>
              </p:grpSpPr>
              <p:sp>
                <p:nvSpPr>
                  <p:cNvPr id="868" name="Google Shape;868;p2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2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2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71" name="Google Shape;871;p27"/>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2" name="Google Shape;872;p2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4" name="Google Shape;874;p27"/>
          <p:cNvGrpSpPr/>
          <p:nvPr/>
        </p:nvGrpSpPr>
        <p:grpSpPr>
          <a:xfrm>
            <a:off x="3034082" y="24"/>
            <a:ext cx="285882" cy="434232"/>
            <a:chOff x="5194218" y="621823"/>
            <a:chExt cx="522827" cy="794133"/>
          </a:xfrm>
        </p:grpSpPr>
        <p:grpSp>
          <p:nvGrpSpPr>
            <p:cNvPr id="875" name="Google Shape;875;p27"/>
            <p:cNvGrpSpPr/>
            <p:nvPr/>
          </p:nvGrpSpPr>
          <p:grpSpPr>
            <a:xfrm>
              <a:off x="5194218" y="893129"/>
              <a:ext cx="522827" cy="522827"/>
              <a:chOff x="764100" y="3623300"/>
              <a:chExt cx="1046700" cy="1046700"/>
            </a:xfrm>
          </p:grpSpPr>
          <p:sp>
            <p:nvSpPr>
              <p:cNvPr id="876" name="Google Shape;876;p27"/>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27"/>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8" name="Google Shape;878;p27"/>
            <p:cNvGrpSpPr/>
            <p:nvPr/>
          </p:nvGrpSpPr>
          <p:grpSpPr>
            <a:xfrm>
              <a:off x="5371921" y="621823"/>
              <a:ext cx="182209" cy="655933"/>
              <a:chOff x="3305183" y="2722527"/>
              <a:chExt cx="166690" cy="600066"/>
            </a:xfrm>
          </p:grpSpPr>
          <p:grpSp>
            <p:nvGrpSpPr>
              <p:cNvPr id="879" name="Google Shape;879;p27"/>
              <p:cNvGrpSpPr/>
              <p:nvPr/>
            </p:nvGrpSpPr>
            <p:grpSpPr>
              <a:xfrm>
                <a:off x="3305183" y="2722527"/>
                <a:ext cx="166690" cy="600066"/>
                <a:chOff x="3305183" y="2722527"/>
                <a:chExt cx="166690" cy="600066"/>
              </a:xfrm>
            </p:grpSpPr>
            <p:grpSp>
              <p:nvGrpSpPr>
                <p:cNvPr id="880" name="Google Shape;880;p27"/>
                <p:cNvGrpSpPr/>
                <p:nvPr/>
              </p:nvGrpSpPr>
              <p:grpSpPr>
                <a:xfrm>
                  <a:off x="3305183" y="2971595"/>
                  <a:ext cx="166690" cy="350998"/>
                  <a:chOff x="3305183" y="3146560"/>
                  <a:chExt cx="166690" cy="350998"/>
                </a:xfrm>
              </p:grpSpPr>
              <p:sp>
                <p:nvSpPr>
                  <p:cNvPr id="881" name="Google Shape;881;p2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2" name="Google Shape;882;p2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3" name="Google Shape;883;p2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84" name="Google Shape;884;p27"/>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5" name="Google Shape;885;p2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6" name="Google Shape;886;p27"/>
          <p:cNvGrpSpPr/>
          <p:nvPr/>
        </p:nvGrpSpPr>
        <p:grpSpPr>
          <a:xfrm>
            <a:off x="4472482" y="42"/>
            <a:ext cx="470574" cy="1177690"/>
            <a:chOff x="7824797" y="870572"/>
            <a:chExt cx="860597" cy="2153784"/>
          </a:xfrm>
        </p:grpSpPr>
        <p:grpSp>
          <p:nvGrpSpPr>
            <p:cNvPr id="887" name="Google Shape;887;p27"/>
            <p:cNvGrpSpPr/>
            <p:nvPr/>
          </p:nvGrpSpPr>
          <p:grpSpPr>
            <a:xfrm>
              <a:off x="7824797" y="1891931"/>
              <a:ext cx="860597" cy="1132425"/>
              <a:chOff x="764100" y="3623300"/>
              <a:chExt cx="1046700" cy="1046700"/>
            </a:xfrm>
          </p:grpSpPr>
          <p:sp>
            <p:nvSpPr>
              <p:cNvPr id="888" name="Google Shape;888;p27"/>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7"/>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27"/>
            <p:cNvGrpSpPr/>
            <p:nvPr/>
          </p:nvGrpSpPr>
          <p:grpSpPr>
            <a:xfrm>
              <a:off x="8100547" y="870572"/>
              <a:ext cx="300376" cy="1935114"/>
              <a:chOff x="3792712" y="2051381"/>
              <a:chExt cx="274793" cy="1770299"/>
            </a:xfrm>
          </p:grpSpPr>
          <p:grpSp>
            <p:nvGrpSpPr>
              <p:cNvPr id="891" name="Google Shape;891;p27"/>
              <p:cNvGrpSpPr/>
              <p:nvPr/>
            </p:nvGrpSpPr>
            <p:grpSpPr>
              <a:xfrm>
                <a:off x="3792712" y="2051381"/>
                <a:ext cx="274793" cy="1770299"/>
                <a:chOff x="3792712" y="2051381"/>
                <a:chExt cx="274793" cy="1770299"/>
              </a:xfrm>
            </p:grpSpPr>
            <p:grpSp>
              <p:nvGrpSpPr>
                <p:cNvPr id="892" name="Google Shape;892;p27"/>
                <p:cNvGrpSpPr/>
                <p:nvPr/>
              </p:nvGrpSpPr>
              <p:grpSpPr>
                <a:xfrm>
                  <a:off x="3792712" y="2971595"/>
                  <a:ext cx="274793" cy="850085"/>
                  <a:chOff x="3792712" y="2879468"/>
                  <a:chExt cx="274793" cy="850085"/>
                </a:xfrm>
              </p:grpSpPr>
              <p:sp>
                <p:nvSpPr>
                  <p:cNvPr id="893" name="Google Shape;893;p2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4" name="Google Shape;894;p2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5" name="Google Shape;895;p2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96" name="Google Shape;896;p27"/>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7" name="Google Shape;897;p2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9" name="Google Shape;899;p27"/>
          <p:cNvGrpSpPr/>
          <p:nvPr/>
        </p:nvGrpSpPr>
        <p:grpSpPr>
          <a:xfrm>
            <a:off x="845998" y="42"/>
            <a:ext cx="572336" cy="917921"/>
            <a:chOff x="1192601" y="746213"/>
            <a:chExt cx="1046700" cy="1678715"/>
          </a:xfrm>
        </p:grpSpPr>
        <p:grpSp>
          <p:nvGrpSpPr>
            <p:cNvPr id="900" name="Google Shape;900;p27"/>
            <p:cNvGrpSpPr/>
            <p:nvPr/>
          </p:nvGrpSpPr>
          <p:grpSpPr>
            <a:xfrm>
              <a:off x="1192601" y="1378228"/>
              <a:ext cx="1046700" cy="1046700"/>
              <a:chOff x="764100" y="3623300"/>
              <a:chExt cx="1046700" cy="1046700"/>
            </a:xfrm>
          </p:grpSpPr>
          <p:sp>
            <p:nvSpPr>
              <p:cNvPr id="901" name="Google Shape;901;p27"/>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27"/>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3" name="Google Shape;903;p27"/>
            <p:cNvGrpSpPr/>
            <p:nvPr/>
          </p:nvGrpSpPr>
          <p:grpSpPr>
            <a:xfrm>
              <a:off x="1417979" y="746213"/>
              <a:ext cx="580390" cy="1384973"/>
              <a:chOff x="522260" y="2632808"/>
              <a:chExt cx="530958" cy="1267014"/>
            </a:xfrm>
          </p:grpSpPr>
          <p:grpSp>
            <p:nvGrpSpPr>
              <p:cNvPr id="904" name="Google Shape;904;p27"/>
              <p:cNvGrpSpPr/>
              <p:nvPr/>
            </p:nvGrpSpPr>
            <p:grpSpPr>
              <a:xfrm>
                <a:off x="522260" y="2632808"/>
                <a:ext cx="530958" cy="1267014"/>
                <a:chOff x="522260" y="2632808"/>
                <a:chExt cx="530958" cy="1267014"/>
              </a:xfrm>
            </p:grpSpPr>
            <p:grpSp>
              <p:nvGrpSpPr>
                <p:cNvPr id="905" name="Google Shape;905;p27"/>
                <p:cNvGrpSpPr/>
                <p:nvPr/>
              </p:nvGrpSpPr>
              <p:grpSpPr>
                <a:xfrm>
                  <a:off x="522260" y="2971595"/>
                  <a:ext cx="530958" cy="928227"/>
                  <a:chOff x="522260" y="2971595"/>
                  <a:chExt cx="530958" cy="928227"/>
                </a:xfrm>
              </p:grpSpPr>
              <p:sp>
                <p:nvSpPr>
                  <p:cNvPr id="906" name="Google Shape;906;p2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7" name="Google Shape;907;p2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8" name="Google Shape;908;p2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2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10" name="Google Shape;910;p27"/>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1" name="Google Shape;911;p2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2" name="Google Shape;912;p27"/>
          <p:cNvGrpSpPr/>
          <p:nvPr/>
        </p:nvGrpSpPr>
        <p:grpSpPr>
          <a:xfrm>
            <a:off x="3480662" y="46"/>
            <a:ext cx="572336" cy="1051387"/>
            <a:chOff x="6010934" y="870580"/>
            <a:chExt cx="1046700" cy="1922798"/>
          </a:xfrm>
        </p:grpSpPr>
        <p:grpSp>
          <p:nvGrpSpPr>
            <p:cNvPr id="913" name="Google Shape;913;p27"/>
            <p:cNvGrpSpPr/>
            <p:nvPr/>
          </p:nvGrpSpPr>
          <p:grpSpPr>
            <a:xfrm>
              <a:off x="6010934" y="1746678"/>
              <a:ext cx="1046700" cy="1046700"/>
              <a:chOff x="764100" y="3623300"/>
              <a:chExt cx="1046700" cy="1046700"/>
            </a:xfrm>
          </p:grpSpPr>
          <p:sp>
            <p:nvSpPr>
              <p:cNvPr id="914" name="Google Shape;914;p27"/>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27"/>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6" name="Google Shape;916;p27"/>
            <p:cNvGrpSpPr/>
            <p:nvPr/>
          </p:nvGrpSpPr>
          <p:grpSpPr>
            <a:xfrm>
              <a:off x="6308747" y="870580"/>
              <a:ext cx="441786" cy="1701306"/>
              <a:chOff x="1121941" y="2406098"/>
              <a:chExt cx="404159" cy="1556405"/>
            </a:xfrm>
          </p:grpSpPr>
          <p:grpSp>
            <p:nvGrpSpPr>
              <p:cNvPr id="917" name="Google Shape;917;p27"/>
              <p:cNvGrpSpPr/>
              <p:nvPr/>
            </p:nvGrpSpPr>
            <p:grpSpPr>
              <a:xfrm>
                <a:off x="1121941" y="2406098"/>
                <a:ext cx="404159" cy="1556405"/>
                <a:chOff x="1121941" y="2406098"/>
                <a:chExt cx="404159" cy="1556405"/>
              </a:xfrm>
            </p:grpSpPr>
            <p:grpSp>
              <p:nvGrpSpPr>
                <p:cNvPr id="918" name="Google Shape;918;p27"/>
                <p:cNvGrpSpPr/>
                <p:nvPr/>
              </p:nvGrpSpPr>
              <p:grpSpPr>
                <a:xfrm>
                  <a:off x="1121941" y="2971595"/>
                  <a:ext cx="404159" cy="990908"/>
                  <a:chOff x="1121941" y="2969319"/>
                  <a:chExt cx="404159" cy="990908"/>
                </a:xfrm>
              </p:grpSpPr>
              <p:sp>
                <p:nvSpPr>
                  <p:cNvPr id="919" name="Google Shape;919;p27"/>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27"/>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1" name="Google Shape;921;p27"/>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2" name="Google Shape;922;p27"/>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23" name="Google Shape;923;p27"/>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4" name="Google Shape;924;p27"/>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27"/>
          <p:cNvGrpSpPr/>
          <p:nvPr/>
        </p:nvGrpSpPr>
        <p:grpSpPr>
          <a:xfrm>
            <a:off x="588526" y="36"/>
            <a:ext cx="285882" cy="1099601"/>
            <a:chOff x="721731" y="746204"/>
            <a:chExt cx="522827" cy="2010974"/>
          </a:xfrm>
        </p:grpSpPr>
        <p:grpSp>
          <p:nvGrpSpPr>
            <p:cNvPr id="929" name="Google Shape;929;p27"/>
            <p:cNvGrpSpPr/>
            <p:nvPr/>
          </p:nvGrpSpPr>
          <p:grpSpPr>
            <a:xfrm>
              <a:off x="721731" y="2234351"/>
              <a:ext cx="522827" cy="522827"/>
              <a:chOff x="764100" y="3623300"/>
              <a:chExt cx="1046700" cy="1046700"/>
            </a:xfrm>
          </p:grpSpPr>
          <p:sp>
            <p:nvSpPr>
              <p:cNvPr id="930" name="Google Shape;930;p27"/>
              <p:cNvSpPr/>
              <p:nvPr/>
            </p:nvSpPr>
            <p:spPr>
              <a:xfrm>
                <a:off x="764100" y="3623300"/>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27"/>
              <p:cNvSpPr/>
              <p:nvPr/>
            </p:nvSpPr>
            <p:spPr>
              <a:xfrm>
                <a:off x="922769" y="3781968"/>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2" name="Google Shape;932;p27"/>
            <p:cNvGrpSpPr/>
            <p:nvPr/>
          </p:nvGrpSpPr>
          <p:grpSpPr>
            <a:xfrm>
              <a:off x="892053" y="746204"/>
              <a:ext cx="182209" cy="1869993"/>
              <a:chOff x="3305183" y="1611869"/>
              <a:chExt cx="166690" cy="1710724"/>
            </a:xfrm>
          </p:grpSpPr>
          <p:grpSp>
            <p:nvGrpSpPr>
              <p:cNvPr id="933" name="Google Shape;933;p27"/>
              <p:cNvGrpSpPr/>
              <p:nvPr/>
            </p:nvGrpSpPr>
            <p:grpSpPr>
              <a:xfrm>
                <a:off x="3305183" y="1611869"/>
                <a:ext cx="166690" cy="1710724"/>
                <a:chOff x="3305183" y="1611869"/>
                <a:chExt cx="166690" cy="1710724"/>
              </a:xfrm>
            </p:grpSpPr>
            <p:grpSp>
              <p:nvGrpSpPr>
                <p:cNvPr id="934" name="Google Shape;934;p27"/>
                <p:cNvGrpSpPr/>
                <p:nvPr/>
              </p:nvGrpSpPr>
              <p:grpSpPr>
                <a:xfrm>
                  <a:off x="3305183" y="2971595"/>
                  <a:ext cx="166690" cy="350998"/>
                  <a:chOff x="3305183" y="3146560"/>
                  <a:chExt cx="166690" cy="350998"/>
                </a:xfrm>
              </p:grpSpPr>
              <p:sp>
                <p:nvSpPr>
                  <p:cNvPr id="935" name="Google Shape;935;p2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6" name="Google Shape;936;p2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2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38" name="Google Shape;938;p27"/>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9" name="Google Shape;939;p2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0" name="Google Shape;940;p27"/>
          <p:cNvGrpSpPr/>
          <p:nvPr/>
        </p:nvGrpSpPr>
        <p:grpSpPr>
          <a:xfrm>
            <a:off x="5102111" y="14"/>
            <a:ext cx="222106" cy="963625"/>
            <a:chOff x="6176324" y="1765810"/>
            <a:chExt cx="466512" cy="2024421"/>
          </a:xfrm>
        </p:grpSpPr>
        <p:sp>
          <p:nvSpPr>
            <p:cNvPr id="941" name="Google Shape;941;p2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2" name="Google Shape;942;p27"/>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3" name="Google Shape;943;p27"/>
          <p:cNvGrpSpPr/>
          <p:nvPr/>
        </p:nvGrpSpPr>
        <p:grpSpPr>
          <a:xfrm>
            <a:off x="6617222" y="118"/>
            <a:ext cx="222105" cy="594985"/>
            <a:chOff x="5578966" y="2874382"/>
            <a:chExt cx="406190" cy="1088121"/>
          </a:xfrm>
        </p:grpSpPr>
        <p:sp>
          <p:nvSpPr>
            <p:cNvPr id="944" name="Google Shape;944;p2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5" name="Google Shape;945;p27"/>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6" name="Google Shape;946;p27"/>
          <p:cNvGrpSpPr/>
          <p:nvPr/>
        </p:nvGrpSpPr>
        <p:grpSpPr>
          <a:xfrm>
            <a:off x="7488315" y="81"/>
            <a:ext cx="255089" cy="1042043"/>
            <a:chOff x="6176324" y="1884520"/>
            <a:chExt cx="466512" cy="1905711"/>
          </a:xfrm>
        </p:grpSpPr>
        <p:sp>
          <p:nvSpPr>
            <p:cNvPr id="947" name="Google Shape;947;p2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8" name="Google Shape;948;p27"/>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9" name="Google Shape;949;p27"/>
          <p:cNvGrpSpPr/>
          <p:nvPr/>
        </p:nvGrpSpPr>
        <p:grpSpPr>
          <a:xfrm>
            <a:off x="5436046" y="109"/>
            <a:ext cx="260580" cy="559437"/>
            <a:chOff x="6798998" y="2578195"/>
            <a:chExt cx="476555" cy="1023111"/>
          </a:xfrm>
        </p:grpSpPr>
        <p:sp>
          <p:nvSpPr>
            <p:cNvPr id="950" name="Google Shape;950;p2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1" name="Google Shape;951;p27"/>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2" name="Google Shape;952;p27"/>
          <p:cNvGrpSpPr/>
          <p:nvPr/>
        </p:nvGrpSpPr>
        <p:grpSpPr>
          <a:xfrm>
            <a:off x="6050073" y="70"/>
            <a:ext cx="157683" cy="1169334"/>
            <a:chOff x="7883572" y="1683399"/>
            <a:chExt cx="288375" cy="2138505"/>
          </a:xfrm>
        </p:grpSpPr>
        <p:sp>
          <p:nvSpPr>
            <p:cNvPr id="953" name="Google Shape;953;p2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4" name="Google Shape;954;p27"/>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5" name="Google Shape;955;p27"/>
          <p:cNvGrpSpPr/>
          <p:nvPr/>
        </p:nvGrpSpPr>
        <p:grpSpPr>
          <a:xfrm>
            <a:off x="5418641" y="92422"/>
            <a:ext cx="86284" cy="98813"/>
            <a:chOff x="3462796" y="2555878"/>
            <a:chExt cx="157798" cy="180711"/>
          </a:xfrm>
        </p:grpSpPr>
        <p:sp>
          <p:nvSpPr>
            <p:cNvPr id="956" name="Google Shape;956;p2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7" name="Google Shape;957;p2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8" name="Google Shape;958;p2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9" name="Google Shape;959;p2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0" name="Google Shape;960;p2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2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2" name="Google Shape;962;p27"/>
          <p:cNvGrpSpPr/>
          <p:nvPr/>
        </p:nvGrpSpPr>
        <p:grpSpPr>
          <a:xfrm>
            <a:off x="6994325" y="638764"/>
            <a:ext cx="98645" cy="103922"/>
            <a:chOff x="3770248" y="2527300"/>
            <a:chExt cx="180404" cy="190055"/>
          </a:xfrm>
        </p:grpSpPr>
        <p:sp>
          <p:nvSpPr>
            <p:cNvPr id="963" name="Google Shape;963;p2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2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2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2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7" name="Google Shape;967;p27"/>
          <p:cNvGrpSpPr/>
          <p:nvPr/>
        </p:nvGrpSpPr>
        <p:grpSpPr>
          <a:xfrm>
            <a:off x="8058300" y="904099"/>
            <a:ext cx="134058" cy="141230"/>
            <a:chOff x="3770248" y="2527300"/>
            <a:chExt cx="180404" cy="190055"/>
          </a:xfrm>
        </p:grpSpPr>
        <p:sp>
          <p:nvSpPr>
            <p:cNvPr id="968" name="Google Shape;968;p2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9" name="Google Shape;969;p2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2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2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2" name="Google Shape;972;p27"/>
          <p:cNvGrpSpPr/>
          <p:nvPr/>
        </p:nvGrpSpPr>
        <p:grpSpPr>
          <a:xfrm rot="5400000">
            <a:off x="7921199" y="266918"/>
            <a:ext cx="117260" cy="134268"/>
            <a:chOff x="3462796" y="2555878"/>
            <a:chExt cx="157798" cy="180711"/>
          </a:xfrm>
        </p:grpSpPr>
        <p:sp>
          <p:nvSpPr>
            <p:cNvPr id="973" name="Google Shape;973;p2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2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2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2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2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8" name="Google Shape;978;p2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9" name="Google Shape;979;p27"/>
          <p:cNvGrpSpPr/>
          <p:nvPr/>
        </p:nvGrpSpPr>
        <p:grpSpPr>
          <a:xfrm>
            <a:off x="5090998" y="711414"/>
            <a:ext cx="98645" cy="103922"/>
            <a:chOff x="3770248" y="2527300"/>
            <a:chExt cx="180404" cy="190055"/>
          </a:xfrm>
        </p:grpSpPr>
        <p:sp>
          <p:nvSpPr>
            <p:cNvPr id="980" name="Google Shape;980;p2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1" name="Google Shape;981;p2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2" name="Google Shape;982;p2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3" name="Google Shape;983;p2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84" name="Google Shape;984;p27"/>
          <p:cNvGrpSpPr/>
          <p:nvPr/>
        </p:nvGrpSpPr>
        <p:grpSpPr>
          <a:xfrm>
            <a:off x="6153388" y="34"/>
            <a:ext cx="572336" cy="1286416"/>
            <a:chOff x="2484475" y="746199"/>
            <a:chExt cx="1046700" cy="2352626"/>
          </a:xfrm>
        </p:grpSpPr>
        <p:sp>
          <p:nvSpPr>
            <p:cNvPr id="985" name="Google Shape;985;p27"/>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27"/>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87" name="Google Shape;987;p27"/>
            <p:cNvGrpSpPr/>
            <p:nvPr/>
          </p:nvGrpSpPr>
          <p:grpSpPr>
            <a:xfrm>
              <a:off x="2769703" y="746199"/>
              <a:ext cx="510180" cy="2066757"/>
              <a:chOff x="1818382" y="1899501"/>
              <a:chExt cx="466728" cy="1890730"/>
            </a:xfrm>
          </p:grpSpPr>
          <p:grpSp>
            <p:nvGrpSpPr>
              <p:cNvPr id="988" name="Google Shape;988;p27"/>
              <p:cNvGrpSpPr/>
              <p:nvPr/>
            </p:nvGrpSpPr>
            <p:grpSpPr>
              <a:xfrm>
                <a:off x="1818382" y="2971595"/>
                <a:ext cx="466728" cy="818636"/>
                <a:chOff x="1818382" y="2942618"/>
                <a:chExt cx="466728" cy="818636"/>
              </a:xfrm>
            </p:grpSpPr>
            <p:sp>
              <p:nvSpPr>
                <p:cNvPr id="989" name="Google Shape;989;p2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2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1" name="Google Shape;991;p2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92" name="Google Shape;992;p27"/>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3" name="Google Shape;993;p2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7"/>
          <p:cNvGrpSpPr/>
          <p:nvPr/>
        </p:nvGrpSpPr>
        <p:grpSpPr>
          <a:xfrm>
            <a:off x="6961227" y="30"/>
            <a:ext cx="495013" cy="706398"/>
            <a:chOff x="3961868" y="621833"/>
            <a:chExt cx="905291" cy="1291877"/>
          </a:xfrm>
        </p:grpSpPr>
        <p:grpSp>
          <p:nvGrpSpPr>
            <p:cNvPr id="995" name="Google Shape;995;p27"/>
            <p:cNvGrpSpPr/>
            <p:nvPr/>
          </p:nvGrpSpPr>
          <p:grpSpPr>
            <a:xfrm>
              <a:off x="3961868" y="1008419"/>
              <a:ext cx="905291" cy="905291"/>
              <a:chOff x="764100" y="3623300"/>
              <a:chExt cx="1046700" cy="1046700"/>
            </a:xfrm>
          </p:grpSpPr>
          <p:sp>
            <p:nvSpPr>
              <p:cNvPr id="996" name="Google Shape;996;p27"/>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27"/>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8" name="Google Shape;998;p27"/>
            <p:cNvGrpSpPr/>
            <p:nvPr/>
          </p:nvGrpSpPr>
          <p:grpSpPr>
            <a:xfrm>
              <a:off x="4155315" y="621833"/>
              <a:ext cx="522826" cy="1099260"/>
              <a:chOff x="2447534" y="2604168"/>
              <a:chExt cx="478297" cy="1005636"/>
            </a:xfrm>
          </p:grpSpPr>
          <p:grpSp>
            <p:nvGrpSpPr>
              <p:cNvPr id="999" name="Google Shape;999;p27"/>
              <p:cNvGrpSpPr/>
              <p:nvPr/>
            </p:nvGrpSpPr>
            <p:grpSpPr>
              <a:xfrm>
                <a:off x="2447534" y="2604168"/>
                <a:ext cx="478297" cy="1005636"/>
                <a:chOff x="2447534" y="2604168"/>
                <a:chExt cx="478297" cy="1005636"/>
              </a:xfrm>
            </p:grpSpPr>
            <p:grpSp>
              <p:nvGrpSpPr>
                <p:cNvPr id="1000" name="Google Shape;1000;p27"/>
                <p:cNvGrpSpPr/>
                <p:nvPr/>
              </p:nvGrpSpPr>
              <p:grpSpPr>
                <a:xfrm>
                  <a:off x="2447534" y="2971595"/>
                  <a:ext cx="478297" cy="638209"/>
                  <a:chOff x="2447534" y="3081786"/>
                  <a:chExt cx="478297" cy="638209"/>
                </a:xfrm>
              </p:grpSpPr>
              <p:sp>
                <p:nvSpPr>
                  <p:cNvPr id="1001" name="Google Shape;1001;p2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2" name="Google Shape;1002;p2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3" name="Google Shape;1003;p2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04" name="Google Shape;1004;p27"/>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5" name="Google Shape;1005;p2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7" name="Google Shape;1007;p27"/>
          <p:cNvGrpSpPr/>
          <p:nvPr/>
        </p:nvGrpSpPr>
        <p:grpSpPr>
          <a:xfrm>
            <a:off x="7635076" y="24"/>
            <a:ext cx="285882" cy="434232"/>
            <a:chOff x="5194218" y="621823"/>
            <a:chExt cx="522827" cy="794133"/>
          </a:xfrm>
        </p:grpSpPr>
        <p:grpSp>
          <p:nvGrpSpPr>
            <p:cNvPr id="1008" name="Google Shape;1008;p27"/>
            <p:cNvGrpSpPr/>
            <p:nvPr/>
          </p:nvGrpSpPr>
          <p:grpSpPr>
            <a:xfrm>
              <a:off x="5194218" y="893129"/>
              <a:ext cx="522827" cy="522827"/>
              <a:chOff x="764100" y="3623300"/>
              <a:chExt cx="1046700" cy="1046700"/>
            </a:xfrm>
          </p:grpSpPr>
          <p:sp>
            <p:nvSpPr>
              <p:cNvPr id="1009" name="Google Shape;1009;p27"/>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27"/>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1" name="Google Shape;1011;p27"/>
            <p:cNvGrpSpPr/>
            <p:nvPr/>
          </p:nvGrpSpPr>
          <p:grpSpPr>
            <a:xfrm>
              <a:off x="5371921" y="621823"/>
              <a:ext cx="182209" cy="655933"/>
              <a:chOff x="3305183" y="2722527"/>
              <a:chExt cx="166690" cy="600066"/>
            </a:xfrm>
          </p:grpSpPr>
          <p:grpSp>
            <p:nvGrpSpPr>
              <p:cNvPr id="1012" name="Google Shape;1012;p27"/>
              <p:cNvGrpSpPr/>
              <p:nvPr/>
            </p:nvGrpSpPr>
            <p:grpSpPr>
              <a:xfrm>
                <a:off x="3305183" y="2722527"/>
                <a:ext cx="166690" cy="600066"/>
                <a:chOff x="3305183" y="2722527"/>
                <a:chExt cx="166690" cy="600066"/>
              </a:xfrm>
            </p:grpSpPr>
            <p:grpSp>
              <p:nvGrpSpPr>
                <p:cNvPr id="1013" name="Google Shape;1013;p27"/>
                <p:cNvGrpSpPr/>
                <p:nvPr/>
              </p:nvGrpSpPr>
              <p:grpSpPr>
                <a:xfrm>
                  <a:off x="3305183" y="2971595"/>
                  <a:ext cx="166690" cy="350998"/>
                  <a:chOff x="3305183" y="3146560"/>
                  <a:chExt cx="166690" cy="350998"/>
                </a:xfrm>
              </p:grpSpPr>
              <p:sp>
                <p:nvSpPr>
                  <p:cNvPr id="1014" name="Google Shape;1014;p2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5" name="Google Shape;1015;p2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6" name="Google Shape;1016;p2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17" name="Google Shape;1017;p27"/>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8" name="Google Shape;1018;p2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9" name="Google Shape;1019;p27"/>
          <p:cNvGrpSpPr/>
          <p:nvPr/>
        </p:nvGrpSpPr>
        <p:grpSpPr>
          <a:xfrm>
            <a:off x="5446992" y="42"/>
            <a:ext cx="572336" cy="917921"/>
            <a:chOff x="1192601" y="746213"/>
            <a:chExt cx="1046700" cy="1678715"/>
          </a:xfrm>
        </p:grpSpPr>
        <p:grpSp>
          <p:nvGrpSpPr>
            <p:cNvPr id="1020" name="Google Shape;1020;p27"/>
            <p:cNvGrpSpPr/>
            <p:nvPr/>
          </p:nvGrpSpPr>
          <p:grpSpPr>
            <a:xfrm>
              <a:off x="1192601" y="1378228"/>
              <a:ext cx="1046700" cy="1046700"/>
              <a:chOff x="764100" y="3623300"/>
              <a:chExt cx="1046700" cy="1046700"/>
            </a:xfrm>
          </p:grpSpPr>
          <p:sp>
            <p:nvSpPr>
              <p:cNvPr id="1021" name="Google Shape;1021;p27"/>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27"/>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3" name="Google Shape;1023;p27"/>
            <p:cNvGrpSpPr/>
            <p:nvPr/>
          </p:nvGrpSpPr>
          <p:grpSpPr>
            <a:xfrm>
              <a:off x="1417979" y="746213"/>
              <a:ext cx="580390" cy="1384973"/>
              <a:chOff x="522260" y="2632808"/>
              <a:chExt cx="530958" cy="1267014"/>
            </a:xfrm>
          </p:grpSpPr>
          <p:grpSp>
            <p:nvGrpSpPr>
              <p:cNvPr id="1024" name="Google Shape;1024;p27"/>
              <p:cNvGrpSpPr/>
              <p:nvPr/>
            </p:nvGrpSpPr>
            <p:grpSpPr>
              <a:xfrm>
                <a:off x="522260" y="2632808"/>
                <a:ext cx="530958" cy="1267014"/>
                <a:chOff x="522260" y="2632808"/>
                <a:chExt cx="530958" cy="1267014"/>
              </a:xfrm>
            </p:grpSpPr>
            <p:grpSp>
              <p:nvGrpSpPr>
                <p:cNvPr id="1025" name="Google Shape;1025;p27"/>
                <p:cNvGrpSpPr/>
                <p:nvPr/>
              </p:nvGrpSpPr>
              <p:grpSpPr>
                <a:xfrm>
                  <a:off x="522260" y="2971595"/>
                  <a:ext cx="530958" cy="928227"/>
                  <a:chOff x="522260" y="2971595"/>
                  <a:chExt cx="530958" cy="928227"/>
                </a:xfrm>
              </p:grpSpPr>
              <p:sp>
                <p:nvSpPr>
                  <p:cNvPr id="1026" name="Google Shape;1026;p2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7" name="Google Shape;1027;p2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8" name="Google Shape;1028;p2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2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30" name="Google Shape;1030;p27"/>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1" name="Google Shape;1031;p2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7"/>
          <p:cNvGrpSpPr/>
          <p:nvPr/>
        </p:nvGrpSpPr>
        <p:grpSpPr>
          <a:xfrm>
            <a:off x="8081656" y="46"/>
            <a:ext cx="572336" cy="1051387"/>
            <a:chOff x="6010934" y="870580"/>
            <a:chExt cx="1046700" cy="1922798"/>
          </a:xfrm>
        </p:grpSpPr>
        <p:grpSp>
          <p:nvGrpSpPr>
            <p:cNvPr id="1033" name="Google Shape;1033;p27"/>
            <p:cNvGrpSpPr/>
            <p:nvPr/>
          </p:nvGrpSpPr>
          <p:grpSpPr>
            <a:xfrm>
              <a:off x="6010934" y="1746678"/>
              <a:ext cx="1046700" cy="1046700"/>
              <a:chOff x="764100" y="3623300"/>
              <a:chExt cx="1046700" cy="1046700"/>
            </a:xfrm>
          </p:grpSpPr>
          <p:sp>
            <p:nvSpPr>
              <p:cNvPr id="1034" name="Google Shape;1034;p27"/>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27"/>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6" name="Google Shape;1036;p27"/>
            <p:cNvGrpSpPr/>
            <p:nvPr/>
          </p:nvGrpSpPr>
          <p:grpSpPr>
            <a:xfrm>
              <a:off x="6308747" y="870580"/>
              <a:ext cx="441786" cy="1701306"/>
              <a:chOff x="1121941" y="2406098"/>
              <a:chExt cx="404159" cy="1556405"/>
            </a:xfrm>
          </p:grpSpPr>
          <p:grpSp>
            <p:nvGrpSpPr>
              <p:cNvPr id="1037" name="Google Shape;1037;p27"/>
              <p:cNvGrpSpPr/>
              <p:nvPr/>
            </p:nvGrpSpPr>
            <p:grpSpPr>
              <a:xfrm>
                <a:off x="1121941" y="2406098"/>
                <a:ext cx="404159" cy="1556405"/>
                <a:chOff x="1121941" y="2406098"/>
                <a:chExt cx="404159" cy="1556405"/>
              </a:xfrm>
            </p:grpSpPr>
            <p:grpSp>
              <p:nvGrpSpPr>
                <p:cNvPr id="1038" name="Google Shape;1038;p27"/>
                <p:cNvGrpSpPr/>
                <p:nvPr/>
              </p:nvGrpSpPr>
              <p:grpSpPr>
                <a:xfrm>
                  <a:off x="1121941" y="2971595"/>
                  <a:ext cx="404159" cy="990908"/>
                  <a:chOff x="1121941" y="2969319"/>
                  <a:chExt cx="404159" cy="990908"/>
                </a:xfrm>
              </p:grpSpPr>
              <p:sp>
                <p:nvSpPr>
                  <p:cNvPr id="1039" name="Google Shape;1039;p27"/>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27"/>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1" name="Google Shape;1041;p27"/>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27"/>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43" name="Google Shape;1043;p27"/>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4" name="Google Shape;1044;p27"/>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7"/>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7"/>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7"/>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8" name="Google Shape;1048;p27"/>
          <p:cNvGrpSpPr/>
          <p:nvPr/>
        </p:nvGrpSpPr>
        <p:grpSpPr>
          <a:xfrm>
            <a:off x="5189520" y="36"/>
            <a:ext cx="285882" cy="1099601"/>
            <a:chOff x="721731" y="746204"/>
            <a:chExt cx="522827" cy="2010974"/>
          </a:xfrm>
        </p:grpSpPr>
        <p:grpSp>
          <p:nvGrpSpPr>
            <p:cNvPr id="1049" name="Google Shape;1049;p27"/>
            <p:cNvGrpSpPr/>
            <p:nvPr/>
          </p:nvGrpSpPr>
          <p:grpSpPr>
            <a:xfrm>
              <a:off x="721731" y="2234351"/>
              <a:ext cx="522827" cy="522827"/>
              <a:chOff x="764100" y="3623300"/>
              <a:chExt cx="1046700" cy="1046700"/>
            </a:xfrm>
          </p:grpSpPr>
          <p:sp>
            <p:nvSpPr>
              <p:cNvPr id="1050" name="Google Shape;1050;p27"/>
              <p:cNvSpPr/>
              <p:nvPr/>
            </p:nvSpPr>
            <p:spPr>
              <a:xfrm>
                <a:off x="764100" y="3623300"/>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27"/>
              <p:cNvSpPr/>
              <p:nvPr/>
            </p:nvSpPr>
            <p:spPr>
              <a:xfrm>
                <a:off x="922769" y="3781968"/>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2" name="Google Shape;1052;p27"/>
            <p:cNvGrpSpPr/>
            <p:nvPr/>
          </p:nvGrpSpPr>
          <p:grpSpPr>
            <a:xfrm>
              <a:off x="892053" y="746204"/>
              <a:ext cx="182209" cy="1869993"/>
              <a:chOff x="3305183" y="1611869"/>
              <a:chExt cx="166690" cy="1710724"/>
            </a:xfrm>
          </p:grpSpPr>
          <p:grpSp>
            <p:nvGrpSpPr>
              <p:cNvPr id="1053" name="Google Shape;1053;p27"/>
              <p:cNvGrpSpPr/>
              <p:nvPr/>
            </p:nvGrpSpPr>
            <p:grpSpPr>
              <a:xfrm>
                <a:off x="3305183" y="1611869"/>
                <a:ext cx="166690" cy="1710724"/>
                <a:chOff x="3305183" y="1611869"/>
                <a:chExt cx="166690" cy="1710724"/>
              </a:xfrm>
            </p:grpSpPr>
            <p:grpSp>
              <p:nvGrpSpPr>
                <p:cNvPr id="1054" name="Google Shape;1054;p27"/>
                <p:cNvGrpSpPr/>
                <p:nvPr/>
              </p:nvGrpSpPr>
              <p:grpSpPr>
                <a:xfrm>
                  <a:off x="3305183" y="2971595"/>
                  <a:ext cx="166690" cy="350998"/>
                  <a:chOff x="3305183" y="3146560"/>
                  <a:chExt cx="166690" cy="350998"/>
                </a:xfrm>
              </p:grpSpPr>
              <p:sp>
                <p:nvSpPr>
                  <p:cNvPr id="1055" name="Google Shape;1055;p2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6" name="Google Shape;1056;p2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7" name="Google Shape;1057;p2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58" name="Google Shape;1058;p27"/>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9" name="Google Shape;1059;p2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60"/>
        <p:cNvGrpSpPr/>
        <p:nvPr/>
      </p:nvGrpSpPr>
      <p:grpSpPr>
        <a:xfrm>
          <a:off x="0" y="0"/>
          <a:ext cx="0" cy="0"/>
          <a:chOff x="0" y="0"/>
          <a:chExt cx="0" cy="0"/>
        </a:xfrm>
      </p:grpSpPr>
      <p:sp>
        <p:nvSpPr>
          <p:cNvPr id="1061" name="Google Shape;1061;p28"/>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1062" name="Google Shape;1062;p28"/>
          <p:cNvSpPr txBox="1">
            <a:spLocks noGrp="1"/>
          </p:cNvSpPr>
          <p:nvPr>
            <p:ph type="body" idx="1"/>
          </p:nvPr>
        </p:nvSpPr>
        <p:spPr>
          <a:xfrm>
            <a:off x="702900" y="1430150"/>
            <a:ext cx="1964400" cy="3256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sp>
        <p:nvSpPr>
          <p:cNvPr id="1063" name="Google Shape;1063;p28"/>
          <p:cNvSpPr txBox="1">
            <a:spLocks noGrp="1"/>
          </p:cNvSpPr>
          <p:nvPr>
            <p:ph type="body" idx="2"/>
          </p:nvPr>
        </p:nvSpPr>
        <p:spPr>
          <a:xfrm>
            <a:off x="2873451" y="1430150"/>
            <a:ext cx="1964400" cy="3256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sp>
        <p:nvSpPr>
          <p:cNvPr id="1064" name="Google Shape;1064;p28"/>
          <p:cNvSpPr txBox="1">
            <a:spLocks noGrp="1"/>
          </p:cNvSpPr>
          <p:nvPr>
            <p:ph type="body" idx="3"/>
          </p:nvPr>
        </p:nvSpPr>
        <p:spPr>
          <a:xfrm>
            <a:off x="5044003" y="1430150"/>
            <a:ext cx="1964400" cy="3256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sp>
        <p:nvSpPr>
          <p:cNvPr id="1065" name="Google Shape;1065;p2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1066" name="Google Shape;1066;p28"/>
          <p:cNvGrpSpPr/>
          <p:nvPr/>
        </p:nvGrpSpPr>
        <p:grpSpPr>
          <a:xfrm>
            <a:off x="6800134" y="-29"/>
            <a:ext cx="2382301" cy="4610467"/>
            <a:chOff x="6800134" y="-29"/>
            <a:chExt cx="2382301" cy="4610467"/>
          </a:xfrm>
        </p:grpSpPr>
        <p:grpSp>
          <p:nvGrpSpPr>
            <p:cNvPr id="1067" name="Google Shape;1067;p28"/>
            <p:cNvGrpSpPr/>
            <p:nvPr/>
          </p:nvGrpSpPr>
          <p:grpSpPr>
            <a:xfrm>
              <a:off x="7737776" y="-17"/>
              <a:ext cx="448629" cy="4610455"/>
              <a:chOff x="6798998" y="-1296139"/>
              <a:chExt cx="476555" cy="4897445"/>
            </a:xfrm>
          </p:grpSpPr>
          <p:sp>
            <p:nvSpPr>
              <p:cNvPr id="1068" name="Google Shape;1068;p2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9" name="Google Shape;1069;p2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0" name="Google Shape;1070;p28"/>
            <p:cNvGrpSpPr/>
            <p:nvPr/>
          </p:nvGrpSpPr>
          <p:grpSpPr>
            <a:xfrm>
              <a:off x="8636876" y="46"/>
              <a:ext cx="382387" cy="1450044"/>
              <a:chOff x="5578966" y="2422197"/>
              <a:chExt cx="406190" cy="1540306"/>
            </a:xfrm>
          </p:grpSpPr>
          <p:sp>
            <p:nvSpPr>
              <p:cNvPr id="1071" name="Google Shape;1071;p2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2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3" name="Google Shape;1073;p28"/>
            <p:cNvGrpSpPr/>
            <p:nvPr/>
          </p:nvGrpSpPr>
          <p:grpSpPr>
            <a:xfrm>
              <a:off x="8035385" y="23"/>
              <a:ext cx="439174" cy="2683137"/>
              <a:chOff x="6176324" y="940075"/>
              <a:chExt cx="466512" cy="2850156"/>
            </a:xfrm>
          </p:grpSpPr>
          <p:sp>
            <p:nvSpPr>
              <p:cNvPr id="1074" name="Google Shape;1074;p2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5" name="Google Shape;1075;p2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6" name="Google Shape;1076;p28"/>
            <p:cNvGrpSpPr/>
            <p:nvPr/>
          </p:nvGrpSpPr>
          <p:grpSpPr>
            <a:xfrm>
              <a:off x="6999976" y="11"/>
              <a:ext cx="271476" cy="3307838"/>
              <a:chOff x="7883572" y="308161"/>
              <a:chExt cx="288375" cy="3513743"/>
            </a:xfrm>
          </p:grpSpPr>
          <p:sp>
            <p:nvSpPr>
              <p:cNvPr id="1077" name="Google Shape;1077;p2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2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9" name="Google Shape;1079;p28"/>
            <p:cNvGrpSpPr/>
            <p:nvPr/>
          </p:nvGrpSpPr>
          <p:grpSpPr>
            <a:xfrm>
              <a:off x="6827964" y="636458"/>
              <a:ext cx="230791" cy="243118"/>
              <a:chOff x="3770248" y="2527300"/>
              <a:chExt cx="180404" cy="190055"/>
            </a:xfrm>
          </p:grpSpPr>
          <p:sp>
            <p:nvSpPr>
              <p:cNvPr id="1080" name="Google Shape;1080;p2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1" name="Google Shape;1081;p2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2" name="Google Shape;1082;p2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3" name="Google Shape;1083;p2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84" name="Google Shape;1084;p28"/>
            <p:cNvGrpSpPr/>
            <p:nvPr/>
          </p:nvGrpSpPr>
          <p:grpSpPr>
            <a:xfrm>
              <a:off x="8763367" y="2641902"/>
              <a:ext cx="230809" cy="243156"/>
              <a:chOff x="3770248" y="2527300"/>
              <a:chExt cx="180404" cy="190055"/>
            </a:xfrm>
          </p:grpSpPr>
          <p:sp>
            <p:nvSpPr>
              <p:cNvPr id="1085" name="Google Shape;1085;p2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6" name="Google Shape;1086;p2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7" name="Google Shape;1087;p2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8" name="Google Shape;1088;p2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89" name="Google Shape;1089;p28"/>
            <p:cNvGrpSpPr/>
            <p:nvPr/>
          </p:nvGrpSpPr>
          <p:grpSpPr>
            <a:xfrm rot="5400000">
              <a:off x="8655427" y="4253521"/>
              <a:ext cx="201871" cy="231166"/>
              <a:chOff x="3462796" y="2555878"/>
              <a:chExt cx="157798" cy="180711"/>
            </a:xfrm>
          </p:grpSpPr>
          <p:sp>
            <p:nvSpPr>
              <p:cNvPr id="1090" name="Google Shape;1090;p2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2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2" name="Google Shape;1092;p2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3" name="Google Shape;1093;p2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4" name="Google Shape;1094;p2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5" name="Google Shape;1095;p2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96" name="Google Shape;1096;p28"/>
            <p:cNvGrpSpPr/>
            <p:nvPr/>
          </p:nvGrpSpPr>
          <p:grpSpPr>
            <a:xfrm rot="-2700000">
              <a:off x="7375305" y="1863439"/>
              <a:ext cx="169840" cy="178926"/>
              <a:chOff x="3770248" y="2527300"/>
              <a:chExt cx="180404" cy="190055"/>
            </a:xfrm>
          </p:grpSpPr>
          <p:sp>
            <p:nvSpPr>
              <p:cNvPr id="1097" name="Google Shape;1097;p2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2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2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2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01" name="Google Shape;1101;p28"/>
            <p:cNvGrpSpPr/>
            <p:nvPr/>
          </p:nvGrpSpPr>
          <p:grpSpPr>
            <a:xfrm>
              <a:off x="6800134" y="23"/>
              <a:ext cx="985363" cy="1665685"/>
              <a:chOff x="2484475" y="1329455"/>
              <a:chExt cx="1046700" cy="1769370"/>
            </a:xfrm>
          </p:grpSpPr>
          <p:sp>
            <p:nvSpPr>
              <p:cNvPr id="1102" name="Google Shape;1102;p28"/>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28"/>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4" name="Google Shape;1104;p28"/>
              <p:cNvGrpSpPr/>
              <p:nvPr/>
            </p:nvGrpSpPr>
            <p:grpSpPr>
              <a:xfrm>
                <a:off x="2769703" y="1329455"/>
                <a:ext cx="510180" cy="1483501"/>
                <a:chOff x="1818382" y="2433081"/>
                <a:chExt cx="466728" cy="1357150"/>
              </a:xfrm>
            </p:grpSpPr>
            <p:grpSp>
              <p:nvGrpSpPr>
                <p:cNvPr id="1105" name="Google Shape;1105;p28"/>
                <p:cNvGrpSpPr/>
                <p:nvPr/>
              </p:nvGrpSpPr>
              <p:grpSpPr>
                <a:xfrm>
                  <a:off x="1818382" y="2971595"/>
                  <a:ext cx="466728" cy="818636"/>
                  <a:chOff x="1818382" y="2942618"/>
                  <a:chExt cx="466728" cy="818636"/>
                </a:xfrm>
              </p:grpSpPr>
              <p:sp>
                <p:nvSpPr>
                  <p:cNvPr id="1106" name="Google Shape;1106;p2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2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2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09" name="Google Shape;1109;p2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10" name="Google Shape;1110;p2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28"/>
            <p:cNvGrpSpPr/>
            <p:nvPr/>
          </p:nvGrpSpPr>
          <p:grpSpPr>
            <a:xfrm>
              <a:off x="8330194" y="-10"/>
              <a:ext cx="852241" cy="2641273"/>
              <a:chOff x="3961868" y="-891976"/>
              <a:chExt cx="905291" cy="2805686"/>
            </a:xfrm>
          </p:grpSpPr>
          <p:grpSp>
            <p:nvGrpSpPr>
              <p:cNvPr id="1112" name="Google Shape;1112;p28"/>
              <p:cNvGrpSpPr/>
              <p:nvPr/>
            </p:nvGrpSpPr>
            <p:grpSpPr>
              <a:xfrm>
                <a:off x="3961868" y="1008419"/>
                <a:ext cx="905291" cy="905291"/>
                <a:chOff x="764100" y="3623300"/>
                <a:chExt cx="1046700" cy="1046700"/>
              </a:xfrm>
            </p:grpSpPr>
            <p:sp>
              <p:nvSpPr>
                <p:cNvPr id="1113" name="Google Shape;1113;p28"/>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28"/>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28"/>
              <p:cNvGrpSpPr/>
              <p:nvPr/>
            </p:nvGrpSpPr>
            <p:grpSpPr>
              <a:xfrm>
                <a:off x="4155315" y="-891976"/>
                <a:ext cx="522826" cy="2613070"/>
                <a:chOff x="2447534" y="1219291"/>
                <a:chExt cx="478297" cy="2390513"/>
              </a:xfrm>
            </p:grpSpPr>
            <p:grpSp>
              <p:nvGrpSpPr>
                <p:cNvPr id="1116" name="Google Shape;1116;p28"/>
                <p:cNvGrpSpPr/>
                <p:nvPr/>
              </p:nvGrpSpPr>
              <p:grpSpPr>
                <a:xfrm>
                  <a:off x="2447534" y="1219291"/>
                  <a:ext cx="478297" cy="2390513"/>
                  <a:chOff x="2447534" y="1219291"/>
                  <a:chExt cx="478297" cy="2390513"/>
                </a:xfrm>
              </p:grpSpPr>
              <p:grpSp>
                <p:nvGrpSpPr>
                  <p:cNvPr id="1117" name="Google Shape;1117;p28"/>
                  <p:cNvGrpSpPr/>
                  <p:nvPr/>
                </p:nvGrpSpPr>
                <p:grpSpPr>
                  <a:xfrm>
                    <a:off x="2447534" y="2971595"/>
                    <a:ext cx="478297" cy="638209"/>
                    <a:chOff x="2447534" y="3081786"/>
                    <a:chExt cx="478297" cy="638209"/>
                  </a:xfrm>
                </p:grpSpPr>
                <p:sp>
                  <p:nvSpPr>
                    <p:cNvPr id="1118" name="Google Shape;1118;p2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2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0" name="Google Shape;1120;p2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21" name="Google Shape;1121;p2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22" name="Google Shape;1122;p2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4" name="Google Shape;1124;p28"/>
            <p:cNvGrpSpPr/>
            <p:nvPr/>
          </p:nvGrpSpPr>
          <p:grpSpPr>
            <a:xfrm>
              <a:off x="7811773" y="-2"/>
              <a:ext cx="492189" cy="1837865"/>
              <a:chOff x="5194218" y="-536312"/>
              <a:chExt cx="522827" cy="1952268"/>
            </a:xfrm>
          </p:grpSpPr>
          <p:grpSp>
            <p:nvGrpSpPr>
              <p:cNvPr id="1125" name="Google Shape;1125;p28"/>
              <p:cNvGrpSpPr/>
              <p:nvPr/>
            </p:nvGrpSpPr>
            <p:grpSpPr>
              <a:xfrm>
                <a:off x="5194218" y="893129"/>
                <a:ext cx="522827" cy="522827"/>
                <a:chOff x="764100" y="3623300"/>
                <a:chExt cx="1046700" cy="1046700"/>
              </a:xfrm>
            </p:grpSpPr>
            <p:sp>
              <p:nvSpPr>
                <p:cNvPr id="1126" name="Google Shape;1126;p28"/>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28"/>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8" name="Google Shape;1128;p28"/>
              <p:cNvGrpSpPr/>
              <p:nvPr/>
            </p:nvGrpSpPr>
            <p:grpSpPr>
              <a:xfrm>
                <a:off x="5371921" y="-536312"/>
                <a:ext cx="182209" cy="1814066"/>
                <a:chOff x="3305183" y="1663032"/>
                <a:chExt cx="166690" cy="1659561"/>
              </a:xfrm>
            </p:grpSpPr>
            <p:grpSp>
              <p:nvGrpSpPr>
                <p:cNvPr id="1129" name="Google Shape;1129;p28"/>
                <p:cNvGrpSpPr/>
                <p:nvPr/>
              </p:nvGrpSpPr>
              <p:grpSpPr>
                <a:xfrm>
                  <a:off x="3305183" y="1663032"/>
                  <a:ext cx="166690" cy="1659561"/>
                  <a:chOff x="3305183" y="1663032"/>
                  <a:chExt cx="166690" cy="1659561"/>
                </a:xfrm>
              </p:grpSpPr>
              <p:grpSp>
                <p:nvGrpSpPr>
                  <p:cNvPr id="1130" name="Google Shape;1130;p28"/>
                  <p:cNvGrpSpPr/>
                  <p:nvPr/>
                </p:nvGrpSpPr>
                <p:grpSpPr>
                  <a:xfrm>
                    <a:off x="3305183" y="2971595"/>
                    <a:ext cx="166690" cy="350998"/>
                    <a:chOff x="3305183" y="3146560"/>
                    <a:chExt cx="166690" cy="350998"/>
                  </a:xfrm>
                </p:grpSpPr>
                <p:sp>
                  <p:nvSpPr>
                    <p:cNvPr id="1131" name="Google Shape;1131;p2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2" name="Google Shape;1132;p2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3" name="Google Shape;1133;p2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34" name="Google Shape;1134;p2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5" name="Google Shape;1135;p2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6" name="Google Shape;1136;p28"/>
            <p:cNvGrpSpPr/>
            <p:nvPr/>
          </p:nvGrpSpPr>
          <p:grpSpPr>
            <a:xfrm>
              <a:off x="8018879" y="-29"/>
              <a:ext cx="810166" cy="4470273"/>
              <a:chOff x="7824797" y="-1724181"/>
              <a:chExt cx="860597" cy="4748537"/>
            </a:xfrm>
          </p:grpSpPr>
          <p:grpSp>
            <p:nvGrpSpPr>
              <p:cNvPr id="1137" name="Google Shape;1137;p28"/>
              <p:cNvGrpSpPr/>
              <p:nvPr/>
            </p:nvGrpSpPr>
            <p:grpSpPr>
              <a:xfrm>
                <a:off x="7824797" y="1891931"/>
                <a:ext cx="860597" cy="1132425"/>
                <a:chOff x="764100" y="3623300"/>
                <a:chExt cx="1046700" cy="1046700"/>
              </a:xfrm>
            </p:grpSpPr>
            <p:sp>
              <p:nvSpPr>
                <p:cNvPr id="1138" name="Google Shape;1138;p28"/>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28"/>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0" name="Google Shape;1140;p28"/>
              <p:cNvGrpSpPr/>
              <p:nvPr/>
            </p:nvGrpSpPr>
            <p:grpSpPr>
              <a:xfrm>
                <a:off x="8100547" y="-1724181"/>
                <a:ext cx="300376" cy="4529867"/>
                <a:chOff x="3792712" y="-322375"/>
                <a:chExt cx="274793" cy="4144055"/>
              </a:xfrm>
            </p:grpSpPr>
            <p:grpSp>
              <p:nvGrpSpPr>
                <p:cNvPr id="1141" name="Google Shape;1141;p28"/>
                <p:cNvGrpSpPr/>
                <p:nvPr/>
              </p:nvGrpSpPr>
              <p:grpSpPr>
                <a:xfrm>
                  <a:off x="3792712" y="-322375"/>
                  <a:ext cx="274793" cy="4144055"/>
                  <a:chOff x="3792712" y="-322375"/>
                  <a:chExt cx="274793" cy="4144055"/>
                </a:xfrm>
              </p:grpSpPr>
              <p:grpSp>
                <p:nvGrpSpPr>
                  <p:cNvPr id="1142" name="Google Shape;1142;p28"/>
                  <p:cNvGrpSpPr/>
                  <p:nvPr/>
                </p:nvGrpSpPr>
                <p:grpSpPr>
                  <a:xfrm>
                    <a:off x="3792712" y="2971595"/>
                    <a:ext cx="274793" cy="850085"/>
                    <a:chOff x="3792712" y="2879468"/>
                    <a:chExt cx="274793" cy="850085"/>
                  </a:xfrm>
                </p:grpSpPr>
                <p:sp>
                  <p:nvSpPr>
                    <p:cNvPr id="1143" name="Google Shape;1143;p2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4" name="Google Shape;1144;p2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5" name="Google Shape;1145;p2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46" name="Google Shape;1146;p2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7" name="Google Shape;1147;p2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9" name="Google Shape;1149;p28"/>
            <p:cNvGrpSpPr/>
            <p:nvPr/>
          </p:nvGrpSpPr>
          <p:grpSpPr>
            <a:xfrm>
              <a:off x="7184797" y="-17"/>
              <a:ext cx="985363" cy="3905971"/>
              <a:chOff x="1192601" y="-1724180"/>
              <a:chExt cx="1046700" cy="4149108"/>
            </a:xfrm>
          </p:grpSpPr>
          <p:grpSp>
            <p:nvGrpSpPr>
              <p:cNvPr id="1150" name="Google Shape;1150;p28"/>
              <p:cNvGrpSpPr/>
              <p:nvPr/>
            </p:nvGrpSpPr>
            <p:grpSpPr>
              <a:xfrm>
                <a:off x="1192601" y="1378228"/>
                <a:ext cx="1046700" cy="1046700"/>
                <a:chOff x="764100" y="3623300"/>
                <a:chExt cx="1046700" cy="1046700"/>
              </a:xfrm>
            </p:grpSpPr>
            <p:sp>
              <p:nvSpPr>
                <p:cNvPr id="1151" name="Google Shape;1151;p28"/>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8"/>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3" name="Google Shape;1153;p28"/>
              <p:cNvGrpSpPr/>
              <p:nvPr/>
            </p:nvGrpSpPr>
            <p:grpSpPr>
              <a:xfrm>
                <a:off x="1417979" y="-1724180"/>
                <a:ext cx="580390" cy="3855366"/>
                <a:chOff x="522260" y="372820"/>
                <a:chExt cx="530958" cy="3527002"/>
              </a:xfrm>
            </p:grpSpPr>
            <p:grpSp>
              <p:nvGrpSpPr>
                <p:cNvPr id="1154" name="Google Shape;1154;p28"/>
                <p:cNvGrpSpPr/>
                <p:nvPr/>
              </p:nvGrpSpPr>
              <p:grpSpPr>
                <a:xfrm>
                  <a:off x="522260" y="372820"/>
                  <a:ext cx="530958" cy="3527002"/>
                  <a:chOff x="522260" y="372820"/>
                  <a:chExt cx="530958" cy="3527002"/>
                </a:xfrm>
              </p:grpSpPr>
              <p:grpSp>
                <p:nvGrpSpPr>
                  <p:cNvPr id="1155" name="Google Shape;1155;p28"/>
                  <p:cNvGrpSpPr/>
                  <p:nvPr/>
                </p:nvGrpSpPr>
                <p:grpSpPr>
                  <a:xfrm>
                    <a:off x="522260" y="2971595"/>
                    <a:ext cx="530958" cy="928227"/>
                    <a:chOff x="522260" y="2971595"/>
                    <a:chExt cx="530958" cy="928227"/>
                  </a:xfrm>
                </p:grpSpPr>
                <p:sp>
                  <p:nvSpPr>
                    <p:cNvPr id="1156" name="Google Shape;1156;p2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7" name="Google Shape;1157;p2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8" name="Google Shape;1158;p2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9" name="Google Shape;1159;p2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60" name="Google Shape;1160;p2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1" name="Google Shape;1161;p2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2" name="Google Shape;1162;p28"/>
            <p:cNvGrpSpPr/>
            <p:nvPr/>
          </p:nvGrpSpPr>
          <p:grpSpPr>
            <a:xfrm>
              <a:off x="7192739" y="3730341"/>
              <a:ext cx="148551" cy="170121"/>
              <a:chOff x="3462796" y="2555878"/>
              <a:chExt cx="157798" cy="180711"/>
            </a:xfrm>
          </p:grpSpPr>
          <p:sp>
            <p:nvSpPr>
              <p:cNvPr id="1163" name="Google Shape;1163;p2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4" name="Google Shape;1164;p2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5" name="Google Shape;1165;p2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6" name="Google Shape;1166;p2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7" name="Google Shape;1167;p2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8" name="Google Shape;1168;p2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169" name="Google Shape;1169;p28"/>
          <p:cNvGrpSpPr/>
          <p:nvPr/>
        </p:nvGrpSpPr>
        <p:grpSpPr>
          <a:xfrm>
            <a:off x="278809" y="823842"/>
            <a:ext cx="288376" cy="330267"/>
            <a:chOff x="3462796" y="2555878"/>
            <a:chExt cx="157798" cy="180711"/>
          </a:xfrm>
        </p:grpSpPr>
        <p:sp>
          <p:nvSpPr>
            <p:cNvPr id="1170" name="Google Shape;1170;p2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1" name="Google Shape;1171;p2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2" name="Google Shape;1172;p2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3" name="Google Shape;1173;p2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4" name="Google Shape;1174;p2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5" name="Google Shape;1175;p2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6"/>
        <p:cNvGrpSpPr/>
        <p:nvPr/>
      </p:nvGrpSpPr>
      <p:grpSpPr>
        <a:xfrm>
          <a:off x="0" y="0"/>
          <a:ext cx="0" cy="0"/>
          <a:chOff x="0" y="0"/>
          <a:chExt cx="0" cy="0"/>
        </a:xfrm>
      </p:grpSpPr>
      <p:sp>
        <p:nvSpPr>
          <p:cNvPr id="1177" name="Google Shape;1177;p2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1178" name="Google Shape;1178;p29"/>
          <p:cNvGrpSpPr/>
          <p:nvPr/>
        </p:nvGrpSpPr>
        <p:grpSpPr>
          <a:xfrm>
            <a:off x="6800134" y="-29"/>
            <a:ext cx="2382301" cy="4610467"/>
            <a:chOff x="6800134" y="-29"/>
            <a:chExt cx="2382301" cy="4610467"/>
          </a:xfrm>
        </p:grpSpPr>
        <p:grpSp>
          <p:nvGrpSpPr>
            <p:cNvPr id="1179" name="Google Shape;1179;p29"/>
            <p:cNvGrpSpPr/>
            <p:nvPr/>
          </p:nvGrpSpPr>
          <p:grpSpPr>
            <a:xfrm>
              <a:off x="7737776" y="-17"/>
              <a:ext cx="448629" cy="4610455"/>
              <a:chOff x="6798998" y="-1296139"/>
              <a:chExt cx="476555" cy="4897445"/>
            </a:xfrm>
          </p:grpSpPr>
          <p:sp>
            <p:nvSpPr>
              <p:cNvPr id="1180" name="Google Shape;1180;p29"/>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1" name="Google Shape;1181;p29"/>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2" name="Google Shape;1182;p29"/>
            <p:cNvGrpSpPr/>
            <p:nvPr/>
          </p:nvGrpSpPr>
          <p:grpSpPr>
            <a:xfrm>
              <a:off x="8636876" y="46"/>
              <a:ext cx="382387" cy="1450044"/>
              <a:chOff x="5578966" y="2422197"/>
              <a:chExt cx="406190" cy="1540306"/>
            </a:xfrm>
          </p:grpSpPr>
          <p:sp>
            <p:nvSpPr>
              <p:cNvPr id="1183" name="Google Shape;1183;p29"/>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4" name="Google Shape;1184;p29"/>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5" name="Google Shape;1185;p29"/>
            <p:cNvGrpSpPr/>
            <p:nvPr/>
          </p:nvGrpSpPr>
          <p:grpSpPr>
            <a:xfrm>
              <a:off x="8035385" y="23"/>
              <a:ext cx="439174" cy="2683137"/>
              <a:chOff x="6176324" y="940075"/>
              <a:chExt cx="466512" cy="2850156"/>
            </a:xfrm>
          </p:grpSpPr>
          <p:sp>
            <p:nvSpPr>
              <p:cNvPr id="1186" name="Google Shape;1186;p2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7" name="Google Shape;1187;p29"/>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8" name="Google Shape;1188;p29"/>
            <p:cNvGrpSpPr/>
            <p:nvPr/>
          </p:nvGrpSpPr>
          <p:grpSpPr>
            <a:xfrm>
              <a:off x="6999976" y="11"/>
              <a:ext cx="271476" cy="3307838"/>
              <a:chOff x="7883572" y="308161"/>
              <a:chExt cx="288375" cy="3513743"/>
            </a:xfrm>
          </p:grpSpPr>
          <p:sp>
            <p:nvSpPr>
              <p:cNvPr id="1189" name="Google Shape;1189;p29"/>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0" name="Google Shape;1190;p29"/>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1" name="Google Shape;1191;p29"/>
            <p:cNvGrpSpPr/>
            <p:nvPr/>
          </p:nvGrpSpPr>
          <p:grpSpPr>
            <a:xfrm>
              <a:off x="6827964" y="636458"/>
              <a:ext cx="230791" cy="243118"/>
              <a:chOff x="3770248" y="2527300"/>
              <a:chExt cx="180404" cy="190055"/>
            </a:xfrm>
          </p:grpSpPr>
          <p:sp>
            <p:nvSpPr>
              <p:cNvPr id="1192" name="Google Shape;1192;p2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3" name="Google Shape;1193;p2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4" name="Google Shape;1194;p2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5" name="Google Shape;1195;p2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96" name="Google Shape;1196;p29"/>
            <p:cNvGrpSpPr/>
            <p:nvPr/>
          </p:nvGrpSpPr>
          <p:grpSpPr>
            <a:xfrm>
              <a:off x="8763367" y="2641902"/>
              <a:ext cx="230809" cy="243156"/>
              <a:chOff x="3770248" y="2527300"/>
              <a:chExt cx="180404" cy="190055"/>
            </a:xfrm>
          </p:grpSpPr>
          <p:sp>
            <p:nvSpPr>
              <p:cNvPr id="1197" name="Google Shape;1197;p2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8" name="Google Shape;1198;p2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9" name="Google Shape;1199;p2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0" name="Google Shape;1200;p2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01" name="Google Shape;1201;p29"/>
            <p:cNvGrpSpPr/>
            <p:nvPr/>
          </p:nvGrpSpPr>
          <p:grpSpPr>
            <a:xfrm rot="5400000">
              <a:off x="8655427" y="4253521"/>
              <a:ext cx="201871" cy="231166"/>
              <a:chOff x="3462796" y="2555878"/>
              <a:chExt cx="157798" cy="180711"/>
            </a:xfrm>
          </p:grpSpPr>
          <p:sp>
            <p:nvSpPr>
              <p:cNvPr id="1202" name="Google Shape;1202;p2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3" name="Google Shape;1203;p2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4" name="Google Shape;1204;p2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5" name="Google Shape;1205;p2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6" name="Google Shape;1206;p2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7" name="Google Shape;1207;p2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08" name="Google Shape;1208;p29"/>
            <p:cNvGrpSpPr/>
            <p:nvPr/>
          </p:nvGrpSpPr>
          <p:grpSpPr>
            <a:xfrm rot="-2700000">
              <a:off x="7375305" y="1863439"/>
              <a:ext cx="169840" cy="178926"/>
              <a:chOff x="3770248" y="2527300"/>
              <a:chExt cx="180404" cy="190055"/>
            </a:xfrm>
          </p:grpSpPr>
          <p:sp>
            <p:nvSpPr>
              <p:cNvPr id="1209" name="Google Shape;1209;p2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0" name="Google Shape;1210;p2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1" name="Google Shape;1211;p2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2" name="Google Shape;1212;p2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13" name="Google Shape;1213;p29"/>
            <p:cNvGrpSpPr/>
            <p:nvPr/>
          </p:nvGrpSpPr>
          <p:grpSpPr>
            <a:xfrm>
              <a:off x="6800134" y="23"/>
              <a:ext cx="985363" cy="1665685"/>
              <a:chOff x="2484475" y="1329455"/>
              <a:chExt cx="1046700" cy="1769370"/>
            </a:xfrm>
          </p:grpSpPr>
          <p:sp>
            <p:nvSpPr>
              <p:cNvPr id="1214" name="Google Shape;1214;p29"/>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29"/>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16" name="Google Shape;1216;p29"/>
              <p:cNvGrpSpPr/>
              <p:nvPr/>
            </p:nvGrpSpPr>
            <p:grpSpPr>
              <a:xfrm>
                <a:off x="2769703" y="1329455"/>
                <a:ext cx="510180" cy="1483501"/>
                <a:chOff x="1818382" y="2433081"/>
                <a:chExt cx="466728" cy="1357150"/>
              </a:xfrm>
            </p:grpSpPr>
            <p:grpSp>
              <p:nvGrpSpPr>
                <p:cNvPr id="1217" name="Google Shape;1217;p29"/>
                <p:cNvGrpSpPr/>
                <p:nvPr/>
              </p:nvGrpSpPr>
              <p:grpSpPr>
                <a:xfrm>
                  <a:off x="1818382" y="2971595"/>
                  <a:ext cx="466728" cy="818636"/>
                  <a:chOff x="1818382" y="2942618"/>
                  <a:chExt cx="466728" cy="818636"/>
                </a:xfrm>
              </p:grpSpPr>
              <p:sp>
                <p:nvSpPr>
                  <p:cNvPr id="1218" name="Google Shape;1218;p29"/>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9" name="Google Shape;1219;p29"/>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0" name="Google Shape;1220;p29"/>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21" name="Google Shape;1221;p29"/>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2" name="Google Shape;1222;p29"/>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29"/>
            <p:cNvGrpSpPr/>
            <p:nvPr/>
          </p:nvGrpSpPr>
          <p:grpSpPr>
            <a:xfrm>
              <a:off x="8330194" y="-10"/>
              <a:ext cx="852241" cy="2641273"/>
              <a:chOff x="3961868" y="-891976"/>
              <a:chExt cx="905291" cy="2805686"/>
            </a:xfrm>
          </p:grpSpPr>
          <p:grpSp>
            <p:nvGrpSpPr>
              <p:cNvPr id="1224" name="Google Shape;1224;p29"/>
              <p:cNvGrpSpPr/>
              <p:nvPr/>
            </p:nvGrpSpPr>
            <p:grpSpPr>
              <a:xfrm>
                <a:off x="3961868" y="1008419"/>
                <a:ext cx="905291" cy="905291"/>
                <a:chOff x="764100" y="3623300"/>
                <a:chExt cx="1046700" cy="1046700"/>
              </a:xfrm>
            </p:grpSpPr>
            <p:sp>
              <p:nvSpPr>
                <p:cNvPr id="1225" name="Google Shape;1225;p29"/>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29"/>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7" name="Google Shape;1227;p29"/>
              <p:cNvGrpSpPr/>
              <p:nvPr/>
            </p:nvGrpSpPr>
            <p:grpSpPr>
              <a:xfrm>
                <a:off x="4155315" y="-891976"/>
                <a:ext cx="522826" cy="2613070"/>
                <a:chOff x="2447534" y="1219291"/>
                <a:chExt cx="478297" cy="2390513"/>
              </a:xfrm>
            </p:grpSpPr>
            <p:grpSp>
              <p:nvGrpSpPr>
                <p:cNvPr id="1228" name="Google Shape;1228;p29"/>
                <p:cNvGrpSpPr/>
                <p:nvPr/>
              </p:nvGrpSpPr>
              <p:grpSpPr>
                <a:xfrm>
                  <a:off x="2447534" y="1219291"/>
                  <a:ext cx="478297" cy="2390513"/>
                  <a:chOff x="2447534" y="1219291"/>
                  <a:chExt cx="478297" cy="2390513"/>
                </a:xfrm>
              </p:grpSpPr>
              <p:grpSp>
                <p:nvGrpSpPr>
                  <p:cNvPr id="1229" name="Google Shape;1229;p29"/>
                  <p:cNvGrpSpPr/>
                  <p:nvPr/>
                </p:nvGrpSpPr>
                <p:grpSpPr>
                  <a:xfrm>
                    <a:off x="2447534" y="2971595"/>
                    <a:ext cx="478297" cy="638209"/>
                    <a:chOff x="2447534" y="3081786"/>
                    <a:chExt cx="478297" cy="638209"/>
                  </a:xfrm>
                </p:grpSpPr>
                <p:sp>
                  <p:nvSpPr>
                    <p:cNvPr id="1230" name="Google Shape;1230;p29"/>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1" name="Google Shape;1231;p29"/>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2" name="Google Shape;1232;p29"/>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33" name="Google Shape;1233;p29"/>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34" name="Google Shape;1234;p29"/>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9"/>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6" name="Google Shape;1236;p29"/>
            <p:cNvGrpSpPr/>
            <p:nvPr/>
          </p:nvGrpSpPr>
          <p:grpSpPr>
            <a:xfrm>
              <a:off x="7811773" y="-2"/>
              <a:ext cx="492189" cy="1837865"/>
              <a:chOff x="5194218" y="-536312"/>
              <a:chExt cx="522827" cy="1952268"/>
            </a:xfrm>
          </p:grpSpPr>
          <p:grpSp>
            <p:nvGrpSpPr>
              <p:cNvPr id="1237" name="Google Shape;1237;p29"/>
              <p:cNvGrpSpPr/>
              <p:nvPr/>
            </p:nvGrpSpPr>
            <p:grpSpPr>
              <a:xfrm>
                <a:off x="5194218" y="893129"/>
                <a:ext cx="522827" cy="522827"/>
                <a:chOff x="764100" y="3623300"/>
                <a:chExt cx="1046700" cy="1046700"/>
              </a:xfrm>
            </p:grpSpPr>
            <p:sp>
              <p:nvSpPr>
                <p:cNvPr id="1238" name="Google Shape;1238;p29"/>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29"/>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0" name="Google Shape;1240;p29"/>
              <p:cNvGrpSpPr/>
              <p:nvPr/>
            </p:nvGrpSpPr>
            <p:grpSpPr>
              <a:xfrm>
                <a:off x="5371921" y="-536312"/>
                <a:ext cx="182209" cy="1814066"/>
                <a:chOff x="3305183" y="1663032"/>
                <a:chExt cx="166690" cy="1659561"/>
              </a:xfrm>
            </p:grpSpPr>
            <p:grpSp>
              <p:nvGrpSpPr>
                <p:cNvPr id="1241" name="Google Shape;1241;p29"/>
                <p:cNvGrpSpPr/>
                <p:nvPr/>
              </p:nvGrpSpPr>
              <p:grpSpPr>
                <a:xfrm>
                  <a:off x="3305183" y="1663032"/>
                  <a:ext cx="166690" cy="1659561"/>
                  <a:chOff x="3305183" y="1663032"/>
                  <a:chExt cx="166690" cy="1659561"/>
                </a:xfrm>
              </p:grpSpPr>
              <p:grpSp>
                <p:nvGrpSpPr>
                  <p:cNvPr id="1242" name="Google Shape;1242;p29"/>
                  <p:cNvGrpSpPr/>
                  <p:nvPr/>
                </p:nvGrpSpPr>
                <p:grpSpPr>
                  <a:xfrm>
                    <a:off x="3305183" y="2971595"/>
                    <a:ext cx="166690" cy="350998"/>
                    <a:chOff x="3305183" y="3146560"/>
                    <a:chExt cx="166690" cy="350998"/>
                  </a:xfrm>
                </p:grpSpPr>
                <p:sp>
                  <p:nvSpPr>
                    <p:cNvPr id="1243" name="Google Shape;1243;p2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4" name="Google Shape;1244;p2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5" name="Google Shape;1245;p2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46" name="Google Shape;1246;p29"/>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7" name="Google Shape;1247;p2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8" name="Google Shape;1248;p29"/>
            <p:cNvGrpSpPr/>
            <p:nvPr/>
          </p:nvGrpSpPr>
          <p:grpSpPr>
            <a:xfrm>
              <a:off x="8018879" y="-29"/>
              <a:ext cx="810166" cy="4470273"/>
              <a:chOff x="7824797" y="-1724181"/>
              <a:chExt cx="860597" cy="4748537"/>
            </a:xfrm>
          </p:grpSpPr>
          <p:grpSp>
            <p:nvGrpSpPr>
              <p:cNvPr id="1249" name="Google Shape;1249;p29"/>
              <p:cNvGrpSpPr/>
              <p:nvPr/>
            </p:nvGrpSpPr>
            <p:grpSpPr>
              <a:xfrm>
                <a:off x="7824797" y="1891931"/>
                <a:ext cx="860597" cy="1132425"/>
                <a:chOff x="764100" y="3623300"/>
                <a:chExt cx="1046700" cy="1046700"/>
              </a:xfrm>
            </p:grpSpPr>
            <p:sp>
              <p:nvSpPr>
                <p:cNvPr id="1250" name="Google Shape;1250;p29"/>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29"/>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2" name="Google Shape;1252;p29"/>
              <p:cNvGrpSpPr/>
              <p:nvPr/>
            </p:nvGrpSpPr>
            <p:grpSpPr>
              <a:xfrm>
                <a:off x="8100547" y="-1724181"/>
                <a:ext cx="300376" cy="4529867"/>
                <a:chOff x="3792712" y="-322375"/>
                <a:chExt cx="274793" cy="4144055"/>
              </a:xfrm>
            </p:grpSpPr>
            <p:grpSp>
              <p:nvGrpSpPr>
                <p:cNvPr id="1253" name="Google Shape;1253;p29"/>
                <p:cNvGrpSpPr/>
                <p:nvPr/>
              </p:nvGrpSpPr>
              <p:grpSpPr>
                <a:xfrm>
                  <a:off x="3792712" y="-322375"/>
                  <a:ext cx="274793" cy="4144055"/>
                  <a:chOff x="3792712" y="-322375"/>
                  <a:chExt cx="274793" cy="4144055"/>
                </a:xfrm>
              </p:grpSpPr>
              <p:grpSp>
                <p:nvGrpSpPr>
                  <p:cNvPr id="1254" name="Google Shape;1254;p29"/>
                  <p:cNvGrpSpPr/>
                  <p:nvPr/>
                </p:nvGrpSpPr>
                <p:grpSpPr>
                  <a:xfrm>
                    <a:off x="3792712" y="2971595"/>
                    <a:ext cx="274793" cy="850085"/>
                    <a:chOff x="3792712" y="2879468"/>
                    <a:chExt cx="274793" cy="850085"/>
                  </a:xfrm>
                </p:grpSpPr>
                <p:sp>
                  <p:nvSpPr>
                    <p:cNvPr id="1255" name="Google Shape;1255;p29"/>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6" name="Google Shape;1256;p29"/>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7" name="Google Shape;1257;p29"/>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58" name="Google Shape;1258;p29"/>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9" name="Google Shape;1259;p29"/>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9"/>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1" name="Google Shape;1261;p29"/>
            <p:cNvGrpSpPr/>
            <p:nvPr/>
          </p:nvGrpSpPr>
          <p:grpSpPr>
            <a:xfrm>
              <a:off x="7184797" y="-17"/>
              <a:ext cx="985363" cy="3905971"/>
              <a:chOff x="1192601" y="-1724180"/>
              <a:chExt cx="1046700" cy="4149108"/>
            </a:xfrm>
          </p:grpSpPr>
          <p:grpSp>
            <p:nvGrpSpPr>
              <p:cNvPr id="1262" name="Google Shape;1262;p29"/>
              <p:cNvGrpSpPr/>
              <p:nvPr/>
            </p:nvGrpSpPr>
            <p:grpSpPr>
              <a:xfrm>
                <a:off x="1192601" y="1378228"/>
                <a:ext cx="1046700" cy="1046700"/>
                <a:chOff x="764100" y="3623300"/>
                <a:chExt cx="1046700" cy="1046700"/>
              </a:xfrm>
            </p:grpSpPr>
            <p:sp>
              <p:nvSpPr>
                <p:cNvPr id="1263" name="Google Shape;1263;p29"/>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29"/>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5" name="Google Shape;1265;p29"/>
              <p:cNvGrpSpPr/>
              <p:nvPr/>
            </p:nvGrpSpPr>
            <p:grpSpPr>
              <a:xfrm>
                <a:off x="1417979" y="-1724180"/>
                <a:ext cx="580390" cy="3855366"/>
                <a:chOff x="522260" y="372820"/>
                <a:chExt cx="530958" cy="3527002"/>
              </a:xfrm>
            </p:grpSpPr>
            <p:grpSp>
              <p:nvGrpSpPr>
                <p:cNvPr id="1266" name="Google Shape;1266;p29"/>
                <p:cNvGrpSpPr/>
                <p:nvPr/>
              </p:nvGrpSpPr>
              <p:grpSpPr>
                <a:xfrm>
                  <a:off x="522260" y="372820"/>
                  <a:ext cx="530958" cy="3527002"/>
                  <a:chOff x="522260" y="372820"/>
                  <a:chExt cx="530958" cy="3527002"/>
                </a:xfrm>
              </p:grpSpPr>
              <p:grpSp>
                <p:nvGrpSpPr>
                  <p:cNvPr id="1267" name="Google Shape;1267;p29"/>
                  <p:cNvGrpSpPr/>
                  <p:nvPr/>
                </p:nvGrpSpPr>
                <p:grpSpPr>
                  <a:xfrm>
                    <a:off x="522260" y="2971595"/>
                    <a:ext cx="530958" cy="928227"/>
                    <a:chOff x="522260" y="2971595"/>
                    <a:chExt cx="530958" cy="928227"/>
                  </a:xfrm>
                </p:grpSpPr>
                <p:sp>
                  <p:nvSpPr>
                    <p:cNvPr id="1268" name="Google Shape;1268;p29"/>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9" name="Google Shape;1269;p29"/>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0" name="Google Shape;1270;p29"/>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1" name="Google Shape;1271;p29"/>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72" name="Google Shape;1272;p29"/>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3" name="Google Shape;1273;p29"/>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4" name="Google Shape;1274;p29"/>
            <p:cNvGrpSpPr/>
            <p:nvPr/>
          </p:nvGrpSpPr>
          <p:grpSpPr>
            <a:xfrm>
              <a:off x="7192739" y="3730341"/>
              <a:ext cx="148551" cy="170121"/>
              <a:chOff x="3462796" y="2555878"/>
              <a:chExt cx="157798" cy="180711"/>
            </a:xfrm>
          </p:grpSpPr>
          <p:sp>
            <p:nvSpPr>
              <p:cNvPr id="1275" name="Google Shape;1275;p2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6" name="Google Shape;1276;p2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7" name="Google Shape;1277;p2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8" name="Google Shape;1278;p2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9" name="Google Shape;1279;p2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0" name="Google Shape;1280;p2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endParaRPr/>
          </a:p>
        </p:txBody>
      </p:sp>
      <p:sp>
        <p:nvSpPr>
          <p:cNvPr id="7" name="Google Shape;7;p20"/>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2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1"/>
          <p:cNvSpPr txBox="1">
            <a:spLocks noGrp="1"/>
          </p:cNvSpPr>
          <p:nvPr>
            <p:ph type="ctrTitle"/>
          </p:nvPr>
        </p:nvSpPr>
        <p:spPr>
          <a:xfrm>
            <a:off x="-409074" y="2702440"/>
            <a:ext cx="9973122" cy="1640959"/>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p>
            <a:pPr marL="0" lvl="0" indent="0" algn="ctr" rtl="0">
              <a:lnSpc>
                <a:spcPct val="135000"/>
              </a:lnSpc>
              <a:spcBef>
                <a:spcPts val="600"/>
              </a:spcBef>
              <a:spcAft>
                <a:spcPts val="600"/>
              </a:spcAft>
              <a:buSzPts val="6500"/>
              <a:buNone/>
            </a:pPr>
            <a:r>
              <a:rPr lang="en-US" sz="3500">
                <a:solidFill>
                  <a:srgbClr val="FEFEFE"/>
                </a:solidFill>
                <a:latin typeface="Arial"/>
                <a:ea typeface="Arial"/>
                <a:cs typeface="Arial"/>
                <a:sym typeface="Arial"/>
              </a:rPr>
              <a:t>BÀI 2</a:t>
            </a:r>
            <a:br>
              <a:rPr lang="en-US" sz="3500">
                <a:solidFill>
                  <a:srgbClr val="FEFEFE"/>
                </a:solidFill>
                <a:latin typeface="Arial"/>
                <a:ea typeface="Arial"/>
                <a:cs typeface="Arial"/>
                <a:sym typeface="Arial"/>
              </a:rPr>
            </a:br>
            <a:r>
              <a:rPr lang="en-US" sz="3500">
                <a:solidFill>
                  <a:srgbClr val="FEFEFE"/>
                </a:solidFill>
                <a:latin typeface="Arial"/>
                <a:ea typeface="Arial"/>
                <a:cs typeface="Arial"/>
                <a:sym typeface="Arial"/>
              </a:rPr>
              <a:t>AN TOÀN TRONG PHÒNG THỰC HÀNH</a:t>
            </a:r>
            <a:endParaRPr sz="3500">
              <a:solidFill>
                <a:srgbClr val="FEFEFE"/>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8"/>
          <p:cNvSpPr txBox="1">
            <a:spLocks noGrp="1"/>
          </p:cNvSpPr>
          <p:nvPr>
            <p:ph type="ctrTitle"/>
          </p:nvPr>
        </p:nvSpPr>
        <p:spPr>
          <a:xfrm>
            <a:off x="1645983" y="1949116"/>
            <a:ext cx="4646100" cy="1302461"/>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135000"/>
              </a:lnSpc>
              <a:spcBef>
                <a:spcPts val="600"/>
              </a:spcBef>
              <a:spcAft>
                <a:spcPts val="600"/>
              </a:spcAft>
              <a:buSzPts val="4800"/>
              <a:buNone/>
            </a:pPr>
            <a:r>
              <a:rPr lang="en-US" sz="2800">
                <a:latin typeface="Arial"/>
                <a:ea typeface="Arial"/>
                <a:cs typeface="Arial"/>
                <a:sym typeface="Arial"/>
              </a:rPr>
              <a:t>Một số quy định an toàn trong phòng thực hành</a:t>
            </a:r>
            <a:endParaRPr sz="2800">
              <a:latin typeface="Arial"/>
              <a:ea typeface="Arial"/>
              <a:cs typeface="Arial"/>
              <a:sym typeface="Arial"/>
            </a:endParaRPr>
          </a:p>
        </p:txBody>
      </p:sp>
      <p:sp>
        <p:nvSpPr>
          <p:cNvPr id="1471" name="Google Shape;1471;p8"/>
          <p:cNvSpPr txBox="1"/>
          <p:nvPr/>
        </p:nvSpPr>
        <p:spPr>
          <a:xfrm>
            <a:off x="0" y="2251598"/>
            <a:ext cx="1246500" cy="73225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chemeClr val="accent4"/>
                </a:solidFill>
                <a:latin typeface="Arial"/>
                <a:ea typeface="Arial"/>
                <a:cs typeface="Arial"/>
                <a:sym typeface="Arial"/>
              </a:rPr>
              <a:t>2</a:t>
            </a:r>
            <a:endParaRPr sz="4300" b="1" i="0" u="none" strike="noStrike" cap="none">
              <a:solidFill>
                <a:schemeClr val="accent4"/>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7FCFC"/>
            </a:gs>
            <a:gs pos="74000">
              <a:srgbClr val="CAE7EA"/>
            </a:gs>
            <a:gs pos="83000">
              <a:srgbClr val="CAE7EA"/>
            </a:gs>
            <a:gs pos="100000">
              <a:srgbClr val="DBEEF0"/>
            </a:gs>
          </a:gsLst>
          <a:lin ang="5400000" scaled="0"/>
        </a:gradFill>
        <a:effectLst/>
      </p:bgPr>
    </p:bg>
    <p:spTree>
      <p:nvGrpSpPr>
        <p:cNvPr id="1" name="Shape 1475"/>
        <p:cNvGrpSpPr/>
        <p:nvPr/>
      </p:nvGrpSpPr>
      <p:grpSpPr>
        <a:xfrm>
          <a:off x="0" y="0"/>
          <a:ext cx="0" cy="0"/>
          <a:chOff x="0" y="0"/>
          <a:chExt cx="0" cy="0"/>
        </a:xfrm>
      </p:grpSpPr>
      <p:sp>
        <p:nvSpPr>
          <p:cNvPr id="1476" name="Google Shape;1476;p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11</a:t>
            </a:fld>
            <a:endParaRPr/>
          </a:p>
        </p:txBody>
      </p:sp>
      <p:grpSp>
        <p:nvGrpSpPr>
          <p:cNvPr id="1477" name="Google Shape;1477;p9"/>
          <p:cNvGrpSpPr/>
          <p:nvPr/>
        </p:nvGrpSpPr>
        <p:grpSpPr>
          <a:xfrm>
            <a:off x="331501" y="3501870"/>
            <a:ext cx="8242580" cy="1465690"/>
            <a:chOff x="331501" y="3501870"/>
            <a:chExt cx="8242580" cy="1465690"/>
          </a:xfrm>
        </p:grpSpPr>
        <p:sp>
          <p:nvSpPr>
            <p:cNvPr id="1478" name="Google Shape;1478;p9"/>
            <p:cNvSpPr/>
            <p:nvPr/>
          </p:nvSpPr>
          <p:spPr>
            <a:xfrm>
              <a:off x="331501" y="3795781"/>
              <a:ext cx="5522496" cy="87786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35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Không ăn uống, đùa nghịch trong phòng thí nghiệm; không nếm hoặc ngửi hoá chất.</a:t>
              </a:r>
              <a:endParaRPr sz="2000" b="0" i="0" u="none" strike="noStrike" cap="none">
                <a:solidFill>
                  <a:srgbClr val="000000"/>
                </a:solidFill>
                <a:latin typeface="Arial"/>
                <a:ea typeface="Arial"/>
                <a:cs typeface="Arial"/>
                <a:sym typeface="Arial"/>
              </a:endParaRPr>
            </a:p>
          </p:txBody>
        </p:sp>
        <p:pic>
          <p:nvPicPr>
            <p:cNvPr id="1479" name="Google Shape;1479;p9"/>
            <p:cNvPicPr preferRelativeResize="0"/>
            <p:nvPr/>
          </p:nvPicPr>
          <p:blipFill rotWithShape="1">
            <a:blip r:embed="rId3">
              <a:alphaModFix/>
            </a:blip>
            <a:srcRect/>
            <a:stretch/>
          </p:blipFill>
          <p:spPr>
            <a:xfrm>
              <a:off x="6556787" y="3501870"/>
              <a:ext cx="2017294" cy="1465690"/>
            </a:xfrm>
            <a:prstGeom prst="rect">
              <a:avLst/>
            </a:prstGeom>
            <a:noFill/>
            <a:ln>
              <a:noFill/>
            </a:ln>
          </p:spPr>
        </p:pic>
      </p:grpSp>
      <p:grpSp>
        <p:nvGrpSpPr>
          <p:cNvPr id="1480" name="Google Shape;1480;p9"/>
          <p:cNvGrpSpPr/>
          <p:nvPr/>
        </p:nvGrpSpPr>
        <p:grpSpPr>
          <a:xfrm>
            <a:off x="259311" y="2009274"/>
            <a:ext cx="8565079" cy="1238926"/>
            <a:chOff x="259311" y="2009274"/>
            <a:chExt cx="8565079" cy="1238926"/>
          </a:xfrm>
        </p:grpSpPr>
        <p:pic>
          <p:nvPicPr>
            <p:cNvPr id="1481" name="Google Shape;1481;p9"/>
            <p:cNvPicPr preferRelativeResize="0"/>
            <p:nvPr/>
          </p:nvPicPr>
          <p:blipFill rotWithShape="1">
            <a:blip r:embed="rId4">
              <a:alphaModFix/>
            </a:blip>
            <a:srcRect/>
            <a:stretch/>
          </p:blipFill>
          <p:spPr>
            <a:xfrm>
              <a:off x="6434466" y="2009274"/>
              <a:ext cx="2389924" cy="1238926"/>
            </a:xfrm>
            <a:prstGeom prst="rect">
              <a:avLst/>
            </a:prstGeom>
            <a:noFill/>
            <a:ln>
              <a:noFill/>
            </a:ln>
          </p:spPr>
        </p:pic>
        <p:sp>
          <p:nvSpPr>
            <p:cNvPr id="1482" name="Google Shape;1482;p9"/>
            <p:cNvSpPr/>
            <p:nvPr/>
          </p:nvSpPr>
          <p:spPr>
            <a:xfrm>
              <a:off x="259311" y="2324870"/>
              <a:ext cx="5666875" cy="92333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35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Chỉ tiến hành thí nghiệm khi có người hướng dẫn.</a:t>
              </a:r>
              <a:endParaRPr sz="2000" b="0" i="0" u="none" strike="noStrike" cap="none">
                <a:solidFill>
                  <a:srgbClr val="000000"/>
                </a:solidFill>
                <a:latin typeface="Arial"/>
                <a:ea typeface="Arial"/>
                <a:cs typeface="Arial"/>
                <a:sym typeface="Arial"/>
              </a:endParaRPr>
            </a:p>
          </p:txBody>
        </p:sp>
      </p:grpSp>
      <p:grpSp>
        <p:nvGrpSpPr>
          <p:cNvPr id="1483" name="Google Shape;1483;p9"/>
          <p:cNvGrpSpPr/>
          <p:nvPr/>
        </p:nvGrpSpPr>
        <p:grpSpPr>
          <a:xfrm>
            <a:off x="204721" y="537243"/>
            <a:ext cx="8727487" cy="1338828"/>
            <a:chOff x="204721" y="537243"/>
            <a:chExt cx="8727487" cy="1338828"/>
          </a:xfrm>
        </p:grpSpPr>
        <p:sp>
          <p:nvSpPr>
            <p:cNvPr id="1484" name="Google Shape;1484;p9"/>
            <p:cNvSpPr/>
            <p:nvPr/>
          </p:nvSpPr>
          <p:spPr>
            <a:xfrm>
              <a:off x="204721" y="537243"/>
              <a:ext cx="5811253" cy="133882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35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Mặc trang phục gọn gàng, nữ buộc tóc cao, đeo găng tay, khẩu trang, kính  bảo vệ mắt và thiết bị bảo vệ khác (nếu cần thiết).</a:t>
              </a:r>
              <a:endParaRPr sz="2000" b="0" i="0" u="none" strike="noStrike" cap="none">
                <a:solidFill>
                  <a:srgbClr val="000000"/>
                </a:solidFill>
                <a:latin typeface="Arial"/>
                <a:ea typeface="Arial"/>
                <a:cs typeface="Arial"/>
                <a:sym typeface="Arial"/>
              </a:endParaRPr>
            </a:p>
          </p:txBody>
        </p:sp>
        <p:pic>
          <p:nvPicPr>
            <p:cNvPr id="1485" name="Google Shape;1485;p9"/>
            <p:cNvPicPr preferRelativeResize="0"/>
            <p:nvPr/>
          </p:nvPicPr>
          <p:blipFill rotWithShape="1">
            <a:blip r:embed="rId5">
              <a:alphaModFix/>
            </a:blip>
            <a:srcRect/>
            <a:stretch/>
          </p:blipFill>
          <p:spPr>
            <a:xfrm>
              <a:off x="6198189" y="583824"/>
              <a:ext cx="2734019" cy="117508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3"/>
                                        </p:tgtEl>
                                        <p:attrNameLst>
                                          <p:attrName>style.visibility</p:attrName>
                                        </p:attrNameLst>
                                      </p:cBhvr>
                                      <p:to>
                                        <p:strVal val="visible"/>
                                      </p:to>
                                    </p:set>
                                    <p:animEffect transition="in" filter="fade">
                                      <p:cBhvr>
                                        <p:cTn id="7" dur="1000"/>
                                        <p:tgtEl>
                                          <p:spTgt spid="1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7"/>
                                        </p:tgtEl>
                                        <p:attrNameLst>
                                          <p:attrName>style.visibility</p:attrName>
                                        </p:attrNameLst>
                                      </p:cBhvr>
                                      <p:to>
                                        <p:strVal val="visible"/>
                                      </p:to>
                                    </p:set>
                                    <p:animEffect transition="in" filter="fade">
                                      <p:cBhvr>
                                        <p:cTn id="17" dur="1000"/>
                                        <p:tgtEl>
                                          <p:spTgt spid="1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7FCFC"/>
            </a:gs>
            <a:gs pos="74000">
              <a:srgbClr val="CAE7EA"/>
            </a:gs>
            <a:gs pos="83000">
              <a:srgbClr val="CAE7EA"/>
            </a:gs>
            <a:gs pos="100000">
              <a:srgbClr val="DBEEF0"/>
            </a:gs>
          </a:gsLst>
          <a:lin ang="5400000" scaled="0"/>
        </a:gradFill>
        <a:effectLst/>
      </p:bgPr>
    </p:bg>
    <p:spTree>
      <p:nvGrpSpPr>
        <p:cNvPr id="1" name="Shape 1489"/>
        <p:cNvGrpSpPr/>
        <p:nvPr/>
      </p:nvGrpSpPr>
      <p:grpSpPr>
        <a:xfrm>
          <a:off x="0" y="0"/>
          <a:ext cx="0" cy="0"/>
          <a:chOff x="0" y="0"/>
          <a:chExt cx="0" cy="0"/>
        </a:xfrm>
      </p:grpSpPr>
      <p:sp>
        <p:nvSpPr>
          <p:cNvPr id="1490" name="Google Shape;1490;p1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12</a:t>
            </a:fld>
            <a:endParaRPr/>
          </a:p>
        </p:txBody>
      </p:sp>
      <p:grpSp>
        <p:nvGrpSpPr>
          <p:cNvPr id="1491" name="Google Shape;1491;p10"/>
          <p:cNvGrpSpPr/>
          <p:nvPr/>
        </p:nvGrpSpPr>
        <p:grpSpPr>
          <a:xfrm>
            <a:off x="409072" y="366029"/>
            <a:ext cx="8620331" cy="1819048"/>
            <a:chOff x="409072" y="366029"/>
            <a:chExt cx="8620331" cy="1819048"/>
          </a:xfrm>
        </p:grpSpPr>
        <p:sp>
          <p:nvSpPr>
            <p:cNvPr id="1492" name="Google Shape;1492;p10"/>
            <p:cNvSpPr/>
            <p:nvPr/>
          </p:nvSpPr>
          <p:spPr>
            <a:xfrm>
              <a:off x="409072" y="536889"/>
              <a:ext cx="6160170" cy="147732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Nhận biết các vật liệu nguy hiểm trước khi làm thí nghiệm (vật sắc nhọn, chất dễ cháy nổ, chất độc, nguồn điện nguy hiểm,...).</a:t>
              </a:r>
              <a:endParaRPr sz="2000" b="0" i="0" u="none" strike="noStrike" cap="none">
                <a:solidFill>
                  <a:srgbClr val="000000"/>
                </a:solidFill>
                <a:latin typeface="Arial"/>
                <a:ea typeface="Arial"/>
                <a:cs typeface="Arial"/>
                <a:sym typeface="Arial"/>
              </a:endParaRPr>
            </a:p>
          </p:txBody>
        </p:sp>
        <p:pic>
          <p:nvPicPr>
            <p:cNvPr id="1493" name="Google Shape;1493;p10"/>
            <p:cNvPicPr preferRelativeResize="0"/>
            <p:nvPr/>
          </p:nvPicPr>
          <p:blipFill rotWithShape="1">
            <a:blip r:embed="rId3">
              <a:alphaModFix/>
            </a:blip>
            <a:srcRect/>
            <a:stretch/>
          </p:blipFill>
          <p:spPr>
            <a:xfrm>
              <a:off x="6638927" y="366029"/>
              <a:ext cx="2390476" cy="1819048"/>
            </a:xfrm>
            <a:prstGeom prst="rect">
              <a:avLst/>
            </a:prstGeom>
            <a:noFill/>
            <a:ln>
              <a:noFill/>
            </a:ln>
          </p:spPr>
        </p:pic>
      </p:grpSp>
      <p:grpSp>
        <p:nvGrpSpPr>
          <p:cNvPr id="1494" name="Google Shape;1494;p10"/>
          <p:cNvGrpSpPr/>
          <p:nvPr/>
        </p:nvGrpSpPr>
        <p:grpSpPr>
          <a:xfrm>
            <a:off x="457198" y="2734658"/>
            <a:ext cx="8572205" cy="1938992"/>
            <a:chOff x="457198" y="2734658"/>
            <a:chExt cx="8572205" cy="1938992"/>
          </a:xfrm>
        </p:grpSpPr>
        <p:sp>
          <p:nvSpPr>
            <p:cNvPr id="1495" name="Google Shape;1495;p10"/>
            <p:cNvSpPr/>
            <p:nvPr/>
          </p:nvSpPr>
          <p:spPr>
            <a:xfrm>
              <a:off x="457198" y="2734658"/>
              <a:ext cx="6063918" cy="193899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Sau khi làm xong thí nghiệm, thu gom chất thải để đúng nơi quy định, lau dọn sạch sẽ chỗ làm việc; sắp xếp dụng cụ gọn gàng, đúng chỗ, rửa sạch tay bằng xà phòng.</a:t>
              </a:r>
              <a:endParaRPr sz="2000" b="0" i="0" u="none" strike="noStrike" cap="none">
                <a:solidFill>
                  <a:srgbClr val="000000"/>
                </a:solidFill>
                <a:latin typeface="Arial"/>
                <a:ea typeface="Arial"/>
                <a:cs typeface="Arial"/>
                <a:sym typeface="Arial"/>
              </a:endParaRPr>
            </a:p>
          </p:txBody>
        </p:sp>
        <p:pic>
          <p:nvPicPr>
            <p:cNvPr id="1496" name="Google Shape;1496;p10"/>
            <p:cNvPicPr preferRelativeResize="0"/>
            <p:nvPr/>
          </p:nvPicPr>
          <p:blipFill rotWithShape="1">
            <a:blip r:embed="rId4">
              <a:alphaModFix/>
            </a:blip>
            <a:srcRect/>
            <a:stretch/>
          </p:blipFill>
          <p:spPr>
            <a:xfrm>
              <a:off x="6648153" y="3027879"/>
              <a:ext cx="2381250" cy="13525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1"/>
                                        </p:tgtEl>
                                        <p:attrNameLst>
                                          <p:attrName>style.visibility</p:attrName>
                                        </p:attrNameLst>
                                      </p:cBhvr>
                                      <p:to>
                                        <p:strVal val="visible"/>
                                      </p:to>
                                    </p:set>
                                    <p:animEffect transition="in" filter="fade">
                                      <p:cBhvr>
                                        <p:cTn id="7" dur="1000"/>
                                        <p:tgtEl>
                                          <p:spTgt spid="14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4"/>
                                        </p:tgtEl>
                                        <p:attrNameLst>
                                          <p:attrName>style.visibility</p:attrName>
                                        </p:attrNameLst>
                                      </p:cBhvr>
                                      <p:to>
                                        <p:strVal val="visible"/>
                                      </p:to>
                                    </p:set>
                                    <p:animEffect transition="in" filter="fade">
                                      <p:cBhvr>
                                        <p:cTn id="12" dur="1000"/>
                                        <p:tgtEl>
                                          <p:spTgt spid="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13</a:t>
            </a:fld>
            <a:endParaRPr/>
          </a:p>
        </p:txBody>
      </p:sp>
      <p:sp>
        <p:nvSpPr>
          <p:cNvPr id="1502" name="Google Shape;1502;p11"/>
          <p:cNvSpPr/>
          <p:nvPr/>
        </p:nvSpPr>
        <p:spPr>
          <a:xfrm>
            <a:off x="470261" y="1386785"/>
            <a:ext cx="6766561" cy="3502497"/>
          </a:xfrm>
          <a:prstGeom prst="rect">
            <a:avLst/>
          </a:prstGeom>
          <a:gradFill>
            <a:gsLst>
              <a:gs pos="0">
                <a:srgbClr val="CDFAC9"/>
              </a:gs>
              <a:gs pos="35000">
                <a:srgbClr val="DBFBD8"/>
              </a:gs>
              <a:gs pos="100000">
                <a:srgbClr val="F0FEF0"/>
              </a:gs>
            </a:gsLst>
            <a:lin ang="16200000" scaled="0"/>
          </a:gradFill>
          <a:ln w="9525" cap="flat" cmpd="sng">
            <a:solidFill>
              <a:srgbClr val="A9CE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342900" marR="0" lvl="0" indent="-342900" algn="just" rtl="0">
              <a:lnSpc>
                <a:spcPct val="120000"/>
              </a:lnSpc>
              <a:spcBef>
                <a:spcPts val="0"/>
              </a:spcBef>
              <a:spcAft>
                <a:spcPts val="0"/>
              </a:spcAft>
              <a:buClr>
                <a:srgbClr val="000000"/>
              </a:buClr>
              <a:buSzPts val="2100"/>
              <a:buFont typeface="Noto Sans Symbols"/>
              <a:buChar char="⮚"/>
            </a:pPr>
            <a:r>
              <a:rPr lang="en-US" sz="2100" b="0" i="0" u="none" strike="noStrike" cap="none">
                <a:solidFill>
                  <a:schemeClr val="dk1"/>
                </a:solidFill>
                <a:latin typeface="Arial"/>
                <a:ea typeface="Arial"/>
                <a:cs typeface="Arial"/>
                <a:sym typeface="Arial"/>
              </a:rPr>
              <a:t>Khi chuẩn bị làm việc trong phòng thực hành, chúng ta cần kiểm tra mọi thứ trước khi bắt đầu.</a:t>
            </a:r>
            <a:endParaRPr/>
          </a:p>
          <a:p>
            <a:pPr marL="342900" marR="0" lvl="0" indent="-342900" algn="just" rtl="0">
              <a:lnSpc>
                <a:spcPct val="120000"/>
              </a:lnSpc>
              <a:spcBef>
                <a:spcPts val="1200"/>
              </a:spcBef>
              <a:spcAft>
                <a:spcPts val="0"/>
              </a:spcAft>
              <a:buClr>
                <a:srgbClr val="000000"/>
              </a:buClr>
              <a:buSzPts val="2100"/>
              <a:buFont typeface="Noto Sans Symbols"/>
              <a:buChar char="⮚"/>
            </a:pPr>
            <a:r>
              <a:rPr lang="en-US" sz="2100" b="0" i="0" u="none" strike="noStrike" cap="none">
                <a:solidFill>
                  <a:schemeClr val="dk1"/>
                </a:solidFill>
                <a:latin typeface="Arial"/>
                <a:ea typeface="Arial"/>
                <a:cs typeface="Arial"/>
                <a:sym typeface="Arial"/>
              </a:rPr>
              <a:t>Mối nguy hiểm trong phòng thực hành có thể liên quan đến việc sử dụng nước, hoá chất, đun nóng, các dụng cụ bằng thuỷ tinh dễ vỡ,...</a:t>
            </a:r>
            <a:endParaRPr/>
          </a:p>
          <a:p>
            <a:pPr marL="342900" marR="0" lvl="0" indent="-342900" algn="just" rtl="0">
              <a:lnSpc>
                <a:spcPct val="120000"/>
              </a:lnSpc>
              <a:spcBef>
                <a:spcPts val="1200"/>
              </a:spcBef>
              <a:spcAft>
                <a:spcPts val="0"/>
              </a:spcAft>
              <a:buClr>
                <a:srgbClr val="000000"/>
              </a:buClr>
              <a:buSzPts val="2100"/>
              <a:buFont typeface="Noto Sans Symbols"/>
              <a:buChar char="⮚"/>
            </a:pPr>
            <a:r>
              <a:rPr lang="en-US" sz="2100" b="0" i="0" u="none" strike="noStrike" cap="none">
                <a:solidFill>
                  <a:schemeClr val="dk1"/>
                </a:solidFill>
                <a:latin typeface="Arial"/>
                <a:ea typeface="Arial"/>
                <a:cs typeface="Arial"/>
                <a:sym typeface="Arial"/>
              </a:rPr>
              <a:t>Mối nguy hiểm có thể xảy ra do không tuân thủ các quy định an toàn hoặc do cách ứng xử không phù hợp (đùa nghịch, ăn uống trong lúc làm thí nghiệm).</a:t>
            </a:r>
            <a:endParaRPr/>
          </a:p>
        </p:txBody>
      </p:sp>
      <p:sp>
        <p:nvSpPr>
          <p:cNvPr id="1503" name="Google Shape;1503;p11"/>
          <p:cNvSpPr txBox="1"/>
          <p:nvPr/>
        </p:nvSpPr>
        <p:spPr>
          <a:xfrm>
            <a:off x="705394" y="679268"/>
            <a:ext cx="1632857"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FF0000"/>
                </a:solidFill>
                <a:latin typeface="Arial"/>
                <a:ea typeface="Arial"/>
                <a:cs typeface="Arial"/>
                <a:sym typeface="Arial"/>
              </a:rPr>
              <a:t>Lưu ý</a:t>
            </a:r>
            <a:endParaRPr sz="26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2">
                                            <p:txEl>
                                              <p:pRg st="0" end="0"/>
                                            </p:txEl>
                                          </p:spTgt>
                                        </p:tgtEl>
                                        <p:attrNameLst>
                                          <p:attrName>style.visibility</p:attrName>
                                        </p:attrNameLst>
                                      </p:cBhvr>
                                      <p:to>
                                        <p:strVal val="visible"/>
                                      </p:to>
                                    </p:set>
                                    <p:animEffect transition="in" filter="fade">
                                      <p:cBhvr>
                                        <p:cTn id="7" dur="500"/>
                                        <p:tgtEl>
                                          <p:spTgt spid="15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2">
                                            <p:txEl>
                                              <p:pRg st="1" end="1"/>
                                            </p:txEl>
                                          </p:spTgt>
                                        </p:tgtEl>
                                        <p:attrNameLst>
                                          <p:attrName>style.visibility</p:attrName>
                                        </p:attrNameLst>
                                      </p:cBhvr>
                                      <p:to>
                                        <p:strVal val="visible"/>
                                      </p:to>
                                    </p:set>
                                    <p:animEffect transition="in" filter="fade">
                                      <p:cBhvr>
                                        <p:cTn id="12" dur="500"/>
                                        <p:tgtEl>
                                          <p:spTgt spid="15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2">
                                            <p:txEl>
                                              <p:pRg st="2" end="2"/>
                                            </p:txEl>
                                          </p:spTgt>
                                        </p:tgtEl>
                                        <p:attrNameLst>
                                          <p:attrName>style.visibility</p:attrName>
                                        </p:attrNameLst>
                                      </p:cBhvr>
                                      <p:to>
                                        <p:strVal val="visible"/>
                                      </p:to>
                                    </p:set>
                                    <p:animEffect transition="in" filter="fade">
                                      <p:cBhvr>
                                        <p:cTn id="17" dur="500"/>
                                        <p:tgtEl>
                                          <p:spTgt spid="15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2"/>
          <p:cNvSpPr txBox="1">
            <a:spLocks noGrp="1"/>
          </p:cNvSpPr>
          <p:nvPr>
            <p:ph type="title" idx="4294967295"/>
          </p:nvPr>
        </p:nvSpPr>
        <p:spPr>
          <a:xfrm>
            <a:off x="2275174" y="400605"/>
            <a:ext cx="4567476" cy="634087"/>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latin typeface="Arial"/>
                <a:ea typeface="Arial"/>
                <a:cs typeface="Arial"/>
                <a:sym typeface="Arial"/>
              </a:rPr>
              <a:t>Thảo luận cặp đôi</a:t>
            </a:r>
            <a:endParaRPr>
              <a:latin typeface="Arial"/>
              <a:ea typeface="Arial"/>
              <a:cs typeface="Arial"/>
              <a:sym typeface="Arial"/>
            </a:endParaRPr>
          </a:p>
        </p:txBody>
      </p:sp>
      <p:sp>
        <p:nvSpPr>
          <p:cNvPr id="1509" name="Google Shape;1509;p12"/>
          <p:cNvSpPr txBox="1">
            <a:spLocks noGrp="1"/>
          </p:cNvSpPr>
          <p:nvPr>
            <p:ph type="body" idx="4294967295"/>
          </p:nvPr>
        </p:nvSpPr>
        <p:spPr>
          <a:xfrm>
            <a:off x="2175605" y="1443790"/>
            <a:ext cx="4766615" cy="2968346"/>
          </a:xfrm>
          <a:prstGeom prst="rect">
            <a:avLst/>
          </a:prstGeom>
          <a:noFill/>
          <a:ln>
            <a:noFill/>
          </a:ln>
        </p:spPr>
        <p:txBody>
          <a:bodyPr spcFirstLastPara="1" wrap="square" lIns="0" tIns="0" rIns="0" bIns="0" anchor="t" anchorCtr="0">
            <a:noAutofit/>
          </a:bodyPr>
          <a:lstStyle/>
          <a:p>
            <a:pPr marL="0" lvl="0" indent="0" algn="just" rtl="0">
              <a:lnSpc>
                <a:spcPct val="135000"/>
              </a:lnSpc>
              <a:spcBef>
                <a:spcPts val="600"/>
              </a:spcBef>
              <a:spcAft>
                <a:spcPts val="0"/>
              </a:spcAft>
              <a:buSzPts val="2400"/>
              <a:buNone/>
            </a:pPr>
            <a:r>
              <a:rPr lang="en-US" sz="2200" b="1">
                <a:latin typeface="Arial"/>
                <a:ea typeface="Arial"/>
                <a:cs typeface="Arial"/>
                <a:sym typeface="Arial"/>
              </a:rPr>
              <a:t>1. </a:t>
            </a:r>
            <a:r>
              <a:rPr lang="en-US" sz="2200">
                <a:latin typeface="Arial"/>
                <a:ea typeface="Arial"/>
                <a:cs typeface="Arial"/>
                <a:sym typeface="Arial"/>
              </a:rPr>
              <a:t>Tại sao cần đeo kính bảo vệ mắt, đeo găng tay và mặc áo choàng (nếu có) khi làm thí nghiệm với hoá chất?</a:t>
            </a:r>
            <a:endParaRPr/>
          </a:p>
          <a:p>
            <a:pPr marL="0" lvl="0" indent="0" algn="just" rtl="0">
              <a:lnSpc>
                <a:spcPct val="135000"/>
              </a:lnSpc>
              <a:spcBef>
                <a:spcPts val="1200"/>
              </a:spcBef>
              <a:spcAft>
                <a:spcPts val="600"/>
              </a:spcAft>
              <a:buSzPts val="2400"/>
              <a:buNone/>
            </a:pPr>
            <a:r>
              <a:rPr lang="en-US" sz="2200" b="1">
                <a:latin typeface="Arial"/>
                <a:ea typeface="Arial"/>
                <a:cs typeface="Arial"/>
                <a:sym typeface="Arial"/>
              </a:rPr>
              <a:t>2. </a:t>
            </a:r>
            <a:r>
              <a:rPr lang="en-US" sz="2200">
                <a:latin typeface="Arial"/>
                <a:ea typeface="Arial"/>
                <a:cs typeface="Arial"/>
                <a:sym typeface="Arial"/>
              </a:rPr>
              <a:t>Tại sao chúng ta cần tuân thủ những nội quy, quy định trong phòng thực hành?</a:t>
            </a:r>
            <a:endParaRPr sz="2200">
              <a:latin typeface="Arial"/>
              <a:ea typeface="Arial"/>
              <a:cs typeface="Arial"/>
              <a:sym typeface="Arial"/>
            </a:endParaRPr>
          </a:p>
        </p:txBody>
      </p:sp>
      <p:sp>
        <p:nvSpPr>
          <p:cNvPr id="1510" name="Google Shape;1510;p1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14</a:t>
            </a:fld>
            <a:endParaRPr/>
          </a:p>
        </p:txBody>
      </p:sp>
      <p:pic>
        <p:nvPicPr>
          <p:cNvPr id="1511" name="Google Shape;1511;p12"/>
          <p:cNvPicPr preferRelativeResize="0"/>
          <p:nvPr/>
        </p:nvPicPr>
        <p:blipFill rotWithShape="1">
          <a:blip r:embed="rId3">
            <a:alphaModFix/>
          </a:blip>
          <a:srcRect l="5962" t="12189" b="13027"/>
          <a:stretch/>
        </p:blipFill>
        <p:spPr>
          <a:xfrm>
            <a:off x="-228601" y="1443790"/>
            <a:ext cx="2242955" cy="2496576"/>
          </a:xfrm>
          <a:prstGeom prst="chord">
            <a:avLst>
              <a:gd name="adj1" fmla="val 13174523"/>
              <a:gd name="adj2" fmla="val 8428124"/>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3"/>
          <p:cNvSpPr txBox="1">
            <a:spLocks noGrp="1"/>
          </p:cNvSpPr>
          <p:nvPr>
            <p:ph type="title"/>
          </p:nvPr>
        </p:nvSpPr>
        <p:spPr>
          <a:xfrm>
            <a:off x="654773" y="565485"/>
            <a:ext cx="5660100" cy="943467"/>
          </a:xfrm>
          <a:prstGeom prst="rect">
            <a:avLst/>
          </a:prstGeom>
          <a:noFill/>
          <a:ln>
            <a:noFill/>
          </a:ln>
        </p:spPr>
        <p:txBody>
          <a:bodyPr spcFirstLastPara="1" wrap="square" lIns="0" tIns="0" rIns="0" bIns="0" anchor="b" anchorCtr="0">
            <a:noAutofit/>
          </a:bodyPr>
          <a:lstStyle/>
          <a:p>
            <a:pPr marL="0" lvl="0" indent="0" algn="ctr" rtl="0">
              <a:lnSpc>
                <a:spcPct val="120000"/>
              </a:lnSpc>
              <a:spcBef>
                <a:spcPts val="600"/>
              </a:spcBef>
              <a:spcAft>
                <a:spcPts val="600"/>
              </a:spcAft>
              <a:buSzPts val="3400"/>
              <a:buNone/>
            </a:pPr>
            <a:r>
              <a:rPr lang="en-US" sz="2200">
                <a:latin typeface="Arial"/>
                <a:ea typeface="Arial"/>
                <a:cs typeface="Arial"/>
                <a:sym typeface="Arial"/>
              </a:rPr>
              <a:t>Hãy chỉ ra nội dung cảnh báo ứng với mỗi kí hiệu trong hình sau đây:</a:t>
            </a:r>
            <a:endParaRPr sz="2200">
              <a:latin typeface="Arial"/>
              <a:ea typeface="Arial"/>
              <a:cs typeface="Arial"/>
              <a:sym typeface="Arial"/>
            </a:endParaRPr>
          </a:p>
        </p:txBody>
      </p:sp>
      <p:sp>
        <p:nvSpPr>
          <p:cNvPr id="1517" name="Google Shape;1517;p1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15</a:t>
            </a:fld>
            <a:endParaRPr/>
          </a:p>
        </p:txBody>
      </p:sp>
      <p:pic>
        <p:nvPicPr>
          <p:cNvPr id="1518" name="Google Shape;1518;p13"/>
          <p:cNvPicPr preferRelativeResize="0"/>
          <p:nvPr/>
        </p:nvPicPr>
        <p:blipFill rotWithShape="1">
          <a:blip r:embed="rId3">
            <a:alphaModFix/>
          </a:blip>
          <a:srcRect/>
          <a:stretch/>
        </p:blipFill>
        <p:spPr>
          <a:xfrm>
            <a:off x="341898" y="2047122"/>
            <a:ext cx="6896100" cy="1819275"/>
          </a:xfrm>
          <a:prstGeom prst="rect">
            <a:avLst/>
          </a:prstGeom>
          <a:noFill/>
          <a:ln>
            <a:noFill/>
          </a:ln>
        </p:spPr>
      </p:pic>
      <p:sp>
        <p:nvSpPr>
          <p:cNvPr id="1519" name="Google Shape;1519;p13"/>
          <p:cNvSpPr/>
          <p:nvPr/>
        </p:nvSpPr>
        <p:spPr>
          <a:xfrm>
            <a:off x="654773" y="4046112"/>
            <a:ext cx="1549468" cy="79707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FF0000"/>
                </a:solidFill>
                <a:latin typeface="Arial"/>
                <a:ea typeface="Arial"/>
                <a:cs typeface="Arial"/>
                <a:sym typeface="Arial"/>
              </a:rPr>
              <a:t>Nguy hiểm về điện</a:t>
            </a:r>
            <a:endParaRPr sz="2000" b="1" i="0" u="none" strike="noStrike" cap="none">
              <a:solidFill>
                <a:srgbClr val="FF0000"/>
              </a:solidFill>
              <a:latin typeface="Arial"/>
              <a:ea typeface="Arial"/>
              <a:cs typeface="Arial"/>
              <a:sym typeface="Arial"/>
            </a:endParaRPr>
          </a:p>
        </p:txBody>
      </p:sp>
      <p:sp>
        <p:nvSpPr>
          <p:cNvPr id="1520" name="Google Shape;1520;p13"/>
          <p:cNvSpPr/>
          <p:nvPr/>
        </p:nvSpPr>
        <p:spPr>
          <a:xfrm>
            <a:off x="2452714" y="4046112"/>
            <a:ext cx="120993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FF0000"/>
                </a:solidFill>
                <a:latin typeface="Arial"/>
                <a:ea typeface="Arial"/>
                <a:cs typeface="Arial"/>
                <a:sym typeface="Arial"/>
              </a:rPr>
              <a:t>Chất ăn mòn</a:t>
            </a:r>
            <a:endParaRPr sz="2000" b="1" i="0" u="none" strike="noStrike" cap="none">
              <a:solidFill>
                <a:srgbClr val="FF0000"/>
              </a:solidFill>
              <a:latin typeface="Arial"/>
              <a:ea typeface="Arial"/>
              <a:cs typeface="Arial"/>
              <a:sym typeface="Arial"/>
            </a:endParaRPr>
          </a:p>
        </p:txBody>
      </p:sp>
      <p:sp>
        <p:nvSpPr>
          <p:cNvPr id="1521" name="Google Shape;1521;p13"/>
          <p:cNvSpPr/>
          <p:nvPr/>
        </p:nvSpPr>
        <p:spPr>
          <a:xfrm>
            <a:off x="3882734" y="4046112"/>
            <a:ext cx="1549468" cy="4277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FF0000"/>
                </a:solidFill>
                <a:latin typeface="Arial"/>
                <a:ea typeface="Arial"/>
                <a:cs typeface="Arial"/>
                <a:sym typeface="Arial"/>
              </a:rPr>
              <a:t>Chất độc</a:t>
            </a:r>
            <a:endParaRPr sz="2000" b="1" i="0" u="none" strike="noStrike" cap="none">
              <a:solidFill>
                <a:srgbClr val="FF0000"/>
              </a:solidFill>
              <a:latin typeface="Arial"/>
              <a:ea typeface="Arial"/>
              <a:cs typeface="Arial"/>
              <a:sym typeface="Arial"/>
            </a:endParaRPr>
          </a:p>
        </p:txBody>
      </p:sp>
      <p:sp>
        <p:nvSpPr>
          <p:cNvPr id="1522" name="Google Shape;1522;p13"/>
          <p:cNvSpPr/>
          <p:nvPr/>
        </p:nvSpPr>
        <p:spPr>
          <a:xfrm>
            <a:off x="5688530" y="4037582"/>
            <a:ext cx="1549468" cy="79707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FF0000"/>
                </a:solidFill>
                <a:latin typeface="Arial"/>
                <a:ea typeface="Arial"/>
                <a:cs typeface="Arial"/>
                <a:sym typeface="Arial"/>
              </a:rPr>
              <a:t>Chất độc sinh học</a:t>
            </a:r>
            <a:endParaRPr sz="20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9"/>
                                        </p:tgtEl>
                                        <p:attrNameLst>
                                          <p:attrName>style.visibility</p:attrName>
                                        </p:attrNameLst>
                                      </p:cBhvr>
                                      <p:to>
                                        <p:strVal val="visible"/>
                                      </p:to>
                                    </p:set>
                                    <p:animEffect transition="in" filter="fade">
                                      <p:cBhvr>
                                        <p:cTn id="7" dur="500"/>
                                        <p:tgtEl>
                                          <p:spTgt spid="15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0">
                                            <p:txEl>
                                              <p:pRg st="0" end="0"/>
                                            </p:txEl>
                                          </p:spTgt>
                                        </p:tgtEl>
                                        <p:attrNameLst>
                                          <p:attrName>style.visibility</p:attrName>
                                        </p:attrNameLst>
                                      </p:cBhvr>
                                      <p:to>
                                        <p:strVal val="visible"/>
                                      </p:to>
                                    </p:set>
                                    <p:animEffect transition="in" filter="fade">
                                      <p:cBhvr>
                                        <p:cTn id="12" dur="500"/>
                                        <p:tgtEl>
                                          <p:spTgt spid="15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1"/>
                                        </p:tgtEl>
                                        <p:attrNameLst>
                                          <p:attrName>style.visibility</p:attrName>
                                        </p:attrNameLst>
                                      </p:cBhvr>
                                      <p:to>
                                        <p:strVal val="visible"/>
                                      </p:to>
                                    </p:set>
                                    <p:animEffect transition="in" filter="fade">
                                      <p:cBhvr>
                                        <p:cTn id="17" dur="500"/>
                                        <p:tgtEl>
                                          <p:spTgt spid="15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2"/>
                                        </p:tgtEl>
                                        <p:attrNameLst>
                                          <p:attrName>style.visibility</p:attrName>
                                        </p:attrNameLst>
                                      </p:cBhvr>
                                      <p:to>
                                        <p:strVal val="visible"/>
                                      </p:to>
                                    </p:set>
                                    <p:animEffect transition="in" filter="fade">
                                      <p:cBhvr>
                                        <p:cTn id="22" dur="500"/>
                                        <p:tgtEl>
                                          <p:spTgt spid="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4"/>
          <p:cNvSpPr txBox="1">
            <a:spLocks noGrp="1"/>
          </p:cNvSpPr>
          <p:nvPr>
            <p:ph type="title"/>
          </p:nvPr>
        </p:nvSpPr>
        <p:spPr>
          <a:xfrm>
            <a:off x="763058" y="640609"/>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2400">
                <a:latin typeface="Arial"/>
                <a:ea typeface="Arial"/>
                <a:cs typeface="Arial"/>
                <a:sym typeface="Arial"/>
              </a:rPr>
              <a:t>BÀI TẬP CỦNG CỐ</a:t>
            </a:r>
            <a:endParaRPr sz="2400">
              <a:latin typeface="Arial"/>
              <a:ea typeface="Arial"/>
              <a:cs typeface="Arial"/>
              <a:sym typeface="Arial"/>
            </a:endParaRPr>
          </a:p>
        </p:txBody>
      </p:sp>
      <p:sp>
        <p:nvSpPr>
          <p:cNvPr id="1528" name="Google Shape;1528;p1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16</a:t>
            </a:fld>
            <a:endParaRPr/>
          </a:p>
        </p:txBody>
      </p:sp>
      <p:sp>
        <p:nvSpPr>
          <p:cNvPr id="1529" name="Google Shape;1529;p14"/>
          <p:cNvSpPr/>
          <p:nvPr/>
        </p:nvSpPr>
        <p:spPr>
          <a:xfrm>
            <a:off x="215272" y="1313003"/>
            <a:ext cx="6341939" cy="90486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200" b="1" i="0" u="none" strike="noStrike" cap="none">
                <a:solidFill>
                  <a:srgbClr val="000000"/>
                </a:solidFill>
                <a:latin typeface="Arial"/>
                <a:ea typeface="Arial"/>
                <a:cs typeface="Arial"/>
                <a:sym typeface="Arial"/>
              </a:rPr>
              <a:t>Bài 1: </a:t>
            </a:r>
            <a:r>
              <a:rPr lang="en-US" sz="2200" b="0" i="0" u="none" strike="noStrike" cap="none">
                <a:solidFill>
                  <a:srgbClr val="000000"/>
                </a:solidFill>
                <a:latin typeface="Arial"/>
                <a:ea typeface="Arial"/>
                <a:cs typeface="Arial"/>
                <a:sym typeface="Arial"/>
              </a:rPr>
              <a:t>Các biển báo trong hình sau đây có ý nghĩa gì?</a:t>
            </a:r>
            <a:endParaRPr/>
          </a:p>
        </p:txBody>
      </p:sp>
      <p:sp>
        <p:nvSpPr>
          <p:cNvPr id="1530" name="Google Shape;1530;p14"/>
          <p:cNvSpPr/>
          <p:nvPr/>
        </p:nvSpPr>
        <p:spPr>
          <a:xfrm>
            <a:off x="859311" y="3159035"/>
            <a:ext cx="4572000" cy="19082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A. Cấm thực hiện.</a:t>
            </a:r>
            <a:endParaRPr/>
          </a:p>
          <a:p>
            <a:pPr marL="0" marR="0" lvl="0" indent="0" algn="l" rtl="0">
              <a:lnSpc>
                <a:spcPct val="100000"/>
              </a:lnSpc>
              <a:spcBef>
                <a:spcPts val="1200"/>
              </a:spcBef>
              <a:spcAft>
                <a:spcPts val="0"/>
              </a:spcAft>
              <a:buNone/>
            </a:pPr>
            <a:r>
              <a:rPr lang="en-US" sz="2200" b="0" i="0" u="none" strike="noStrike" cap="none">
                <a:solidFill>
                  <a:srgbClr val="000000"/>
                </a:solidFill>
                <a:latin typeface="Arial"/>
                <a:ea typeface="Arial"/>
                <a:cs typeface="Arial"/>
                <a:sym typeface="Arial"/>
              </a:rPr>
              <a:t>B. Bắt buộc thực hiện.</a:t>
            </a:r>
            <a:endParaRPr/>
          </a:p>
          <a:p>
            <a:pPr marL="0" marR="0" lvl="0" indent="0" algn="l" rtl="0">
              <a:lnSpc>
                <a:spcPct val="100000"/>
              </a:lnSpc>
              <a:spcBef>
                <a:spcPts val="1200"/>
              </a:spcBef>
              <a:spcAft>
                <a:spcPts val="0"/>
              </a:spcAft>
              <a:buNone/>
            </a:pPr>
            <a:r>
              <a:rPr lang="en-US" sz="2200" b="0" i="0" u="none" strike="noStrike" cap="none">
                <a:solidFill>
                  <a:srgbClr val="000000"/>
                </a:solidFill>
                <a:latin typeface="Arial"/>
                <a:ea typeface="Arial"/>
                <a:cs typeface="Arial"/>
                <a:sym typeface="Arial"/>
              </a:rPr>
              <a:t>C. Cảnh bảo nguy hiểm.</a:t>
            </a:r>
            <a:endParaRPr/>
          </a:p>
          <a:p>
            <a:pPr marL="0" marR="0" lvl="0" indent="0" algn="l" rtl="0">
              <a:lnSpc>
                <a:spcPct val="100000"/>
              </a:lnSpc>
              <a:spcBef>
                <a:spcPts val="1200"/>
              </a:spcBef>
              <a:spcAft>
                <a:spcPts val="0"/>
              </a:spcAft>
              <a:buNone/>
            </a:pPr>
            <a:r>
              <a:rPr lang="en-US" sz="2200" b="0" i="0" u="none" strike="noStrike" cap="none">
                <a:solidFill>
                  <a:srgbClr val="000000"/>
                </a:solidFill>
                <a:latin typeface="Arial"/>
                <a:ea typeface="Arial"/>
                <a:cs typeface="Arial"/>
                <a:sym typeface="Arial"/>
              </a:rPr>
              <a:t>D. Không bắt buộc thực hiện.</a:t>
            </a:r>
            <a:endParaRPr/>
          </a:p>
        </p:txBody>
      </p:sp>
      <p:pic>
        <p:nvPicPr>
          <p:cNvPr id="1531" name="Google Shape;1531;p14"/>
          <p:cNvPicPr preferRelativeResize="0"/>
          <p:nvPr/>
        </p:nvPicPr>
        <p:blipFill rotWithShape="1">
          <a:blip r:embed="rId3">
            <a:alphaModFix/>
          </a:blip>
          <a:srcRect/>
          <a:stretch/>
        </p:blipFill>
        <p:spPr>
          <a:xfrm>
            <a:off x="1691750" y="1829000"/>
            <a:ext cx="3309375" cy="1284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30">
                                            <p:txEl>
                                              <p:pRg st="0" end="0"/>
                                            </p:txEl>
                                          </p:spTgt>
                                        </p:tgtEl>
                                        <p:attrNameLst>
                                          <p:attrName>style.visibility</p:attrName>
                                        </p:attrNameLst>
                                      </p:cBhvr>
                                      <p:to>
                                        <p:strVal val="visible"/>
                                      </p:to>
                                    </p:set>
                                    <p:animEffect transition="in" filter="fade">
                                      <p:cBhvr>
                                        <p:cTn id="11" dur="500"/>
                                        <p:tgtEl>
                                          <p:spTgt spid="15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0">
                                            <p:txEl>
                                              <p:pRg st="1" end="1"/>
                                            </p:txEl>
                                          </p:spTgt>
                                        </p:tgtEl>
                                        <p:attrNameLst>
                                          <p:attrName>style.visibility</p:attrName>
                                        </p:attrNameLst>
                                      </p:cBhvr>
                                      <p:to>
                                        <p:strVal val="visible"/>
                                      </p:to>
                                    </p:set>
                                    <p:animEffect transition="in" filter="fade">
                                      <p:cBhvr>
                                        <p:cTn id="16" dur="500"/>
                                        <p:tgtEl>
                                          <p:spTgt spid="153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30">
                                            <p:txEl>
                                              <p:pRg st="2" end="2"/>
                                            </p:txEl>
                                          </p:spTgt>
                                        </p:tgtEl>
                                        <p:attrNameLst>
                                          <p:attrName>style.visibility</p:attrName>
                                        </p:attrNameLst>
                                      </p:cBhvr>
                                      <p:to>
                                        <p:strVal val="visible"/>
                                      </p:to>
                                    </p:set>
                                    <p:animEffect transition="in" filter="fade">
                                      <p:cBhvr>
                                        <p:cTn id="21" dur="500"/>
                                        <p:tgtEl>
                                          <p:spTgt spid="153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30">
                                            <p:txEl>
                                              <p:pRg st="3" end="3"/>
                                            </p:txEl>
                                          </p:spTgt>
                                        </p:tgtEl>
                                        <p:attrNameLst>
                                          <p:attrName>style.visibility</p:attrName>
                                        </p:attrNameLst>
                                      </p:cBhvr>
                                      <p:to>
                                        <p:strVal val="visible"/>
                                      </p:to>
                                    </p:set>
                                    <p:animEffect transition="in" filter="fade">
                                      <p:cBhvr>
                                        <p:cTn id="26" dur="500"/>
                                        <p:tgtEl>
                                          <p:spTgt spid="1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17</a:t>
            </a:fld>
            <a:endParaRPr/>
          </a:p>
        </p:txBody>
      </p:sp>
      <p:sp>
        <p:nvSpPr>
          <p:cNvPr id="1537" name="Google Shape;1537;p15"/>
          <p:cNvSpPr/>
          <p:nvPr/>
        </p:nvSpPr>
        <p:spPr>
          <a:xfrm>
            <a:off x="320039" y="2202415"/>
            <a:ext cx="6884126" cy="231448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200" b="0" i="0" u="none" strike="noStrike" cap="none">
                <a:solidFill>
                  <a:srgbClr val="000000"/>
                </a:solidFill>
                <a:latin typeface="Arial"/>
                <a:ea typeface="Arial"/>
                <a:cs typeface="Arial"/>
                <a:sym typeface="Arial"/>
              </a:rPr>
              <a:t>A. Làm thí nghiệm theo hướng dẫn của giáo viên.</a:t>
            </a:r>
            <a:endParaRPr sz="2200" b="0" i="0" u="none" strike="noStrike" cap="none">
              <a:solidFill>
                <a:srgbClr val="000000"/>
              </a:solidFill>
              <a:latin typeface="Arial"/>
              <a:ea typeface="Arial"/>
              <a:cs typeface="Arial"/>
              <a:sym typeface="Arial"/>
            </a:endParaRPr>
          </a:p>
          <a:p>
            <a:pPr marL="0" marR="0" lvl="0" indent="0" algn="l" rtl="0">
              <a:lnSpc>
                <a:spcPct val="130000"/>
              </a:lnSpc>
              <a:spcBef>
                <a:spcPts val="1200"/>
              </a:spcBef>
              <a:spcAft>
                <a:spcPts val="0"/>
              </a:spcAft>
              <a:buNone/>
            </a:pPr>
            <a:r>
              <a:rPr lang="en-US" sz="2200" b="0" i="0" u="none" strike="noStrike" cap="none">
                <a:solidFill>
                  <a:srgbClr val="000000"/>
                </a:solidFill>
                <a:latin typeface="Arial"/>
                <a:ea typeface="Arial"/>
                <a:cs typeface="Arial"/>
                <a:sym typeface="Arial"/>
              </a:rPr>
              <a:t>B. Làm theo các thí nghiệm xem trên Internet. </a:t>
            </a:r>
            <a:endParaRPr sz="2200" b="0" i="0" u="none" strike="noStrike" cap="none">
              <a:solidFill>
                <a:srgbClr val="000000"/>
              </a:solidFill>
              <a:latin typeface="Arial"/>
              <a:ea typeface="Arial"/>
              <a:cs typeface="Arial"/>
              <a:sym typeface="Arial"/>
            </a:endParaRPr>
          </a:p>
          <a:p>
            <a:pPr marL="0" marR="0" lvl="0" indent="0" algn="l" rtl="0">
              <a:lnSpc>
                <a:spcPct val="130000"/>
              </a:lnSpc>
              <a:spcBef>
                <a:spcPts val="1200"/>
              </a:spcBef>
              <a:spcAft>
                <a:spcPts val="0"/>
              </a:spcAft>
              <a:buNone/>
            </a:pPr>
            <a:r>
              <a:rPr lang="en-US" sz="2200" b="0" i="0" u="none" strike="noStrike" cap="none">
                <a:solidFill>
                  <a:srgbClr val="000000"/>
                </a:solidFill>
                <a:latin typeface="Arial"/>
                <a:ea typeface="Arial"/>
                <a:cs typeface="Arial"/>
                <a:sym typeface="Arial"/>
              </a:rPr>
              <a:t>C. Đeo găng tay khi làm thí nghiệm với hoá chất.</a:t>
            </a:r>
            <a:endParaRPr/>
          </a:p>
          <a:p>
            <a:pPr marL="0" marR="0" lvl="0" indent="0" algn="l" rtl="0">
              <a:lnSpc>
                <a:spcPct val="130000"/>
              </a:lnSpc>
              <a:spcBef>
                <a:spcPts val="1200"/>
              </a:spcBef>
              <a:spcAft>
                <a:spcPts val="0"/>
              </a:spcAft>
              <a:buNone/>
            </a:pPr>
            <a:r>
              <a:rPr lang="en-US" sz="2200" b="0" i="0" u="none" strike="noStrike" cap="none">
                <a:solidFill>
                  <a:srgbClr val="000000"/>
                </a:solidFill>
                <a:latin typeface="Arial"/>
                <a:ea typeface="Arial"/>
                <a:cs typeface="Arial"/>
                <a:sym typeface="Arial"/>
              </a:rPr>
              <a:t>D. Rửa sạch tay sau khi làm thí nghiệm.</a:t>
            </a:r>
            <a:endParaRPr/>
          </a:p>
        </p:txBody>
      </p:sp>
      <p:sp>
        <p:nvSpPr>
          <p:cNvPr id="1538" name="Google Shape;1538;p15"/>
          <p:cNvSpPr/>
          <p:nvPr/>
        </p:nvSpPr>
        <p:spPr>
          <a:xfrm>
            <a:off x="320039" y="664220"/>
            <a:ext cx="6302829" cy="926729"/>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200" b="1" i="0" u="none" strike="noStrike" cap="none">
                <a:solidFill>
                  <a:srgbClr val="000000"/>
                </a:solidFill>
                <a:latin typeface="Arial"/>
                <a:ea typeface="Arial"/>
                <a:cs typeface="Arial"/>
                <a:sym typeface="Arial"/>
              </a:rPr>
              <a:t>Câu 2:</a:t>
            </a:r>
            <a:r>
              <a:rPr lang="en-US" sz="2200" b="0" i="0" u="none" strike="noStrike" cap="none">
                <a:solidFill>
                  <a:srgbClr val="000000"/>
                </a:solidFill>
                <a:latin typeface="Arial"/>
                <a:ea typeface="Arial"/>
                <a:cs typeface="Arial"/>
                <a:sym typeface="Arial"/>
              </a:rPr>
              <a:t> Hành động nào sau đây không thực hiện đúng quy tắc an toàn trong phòng thực hành?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7">
                                            <p:txEl>
                                              <p:pRg st="0" end="0"/>
                                            </p:txEl>
                                          </p:spTgt>
                                        </p:tgtEl>
                                        <p:attrNameLst>
                                          <p:attrName>style.visibility</p:attrName>
                                        </p:attrNameLst>
                                      </p:cBhvr>
                                      <p:to>
                                        <p:strVal val="visible"/>
                                      </p:to>
                                    </p:set>
                                    <p:animEffect transition="in" filter="fade">
                                      <p:cBhvr>
                                        <p:cTn id="7" dur="500"/>
                                        <p:tgtEl>
                                          <p:spTgt spid="1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
                                            <p:txEl>
                                              <p:pRg st="1" end="1"/>
                                            </p:txEl>
                                          </p:spTgt>
                                        </p:tgtEl>
                                        <p:attrNameLst>
                                          <p:attrName>style.visibility</p:attrName>
                                        </p:attrNameLst>
                                      </p:cBhvr>
                                      <p:to>
                                        <p:strVal val="visible"/>
                                      </p:to>
                                    </p:set>
                                    <p:animEffect transition="in" filter="fade">
                                      <p:cBhvr>
                                        <p:cTn id="12" dur="500"/>
                                        <p:tgtEl>
                                          <p:spTgt spid="1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7">
                                            <p:txEl>
                                              <p:pRg st="2" end="2"/>
                                            </p:txEl>
                                          </p:spTgt>
                                        </p:tgtEl>
                                        <p:attrNameLst>
                                          <p:attrName>style.visibility</p:attrName>
                                        </p:attrNameLst>
                                      </p:cBhvr>
                                      <p:to>
                                        <p:strVal val="visible"/>
                                      </p:to>
                                    </p:set>
                                    <p:animEffect transition="in" filter="fade">
                                      <p:cBhvr>
                                        <p:cTn id="17" dur="500"/>
                                        <p:tgtEl>
                                          <p:spTgt spid="1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7">
                                            <p:txEl>
                                              <p:pRg st="3" end="3"/>
                                            </p:txEl>
                                          </p:spTgt>
                                        </p:tgtEl>
                                        <p:attrNameLst>
                                          <p:attrName>style.visibility</p:attrName>
                                        </p:attrNameLst>
                                      </p:cBhvr>
                                      <p:to>
                                        <p:strVal val="visible"/>
                                      </p:to>
                                    </p:set>
                                    <p:animEffect transition="in" filter="fade">
                                      <p:cBhvr>
                                        <p:cTn id="22" dur="500"/>
                                        <p:tgtEl>
                                          <p:spTgt spid="15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18</a:t>
            </a:fld>
            <a:endParaRPr/>
          </a:p>
        </p:txBody>
      </p:sp>
      <p:sp>
        <p:nvSpPr>
          <p:cNvPr id="1544" name="Google Shape;1544;p16"/>
          <p:cNvSpPr/>
          <p:nvPr/>
        </p:nvSpPr>
        <p:spPr>
          <a:xfrm>
            <a:off x="250863" y="2158067"/>
            <a:ext cx="8778540" cy="298543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0" i="0" u="none" strike="noStrike" cap="none">
                <a:solidFill>
                  <a:srgbClr val="000000"/>
                </a:solidFill>
                <a:latin typeface="Arial"/>
                <a:ea typeface="Arial"/>
                <a:cs typeface="Arial"/>
                <a:sym typeface="Arial"/>
              </a:rPr>
              <a:t>a) Không được nếm các chất độc hại bằng miệng.</a:t>
            </a:r>
            <a:endParaRPr sz="2000" b="0" i="0" u="none" strike="noStrike" cap="none">
              <a:solidFill>
                <a:srgbClr val="000000"/>
              </a:solidFill>
              <a:latin typeface="Arial"/>
              <a:ea typeface="Arial"/>
              <a:cs typeface="Arial"/>
              <a:sym typeface="Arial"/>
            </a:endParaRPr>
          </a:p>
          <a:p>
            <a:pPr marL="0" marR="0" lvl="0" indent="0" algn="just" rtl="0">
              <a:lnSpc>
                <a:spcPct val="120000"/>
              </a:lnSpc>
              <a:spcBef>
                <a:spcPts val="600"/>
              </a:spcBef>
              <a:spcAft>
                <a:spcPts val="0"/>
              </a:spcAft>
              <a:buNone/>
            </a:pPr>
            <a:r>
              <a:rPr lang="en-US" sz="2000" b="0" i="0" u="none" strike="noStrike" cap="none">
                <a:solidFill>
                  <a:srgbClr val="000000"/>
                </a:solidFill>
                <a:latin typeface="Arial"/>
                <a:ea typeface="Arial"/>
                <a:cs typeface="Arial"/>
                <a:sym typeface="Arial"/>
              </a:rPr>
              <a:t>b) Không đùa nghịch khi làm thí nghiệm.</a:t>
            </a:r>
            <a:endParaRPr sz="2000" b="0" i="0" u="none" strike="noStrike" cap="none">
              <a:solidFill>
                <a:srgbClr val="000000"/>
              </a:solidFill>
              <a:latin typeface="Arial"/>
              <a:ea typeface="Arial"/>
              <a:cs typeface="Arial"/>
              <a:sym typeface="Arial"/>
            </a:endParaRPr>
          </a:p>
          <a:p>
            <a:pPr marL="0" marR="0" lvl="0" indent="0" algn="just" rtl="0">
              <a:lnSpc>
                <a:spcPct val="120000"/>
              </a:lnSpc>
              <a:spcBef>
                <a:spcPts val="600"/>
              </a:spcBef>
              <a:spcAft>
                <a:spcPts val="0"/>
              </a:spcAft>
              <a:buNone/>
            </a:pPr>
            <a:r>
              <a:rPr lang="en-US" sz="2000" b="0" i="0" u="none" strike="noStrike" cap="none">
                <a:solidFill>
                  <a:srgbClr val="000000"/>
                </a:solidFill>
                <a:latin typeface="Arial"/>
                <a:ea typeface="Arial"/>
                <a:cs typeface="Arial"/>
                <a:sym typeface="Arial"/>
              </a:rPr>
              <a:t>c) Không hít mạnh hoặc kề mũi vào gần bình hoá chất mà chỉ được dùng bàn tay phẩy nhẹ hơi hoá chất vào mũi.</a:t>
            </a:r>
            <a:endParaRPr sz="2000" b="0" i="0" u="none" strike="noStrike" cap="none">
              <a:solidFill>
                <a:srgbClr val="000000"/>
              </a:solidFill>
              <a:latin typeface="Arial"/>
              <a:ea typeface="Arial"/>
              <a:cs typeface="Arial"/>
              <a:sym typeface="Arial"/>
            </a:endParaRPr>
          </a:p>
          <a:p>
            <a:pPr marL="0" marR="0" lvl="0" indent="0" algn="just" rtl="0">
              <a:lnSpc>
                <a:spcPct val="120000"/>
              </a:lnSpc>
              <a:spcBef>
                <a:spcPts val="600"/>
              </a:spcBef>
              <a:spcAft>
                <a:spcPts val="0"/>
              </a:spcAft>
              <a:buNone/>
            </a:pPr>
            <a:r>
              <a:rPr lang="en-US" sz="2000" b="0" i="0" u="none" strike="noStrike" cap="none">
                <a:solidFill>
                  <a:srgbClr val="000000"/>
                </a:solidFill>
                <a:latin typeface="Arial"/>
                <a:ea typeface="Arial"/>
                <a:cs typeface="Arial"/>
                <a:sym typeface="Arial"/>
              </a:rPr>
              <a:t>d) Đựng hoá chất trong các lọ dày, nút kín.</a:t>
            </a:r>
            <a:endParaRPr sz="2000" b="0" i="0" u="none" strike="noStrike" cap="none">
              <a:solidFill>
                <a:srgbClr val="000000"/>
              </a:solidFill>
              <a:latin typeface="Arial"/>
              <a:ea typeface="Arial"/>
              <a:cs typeface="Arial"/>
              <a:sym typeface="Arial"/>
            </a:endParaRPr>
          </a:p>
          <a:p>
            <a:pPr marL="0" marR="0" lvl="0" indent="0" algn="just" rtl="0">
              <a:lnSpc>
                <a:spcPct val="120000"/>
              </a:lnSpc>
              <a:spcBef>
                <a:spcPts val="600"/>
              </a:spcBef>
              <a:spcAft>
                <a:spcPts val="0"/>
              </a:spcAft>
              <a:buNone/>
            </a:pPr>
            <a:r>
              <a:rPr lang="en-US" sz="2000" b="0" i="0" u="none" strike="noStrike" cap="none">
                <a:solidFill>
                  <a:srgbClr val="000000"/>
                </a:solidFill>
                <a:latin typeface="Arial"/>
                <a:ea typeface="Arial"/>
                <a:cs typeface="Arial"/>
                <a:sym typeface="Arial"/>
              </a:rPr>
              <a:t>e) Khi đã có găng tay thì không cần phải rửa tay, rửa sạch các dụng cụ sau khi hoàn thành thí nghiệm.</a:t>
            </a:r>
            <a:endParaRPr sz="2000" b="0" i="0" u="none" strike="noStrike" cap="none">
              <a:solidFill>
                <a:srgbClr val="000000"/>
              </a:solidFill>
              <a:latin typeface="Arial"/>
              <a:ea typeface="Arial"/>
              <a:cs typeface="Arial"/>
              <a:sym typeface="Arial"/>
            </a:endParaRPr>
          </a:p>
        </p:txBody>
      </p:sp>
      <p:sp>
        <p:nvSpPr>
          <p:cNvPr id="1545" name="Google Shape;1545;p16"/>
          <p:cNvSpPr/>
          <p:nvPr/>
        </p:nvSpPr>
        <p:spPr>
          <a:xfrm>
            <a:off x="250863" y="1172172"/>
            <a:ext cx="8213868" cy="850939"/>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2000" b="1" i="0" u="none" strike="noStrike" cap="none">
                <a:solidFill>
                  <a:srgbClr val="000000"/>
                </a:solidFill>
                <a:latin typeface="Arial"/>
                <a:ea typeface="Arial"/>
                <a:cs typeface="Arial"/>
                <a:sym typeface="Arial"/>
              </a:rPr>
              <a:t>Câu 3:</a:t>
            </a:r>
            <a:r>
              <a:rPr lang="en-US" sz="2000" b="0" i="0" u="none" strike="noStrike" cap="none">
                <a:solidFill>
                  <a:srgbClr val="000000"/>
                </a:solidFill>
                <a:latin typeface="Arial"/>
                <a:ea typeface="Arial"/>
                <a:cs typeface="Arial"/>
                <a:sym typeface="Arial"/>
              </a:rPr>
              <a:t> Sắp xếp các tình huống dưới đây vào các cột “An toàn” và “Không an toàn”.</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7FCFC"/>
            </a:gs>
            <a:gs pos="74000">
              <a:srgbClr val="CAE7EA"/>
            </a:gs>
            <a:gs pos="83000">
              <a:srgbClr val="CAE7EA"/>
            </a:gs>
            <a:gs pos="100000">
              <a:srgbClr val="DBEEF0"/>
            </a:gs>
          </a:gsLst>
          <a:lin ang="5400000" scaled="0"/>
        </a:gradFill>
        <a:effectLst/>
      </p:bgPr>
    </p:bg>
    <p:spTree>
      <p:nvGrpSpPr>
        <p:cNvPr id="1" name="Shape 1549"/>
        <p:cNvGrpSpPr/>
        <p:nvPr/>
      </p:nvGrpSpPr>
      <p:grpSpPr>
        <a:xfrm>
          <a:off x="0" y="0"/>
          <a:ext cx="0" cy="0"/>
          <a:chOff x="0" y="0"/>
          <a:chExt cx="0" cy="0"/>
        </a:xfrm>
      </p:grpSpPr>
      <p:sp>
        <p:nvSpPr>
          <p:cNvPr id="1550" name="Google Shape;1550;p1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solidFill>
                  <a:schemeClr val="lt1"/>
                </a:solidFill>
              </a:rPr>
              <a:t>19</a:t>
            </a:fld>
            <a:endParaRPr>
              <a:solidFill>
                <a:schemeClr val="lt1"/>
              </a:solidFill>
            </a:endParaRPr>
          </a:p>
        </p:txBody>
      </p:sp>
      <p:graphicFrame>
        <p:nvGraphicFramePr>
          <p:cNvPr id="1551" name="Google Shape;1551;p17"/>
          <p:cNvGraphicFramePr/>
          <p:nvPr/>
        </p:nvGraphicFramePr>
        <p:xfrm>
          <a:off x="368609" y="436882"/>
          <a:ext cx="8494300" cy="4433550"/>
        </p:xfrm>
        <a:graphic>
          <a:graphicData uri="http://schemas.openxmlformats.org/drawingml/2006/table">
            <a:tbl>
              <a:tblPr firstRow="1" bandRow="1">
                <a:noFill/>
                <a:tableStyleId>{B1151D4A-1E00-4A51-994F-BB05E3B74B76}</a:tableStyleId>
              </a:tblPr>
              <a:tblGrid>
                <a:gridCol w="4804975">
                  <a:extLst>
                    <a:ext uri="{9D8B030D-6E8A-4147-A177-3AD203B41FA5}">
                      <a16:colId xmlns:a16="http://schemas.microsoft.com/office/drawing/2014/main" val="20000"/>
                    </a:ext>
                  </a:extLst>
                </a:gridCol>
                <a:gridCol w="3689325">
                  <a:extLst>
                    <a:ext uri="{9D8B030D-6E8A-4147-A177-3AD203B41FA5}">
                      <a16:colId xmlns:a16="http://schemas.microsoft.com/office/drawing/2014/main" val="20001"/>
                    </a:ext>
                  </a:extLst>
                </a:gridCol>
              </a:tblGrid>
              <a:tr h="654075">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An toàn</a:t>
                      </a:r>
                      <a:endParaRPr sz="200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latin typeface="Arial"/>
                          <a:ea typeface="Arial"/>
                          <a:cs typeface="Arial"/>
                          <a:sym typeface="Arial"/>
                        </a:rPr>
                        <a:t>Không an toàn</a:t>
                      </a:r>
                      <a:endParaRPr sz="200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0"/>
                  </a:ext>
                </a:extLst>
              </a:tr>
              <a:tr h="749375">
                <a:tc>
                  <a:txBody>
                    <a:bodyPr/>
                    <a:lstStyle/>
                    <a:p>
                      <a:pPr marL="0" marR="0" lvl="0" indent="0" algn="just" rtl="0">
                        <a:lnSpc>
                          <a:spcPct val="100000"/>
                        </a:lnSpc>
                        <a:spcBef>
                          <a:spcPts val="0"/>
                        </a:spcBef>
                        <a:spcAft>
                          <a:spcPts val="0"/>
                        </a:spcAft>
                        <a:buNone/>
                      </a:pPr>
                      <a:r>
                        <a:rPr lang="en-US" sz="2000" u="none" strike="noStrike" cap="none">
                          <a:latin typeface="Arial"/>
                          <a:ea typeface="Arial"/>
                          <a:cs typeface="Arial"/>
                          <a:sym typeface="Arial"/>
                        </a:rPr>
                        <a:t>a) Không được nếm các chất độc hại bằng miệng</a:t>
                      </a:r>
                      <a:endParaRPr sz="2000" u="none" strike="noStrike" cap="none">
                        <a:latin typeface="Arial"/>
                        <a:ea typeface="Arial"/>
                        <a:cs typeface="Arial"/>
                        <a:sym typeface="Arial"/>
                      </a:endParaRPr>
                    </a:p>
                  </a:txBody>
                  <a:tcPr marL="91450" marR="91450" marT="45725" marB="45725" anchor="ctr"/>
                </a:tc>
                <a:tc rowSpan="4">
                  <a:txBody>
                    <a:bodyPr/>
                    <a:lstStyle/>
                    <a:p>
                      <a:pPr marL="0" marR="0" lvl="0" indent="0" algn="just" rtl="0">
                        <a:lnSpc>
                          <a:spcPct val="120000"/>
                        </a:lnSpc>
                        <a:spcBef>
                          <a:spcPts val="0"/>
                        </a:spcBef>
                        <a:spcAft>
                          <a:spcPts val="0"/>
                        </a:spcAft>
                        <a:buNone/>
                      </a:pPr>
                      <a:r>
                        <a:rPr lang="en-US" sz="2000" u="none" strike="noStrike" cap="none">
                          <a:latin typeface="Arial"/>
                          <a:ea typeface="Arial"/>
                          <a:cs typeface="Arial"/>
                          <a:sym typeface="Arial"/>
                        </a:rPr>
                        <a:t>e) Khi đã có găng tay thì không cần phải rửa tay, rửa sạch các dụng cụ sau khi hoàn thành thí nghiệm.</a:t>
                      </a:r>
                      <a:endParaRPr sz="200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879700">
                <a:tc>
                  <a:txBody>
                    <a:bodyPr/>
                    <a:lstStyle/>
                    <a:p>
                      <a:pPr marL="0" marR="0" lvl="0" indent="0" algn="just" rtl="0">
                        <a:lnSpc>
                          <a:spcPct val="120000"/>
                        </a:lnSpc>
                        <a:spcBef>
                          <a:spcPts val="0"/>
                        </a:spcBef>
                        <a:spcAft>
                          <a:spcPts val="0"/>
                        </a:spcAft>
                        <a:buNone/>
                      </a:pPr>
                      <a:r>
                        <a:rPr lang="en-US" sz="2000" u="none" strike="noStrike" cap="none">
                          <a:latin typeface="Arial"/>
                          <a:ea typeface="Arial"/>
                          <a:cs typeface="Arial"/>
                          <a:sym typeface="Arial"/>
                        </a:rPr>
                        <a:t>b) Không đùa nghịch khi làm thí nghiệm.</a:t>
                      </a:r>
                      <a:endParaRPr sz="2000" u="none" strike="noStrike" cap="none">
                        <a:latin typeface="Arial"/>
                        <a:ea typeface="Arial"/>
                        <a:cs typeface="Arial"/>
                        <a:sym typeface="Arial"/>
                      </a:endParaRPr>
                    </a:p>
                  </a:txBody>
                  <a:tcPr marL="91450" marR="91450" marT="45725" marB="45725" anchor="ctr"/>
                </a:tc>
                <a:tc vMerge="1">
                  <a:txBody>
                    <a:bodyPr/>
                    <a:lstStyle/>
                    <a:p>
                      <a:endParaRPr lang="en-US"/>
                    </a:p>
                  </a:txBody>
                  <a:tcPr/>
                </a:tc>
                <a:extLst>
                  <a:ext uri="{0D108BD9-81ED-4DB2-BD59-A6C34878D82A}">
                    <a16:rowId xmlns:a16="http://schemas.microsoft.com/office/drawing/2014/main" val="10002"/>
                  </a:ext>
                </a:extLst>
              </a:tr>
              <a:tr h="1270700">
                <a:tc>
                  <a:txBody>
                    <a:bodyPr/>
                    <a:lstStyle/>
                    <a:p>
                      <a:pPr marL="0" marR="0" lvl="0" indent="0" algn="just" rtl="0">
                        <a:lnSpc>
                          <a:spcPct val="120000"/>
                        </a:lnSpc>
                        <a:spcBef>
                          <a:spcPts val="0"/>
                        </a:spcBef>
                        <a:spcAft>
                          <a:spcPts val="0"/>
                        </a:spcAft>
                        <a:buNone/>
                      </a:pPr>
                      <a:r>
                        <a:rPr lang="en-US" sz="2000" u="none" strike="noStrike" cap="none">
                          <a:latin typeface="Arial"/>
                          <a:ea typeface="Arial"/>
                          <a:cs typeface="Arial"/>
                          <a:sym typeface="Arial"/>
                        </a:rPr>
                        <a:t>c) Không hít mạnh hoặc kề mũi vào gần bình hoá chất mà chỉ được dùng bàn tay phẩy nhẹ hơi hoá chất vào mũi.</a:t>
                      </a:r>
                      <a:endParaRPr sz="2000" u="none" strike="noStrike" cap="none">
                        <a:latin typeface="Arial"/>
                        <a:ea typeface="Arial"/>
                        <a:cs typeface="Arial"/>
                        <a:sym typeface="Arial"/>
                      </a:endParaRPr>
                    </a:p>
                  </a:txBody>
                  <a:tcPr marL="91450" marR="91450" marT="45725" marB="45725" anchor="ctr"/>
                </a:tc>
                <a:tc vMerge="1">
                  <a:txBody>
                    <a:bodyPr/>
                    <a:lstStyle/>
                    <a:p>
                      <a:endParaRPr lang="en-US"/>
                    </a:p>
                  </a:txBody>
                  <a:tcPr/>
                </a:tc>
                <a:extLst>
                  <a:ext uri="{0D108BD9-81ED-4DB2-BD59-A6C34878D82A}">
                    <a16:rowId xmlns:a16="http://schemas.microsoft.com/office/drawing/2014/main" val="10003"/>
                  </a:ext>
                </a:extLst>
              </a:tr>
              <a:tr h="879700">
                <a:tc>
                  <a:txBody>
                    <a:bodyPr/>
                    <a:lstStyle/>
                    <a:p>
                      <a:pPr marL="0" marR="0" lvl="0" indent="0" algn="just" rtl="0">
                        <a:lnSpc>
                          <a:spcPct val="12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d) Đựng hoá chất trong các lọ dày, nút kín.</a:t>
                      </a:r>
                      <a:endParaRPr sz="2000" u="none" strike="noStrike" cap="none">
                        <a:latin typeface="Arial"/>
                        <a:ea typeface="Arial"/>
                        <a:cs typeface="Arial"/>
                        <a:sym typeface="Arial"/>
                      </a:endParaRPr>
                    </a:p>
                  </a:txBody>
                  <a:tcPr marL="91450" marR="91450" marT="45725" marB="45725" anchor="ctr"/>
                </a:tc>
                <a:tc v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21"/>
        <p:cNvGrpSpPr/>
        <p:nvPr/>
      </p:nvGrpSpPr>
      <p:grpSpPr>
        <a:xfrm>
          <a:off x="0" y="0"/>
          <a:ext cx="0" cy="0"/>
          <a:chOff x="0" y="0"/>
          <a:chExt cx="0" cy="0"/>
        </a:xfrm>
      </p:grpSpPr>
      <p:sp>
        <p:nvSpPr>
          <p:cNvPr id="1422" name="Google Shape;1422;p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solidFill>
                  <a:schemeClr val="lt1"/>
                </a:solidFill>
              </a:rPr>
              <a:t>2</a:t>
            </a:fld>
            <a:endParaRPr>
              <a:solidFill>
                <a:schemeClr val="lt1"/>
              </a:solidFill>
            </a:endParaRPr>
          </a:p>
        </p:txBody>
      </p:sp>
      <p:pic>
        <p:nvPicPr>
          <p:cNvPr id="1423" name="Google Shape;1423;p2"/>
          <p:cNvPicPr preferRelativeResize="0"/>
          <p:nvPr/>
        </p:nvPicPr>
        <p:blipFill rotWithShape="1">
          <a:blip r:embed="rId3">
            <a:alphaModFix/>
          </a:blip>
          <a:srcRect/>
          <a:stretch/>
        </p:blipFill>
        <p:spPr>
          <a:xfrm>
            <a:off x="1263063" y="1628761"/>
            <a:ext cx="4981325" cy="3416196"/>
          </a:xfrm>
          <a:prstGeom prst="rect">
            <a:avLst/>
          </a:prstGeom>
          <a:noFill/>
          <a:ln>
            <a:noFill/>
          </a:ln>
        </p:spPr>
      </p:pic>
      <p:sp>
        <p:nvSpPr>
          <p:cNvPr id="1424" name="Google Shape;1424;p2"/>
          <p:cNvSpPr/>
          <p:nvPr/>
        </p:nvSpPr>
        <p:spPr>
          <a:xfrm>
            <a:off x="195523" y="257142"/>
            <a:ext cx="6686539" cy="1006429"/>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200" b="1" i="0" u="none" strike="noStrike" cap="none">
                <a:solidFill>
                  <a:srgbClr val="354355"/>
                </a:solidFill>
                <a:latin typeface="Arial"/>
                <a:ea typeface="Arial"/>
                <a:cs typeface="Arial"/>
                <a:sym typeface="Arial"/>
              </a:rPr>
              <a:t>Quan sát hình và cho biết: những hoạt động nào là không an toàn trong phòng thực hành? </a:t>
            </a:r>
            <a:endParaRPr sz="2200" b="1" i="0" u="none" strike="noStrike" cap="none">
              <a:solidFill>
                <a:srgbClr val="354355"/>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55"/>
        <p:cNvGrpSpPr/>
        <p:nvPr/>
      </p:nvGrpSpPr>
      <p:grpSpPr>
        <a:xfrm>
          <a:off x="0" y="0"/>
          <a:ext cx="0" cy="0"/>
          <a:chOff x="0" y="0"/>
          <a:chExt cx="0" cy="0"/>
        </a:xfrm>
      </p:grpSpPr>
      <p:sp>
        <p:nvSpPr>
          <p:cNvPr id="1556" name="Google Shape;1556;p1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solidFill>
                  <a:schemeClr val="lt1"/>
                </a:solidFill>
              </a:rPr>
              <a:t>20</a:t>
            </a:fld>
            <a:endParaRPr>
              <a:solidFill>
                <a:schemeClr val="lt1"/>
              </a:solidFill>
            </a:endParaRPr>
          </a:p>
        </p:txBody>
      </p:sp>
      <p:grpSp>
        <p:nvGrpSpPr>
          <p:cNvPr id="1557" name="Google Shape;1557;p18"/>
          <p:cNvGrpSpPr/>
          <p:nvPr/>
        </p:nvGrpSpPr>
        <p:grpSpPr>
          <a:xfrm>
            <a:off x="1263316" y="1371600"/>
            <a:ext cx="5618748" cy="3140242"/>
            <a:chOff x="1177450" y="241631"/>
            <a:chExt cx="6173152" cy="3616776"/>
          </a:xfrm>
        </p:grpSpPr>
        <p:sp>
          <p:nvSpPr>
            <p:cNvPr id="1558" name="Google Shape;1558;p18"/>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9" name="Google Shape;1559;p18"/>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0" name="Google Shape;1560;p18"/>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1" name="Google Shape;1561;p18"/>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62" name="Google Shape;1562;p18"/>
          <p:cNvSpPr txBox="1">
            <a:spLocks noGrp="1"/>
          </p:cNvSpPr>
          <p:nvPr>
            <p:ph type="body" idx="4294967295"/>
          </p:nvPr>
        </p:nvSpPr>
        <p:spPr>
          <a:xfrm>
            <a:off x="2779558" y="248927"/>
            <a:ext cx="2998827" cy="696276"/>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SzPts val="2400"/>
              <a:buNone/>
            </a:pPr>
            <a:r>
              <a:rPr lang="en-US" b="1">
                <a:solidFill>
                  <a:schemeClr val="lt1"/>
                </a:solidFill>
                <a:latin typeface="Arial"/>
                <a:ea typeface="Arial"/>
                <a:cs typeface="Arial"/>
                <a:sym typeface="Arial"/>
              </a:rPr>
              <a:t>NHIỆM VỤ VỀ NHÀ</a:t>
            </a:r>
            <a:endParaRPr>
              <a:latin typeface="Arial"/>
              <a:ea typeface="Arial"/>
              <a:cs typeface="Arial"/>
              <a:sym typeface="Arial"/>
            </a:endParaRPr>
          </a:p>
        </p:txBody>
      </p:sp>
      <p:sp>
        <p:nvSpPr>
          <p:cNvPr id="1563" name="Google Shape;1563;p18"/>
          <p:cNvSpPr/>
          <p:nvPr/>
        </p:nvSpPr>
        <p:spPr>
          <a:xfrm>
            <a:off x="1913021" y="1521224"/>
            <a:ext cx="4319336" cy="2685351"/>
          </a:xfrm>
          <a:prstGeom prst="rect">
            <a:avLst/>
          </a:prstGeom>
          <a:gradFill>
            <a:gsLst>
              <a:gs pos="0">
                <a:srgbClr val="FFF137"/>
              </a:gs>
              <a:gs pos="100000">
                <a:srgbClr val="FFFF7D"/>
              </a:gs>
            </a:gsLst>
            <a:lin ang="16200000" scaled="0"/>
          </a:gradFill>
          <a:ln w="9525" cap="flat" cmpd="sng">
            <a:solidFill>
              <a:srgbClr val="E8DB49"/>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200" b="1" i="0" u="none" strike="noStrike" cap="none">
                <a:solidFill>
                  <a:schemeClr val="dk1"/>
                </a:solidFill>
                <a:latin typeface="Arial"/>
                <a:ea typeface="Arial"/>
                <a:cs typeface="Arial"/>
                <a:sym typeface="Arial"/>
              </a:rPr>
              <a:t>1. Học bài.</a:t>
            </a:r>
            <a:endParaRPr/>
          </a:p>
          <a:p>
            <a:pPr marL="0" marR="0" lvl="0" indent="0" algn="just" rtl="0">
              <a:lnSpc>
                <a:spcPct val="135000"/>
              </a:lnSpc>
              <a:spcBef>
                <a:spcPts val="1200"/>
              </a:spcBef>
              <a:spcAft>
                <a:spcPts val="0"/>
              </a:spcAft>
              <a:buNone/>
            </a:pPr>
            <a:r>
              <a:rPr lang="en-US" sz="2200" b="1" i="0" u="none" strike="noStrike" cap="none">
                <a:solidFill>
                  <a:schemeClr val="dk1"/>
                </a:solidFill>
                <a:latin typeface="Arial"/>
                <a:ea typeface="Arial"/>
                <a:cs typeface="Arial"/>
                <a:sym typeface="Arial"/>
              </a:rPr>
              <a:t>2. Hoàn thành các bài tập trong SBT</a:t>
            </a:r>
            <a:endParaRPr/>
          </a:p>
          <a:p>
            <a:pPr marL="0" marR="0" lvl="0" indent="0" algn="just" rtl="0">
              <a:lnSpc>
                <a:spcPct val="135000"/>
              </a:lnSpc>
              <a:spcBef>
                <a:spcPts val="1200"/>
              </a:spcBef>
              <a:spcAft>
                <a:spcPts val="0"/>
              </a:spcAft>
              <a:buNone/>
            </a:pPr>
            <a:r>
              <a:rPr lang="en-US" sz="2200" b="1" i="0" u="none" strike="noStrike" cap="none">
                <a:solidFill>
                  <a:schemeClr val="dk1"/>
                </a:solidFill>
                <a:latin typeface="Arial"/>
                <a:ea typeface="Arial"/>
                <a:cs typeface="Arial"/>
                <a:sym typeface="Arial"/>
              </a:rPr>
              <a:t>3. Chuẩn bị trước bài 3: Sử dụng kính lúp.</a:t>
            </a:r>
            <a:endParaRPr sz="2200" b="1"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7"/>
        <p:cNvGrpSpPr/>
        <p:nvPr/>
      </p:nvGrpSpPr>
      <p:grpSpPr>
        <a:xfrm>
          <a:off x="0" y="0"/>
          <a:ext cx="0" cy="0"/>
          <a:chOff x="0" y="0"/>
          <a:chExt cx="0" cy="0"/>
        </a:xfrm>
      </p:grpSpPr>
      <p:sp>
        <p:nvSpPr>
          <p:cNvPr id="1568" name="Google Shape;1568;p19"/>
          <p:cNvSpPr txBox="1">
            <a:spLocks noGrp="1"/>
          </p:cNvSpPr>
          <p:nvPr>
            <p:ph type="ctrTitle" idx="4294967295"/>
          </p:nvPr>
        </p:nvSpPr>
        <p:spPr>
          <a:xfrm>
            <a:off x="1709543" y="2092801"/>
            <a:ext cx="4694400" cy="11598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accent1"/>
              </a:buClr>
              <a:buSzPts val="3400"/>
              <a:buFont typeface="Amatic SC"/>
              <a:buNone/>
            </a:pPr>
            <a:r>
              <a:rPr lang="en-US" sz="7200" b="1" i="0" u="none" strike="noStrike" cap="none">
                <a:solidFill>
                  <a:schemeClr val="accent2"/>
                </a:solidFill>
                <a:latin typeface="Arial"/>
                <a:ea typeface="Arial"/>
                <a:cs typeface="Arial"/>
                <a:sym typeface="Arial"/>
              </a:rPr>
              <a:t>Thanks!</a:t>
            </a:r>
            <a:endParaRPr sz="7200" b="1" i="0" u="none" strike="noStrike" cap="none">
              <a:solidFill>
                <a:schemeClr val="accent2"/>
              </a:solidFill>
              <a:latin typeface="Arial"/>
              <a:ea typeface="Arial"/>
              <a:cs typeface="Arial"/>
              <a:sym typeface="Arial"/>
            </a:endParaRPr>
          </a:p>
        </p:txBody>
      </p:sp>
      <p:sp>
        <p:nvSpPr>
          <p:cNvPr id="1569" name="Google Shape;1569;p1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solidFill>
                  <a:schemeClr val="lt1"/>
                </a:solidFill>
              </a:rPr>
              <a:t>21</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
          <p:cNvSpPr txBox="1">
            <a:spLocks noGrp="1"/>
          </p:cNvSpPr>
          <p:nvPr>
            <p:ph type="ctrTitle"/>
          </p:nvPr>
        </p:nvSpPr>
        <p:spPr>
          <a:xfrm>
            <a:off x="1645983" y="2251598"/>
            <a:ext cx="4646100" cy="999979"/>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135000"/>
              </a:lnSpc>
              <a:spcBef>
                <a:spcPts val="600"/>
              </a:spcBef>
              <a:spcAft>
                <a:spcPts val="600"/>
              </a:spcAft>
              <a:buSzPts val="4800"/>
              <a:buNone/>
            </a:pPr>
            <a:r>
              <a:rPr lang="en-US" sz="2800" dirty="0" err="1">
                <a:latin typeface="Arial"/>
                <a:ea typeface="Arial"/>
                <a:cs typeface="Arial"/>
                <a:sym typeface="Arial"/>
              </a:rPr>
              <a:t>Một</a:t>
            </a:r>
            <a:r>
              <a:rPr lang="en-US" sz="2800" dirty="0">
                <a:latin typeface="Arial"/>
                <a:ea typeface="Arial"/>
                <a:cs typeface="Arial"/>
                <a:sym typeface="Arial"/>
              </a:rPr>
              <a:t> </a:t>
            </a:r>
            <a:r>
              <a:rPr lang="en-US" sz="2800" dirty="0" err="1">
                <a:latin typeface="Arial"/>
                <a:ea typeface="Arial"/>
                <a:cs typeface="Arial"/>
                <a:sym typeface="Arial"/>
              </a:rPr>
              <a:t>số</a:t>
            </a:r>
            <a:r>
              <a:rPr lang="en-US" sz="2800" dirty="0">
                <a:latin typeface="Arial"/>
                <a:ea typeface="Arial"/>
                <a:cs typeface="Arial"/>
                <a:sym typeface="Arial"/>
              </a:rPr>
              <a:t> </a:t>
            </a:r>
            <a:r>
              <a:rPr lang="en-US" sz="2800" dirty="0" err="1">
                <a:latin typeface="Arial"/>
                <a:ea typeface="Arial"/>
                <a:cs typeface="Arial"/>
                <a:sym typeface="Arial"/>
              </a:rPr>
              <a:t>kí</a:t>
            </a:r>
            <a:r>
              <a:rPr lang="en-US" sz="2800" dirty="0">
                <a:latin typeface="Arial"/>
                <a:ea typeface="Arial"/>
                <a:cs typeface="Arial"/>
                <a:sym typeface="Arial"/>
              </a:rPr>
              <a:t> </a:t>
            </a:r>
            <a:r>
              <a:rPr lang="en-US" sz="2800" dirty="0" err="1">
                <a:latin typeface="Arial"/>
                <a:ea typeface="Arial"/>
                <a:cs typeface="Arial"/>
                <a:sym typeface="Arial"/>
              </a:rPr>
              <a:t>hiệu</a:t>
            </a:r>
            <a:r>
              <a:rPr lang="en-US" sz="2800" dirty="0">
                <a:latin typeface="Arial"/>
                <a:ea typeface="Arial"/>
                <a:cs typeface="Arial"/>
                <a:sym typeface="Arial"/>
              </a:rPr>
              <a:t> </a:t>
            </a:r>
            <a:r>
              <a:rPr lang="en-US" sz="2800" dirty="0" err="1">
                <a:latin typeface="Arial"/>
                <a:ea typeface="Arial"/>
                <a:cs typeface="Arial"/>
                <a:sym typeface="Arial"/>
              </a:rPr>
              <a:t>cảnh</a:t>
            </a:r>
            <a:r>
              <a:rPr lang="en-US" sz="2800" dirty="0">
                <a:latin typeface="Arial"/>
                <a:ea typeface="Arial"/>
                <a:cs typeface="Arial"/>
                <a:sym typeface="Arial"/>
              </a:rPr>
              <a:t> </a:t>
            </a:r>
            <a:r>
              <a:rPr lang="en-US" sz="2800" dirty="0" err="1">
                <a:latin typeface="Arial"/>
                <a:ea typeface="Arial"/>
                <a:cs typeface="Arial"/>
                <a:sym typeface="Arial"/>
              </a:rPr>
              <a:t>báo</a:t>
            </a:r>
            <a:r>
              <a:rPr lang="en-US" sz="2800" dirty="0">
                <a:latin typeface="Arial"/>
                <a:ea typeface="Arial"/>
                <a:cs typeface="Arial"/>
                <a:sym typeface="Arial"/>
              </a:rPr>
              <a:t> </a:t>
            </a:r>
            <a:r>
              <a:rPr lang="en-US" sz="2800" dirty="0" err="1">
                <a:latin typeface="Arial"/>
                <a:ea typeface="Arial"/>
                <a:cs typeface="Arial"/>
                <a:sym typeface="Arial"/>
              </a:rPr>
              <a:t>trong</a:t>
            </a:r>
            <a:r>
              <a:rPr lang="en-US" sz="2800" dirty="0">
                <a:latin typeface="Arial"/>
                <a:ea typeface="Arial"/>
                <a:cs typeface="Arial"/>
                <a:sym typeface="Arial"/>
              </a:rPr>
              <a:t> </a:t>
            </a:r>
            <a:r>
              <a:rPr lang="en-US" sz="2800" dirty="0" err="1">
                <a:latin typeface="Arial"/>
                <a:ea typeface="Arial"/>
                <a:cs typeface="Arial"/>
                <a:sym typeface="Arial"/>
              </a:rPr>
              <a:t>phòng</a:t>
            </a:r>
            <a:r>
              <a:rPr lang="en-US" sz="2800" dirty="0">
                <a:latin typeface="Arial"/>
                <a:ea typeface="Arial"/>
                <a:cs typeface="Arial"/>
                <a:sym typeface="Arial"/>
              </a:rPr>
              <a:t> </a:t>
            </a:r>
            <a:r>
              <a:rPr lang="en-US" sz="2800" dirty="0" err="1">
                <a:latin typeface="Arial"/>
                <a:ea typeface="Arial"/>
                <a:cs typeface="Arial"/>
                <a:sym typeface="Arial"/>
              </a:rPr>
              <a:t>thực</a:t>
            </a:r>
            <a:r>
              <a:rPr lang="en-US" sz="2800" dirty="0">
                <a:latin typeface="Arial"/>
                <a:ea typeface="Arial"/>
                <a:cs typeface="Arial"/>
                <a:sym typeface="Arial"/>
              </a:rPr>
              <a:t> </a:t>
            </a:r>
            <a:r>
              <a:rPr lang="en-US" sz="2800" dirty="0" err="1">
                <a:latin typeface="Arial"/>
                <a:ea typeface="Arial"/>
                <a:cs typeface="Arial"/>
                <a:sym typeface="Arial"/>
              </a:rPr>
              <a:t>hành</a:t>
            </a:r>
            <a:endParaRPr sz="2800" dirty="0">
              <a:latin typeface="Arial"/>
              <a:ea typeface="Arial"/>
              <a:cs typeface="Arial"/>
              <a:sym typeface="Arial"/>
            </a:endParaRPr>
          </a:p>
        </p:txBody>
      </p:sp>
      <p:sp>
        <p:nvSpPr>
          <p:cNvPr id="1430" name="Google Shape;1430;p3"/>
          <p:cNvSpPr txBox="1"/>
          <p:nvPr/>
        </p:nvSpPr>
        <p:spPr>
          <a:xfrm>
            <a:off x="0" y="2251598"/>
            <a:ext cx="1246500" cy="73225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chemeClr val="accent4"/>
                </a:solidFill>
                <a:latin typeface="Arial"/>
                <a:ea typeface="Arial"/>
                <a:cs typeface="Arial"/>
                <a:sym typeface="Arial"/>
              </a:rPr>
              <a:t>1</a:t>
            </a:r>
            <a:endParaRPr sz="4300" b="1" i="0" u="none" strike="noStrike" cap="none">
              <a:solidFill>
                <a:schemeClr val="accent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4</a:t>
            </a:fld>
            <a:endParaRPr/>
          </a:p>
        </p:txBody>
      </p:sp>
      <p:sp>
        <p:nvSpPr>
          <p:cNvPr id="1436" name="Google Shape;1436;p4"/>
          <p:cNvSpPr/>
          <p:nvPr/>
        </p:nvSpPr>
        <p:spPr>
          <a:xfrm>
            <a:off x="541420" y="796409"/>
            <a:ext cx="5682864" cy="2988510"/>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200" b="0" i="0" u="none" strike="noStrike" cap="none" dirty="0">
                <a:solidFill>
                  <a:srgbClr val="000000"/>
                </a:solidFill>
                <a:latin typeface="Arial"/>
                <a:ea typeface="Arial"/>
                <a:cs typeface="Arial"/>
                <a:sym typeface="Arial"/>
              </a:rPr>
              <a:t>Khi </a:t>
            </a:r>
            <a:r>
              <a:rPr lang="en-US" sz="2200" b="0" i="0" u="none" strike="noStrike" cap="none" dirty="0" err="1">
                <a:solidFill>
                  <a:srgbClr val="000000"/>
                </a:solidFill>
                <a:latin typeface="Arial"/>
                <a:ea typeface="Arial"/>
                <a:cs typeface="Arial"/>
                <a:sym typeface="Arial"/>
              </a:rPr>
              <a:t>làm</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thí</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nghiệm</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chúng</a:t>
            </a:r>
            <a:r>
              <a:rPr lang="en-US" sz="2200" b="0" i="0" u="none" strike="noStrike" cap="none" dirty="0">
                <a:solidFill>
                  <a:srgbClr val="000000"/>
                </a:solidFill>
                <a:latin typeface="Arial"/>
                <a:ea typeface="Arial"/>
                <a:cs typeface="Arial"/>
                <a:sym typeface="Arial"/>
              </a:rPr>
              <a:t> ta </a:t>
            </a:r>
            <a:r>
              <a:rPr lang="en-US" sz="2200" b="0" i="0" u="none" strike="noStrike" cap="none" dirty="0" err="1">
                <a:solidFill>
                  <a:srgbClr val="000000"/>
                </a:solidFill>
                <a:latin typeface="Arial"/>
                <a:ea typeface="Arial"/>
                <a:cs typeface="Arial"/>
                <a:sym typeface="Arial"/>
              </a:rPr>
              <a:t>phải</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tiếp</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xúc</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với</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nguồn</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điện</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nguồn</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nhiệt</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hoá</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chất</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chất</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dễ</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cháy</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nỗ</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dụng</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cụ</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sắc</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nhọn</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động</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vật</a:t>
            </a:r>
            <a:r>
              <a:rPr lang="en-US" sz="2200" b="0" i="0" u="none" strike="noStrike" cap="none" dirty="0">
                <a:solidFill>
                  <a:srgbClr val="000000"/>
                </a:solidFill>
                <a:latin typeface="Arial"/>
                <a:ea typeface="Arial"/>
                <a:cs typeface="Arial"/>
                <a:sym typeface="Arial"/>
              </a:rPr>
              <a:t>.... </a:t>
            </a:r>
            <a:endParaRPr sz="2200" b="0" i="0" u="none" strike="noStrike" cap="none" dirty="0">
              <a:solidFill>
                <a:srgbClr val="000000"/>
              </a:solidFill>
              <a:latin typeface="Arial"/>
              <a:ea typeface="Arial"/>
              <a:cs typeface="Arial"/>
              <a:sym typeface="Arial"/>
            </a:endParaRPr>
          </a:p>
          <a:p>
            <a:pPr marL="0" marR="0" lvl="0" indent="0" algn="just" rtl="0">
              <a:lnSpc>
                <a:spcPct val="135000"/>
              </a:lnSpc>
              <a:spcBef>
                <a:spcPts val="1200"/>
              </a:spcBef>
              <a:spcAft>
                <a:spcPts val="0"/>
              </a:spcAft>
              <a:buNone/>
            </a:pPr>
            <a:r>
              <a:rPr lang="en-US" sz="2200" b="0" i="0" u="none" strike="noStrike" cap="none" dirty="0">
                <a:solidFill>
                  <a:srgbClr val="000000"/>
                </a:solidFill>
                <a:latin typeface="Arial"/>
                <a:ea typeface="Arial"/>
                <a:cs typeface="Arial"/>
                <a:sym typeface="Arial"/>
              </a:rPr>
              <a:t>=&gt; </a:t>
            </a:r>
            <a:r>
              <a:rPr lang="en-US" sz="2200" b="0" i="0" u="none" strike="noStrike" cap="none" dirty="0" err="1">
                <a:solidFill>
                  <a:srgbClr val="000000"/>
                </a:solidFill>
                <a:latin typeface="Arial"/>
                <a:ea typeface="Arial"/>
                <a:cs typeface="Arial"/>
                <a:sym typeface="Arial"/>
              </a:rPr>
              <a:t>Cần</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biết</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các</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rủi</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ro</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và</a:t>
            </a:r>
            <a:r>
              <a:rPr lang="en-US" sz="2200" b="0" i="0" u="none" strike="noStrike" cap="none" dirty="0">
                <a:solidFill>
                  <a:srgbClr val="000000"/>
                </a:solidFill>
                <a:latin typeface="Arial"/>
                <a:ea typeface="Arial"/>
                <a:cs typeface="Arial"/>
                <a:sym typeface="Arial"/>
              </a:rPr>
              <a:t> tai </a:t>
            </a:r>
            <a:r>
              <a:rPr lang="en-US" sz="2200" b="0" i="0" u="none" strike="noStrike" cap="none" dirty="0" err="1">
                <a:solidFill>
                  <a:srgbClr val="000000"/>
                </a:solidFill>
                <a:latin typeface="Arial"/>
                <a:ea typeface="Arial"/>
                <a:cs typeface="Arial"/>
                <a:sym typeface="Arial"/>
              </a:rPr>
              <a:t>nạn</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có</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thể</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xảy</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ra</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khi</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học</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tập</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trong</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phòng</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thực</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hành</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quy</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định</a:t>
            </a:r>
            <a:r>
              <a:rPr lang="en-US" sz="2200" b="0" i="0" u="none" strike="noStrike" cap="none" dirty="0">
                <a:solidFill>
                  <a:srgbClr val="000000"/>
                </a:solidFill>
                <a:latin typeface="Arial"/>
                <a:ea typeface="Arial"/>
                <a:cs typeface="Arial"/>
                <a:sym typeface="Arial"/>
              </a:rPr>
              <a:t> an </a:t>
            </a:r>
            <a:r>
              <a:rPr lang="en-US" sz="2200" b="0" i="0" u="none" strike="noStrike" cap="none" dirty="0" err="1">
                <a:solidFill>
                  <a:srgbClr val="000000"/>
                </a:solidFill>
                <a:latin typeface="Arial"/>
                <a:ea typeface="Arial"/>
                <a:cs typeface="Arial"/>
                <a:sym typeface="Arial"/>
              </a:rPr>
              <a:t>toàn</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để</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phòng</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tránh</a:t>
            </a:r>
            <a:r>
              <a:rPr lang="en-US" sz="2200" b="0" i="0" u="none" strike="noStrike" cap="none" dirty="0">
                <a:solidFill>
                  <a:srgbClr val="000000"/>
                </a:solidFill>
                <a:latin typeface="Arial"/>
                <a:ea typeface="Arial"/>
                <a:cs typeface="Arial"/>
                <a:sym typeface="Arial"/>
              </a:rPr>
              <a:t>.</a:t>
            </a:r>
            <a:endParaRPr dirty="0"/>
          </a:p>
        </p:txBody>
      </p:sp>
      <p:pic>
        <p:nvPicPr>
          <p:cNvPr id="1437" name="Google Shape;1437;p4"/>
          <p:cNvPicPr preferRelativeResize="0"/>
          <p:nvPr/>
        </p:nvPicPr>
        <p:blipFill rotWithShape="1">
          <a:blip r:embed="rId3">
            <a:alphaModFix/>
          </a:blip>
          <a:srcRect/>
          <a:stretch/>
        </p:blipFill>
        <p:spPr>
          <a:xfrm>
            <a:off x="6464919" y="0"/>
            <a:ext cx="2480260" cy="516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2C21-BE1D-4DAC-FADA-D3C5AEC4D71C}"/>
              </a:ext>
            </a:extLst>
          </p:cNvPr>
          <p:cNvSpPr>
            <a:spLocks noGrp="1"/>
          </p:cNvSpPr>
          <p:nvPr>
            <p:ph type="title"/>
          </p:nvPr>
        </p:nvSpPr>
        <p:spPr>
          <a:xfrm>
            <a:off x="53496" y="83289"/>
            <a:ext cx="6587807" cy="471300"/>
          </a:xfrm>
        </p:spPr>
        <p:txBody>
          <a:bodyPr/>
          <a:lstStyle/>
          <a:p>
            <a:r>
              <a:rPr lang="en-US" dirty="0"/>
              <a:t>1. </a:t>
            </a:r>
            <a:r>
              <a:rPr lang="en-US" dirty="0" err="1"/>
              <a:t>Một</a:t>
            </a:r>
            <a:r>
              <a:rPr lang="en-US" dirty="0"/>
              <a:t> </a:t>
            </a:r>
            <a:r>
              <a:rPr lang="en-US" dirty="0" err="1"/>
              <a:t>số</a:t>
            </a:r>
            <a:r>
              <a:rPr lang="en-US" dirty="0"/>
              <a:t> </a:t>
            </a:r>
            <a:r>
              <a:rPr lang="en-US" dirty="0" err="1"/>
              <a:t>kí</a:t>
            </a:r>
            <a:r>
              <a:rPr lang="en-US" dirty="0"/>
              <a:t> </a:t>
            </a:r>
            <a:r>
              <a:rPr lang="en-US" dirty="0" err="1"/>
              <a:t>hiệu</a:t>
            </a:r>
            <a:r>
              <a:rPr lang="en-US" dirty="0"/>
              <a:t> </a:t>
            </a:r>
            <a:r>
              <a:rPr lang="en-US" dirty="0" err="1"/>
              <a:t>cảnh</a:t>
            </a:r>
            <a:r>
              <a:rPr lang="en-US" dirty="0"/>
              <a:t> </a:t>
            </a:r>
            <a:r>
              <a:rPr lang="en-US" dirty="0" err="1"/>
              <a:t>báo</a:t>
            </a:r>
            <a:r>
              <a:rPr lang="en-US" dirty="0"/>
              <a:t> </a:t>
            </a:r>
            <a:r>
              <a:rPr lang="en-US" dirty="0" err="1"/>
              <a:t>trong</a:t>
            </a:r>
            <a:r>
              <a:rPr lang="en-US" dirty="0"/>
              <a:t> </a:t>
            </a:r>
            <a:r>
              <a:rPr lang="en-US" dirty="0" err="1"/>
              <a:t>phòng</a:t>
            </a:r>
            <a:r>
              <a:rPr lang="en-US" dirty="0"/>
              <a:t> </a:t>
            </a:r>
            <a:r>
              <a:rPr lang="en-US" dirty="0" err="1"/>
              <a:t>thực</a:t>
            </a:r>
            <a:r>
              <a:rPr lang="en-US" dirty="0"/>
              <a:t> </a:t>
            </a:r>
            <a:r>
              <a:rPr lang="en-US" dirty="0" err="1"/>
              <a:t>hành</a:t>
            </a:r>
            <a:endParaRPr lang="en-US" dirty="0"/>
          </a:p>
        </p:txBody>
      </p:sp>
      <p:sp>
        <p:nvSpPr>
          <p:cNvPr id="5" name="Slide Number Placeholder 4">
            <a:extLst>
              <a:ext uri="{FF2B5EF4-FFF2-40B4-BE49-F238E27FC236}">
                <a16:creationId xmlns:a16="http://schemas.microsoft.com/office/drawing/2014/main" id="{5BBEE297-9510-41E6-921B-5A716D1049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Google Shape;1437;p4">
            <a:extLst>
              <a:ext uri="{FF2B5EF4-FFF2-40B4-BE49-F238E27FC236}">
                <a16:creationId xmlns:a16="http://schemas.microsoft.com/office/drawing/2014/main" id="{BC65EE6F-3DB9-2BEC-A000-7E22B5B83169}"/>
              </a:ext>
            </a:extLst>
          </p:cNvPr>
          <p:cNvPicPr preferRelativeResize="0"/>
          <p:nvPr/>
        </p:nvPicPr>
        <p:blipFill rotWithShape="1">
          <a:blip r:embed="rId2">
            <a:alphaModFix/>
          </a:blip>
          <a:srcRect l="9594" t="2845" r="56173" b="80878"/>
          <a:stretch>
            <a:fillRect/>
          </a:stretch>
        </p:blipFill>
        <p:spPr>
          <a:xfrm>
            <a:off x="375558" y="775606"/>
            <a:ext cx="1387928" cy="1289958"/>
          </a:xfrm>
          <a:prstGeom prst="rect">
            <a:avLst/>
          </a:prstGeom>
          <a:noFill/>
          <a:ln>
            <a:noFill/>
          </a:ln>
        </p:spPr>
      </p:pic>
      <p:pic>
        <p:nvPicPr>
          <p:cNvPr id="7" name="Picture 6">
            <a:extLst>
              <a:ext uri="{FF2B5EF4-FFF2-40B4-BE49-F238E27FC236}">
                <a16:creationId xmlns:a16="http://schemas.microsoft.com/office/drawing/2014/main" id="{148134CF-17BE-18DD-3B26-D637B3D70F9F}"/>
              </a:ext>
            </a:extLst>
          </p:cNvPr>
          <p:cNvPicPr>
            <a:picLocks noChangeAspect="1"/>
          </p:cNvPicPr>
          <p:nvPr/>
        </p:nvPicPr>
        <p:blipFill>
          <a:blip r:embed="rId3"/>
          <a:srcRect l="55299" t="3016" r="10594" b="81270"/>
          <a:stretch>
            <a:fillRect/>
          </a:stretch>
        </p:blipFill>
        <p:spPr>
          <a:xfrm>
            <a:off x="2525281" y="775605"/>
            <a:ext cx="1342075" cy="1289957"/>
          </a:xfrm>
          <a:prstGeom prst="rect">
            <a:avLst/>
          </a:prstGeom>
        </p:spPr>
      </p:pic>
    </p:spTree>
    <p:extLst>
      <p:ext uri="{BB962C8B-B14F-4D97-AF65-F5344CB8AC3E}">
        <p14:creationId xmlns:p14="http://schemas.microsoft.com/office/powerpoint/2010/main" val="228474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6</a:t>
            </a:fld>
            <a:endParaRPr/>
          </a:p>
        </p:txBody>
      </p:sp>
      <p:pic>
        <p:nvPicPr>
          <p:cNvPr id="1443" name="Google Shape;1443;p5"/>
          <p:cNvPicPr preferRelativeResize="0"/>
          <p:nvPr/>
        </p:nvPicPr>
        <p:blipFill rotWithShape="1">
          <a:blip r:embed="rId3">
            <a:alphaModFix/>
          </a:blip>
          <a:srcRect/>
          <a:stretch/>
        </p:blipFill>
        <p:spPr>
          <a:xfrm>
            <a:off x="662488" y="2133802"/>
            <a:ext cx="5100638" cy="1980247"/>
          </a:xfrm>
          <a:prstGeom prst="rect">
            <a:avLst/>
          </a:prstGeom>
          <a:noFill/>
          <a:ln>
            <a:noFill/>
          </a:ln>
        </p:spPr>
      </p:pic>
      <p:sp>
        <p:nvSpPr>
          <p:cNvPr id="1444" name="Google Shape;1444;p5"/>
          <p:cNvSpPr/>
          <p:nvPr/>
        </p:nvSpPr>
        <p:spPr>
          <a:xfrm>
            <a:off x="758365" y="507651"/>
            <a:ext cx="5438274" cy="1413400"/>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200" b="0" i="0" u="none" strike="noStrike" cap="none">
                <a:solidFill>
                  <a:srgbClr val="000000"/>
                </a:solidFill>
                <a:latin typeface="Arial"/>
                <a:ea typeface="Arial"/>
                <a:cs typeface="Arial"/>
                <a:sym typeface="Arial"/>
              </a:rPr>
              <a:t>Em hãy cho biết mỗi biển cảnh báo trong hình có ý nghĩa gì? Cả 3 biển cảnh báo có đặc điểm gì chung?</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6"/>
          <p:cNvSpPr txBox="1">
            <a:spLocks noGrp="1"/>
          </p:cNvSpPr>
          <p:nvPr>
            <p:ph type="body" idx="1"/>
          </p:nvPr>
        </p:nvSpPr>
        <p:spPr>
          <a:xfrm>
            <a:off x="844414" y="802634"/>
            <a:ext cx="5134800" cy="3063972"/>
          </a:xfrm>
          <a:prstGeom prst="rect">
            <a:avLst/>
          </a:prstGeom>
          <a:noFill/>
          <a:ln>
            <a:noFill/>
          </a:ln>
        </p:spPr>
        <p:txBody>
          <a:bodyPr spcFirstLastPara="1" wrap="square" lIns="0" tIns="0" rIns="0" bIns="0" anchor="t" anchorCtr="0">
            <a:noAutofit/>
          </a:bodyPr>
          <a:lstStyle/>
          <a:p>
            <a:pPr marL="0" lvl="0" indent="0" algn="l" rtl="0">
              <a:lnSpc>
                <a:spcPct val="135000"/>
              </a:lnSpc>
              <a:spcBef>
                <a:spcPts val="600"/>
              </a:spcBef>
              <a:spcAft>
                <a:spcPts val="0"/>
              </a:spcAft>
              <a:buSzPts val="3600"/>
              <a:buNone/>
            </a:pPr>
            <a:r>
              <a:rPr lang="en-US" sz="2200">
                <a:latin typeface="Arial"/>
                <a:ea typeface="Arial"/>
                <a:cs typeface="Arial"/>
                <a:sym typeface="Arial"/>
              </a:rPr>
              <a:t>Các biển cảnh báo an toàn có màu sắc thể hiện quy định sau:</a:t>
            </a:r>
            <a:endParaRPr/>
          </a:p>
          <a:p>
            <a:pPr marL="457200" lvl="0" indent="-457200" algn="l" rtl="0">
              <a:lnSpc>
                <a:spcPct val="135000"/>
              </a:lnSpc>
              <a:spcBef>
                <a:spcPts val="1200"/>
              </a:spcBef>
              <a:spcAft>
                <a:spcPts val="0"/>
              </a:spcAft>
              <a:buSzPts val="3600"/>
              <a:buFont typeface="Noto Sans Symbols"/>
              <a:buChar char="⮚"/>
            </a:pPr>
            <a:r>
              <a:rPr lang="en-US" sz="2200">
                <a:latin typeface="Arial"/>
                <a:ea typeface="Arial"/>
                <a:cs typeface="Arial"/>
                <a:sym typeface="Arial"/>
              </a:rPr>
              <a:t>Màu đỏ: Cấm thực hiện</a:t>
            </a:r>
            <a:endParaRPr/>
          </a:p>
          <a:p>
            <a:pPr marL="457200" lvl="0" indent="-457200" algn="l" rtl="0">
              <a:lnSpc>
                <a:spcPct val="135000"/>
              </a:lnSpc>
              <a:spcBef>
                <a:spcPts val="1200"/>
              </a:spcBef>
              <a:spcAft>
                <a:spcPts val="0"/>
              </a:spcAft>
              <a:buSzPts val="3600"/>
              <a:buFont typeface="Noto Sans Symbols"/>
              <a:buChar char="⮚"/>
            </a:pPr>
            <a:r>
              <a:rPr lang="en-US" sz="2200">
                <a:latin typeface="Arial"/>
                <a:ea typeface="Arial"/>
                <a:cs typeface="Arial"/>
                <a:sym typeface="Arial"/>
              </a:rPr>
              <a:t>Màu xanh: Bắt buộc thực hiện</a:t>
            </a:r>
            <a:endParaRPr/>
          </a:p>
          <a:p>
            <a:pPr marL="457200" lvl="0" indent="-457200" algn="l" rtl="0">
              <a:lnSpc>
                <a:spcPct val="135000"/>
              </a:lnSpc>
              <a:spcBef>
                <a:spcPts val="1200"/>
              </a:spcBef>
              <a:spcAft>
                <a:spcPts val="600"/>
              </a:spcAft>
              <a:buSzPts val="3600"/>
              <a:buFont typeface="Noto Sans Symbols"/>
              <a:buChar char="⮚"/>
            </a:pPr>
            <a:r>
              <a:rPr lang="en-US" sz="2200">
                <a:latin typeface="Arial"/>
                <a:ea typeface="Arial"/>
                <a:cs typeface="Arial"/>
                <a:sym typeface="Arial"/>
              </a:rPr>
              <a:t>Màu vàng: Cảnh báo nguy hiểm</a:t>
            </a:r>
            <a:endParaRPr sz="2200">
              <a:latin typeface="Arial"/>
              <a:ea typeface="Arial"/>
              <a:cs typeface="Arial"/>
              <a:sym typeface="Arial"/>
            </a:endParaRPr>
          </a:p>
        </p:txBody>
      </p:sp>
      <p:sp>
        <p:nvSpPr>
          <p:cNvPr id="1450" name="Google Shape;1450;p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a:t>
            </a:fld>
            <a:endParaRPr/>
          </a:p>
        </p:txBody>
      </p:sp>
      <p:sp>
        <p:nvSpPr>
          <p:cNvPr id="1456" name="Google Shape;1456;p7"/>
          <p:cNvSpPr/>
          <p:nvPr/>
        </p:nvSpPr>
        <p:spPr>
          <a:xfrm>
            <a:off x="1951323" y="1481424"/>
            <a:ext cx="5438274"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rgbClr val="000000"/>
                </a:solidFill>
                <a:latin typeface="Arial"/>
                <a:ea typeface="Arial"/>
                <a:cs typeface="Arial"/>
                <a:sym typeface="Arial"/>
              </a:rPr>
              <a:t>Một số biển cảnh báo an toàn</a:t>
            </a:r>
            <a:endParaRPr sz="2400" b="0" i="0" u="none" strike="noStrike" cap="none">
              <a:solidFill>
                <a:srgbClr val="000000"/>
              </a:solidFill>
              <a:latin typeface="Arial"/>
              <a:ea typeface="Arial"/>
              <a:cs typeface="Arial"/>
              <a:sym typeface="Arial"/>
            </a:endParaRPr>
          </a:p>
        </p:txBody>
      </p:sp>
      <p:grpSp>
        <p:nvGrpSpPr>
          <p:cNvPr id="1457" name="Google Shape;1457;p7"/>
          <p:cNvGrpSpPr/>
          <p:nvPr/>
        </p:nvGrpSpPr>
        <p:grpSpPr>
          <a:xfrm>
            <a:off x="219174" y="2524290"/>
            <a:ext cx="2434892" cy="2273789"/>
            <a:chOff x="219174" y="2524290"/>
            <a:chExt cx="2434892" cy="2273789"/>
          </a:xfrm>
        </p:grpSpPr>
        <p:pic>
          <p:nvPicPr>
            <p:cNvPr id="1458" name="Google Shape;1458;p7"/>
            <p:cNvPicPr preferRelativeResize="0"/>
            <p:nvPr/>
          </p:nvPicPr>
          <p:blipFill rotWithShape="1">
            <a:blip r:embed="rId3">
              <a:alphaModFix/>
            </a:blip>
            <a:srcRect/>
            <a:stretch/>
          </p:blipFill>
          <p:spPr>
            <a:xfrm>
              <a:off x="660984" y="2524290"/>
              <a:ext cx="1805238" cy="1511362"/>
            </a:xfrm>
            <a:prstGeom prst="rect">
              <a:avLst/>
            </a:prstGeom>
            <a:noFill/>
            <a:ln>
              <a:noFill/>
            </a:ln>
          </p:spPr>
        </p:pic>
        <p:sp>
          <p:nvSpPr>
            <p:cNvPr id="1459" name="Google Shape;1459;p7"/>
            <p:cNvSpPr/>
            <p:nvPr/>
          </p:nvSpPr>
          <p:spPr>
            <a:xfrm>
              <a:off x="219174" y="4298775"/>
              <a:ext cx="2434892" cy="499304"/>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200" b="0" i="0" u="none" strike="noStrike" cap="none">
                  <a:solidFill>
                    <a:srgbClr val="FF0000"/>
                  </a:solidFill>
                  <a:latin typeface="Arial"/>
                  <a:ea typeface="Arial"/>
                  <a:cs typeface="Arial"/>
                  <a:sym typeface="Arial"/>
                </a:rPr>
                <a:t>Cấm dùng lửa</a:t>
              </a:r>
              <a:endParaRPr sz="2200" b="0" i="0" u="none" strike="noStrike" cap="none">
                <a:solidFill>
                  <a:srgbClr val="FF0000"/>
                </a:solidFill>
                <a:latin typeface="Arial"/>
                <a:ea typeface="Arial"/>
                <a:cs typeface="Arial"/>
                <a:sym typeface="Arial"/>
              </a:endParaRPr>
            </a:p>
          </p:txBody>
        </p:sp>
      </p:grpSp>
      <p:grpSp>
        <p:nvGrpSpPr>
          <p:cNvPr id="1460" name="Google Shape;1460;p7"/>
          <p:cNvGrpSpPr/>
          <p:nvPr/>
        </p:nvGrpSpPr>
        <p:grpSpPr>
          <a:xfrm>
            <a:off x="3150983" y="2373088"/>
            <a:ext cx="2613611" cy="2436215"/>
            <a:chOff x="3150983" y="2373088"/>
            <a:chExt cx="2613611" cy="2436215"/>
          </a:xfrm>
        </p:grpSpPr>
        <p:pic>
          <p:nvPicPr>
            <p:cNvPr id="1461" name="Google Shape;1461;p7"/>
            <p:cNvPicPr preferRelativeResize="0"/>
            <p:nvPr/>
          </p:nvPicPr>
          <p:blipFill rotWithShape="1">
            <a:blip r:embed="rId4">
              <a:alphaModFix/>
            </a:blip>
            <a:srcRect/>
            <a:stretch/>
          </p:blipFill>
          <p:spPr>
            <a:xfrm>
              <a:off x="3326104" y="2373088"/>
              <a:ext cx="2081713" cy="1875829"/>
            </a:xfrm>
            <a:prstGeom prst="rect">
              <a:avLst/>
            </a:prstGeom>
            <a:noFill/>
            <a:ln>
              <a:noFill/>
            </a:ln>
          </p:spPr>
        </p:pic>
        <p:sp>
          <p:nvSpPr>
            <p:cNvPr id="1462" name="Google Shape;1462;p7"/>
            <p:cNvSpPr/>
            <p:nvPr/>
          </p:nvSpPr>
          <p:spPr>
            <a:xfrm>
              <a:off x="3150983" y="4309999"/>
              <a:ext cx="2613611" cy="499304"/>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200" b="0" i="0" u="none" strike="noStrike" cap="none">
                  <a:solidFill>
                    <a:srgbClr val="0070C0"/>
                  </a:solidFill>
                  <a:latin typeface="Arial"/>
                  <a:ea typeface="Arial"/>
                  <a:cs typeface="Arial"/>
                  <a:sym typeface="Arial"/>
                </a:rPr>
                <a:t>Phải đeo gang tay</a:t>
              </a:r>
              <a:endParaRPr sz="2200" b="0" i="0" u="none" strike="noStrike" cap="none">
                <a:solidFill>
                  <a:srgbClr val="0070C0"/>
                </a:solidFill>
                <a:latin typeface="Arial"/>
                <a:ea typeface="Arial"/>
                <a:cs typeface="Arial"/>
                <a:sym typeface="Arial"/>
              </a:endParaRPr>
            </a:p>
          </p:txBody>
        </p:sp>
      </p:grpSp>
      <p:grpSp>
        <p:nvGrpSpPr>
          <p:cNvPr id="1463" name="Google Shape;1463;p7"/>
          <p:cNvGrpSpPr/>
          <p:nvPr/>
        </p:nvGrpSpPr>
        <p:grpSpPr>
          <a:xfrm>
            <a:off x="6135732" y="2373088"/>
            <a:ext cx="2613611" cy="2424991"/>
            <a:chOff x="6135732" y="2373088"/>
            <a:chExt cx="2613611" cy="2424991"/>
          </a:xfrm>
        </p:grpSpPr>
        <p:pic>
          <p:nvPicPr>
            <p:cNvPr id="1464" name="Google Shape;1464;p7"/>
            <p:cNvPicPr preferRelativeResize="0"/>
            <p:nvPr/>
          </p:nvPicPr>
          <p:blipFill rotWithShape="1">
            <a:blip r:embed="rId5">
              <a:alphaModFix/>
            </a:blip>
            <a:srcRect/>
            <a:stretch/>
          </p:blipFill>
          <p:spPr>
            <a:xfrm>
              <a:off x="6400805" y="2373088"/>
              <a:ext cx="2083466" cy="1662564"/>
            </a:xfrm>
            <a:prstGeom prst="rect">
              <a:avLst/>
            </a:prstGeom>
            <a:noFill/>
            <a:ln>
              <a:noFill/>
            </a:ln>
          </p:spPr>
        </p:pic>
        <p:sp>
          <p:nvSpPr>
            <p:cNvPr id="1465" name="Google Shape;1465;p7"/>
            <p:cNvSpPr/>
            <p:nvPr/>
          </p:nvSpPr>
          <p:spPr>
            <a:xfrm>
              <a:off x="6135732" y="4298775"/>
              <a:ext cx="2613611" cy="499304"/>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200" b="0" i="0" u="none" strike="noStrike" cap="none">
                  <a:solidFill>
                    <a:srgbClr val="D3C318"/>
                  </a:solidFill>
                  <a:latin typeface="Arial"/>
                  <a:ea typeface="Arial"/>
                  <a:cs typeface="Arial"/>
                  <a:sym typeface="Arial"/>
                </a:rPr>
                <a:t>Điện cao thế</a:t>
              </a:r>
              <a:endParaRPr sz="2200" b="0" i="0" u="none" strike="noStrike" cap="none">
                <a:solidFill>
                  <a:srgbClr val="D3C318"/>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7"/>
                                        </p:tgtEl>
                                        <p:attrNameLst>
                                          <p:attrName>style.visibility</p:attrName>
                                        </p:attrNameLst>
                                      </p:cBhvr>
                                      <p:to>
                                        <p:strVal val="visible"/>
                                      </p:to>
                                    </p:set>
                                    <p:anim calcmode="lin" valueType="num">
                                      <p:cBhvr additive="base">
                                        <p:cTn id="7" dur="500"/>
                                        <p:tgtEl>
                                          <p:spTgt spid="14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60"/>
                                        </p:tgtEl>
                                        <p:attrNameLst>
                                          <p:attrName>style.visibility</p:attrName>
                                        </p:attrNameLst>
                                      </p:cBhvr>
                                      <p:to>
                                        <p:strVal val="visible"/>
                                      </p:to>
                                    </p:set>
                                    <p:anim calcmode="lin" valueType="num">
                                      <p:cBhvr additive="base">
                                        <p:cTn id="12" dur="500"/>
                                        <p:tgtEl>
                                          <p:spTgt spid="146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63"/>
                                        </p:tgtEl>
                                        <p:attrNameLst>
                                          <p:attrName>style.visibility</p:attrName>
                                        </p:attrNameLst>
                                      </p:cBhvr>
                                      <p:to>
                                        <p:strVal val="visible"/>
                                      </p:to>
                                    </p:set>
                                    <p:anim calcmode="lin" valueType="num">
                                      <p:cBhvr additive="base">
                                        <p:cTn id="17" dur="500"/>
                                        <p:tgtEl>
                                          <p:spTgt spid="14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59F68F-D223-C9FC-43B1-D0CC204C9E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524066230"/>
      </p:ext>
    </p:extLst>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On-screen Show (16:9)</PresentationFormat>
  <Paragraphs>82</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Encode Sans Semi Condensed Light</vt:lpstr>
      <vt:lpstr>Calibri</vt:lpstr>
      <vt:lpstr>Arial</vt:lpstr>
      <vt:lpstr>Encode Sans Semi Condensed</vt:lpstr>
      <vt:lpstr>Amatic SC</vt:lpstr>
      <vt:lpstr>Noto Sans Symbols</vt:lpstr>
      <vt:lpstr>Ephesus template</vt:lpstr>
      <vt:lpstr>BÀI 2 AN TOÀN TRONG PHÒNG THỰC HÀNH</vt:lpstr>
      <vt:lpstr>PowerPoint Presentation</vt:lpstr>
      <vt:lpstr>Một số kí hiệu cảnh báo trong phòng thực hành</vt:lpstr>
      <vt:lpstr>PowerPoint Presentation</vt:lpstr>
      <vt:lpstr>1. Một số kí hiệu cảnh báo trong phòng thực hành</vt:lpstr>
      <vt:lpstr>PowerPoint Presentation</vt:lpstr>
      <vt:lpstr>PowerPoint Presentation</vt:lpstr>
      <vt:lpstr>PowerPoint Presentation</vt:lpstr>
      <vt:lpstr>PowerPoint Presentation</vt:lpstr>
      <vt:lpstr>Một số quy định an toàn trong phòng thực hành</vt:lpstr>
      <vt:lpstr>PowerPoint Presentation</vt:lpstr>
      <vt:lpstr>PowerPoint Presentation</vt:lpstr>
      <vt:lpstr>PowerPoint Presentation</vt:lpstr>
      <vt:lpstr>Thảo luận cặp đôi</vt:lpstr>
      <vt:lpstr>Hãy chỉ ra nội dung cảnh báo ứng với mỗi kí hiệu trong hình sau đây:</vt:lpstr>
      <vt:lpstr>BÀI TẬP CỦNG CỐ</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nguyễn hương</cp:lastModifiedBy>
  <cp:revision>1</cp:revision>
  <dcterms:modified xsi:type="dcterms:W3CDTF">2025-09-11T07:46:27Z</dcterms:modified>
</cp:coreProperties>
</file>