
<file path=[Content_Types].xml><?xml version="1.0" encoding="utf-8"?>
<Types xmlns="http://schemas.openxmlformats.org/package/2006/content-types">
  <Default Extension="fntdata" ContentType="application/x-fontdata"/>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Lst>
  <p:notesMasterIdLst>
    <p:notesMasterId r:id="rId36"/>
  </p:notesMasterIdLst>
  <p:sldIdLst>
    <p:sldId id="293" r:id="rId3"/>
    <p:sldId id="257" r:id="rId4"/>
    <p:sldId id="256" r:id="rId5"/>
    <p:sldId id="294" r:id="rId6"/>
    <p:sldId id="260" r:id="rId7"/>
    <p:sldId id="258" r:id="rId8"/>
    <p:sldId id="297" r:id="rId9"/>
    <p:sldId id="298" r:id="rId10"/>
    <p:sldId id="299" r:id="rId11"/>
    <p:sldId id="303" r:id="rId12"/>
    <p:sldId id="300" r:id="rId13"/>
    <p:sldId id="301" r:id="rId14"/>
    <p:sldId id="304" r:id="rId15"/>
    <p:sldId id="279" r:id="rId16"/>
    <p:sldId id="305" r:id="rId17"/>
    <p:sldId id="306" r:id="rId18"/>
    <p:sldId id="307" r:id="rId19"/>
    <p:sldId id="331" r:id="rId20"/>
    <p:sldId id="308" r:id="rId21"/>
    <p:sldId id="309" r:id="rId22"/>
    <p:sldId id="310" r:id="rId23"/>
    <p:sldId id="311" r:id="rId24"/>
    <p:sldId id="312" r:id="rId25"/>
    <p:sldId id="313" r:id="rId26"/>
    <p:sldId id="266" r:id="rId27"/>
    <p:sldId id="276" r:id="rId28"/>
    <p:sldId id="324" r:id="rId29"/>
    <p:sldId id="327" r:id="rId30"/>
    <p:sldId id="282" r:id="rId31"/>
    <p:sldId id="329" r:id="rId32"/>
    <p:sldId id="330" r:id="rId33"/>
    <p:sldId id="271" r:id="rId34"/>
    <p:sldId id="281" r:id="rId35"/>
  </p:sldIdLst>
  <p:sldSz cx="9144000" cy="5143500" type="screen16x9"/>
  <p:notesSz cx="6858000" cy="9144000"/>
  <p:embeddedFontLst>
    <p:embeddedFont>
      <p:font typeface="Alatsi" panose="020B0604020202020204" charset="0"/>
      <p:regular r:id="rId37"/>
    </p:embeddedFont>
    <p:embeddedFont>
      <p:font typeface="Bebas Neue" panose="020B0606020202050201" pitchFamily="34" charset="0"/>
      <p:regular r:id="rId38"/>
    </p:embeddedFont>
    <p:embeddedFont>
      <p:font typeface="Cambria Math" panose="02040503050406030204" pitchFamily="18" charset="0"/>
      <p:regular r:id="rId39"/>
    </p:embeddedFont>
    <p:embeddedFont>
      <p:font typeface="Fira Sans Condensed" panose="020B0503050000020004" pitchFamily="34" charset="0"/>
      <p:regular r:id="rId40"/>
      <p:bold r:id="rId41"/>
      <p:italic r:id="rId42"/>
      <p:boldItalic r:id="rId43"/>
    </p:embeddedFont>
    <p:embeddedFont>
      <p:font typeface="Fira Sans Condensed SemiBold" panose="020F0502020204030204" pitchFamily="34" charset="0"/>
      <p:regular r:id="rId44"/>
      <p:bold r:id="rId45"/>
      <p:italic r:id="rId46"/>
      <p:boldItalic r:id="rId47"/>
    </p:embeddedFont>
    <p:embeddedFont>
      <p:font typeface="Lilita One" panose="020B0604020202020204" charset="0"/>
      <p:regular r:id="rId48"/>
    </p:embeddedFont>
    <p:embeddedFont>
      <p:font typeface="Red Hat Text" panose="020B0604020202020204" charset="0"/>
      <p:regular r:id="rId49"/>
      <p:bold r:id="rId50"/>
      <p:italic r:id="rId51"/>
      <p:boldItalic r:id="rId52"/>
    </p:embeddedFont>
    <p:embeddedFont>
      <p:font typeface="Roboto" panose="020000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506">
          <p15:clr>
            <a:srgbClr val="9AA0A6"/>
          </p15:clr>
        </p15:guide>
        <p15:guide id="2" pos="876">
          <p15:clr>
            <a:srgbClr val="9AA0A6"/>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4B74A"/>
    <a:srgbClr val="D1C129"/>
    <a:srgbClr val="4BC0B2"/>
    <a:srgbClr val="EF4968"/>
    <a:srgbClr val="DB0404"/>
    <a:srgbClr val="FFFFFF"/>
    <a:srgbClr val="0056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02D2E8-B1F8-44E0-9044-B194C982AB9B}">
  <a:tblStyle styleId="{7602D2E8-B1F8-44E0-9044-B194C982AB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1080" y="40"/>
      </p:cViewPr>
      <p:guideLst>
        <p:guide pos="1506"/>
        <p:guide pos="876"/>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viewProps" Target="viewProps.xml"/><Relationship Id="rId5" Type="http://schemas.openxmlformats.org/officeDocument/2006/relationships/slide" Target="slides/slide3.xml"/><Relationship Id="rId61" Type="http://schemas.microsoft.com/office/2016/11/relationships/changesInfo" Target="changesInfos/changesInfo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hương" userId="4451ae6405f999dd" providerId="LiveId" clId="{0E5A196F-EF63-455C-A6CA-643A59349331}"/>
    <pc:docChg chg="custSel delSld modSld">
      <pc:chgData name="nguyễn hương" userId="4451ae6405f999dd" providerId="LiveId" clId="{0E5A196F-EF63-455C-A6CA-643A59349331}" dt="2025-11-07T09:40:48.197" v="55" actId="47"/>
      <pc:docMkLst>
        <pc:docMk/>
      </pc:docMkLst>
      <pc:sldChg chg="modSp mod">
        <pc:chgData name="nguyễn hương" userId="4451ae6405f999dd" providerId="LiveId" clId="{0E5A196F-EF63-455C-A6CA-643A59349331}" dt="2025-11-07T09:39:18.843" v="24" actId="20577"/>
        <pc:sldMkLst>
          <pc:docMk/>
          <pc:sldMk cId="0" sldId="256"/>
        </pc:sldMkLst>
        <pc:spChg chg="mod">
          <ac:chgData name="nguyễn hương" userId="4451ae6405f999dd" providerId="LiveId" clId="{0E5A196F-EF63-455C-A6CA-643A59349331}" dt="2025-11-07T09:39:18.843" v="24" actId="20577"/>
          <ac:spMkLst>
            <pc:docMk/>
            <pc:sldMk cId="0" sldId="256"/>
            <ac:spMk id="2621" creationId="{00000000-0000-0000-0000-000000000000}"/>
          </ac:spMkLst>
        </pc:spChg>
      </pc:sldChg>
      <pc:sldChg chg="del">
        <pc:chgData name="nguyễn hương" userId="4451ae6405f999dd" providerId="LiveId" clId="{0E5A196F-EF63-455C-A6CA-643A59349331}" dt="2025-11-07T09:40:29.493" v="38" actId="47"/>
        <pc:sldMkLst>
          <pc:docMk/>
          <pc:sldMk cId="0" sldId="259"/>
        </pc:sldMkLst>
      </pc:sldChg>
      <pc:sldChg chg="del">
        <pc:chgData name="nguyễn hương" userId="4451ae6405f999dd" providerId="LiveId" clId="{0E5A196F-EF63-455C-A6CA-643A59349331}" dt="2025-11-07T09:40:28.178" v="35" actId="47"/>
        <pc:sldMkLst>
          <pc:docMk/>
          <pc:sldMk cId="0" sldId="261"/>
        </pc:sldMkLst>
      </pc:sldChg>
      <pc:sldChg chg="del">
        <pc:chgData name="nguyễn hương" userId="4451ae6405f999dd" providerId="LiveId" clId="{0E5A196F-EF63-455C-A6CA-643A59349331}" dt="2025-11-07T09:40:28.622" v="36" actId="47"/>
        <pc:sldMkLst>
          <pc:docMk/>
          <pc:sldMk cId="0" sldId="262"/>
        </pc:sldMkLst>
      </pc:sldChg>
      <pc:sldChg chg="del">
        <pc:chgData name="nguyễn hương" userId="4451ae6405f999dd" providerId="LiveId" clId="{0E5A196F-EF63-455C-A6CA-643A59349331}" dt="2025-11-07T09:40:34.776" v="51" actId="47"/>
        <pc:sldMkLst>
          <pc:docMk/>
          <pc:sldMk cId="0" sldId="263"/>
        </pc:sldMkLst>
      </pc:sldChg>
      <pc:sldChg chg="del">
        <pc:chgData name="nguyễn hương" userId="4451ae6405f999dd" providerId="LiveId" clId="{0E5A196F-EF63-455C-A6CA-643A59349331}" dt="2025-11-07T09:40:31.976" v="46" actId="47"/>
        <pc:sldMkLst>
          <pc:docMk/>
          <pc:sldMk cId="0" sldId="265"/>
        </pc:sldMkLst>
      </pc:sldChg>
      <pc:sldChg chg="del">
        <pc:chgData name="nguyễn hương" userId="4451ae6405f999dd" providerId="LiveId" clId="{0E5A196F-EF63-455C-A6CA-643A59349331}" dt="2025-11-07T09:40:26.785" v="32" actId="47"/>
        <pc:sldMkLst>
          <pc:docMk/>
          <pc:sldMk cId="0" sldId="267"/>
        </pc:sldMkLst>
      </pc:sldChg>
      <pc:sldChg chg="del">
        <pc:chgData name="nguyễn hương" userId="4451ae6405f999dd" providerId="LiveId" clId="{0E5A196F-EF63-455C-A6CA-643A59349331}" dt="2025-11-07T09:40:35.257" v="52" actId="47"/>
        <pc:sldMkLst>
          <pc:docMk/>
          <pc:sldMk cId="0" sldId="268"/>
        </pc:sldMkLst>
      </pc:sldChg>
      <pc:sldChg chg="del">
        <pc:chgData name="nguyễn hương" userId="4451ae6405f999dd" providerId="LiveId" clId="{0E5A196F-EF63-455C-A6CA-643A59349331}" dt="2025-11-07T09:40:30.530" v="40" actId="47"/>
        <pc:sldMkLst>
          <pc:docMk/>
          <pc:sldMk cId="0" sldId="269"/>
        </pc:sldMkLst>
      </pc:sldChg>
      <pc:sldChg chg="del">
        <pc:chgData name="nguyễn hương" userId="4451ae6405f999dd" providerId="LiveId" clId="{0E5A196F-EF63-455C-A6CA-643A59349331}" dt="2025-11-07T09:40:35.738" v="53" actId="47"/>
        <pc:sldMkLst>
          <pc:docMk/>
          <pc:sldMk cId="0" sldId="272"/>
        </pc:sldMkLst>
      </pc:sldChg>
      <pc:sldChg chg="del">
        <pc:chgData name="nguyễn hương" userId="4451ae6405f999dd" providerId="LiveId" clId="{0E5A196F-EF63-455C-A6CA-643A59349331}" dt="2025-11-07T09:40:33.814" v="50" actId="47"/>
        <pc:sldMkLst>
          <pc:docMk/>
          <pc:sldMk cId="0" sldId="275"/>
        </pc:sldMkLst>
      </pc:sldChg>
      <pc:sldChg chg="del">
        <pc:chgData name="nguyễn hương" userId="4451ae6405f999dd" providerId="LiveId" clId="{0E5A196F-EF63-455C-A6CA-643A59349331}" dt="2025-11-07T09:40:30.053" v="39" actId="47"/>
        <pc:sldMkLst>
          <pc:docMk/>
          <pc:sldMk cId="0" sldId="277"/>
        </pc:sldMkLst>
      </pc:sldChg>
      <pc:sldChg chg="delSp modSp mod delAnim">
        <pc:chgData name="nguyễn hương" userId="4451ae6405f999dd" providerId="LiveId" clId="{0E5A196F-EF63-455C-A6CA-643A59349331}" dt="2025-11-07T09:40:08.627" v="31" actId="478"/>
        <pc:sldMkLst>
          <pc:docMk/>
          <pc:sldMk cId="108132814" sldId="294"/>
        </pc:sldMkLst>
        <pc:spChg chg="del">
          <ac:chgData name="nguyễn hương" userId="4451ae6405f999dd" providerId="LiveId" clId="{0E5A196F-EF63-455C-A6CA-643A59349331}" dt="2025-11-07T09:40:08.627" v="31" actId="478"/>
          <ac:spMkLst>
            <pc:docMk/>
            <pc:sldMk cId="108132814" sldId="294"/>
            <ac:spMk id="64" creationId="{00000000-0000-0000-0000-000000000000}"/>
          </ac:spMkLst>
        </pc:spChg>
        <pc:spChg chg="del">
          <ac:chgData name="nguyễn hương" userId="4451ae6405f999dd" providerId="LiveId" clId="{0E5A196F-EF63-455C-A6CA-643A59349331}" dt="2025-11-07T09:39:34.515" v="26" actId="478"/>
          <ac:spMkLst>
            <pc:docMk/>
            <pc:sldMk cId="108132814" sldId="294"/>
            <ac:spMk id="65" creationId="{00000000-0000-0000-0000-000000000000}"/>
          </ac:spMkLst>
        </pc:spChg>
        <pc:spChg chg="del">
          <ac:chgData name="nguyễn hương" userId="4451ae6405f999dd" providerId="LiveId" clId="{0E5A196F-EF63-455C-A6CA-643A59349331}" dt="2025-11-07T09:39:36.733" v="27" actId="478"/>
          <ac:spMkLst>
            <pc:docMk/>
            <pc:sldMk cId="108132814" sldId="294"/>
            <ac:spMk id="618" creationId="{00000000-0000-0000-0000-000000000000}"/>
          </ac:spMkLst>
        </pc:spChg>
        <pc:spChg chg="del">
          <ac:chgData name="nguyễn hương" userId="4451ae6405f999dd" providerId="LiveId" clId="{0E5A196F-EF63-455C-A6CA-643A59349331}" dt="2025-11-07T09:40:00.082" v="28" actId="478"/>
          <ac:spMkLst>
            <pc:docMk/>
            <pc:sldMk cId="108132814" sldId="294"/>
            <ac:spMk id="620" creationId="{00000000-0000-0000-0000-000000000000}"/>
          </ac:spMkLst>
        </pc:spChg>
        <pc:cxnChg chg="del mod">
          <ac:chgData name="nguyễn hương" userId="4451ae6405f999dd" providerId="LiveId" clId="{0E5A196F-EF63-455C-A6CA-643A59349331}" dt="2025-11-07T09:39:34.515" v="26" actId="478"/>
          <ac:cxnSpMkLst>
            <pc:docMk/>
            <pc:sldMk cId="108132814" sldId="294"/>
            <ac:cxnSpMk id="617" creationId="{00000000-0000-0000-0000-000000000000}"/>
          </ac:cxnSpMkLst>
        </pc:cxnChg>
        <pc:cxnChg chg="del mod">
          <ac:chgData name="nguyễn hương" userId="4451ae6405f999dd" providerId="LiveId" clId="{0E5A196F-EF63-455C-A6CA-643A59349331}" dt="2025-11-07T09:40:06.393" v="30" actId="478"/>
          <ac:cxnSpMkLst>
            <pc:docMk/>
            <pc:sldMk cId="108132814" sldId="294"/>
            <ac:cxnSpMk id="619" creationId="{00000000-0000-0000-0000-000000000000}"/>
          </ac:cxnSpMkLst>
        </pc:cxnChg>
      </pc:sldChg>
      <pc:sldChg chg="del">
        <pc:chgData name="nguyễn hương" userId="4451ae6405f999dd" providerId="LiveId" clId="{0E5A196F-EF63-455C-A6CA-643A59349331}" dt="2025-11-07T09:39:24.762" v="25" actId="47"/>
        <pc:sldMkLst>
          <pc:docMk/>
          <pc:sldMk cId="3122714092" sldId="295"/>
        </pc:sldMkLst>
      </pc:sldChg>
      <pc:sldChg chg="del">
        <pc:chgData name="nguyễn hương" userId="4451ae6405f999dd" providerId="LiveId" clId="{0E5A196F-EF63-455C-A6CA-643A59349331}" dt="2025-11-07T09:40:27.356" v="33" actId="47"/>
        <pc:sldMkLst>
          <pc:docMk/>
          <pc:sldMk cId="3642849694" sldId="296"/>
        </pc:sldMkLst>
      </pc:sldChg>
      <pc:sldChg chg="del">
        <pc:chgData name="nguyễn hương" userId="4451ae6405f999dd" providerId="LiveId" clId="{0E5A196F-EF63-455C-A6CA-643A59349331}" dt="2025-11-07T09:40:27.767" v="34" actId="47"/>
        <pc:sldMkLst>
          <pc:docMk/>
          <pc:sldMk cId="1718453289" sldId="314"/>
        </pc:sldMkLst>
      </pc:sldChg>
      <pc:sldChg chg="del">
        <pc:chgData name="nguyễn hương" userId="4451ae6405f999dd" providerId="LiveId" clId="{0E5A196F-EF63-455C-A6CA-643A59349331}" dt="2025-11-07T09:40:29.008" v="37" actId="47"/>
        <pc:sldMkLst>
          <pc:docMk/>
          <pc:sldMk cId="870998121" sldId="315"/>
        </pc:sldMkLst>
      </pc:sldChg>
      <pc:sldChg chg="del">
        <pc:chgData name="nguyễn hương" userId="4451ae6405f999dd" providerId="LiveId" clId="{0E5A196F-EF63-455C-A6CA-643A59349331}" dt="2025-11-07T09:40:30.801" v="41" actId="47"/>
        <pc:sldMkLst>
          <pc:docMk/>
          <pc:sldMk cId="3144807894" sldId="316"/>
        </pc:sldMkLst>
      </pc:sldChg>
      <pc:sldChg chg="del">
        <pc:chgData name="nguyễn hương" userId="4451ae6405f999dd" providerId="LiveId" clId="{0E5A196F-EF63-455C-A6CA-643A59349331}" dt="2025-11-07T09:40:31.007" v="42" actId="47"/>
        <pc:sldMkLst>
          <pc:docMk/>
          <pc:sldMk cId="1352873909" sldId="317"/>
        </pc:sldMkLst>
      </pc:sldChg>
      <pc:sldChg chg="del">
        <pc:chgData name="nguyễn hương" userId="4451ae6405f999dd" providerId="LiveId" clId="{0E5A196F-EF63-455C-A6CA-643A59349331}" dt="2025-11-07T09:40:31.228" v="43" actId="47"/>
        <pc:sldMkLst>
          <pc:docMk/>
          <pc:sldMk cId="3507799959" sldId="318"/>
        </pc:sldMkLst>
      </pc:sldChg>
      <pc:sldChg chg="del">
        <pc:chgData name="nguyễn hương" userId="4451ae6405f999dd" providerId="LiveId" clId="{0E5A196F-EF63-455C-A6CA-643A59349331}" dt="2025-11-07T09:40:31.419" v="44" actId="47"/>
        <pc:sldMkLst>
          <pc:docMk/>
          <pc:sldMk cId="2690545408" sldId="319"/>
        </pc:sldMkLst>
      </pc:sldChg>
      <pc:sldChg chg="del">
        <pc:chgData name="nguyễn hương" userId="4451ae6405f999dd" providerId="LiveId" clId="{0E5A196F-EF63-455C-A6CA-643A59349331}" dt="2025-11-07T09:40:31.653" v="45" actId="47"/>
        <pc:sldMkLst>
          <pc:docMk/>
          <pc:sldMk cId="2819611350" sldId="320"/>
        </pc:sldMkLst>
      </pc:sldChg>
      <pc:sldChg chg="del">
        <pc:chgData name="nguyễn hương" userId="4451ae6405f999dd" providerId="LiveId" clId="{0E5A196F-EF63-455C-A6CA-643A59349331}" dt="2025-11-07T09:40:32.330" v="47" actId="47"/>
        <pc:sldMkLst>
          <pc:docMk/>
          <pc:sldMk cId="4184360421" sldId="321"/>
        </pc:sldMkLst>
      </pc:sldChg>
      <pc:sldChg chg="del">
        <pc:chgData name="nguyễn hương" userId="4451ae6405f999dd" providerId="LiveId" clId="{0E5A196F-EF63-455C-A6CA-643A59349331}" dt="2025-11-07T09:40:32.803" v="48" actId="47"/>
        <pc:sldMkLst>
          <pc:docMk/>
          <pc:sldMk cId="1922757284" sldId="322"/>
        </pc:sldMkLst>
      </pc:sldChg>
      <pc:sldChg chg="del">
        <pc:chgData name="nguyễn hương" userId="4451ae6405f999dd" providerId="LiveId" clId="{0E5A196F-EF63-455C-A6CA-643A59349331}" dt="2025-11-07T09:40:33.376" v="49" actId="47"/>
        <pc:sldMkLst>
          <pc:docMk/>
          <pc:sldMk cId="2081824499" sldId="323"/>
        </pc:sldMkLst>
      </pc:sldChg>
      <pc:sldChg chg="del">
        <pc:chgData name="nguyễn hương" userId="4451ae6405f999dd" providerId="LiveId" clId="{0E5A196F-EF63-455C-A6CA-643A59349331}" dt="2025-11-07T09:40:46.840" v="54" actId="47"/>
        <pc:sldMkLst>
          <pc:docMk/>
          <pc:sldMk cId="1487486598" sldId="325"/>
        </pc:sldMkLst>
      </pc:sldChg>
      <pc:sldChg chg="del">
        <pc:chgData name="nguyễn hương" userId="4451ae6405f999dd" providerId="LiveId" clId="{0E5A196F-EF63-455C-A6CA-643A59349331}" dt="2025-11-07T09:40:48.197" v="55" actId="47"/>
        <pc:sldMkLst>
          <pc:docMk/>
          <pc:sldMk cId="2179038111" sldId="326"/>
        </pc:sldMkLst>
      </pc:sldChg>
      <pc:sldMasterChg chg="delSldLayout">
        <pc:chgData name="nguyễn hương" userId="4451ae6405f999dd" providerId="LiveId" clId="{0E5A196F-EF63-455C-A6CA-643A59349331}" dt="2025-11-07T09:40:35.257" v="52" actId="47"/>
        <pc:sldMasterMkLst>
          <pc:docMk/>
          <pc:sldMasterMk cId="0" sldId="2147483684"/>
        </pc:sldMasterMkLst>
        <pc:sldLayoutChg chg="del">
          <pc:chgData name="nguyễn hương" userId="4451ae6405f999dd" providerId="LiveId" clId="{0E5A196F-EF63-455C-A6CA-643A59349331}" dt="2025-11-07T09:40:34.776" v="51" actId="47"/>
          <pc:sldLayoutMkLst>
            <pc:docMk/>
            <pc:sldMasterMk cId="0" sldId="2147483684"/>
            <pc:sldLayoutMk cId="0" sldId="2147483651"/>
          </pc:sldLayoutMkLst>
        </pc:sldLayoutChg>
        <pc:sldLayoutChg chg="del">
          <pc:chgData name="nguyễn hương" userId="4451ae6405f999dd" providerId="LiveId" clId="{0E5A196F-EF63-455C-A6CA-643A59349331}" dt="2025-11-07T09:40:28.622" v="36" actId="47"/>
          <pc:sldLayoutMkLst>
            <pc:docMk/>
            <pc:sldMasterMk cId="0" sldId="2147483684"/>
            <pc:sldLayoutMk cId="0" sldId="2147483653"/>
          </pc:sldLayoutMkLst>
        </pc:sldLayoutChg>
        <pc:sldLayoutChg chg="del">
          <pc:chgData name="nguyễn hương" userId="4451ae6405f999dd" providerId="LiveId" clId="{0E5A196F-EF63-455C-A6CA-643A59349331}" dt="2025-11-07T09:40:33.814" v="50" actId="47"/>
          <pc:sldLayoutMkLst>
            <pc:docMk/>
            <pc:sldMasterMk cId="0" sldId="2147483684"/>
            <pc:sldLayoutMk cId="0" sldId="2147483657"/>
          </pc:sldLayoutMkLst>
        </pc:sldLayoutChg>
        <pc:sldLayoutChg chg="del">
          <pc:chgData name="nguyễn hương" userId="4451ae6405f999dd" providerId="LiveId" clId="{0E5A196F-EF63-455C-A6CA-643A59349331}" dt="2025-11-07T09:40:30.053" v="39" actId="47"/>
          <pc:sldLayoutMkLst>
            <pc:docMk/>
            <pc:sldMasterMk cId="0" sldId="2147483684"/>
            <pc:sldLayoutMk cId="0" sldId="2147483661"/>
          </pc:sldLayoutMkLst>
        </pc:sldLayoutChg>
        <pc:sldLayoutChg chg="del">
          <pc:chgData name="nguyễn hương" userId="4451ae6405f999dd" providerId="LiveId" clId="{0E5A196F-EF63-455C-A6CA-643A59349331}" dt="2025-11-07T09:40:31.976" v="46" actId="47"/>
          <pc:sldLayoutMkLst>
            <pc:docMk/>
            <pc:sldMasterMk cId="0" sldId="2147483684"/>
            <pc:sldLayoutMk cId="0" sldId="2147483663"/>
          </pc:sldLayoutMkLst>
        </pc:sldLayoutChg>
        <pc:sldLayoutChg chg="del">
          <pc:chgData name="nguyễn hương" userId="4451ae6405f999dd" providerId="LiveId" clId="{0E5A196F-EF63-455C-A6CA-643A59349331}" dt="2025-11-07T09:40:27.356" v="33" actId="47"/>
          <pc:sldLayoutMkLst>
            <pc:docMk/>
            <pc:sldMasterMk cId="0" sldId="2147483684"/>
            <pc:sldLayoutMk cId="0" sldId="2147483669"/>
          </pc:sldLayoutMkLst>
        </pc:sldLayoutChg>
        <pc:sldLayoutChg chg="del">
          <pc:chgData name="nguyễn hương" userId="4451ae6405f999dd" providerId="LiveId" clId="{0E5A196F-EF63-455C-A6CA-643A59349331}" dt="2025-11-07T09:40:30.530" v="40" actId="47"/>
          <pc:sldLayoutMkLst>
            <pc:docMk/>
            <pc:sldMasterMk cId="0" sldId="2147483684"/>
            <pc:sldLayoutMk cId="0" sldId="2147483671"/>
          </pc:sldLayoutMkLst>
        </pc:sldLayoutChg>
        <pc:sldLayoutChg chg="del">
          <pc:chgData name="nguyễn hương" userId="4451ae6405f999dd" providerId="LiveId" clId="{0E5A196F-EF63-455C-A6CA-643A59349331}" dt="2025-11-07T09:40:35.257" v="52" actId="47"/>
          <pc:sldLayoutMkLst>
            <pc:docMk/>
            <pc:sldMasterMk cId="0" sldId="2147483684"/>
            <pc:sldLayoutMk cId="0" sldId="214748367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13619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7"/>
        <p:cNvGrpSpPr/>
        <p:nvPr/>
      </p:nvGrpSpPr>
      <p:grpSpPr>
        <a:xfrm>
          <a:off x="0" y="0"/>
          <a:ext cx="0" cy="0"/>
          <a:chOff x="0" y="0"/>
          <a:chExt cx="0" cy="0"/>
        </a:xfrm>
      </p:grpSpPr>
      <p:sp>
        <p:nvSpPr>
          <p:cNvPr id="2788" name="Google Shape;2788;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9" name="Google Shape;2789;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5896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3"/>
        <p:cNvGrpSpPr/>
        <p:nvPr/>
      </p:nvGrpSpPr>
      <p:grpSpPr>
        <a:xfrm>
          <a:off x="0" y="0"/>
          <a:ext cx="0" cy="0"/>
          <a:chOff x="0" y="0"/>
          <a:chExt cx="0" cy="0"/>
        </a:xfrm>
      </p:grpSpPr>
      <p:sp>
        <p:nvSpPr>
          <p:cNvPr id="3844" name="Google Shape;3844;gf929e0abba_1_2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5" name="Google Shape;3845;gf929e0abba_1_2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595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7940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7606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e1d838b627_4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7" name="Google Shape;3307;ge1d838b627_4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363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f929e0abba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f929e0abba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2166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f929e0abba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f929e0abba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695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f929e0abba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f929e0abba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163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8"/>
        <p:cNvGrpSpPr/>
        <p:nvPr/>
      </p:nvGrpSpPr>
      <p:grpSpPr>
        <a:xfrm>
          <a:off x="0" y="0"/>
          <a:ext cx="0" cy="0"/>
          <a:chOff x="0" y="0"/>
          <a:chExt cx="0" cy="0"/>
        </a:xfrm>
      </p:grpSpPr>
      <p:sp>
        <p:nvSpPr>
          <p:cNvPr id="3999" name="Google Shape;3999;gf929e0abba_1_1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0" name="Google Shape;4000;gf929e0abba_1_1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772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8"/>
        <p:cNvGrpSpPr/>
        <p:nvPr/>
      </p:nvGrpSpPr>
      <p:grpSpPr>
        <a:xfrm>
          <a:off x="0" y="0"/>
          <a:ext cx="0" cy="0"/>
          <a:chOff x="0" y="0"/>
          <a:chExt cx="0" cy="0"/>
        </a:xfrm>
      </p:grpSpPr>
      <p:sp>
        <p:nvSpPr>
          <p:cNvPr id="3999" name="Google Shape;3999;gf929e0abba_1_1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0" name="Google Shape;4000;gf929e0abba_1_1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8882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8"/>
        <p:cNvGrpSpPr/>
        <p:nvPr/>
      </p:nvGrpSpPr>
      <p:grpSpPr>
        <a:xfrm>
          <a:off x="0" y="0"/>
          <a:ext cx="0" cy="0"/>
          <a:chOff x="0" y="0"/>
          <a:chExt cx="0" cy="0"/>
        </a:xfrm>
      </p:grpSpPr>
      <p:sp>
        <p:nvSpPr>
          <p:cNvPr id="3999" name="Google Shape;3999;gf929e0abba_1_1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0" name="Google Shape;4000;gf929e0abba_1_1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863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5"/>
        <p:cNvGrpSpPr/>
        <p:nvPr/>
      </p:nvGrpSpPr>
      <p:grpSpPr>
        <a:xfrm>
          <a:off x="0" y="0"/>
          <a:ext cx="0" cy="0"/>
          <a:chOff x="0" y="0"/>
          <a:chExt cx="0" cy="0"/>
        </a:xfrm>
      </p:grpSpPr>
      <p:sp>
        <p:nvSpPr>
          <p:cNvPr id="2756" name="Google Shape;2756;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7" name="Google Shape;2757;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1421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2"/>
        <p:cNvGrpSpPr/>
        <p:nvPr/>
      </p:nvGrpSpPr>
      <p:grpSpPr>
        <a:xfrm>
          <a:off x="0" y="0"/>
          <a:ext cx="0" cy="0"/>
          <a:chOff x="0" y="0"/>
          <a:chExt cx="0" cy="0"/>
        </a:xfrm>
      </p:grpSpPr>
      <p:sp>
        <p:nvSpPr>
          <p:cNvPr id="3403" name="Google Shape;3403;gfd125bfe67_0_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4" name="Google Shape;3404;gfd125bfe67_0_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548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0"/>
        <p:cNvGrpSpPr/>
        <p:nvPr/>
      </p:nvGrpSpPr>
      <p:grpSpPr>
        <a:xfrm>
          <a:off x="0" y="0"/>
          <a:ext cx="0" cy="0"/>
          <a:chOff x="0" y="0"/>
          <a:chExt cx="0" cy="0"/>
        </a:xfrm>
      </p:grpSpPr>
      <p:sp>
        <p:nvSpPr>
          <p:cNvPr id="3961" name="Google Shape;3961;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2" name="Google Shape;3962;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9237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6"/>
        <p:cNvGrpSpPr/>
        <p:nvPr/>
      </p:nvGrpSpPr>
      <p:grpSpPr>
        <a:xfrm>
          <a:off x="0" y="0"/>
          <a:ext cx="0" cy="0"/>
          <a:chOff x="0" y="0"/>
          <a:chExt cx="0" cy="0"/>
        </a:xfrm>
      </p:grpSpPr>
      <p:sp>
        <p:nvSpPr>
          <p:cNvPr id="2617" name="Google Shape;2617;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8" name="Google Shape;2618;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491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cb1b2dfd4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cb1b2dfd4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9054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9"/>
        <p:cNvGrpSpPr/>
        <p:nvPr/>
      </p:nvGrpSpPr>
      <p:grpSpPr>
        <a:xfrm>
          <a:off x="0" y="0"/>
          <a:ext cx="0" cy="0"/>
          <a:chOff x="0" y="0"/>
          <a:chExt cx="0" cy="0"/>
        </a:xfrm>
      </p:grpSpPr>
      <p:sp>
        <p:nvSpPr>
          <p:cNvPr id="2820" name="Google Shape;2820;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1" name="Google Shape;2821;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1766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777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cb1b2dfd4a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7" name="Google Shape;1737;gcb1b2dfd4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1158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6"/>
        <p:cNvGrpSpPr/>
        <p:nvPr/>
      </p:nvGrpSpPr>
      <p:grpSpPr>
        <a:xfrm>
          <a:off x="0" y="0"/>
          <a:ext cx="0" cy="0"/>
          <a:chOff x="0" y="0"/>
          <a:chExt cx="0" cy="0"/>
        </a:xfrm>
      </p:grpSpPr>
      <p:sp>
        <p:nvSpPr>
          <p:cNvPr id="3957" name="Google Shape;3957;gcb1b2dfd4a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8" name="Google Shape;3958;gcb1b2dfd4a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859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6263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112900" y="4570850"/>
            <a:ext cx="701700" cy="705900"/>
            <a:chOff x="6684000" y="3862500"/>
            <a:chExt cx="701700" cy="705900"/>
          </a:xfrm>
        </p:grpSpPr>
        <p:sp>
          <p:nvSpPr>
            <p:cNvPr id="10" name="Google Shape;10;p2"/>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817681" y="-123825"/>
            <a:ext cx="1408200" cy="1418400"/>
            <a:chOff x="120225" y="808300"/>
            <a:chExt cx="1408200" cy="1418400"/>
          </a:xfrm>
        </p:grpSpPr>
        <p:sp>
          <p:nvSpPr>
            <p:cNvPr id="13" name="Google Shape;13;p2"/>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21925" y="4104125"/>
            <a:ext cx="701700" cy="705900"/>
            <a:chOff x="6684000" y="3862500"/>
            <a:chExt cx="701700" cy="705900"/>
          </a:xfrm>
        </p:grpSpPr>
        <p:sp>
          <p:nvSpPr>
            <p:cNvPr id="16" name="Google Shape;16;p2"/>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2602" y="-87425"/>
            <a:ext cx="9236363" cy="5230400"/>
            <a:chOff x="-92602" y="-87425"/>
            <a:chExt cx="9236363" cy="5230400"/>
          </a:xfrm>
        </p:grpSpPr>
        <p:grpSp>
          <p:nvGrpSpPr>
            <p:cNvPr id="19" name="Google Shape;19;p2"/>
            <p:cNvGrpSpPr/>
            <p:nvPr/>
          </p:nvGrpSpPr>
          <p:grpSpPr>
            <a:xfrm>
              <a:off x="-92602" y="102654"/>
              <a:ext cx="9236363" cy="4942725"/>
              <a:chOff x="3913600" y="56400"/>
              <a:chExt cx="5230400" cy="4942725"/>
            </a:xfrm>
          </p:grpSpPr>
          <p:sp>
            <p:nvSpPr>
              <p:cNvPr id="20" name="Google Shape;20;p2"/>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108223" y="-87425"/>
              <a:ext cx="8931123" cy="5230400"/>
              <a:chOff x="32023" y="-87425"/>
              <a:chExt cx="8931123" cy="5230400"/>
            </a:xfrm>
          </p:grpSpPr>
          <p:grpSp>
            <p:nvGrpSpPr>
              <p:cNvPr id="43" name="Google Shape;43;p2"/>
              <p:cNvGrpSpPr/>
              <p:nvPr/>
            </p:nvGrpSpPr>
            <p:grpSpPr>
              <a:xfrm>
                <a:off x="4020421" y="-87425"/>
                <a:ext cx="4942725" cy="5230400"/>
                <a:chOff x="4057425" y="-87425"/>
                <a:chExt cx="4942725" cy="5230400"/>
              </a:xfrm>
            </p:grpSpPr>
            <p:sp>
              <p:nvSpPr>
                <p:cNvPr id="44" name="Google Shape;44;p2"/>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2"/>
              <p:cNvGrpSpPr/>
              <p:nvPr/>
            </p:nvGrpSpPr>
            <p:grpSpPr>
              <a:xfrm>
                <a:off x="32023" y="-87425"/>
                <a:ext cx="3772550" cy="5230400"/>
                <a:chOff x="4993250" y="-87425"/>
                <a:chExt cx="3772550" cy="5230400"/>
              </a:xfrm>
            </p:grpSpPr>
            <p:sp>
              <p:nvSpPr>
                <p:cNvPr id="67" name="Google Shape;67;p2"/>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4" name="Google Shape;84;p2"/>
          <p:cNvSpPr txBox="1">
            <a:spLocks noGrp="1"/>
          </p:cNvSpPr>
          <p:nvPr>
            <p:ph type="ctrTitle"/>
          </p:nvPr>
        </p:nvSpPr>
        <p:spPr>
          <a:xfrm>
            <a:off x="713225" y="996700"/>
            <a:ext cx="4110900" cy="28209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48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5" name="Google Shape;85;p2"/>
          <p:cNvSpPr txBox="1">
            <a:spLocks noGrp="1"/>
          </p:cNvSpPr>
          <p:nvPr>
            <p:ph type="subTitle" idx="1"/>
          </p:nvPr>
        </p:nvSpPr>
        <p:spPr>
          <a:xfrm>
            <a:off x="713225" y="3817600"/>
            <a:ext cx="43137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extLst>
    <p:ext uri="{DCECCB84-F9BA-43D5-87BE-67443E8EF086}">
      <p15:sldGuideLst xmlns:p15="http://schemas.microsoft.com/office/powerpoint/2012/main">
        <p15:guide id="1" pos="225">
          <p15:clr>
            <a:srgbClr val="FA7B17"/>
          </p15:clr>
        </p15:guide>
        <p15:guide id="2" pos="5535">
          <p15:clr>
            <a:srgbClr val="FA7B17"/>
          </p15:clr>
        </p15:guide>
        <p15:guide id="3" orient="horz" pos="170">
          <p15:clr>
            <a:srgbClr val="FA7B17"/>
          </p15:clr>
        </p15:guide>
        <p15:guide id="4" orient="horz" pos="307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3">
    <p:spTree>
      <p:nvGrpSpPr>
        <p:cNvPr id="1" name="Shape 810"/>
        <p:cNvGrpSpPr/>
        <p:nvPr/>
      </p:nvGrpSpPr>
      <p:grpSpPr>
        <a:xfrm>
          <a:off x="0" y="0"/>
          <a:ext cx="0" cy="0"/>
          <a:chOff x="0" y="0"/>
          <a:chExt cx="0" cy="0"/>
        </a:xfrm>
      </p:grpSpPr>
      <p:grpSp>
        <p:nvGrpSpPr>
          <p:cNvPr id="811" name="Google Shape;811;p14"/>
          <p:cNvGrpSpPr/>
          <p:nvPr/>
        </p:nvGrpSpPr>
        <p:grpSpPr>
          <a:xfrm>
            <a:off x="-589800" y="336425"/>
            <a:ext cx="1408200" cy="1418400"/>
            <a:chOff x="120225" y="808300"/>
            <a:chExt cx="1408200" cy="1418400"/>
          </a:xfrm>
        </p:grpSpPr>
        <p:sp>
          <p:nvSpPr>
            <p:cNvPr id="812" name="Google Shape;812;p14"/>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4"/>
          <p:cNvGrpSpPr/>
          <p:nvPr/>
        </p:nvGrpSpPr>
        <p:grpSpPr>
          <a:xfrm>
            <a:off x="8083275" y="-130330"/>
            <a:ext cx="1408200" cy="1418400"/>
            <a:chOff x="120225" y="808300"/>
            <a:chExt cx="1408200" cy="1418400"/>
          </a:xfrm>
        </p:grpSpPr>
        <p:sp>
          <p:nvSpPr>
            <p:cNvPr id="815" name="Google Shape;815;p14"/>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4"/>
          <p:cNvGrpSpPr/>
          <p:nvPr/>
        </p:nvGrpSpPr>
        <p:grpSpPr>
          <a:xfrm>
            <a:off x="2939775" y="4327550"/>
            <a:ext cx="1408200" cy="1418400"/>
            <a:chOff x="120225" y="808300"/>
            <a:chExt cx="1408200" cy="1418400"/>
          </a:xfrm>
        </p:grpSpPr>
        <p:sp>
          <p:nvSpPr>
            <p:cNvPr id="818" name="Google Shape;818;p14"/>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4"/>
          <p:cNvGrpSpPr/>
          <p:nvPr/>
        </p:nvGrpSpPr>
        <p:grpSpPr>
          <a:xfrm>
            <a:off x="8793150" y="3621650"/>
            <a:ext cx="701700" cy="705900"/>
            <a:chOff x="6684000" y="3862500"/>
            <a:chExt cx="701700" cy="705900"/>
          </a:xfrm>
        </p:grpSpPr>
        <p:sp>
          <p:nvSpPr>
            <p:cNvPr id="821" name="Google Shape;821;p14"/>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14"/>
          <p:cNvGrpSpPr/>
          <p:nvPr/>
        </p:nvGrpSpPr>
        <p:grpSpPr>
          <a:xfrm>
            <a:off x="-92602" y="-87425"/>
            <a:ext cx="9236363" cy="5230400"/>
            <a:chOff x="-92602" y="-87425"/>
            <a:chExt cx="9236363" cy="5230400"/>
          </a:xfrm>
        </p:grpSpPr>
        <p:grpSp>
          <p:nvGrpSpPr>
            <p:cNvPr id="824" name="Google Shape;824;p14"/>
            <p:cNvGrpSpPr/>
            <p:nvPr/>
          </p:nvGrpSpPr>
          <p:grpSpPr>
            <a:xfrm>
              <a:off x="-92602" y="102654"/>
              <a:ext cx="9236363" cy="4942725"/>
              <a:chOff x="3913600" y="56400"/>
              <a:chExt cx="5230400" cy="4942725"/>
            </a:xfrm>
          </p:grpSpPr>
          <p:sp>
            <p:nvSpPr>
              <p:cNvPr id="825" name="Google Shape;825;p14"/>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4"/>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4"/>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7" name="Google Shape;847;p14"/>
            <p:cNvGrpSpPr/>
            <p:nvPr/>
          </p:nvGrpSpPr>
          <p:grpSpPr>
            <a:xfrm>
              <a:off x="108223" y="-87425"/>
              <a:ext cx="8931123" cy="5230400"/>
              <a:chOff x="32023" y="-87425"/>
              <a:chExt cx="8931123" cy="5230400"/>
            </a:xfrm>
          </p:grpSpPr>
          <p:grpSp>
            <p:nvGrpSpPr>
              <p:cNvPr id="848" name="Google Shape;848;p14"/>
              <p:cNvGrpSpPr/>
              <p:nvPr/>
            </p:nvGrpSpPr>
            <p:grpSpPr>
              <a:xfrm>
                <a:off x="4020421" y="-87425"/>
                <a:ext cx="4942725" cy="5230400"/>
                <a:chOff x="4057425" y="-87425"/>
                <a:chExt cx="4942725" cy="5230400"/>
              </a:xfrm>
            </p:grpSpPr>
            <p:sp>
              <p:nvSpPr>
                <p:cNvPr id="849" name="Google Shape;849;p14"/>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4"/>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4"/>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4"/>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4"/>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4"/>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4"/>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4"/>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4"/>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4"/>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4"/>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4"/>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4"/>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1" name="Google Shape;871;p14"/>
              <p:cNvGrpSpPr/>
              <p:nvPr/>
            </p:nvGrpSpPr>
            <p:grpSpPr>
              <a:xfrm>
                <a:off x="32023" y="-87425"/>
                <a:ext cx="3772550" cy="5230400"/>
                <a:chOff x="4993250" y="-87425"/>
                <a:chExt cx="3772550" cy="5230400"/>
              </a:xfrm>
            </p:grpSpPr>
            <p:sp>
              <p:nvSpPr>
                <p:cNvPr id="872" name="Google Shape;872;p14"/>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4"/>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4"/>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4"/>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4"/>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4"/>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4"/>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4"/>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4"/>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4"/>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4"/>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4"/>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4"/>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4"/>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4"/>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4"/>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4"/>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89" name="Google Shape;889;p14"/>
          <p:cNvSpPr txBox="1">
            <a:spLocks noGrp="1"/>
          </p:cNvSpPr>
          <p:nvPr>
            <p:ph type="title"/>
          </p:nvPr>
        </p:nvSpPr>
        <p:spPr>
          <a:xfrm>
            <a:off x="3619500" y="1900650"/>
            <a:ext cx="4525800" cy="841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90" name="Google Shape;890;p14"/>
          <p:cNvSpPr txBox="1">
            <a:spLocks noGrp="1"/>
          </p:cNvSpPr>
          <p:nvPr>
            <p:ph type="title" idx="2" hasCustomPrompt="1"/>
          </p:nvPr>
        </p:nvSpPr>
        <p:spPr>
          <a:xfrm>
            <a:off x="1572725" y="2150850"/>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91" name="Google Shape;891;p14"/>
          <p:cNvSpPr txBox="1">
            <a:spLocks noGrp="1"/>
          </p:cNvSpPr>
          <p:nvPr>
            <p:ph type="subTitle" idx="1"/>
          </p:nvPr>
        </p:nvSpPr>
        <p:spPr>
          <a:xfrm>
            <a:off x="3619500" y="2666250"/>
            <a:ext cx="45258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9">
    <p:spTree>
      <p:nvGrpSpPr>
        <p:cNvPr id="1" name="Shape 1357"/>
        <p:cNvGrpSpPr/>
        <p:nvPr/>
      </p:nvGrpSpPr>
      <p:grpSpPr>
        <a:xfrm>
          <a:off x="0" y="0"/>
          <a:ext cx="0" cy="0"/>
          <a:chOff x="0" y="0"/>
          <a:chExt cx="0" cy="0"/>
        </a:xfrm>
      </p:grpSpPr>
      <p:grpSp>
        <p:nvGrpSpPr>
          <p:cNvPr id="1358" name="Google Shape;1358;p21"/>
          <p:cNvGrpSpPr/>
          <p:nvPr/>
        </p:nvGrpSpPr>
        <p:grpSpPr>
          <a:xfrm>
            <a:off x="8564550" y="2698150"/>
            <a:ext cx="701700" cy="705900"/>
            <a:chOff x="6684000" y="3862500"/>
            <a:chExt cx="701700" cy="705900"/>
          </a:xfrm>
        </p:grpSpPr>
        <p:sp>
          <p:nvSpPr>
            <p:cNvPr id="1359" name="Google Shape;1359;p21"/>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1"/>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1" name="Google Shape;1361;p21"/>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1"/>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3" name="Google Shape;1363;p21"/>
          <p:cNvGrpSpPr/>
          <p:nvPr/>
        </p:nvGrpSpPr>
        <p:grpSpPr>
          <a:xfrm>
            <a:off x="-92602" y="-87425"/>
            <a:ext cx="9236363" cy="5230400"/>
            <a:chOff x="-92602" y="-87425"/>
            <a:chExt cx="9236363" cy="5230400"/>
          </a:xfrm>
        </p:grpSpPr>
        <p:grpSp>
          <p:nvGrpSpPr>
            <p:cNvPr id="1364" name="Google Shape;1364;p21"/>
            <p:cNvGrpSpPr/>
            <p:nvPr/>
          </p:nvGrpSpPr>
          <p:grpSpPr>
            <a:xfrm>
              <a:off x="-92602" y="102654"/>
              <a:ext cx="9236363" cy="4942725"/>
              <a:chOff x="3913600" y="56400"/>
              <a:chExt cx="5230400" cy="4942725"/>
            </a:xfrm>
          </p:grpSpPr>
          <p:sp>
            <p:nvSpPr>
              <p:cNvPr id="1365" name="Google Shape;1365;p21"/>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1"/>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1"/>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1"/>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1"/>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1"/>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1"/>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1"/>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1"/>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1"/>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1"/>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1"/>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1"/>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1"/>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1"/>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1"/>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1"/>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1"/>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1"/>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1"/>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1"/>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1"/>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21"/>
            <p:cNvGrpSpPr/>
            <p:nvPr/>
          </p:nvGrpSpPr>
          <p:grpSpPr>
            <a:xfrm>
              <a:off x="108223" y="-87425"/>
              <a:ext cx="8931123" cy="5230400"/>
              <a:chOff x="32023" y="-87425"/>
              <a:chExt cx="8931123" cy="5230400"/>
            </a:xfrm>
          </p:grpSpPr>
          <p:grpSp>
            <p:nvGrpSpPr>
              <p:cNvPr id="1388" name="Google Shape;1388;p21"/>
              <p:cNvGrpSpPr/>
              <p:nvPr/>
            </p:nvGrpSpPr>
            <p:grpSpPr>
              <a:xfrm>
                <a:off x="4020421" y="-87425"/>
                <a:ext cx="4942725" cy="5230400"/>
                <a:chOff x="4057425" y="-87425"/>
                <a:chExt cx="4942725" cy="5230400"/>
              </a:xfrm>
            </p:grpSpPr>
            <p:sp>
              <p:nvSpPr>
                <p:cNvPr id="1389" name="Google Shape;1389;p21"/>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1"/>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1"/>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1"/>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1"/>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1"/>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1"/>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1"/>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1"/>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1"/>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1"/>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1"/>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1"/>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1"/>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1"/>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1"/>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1"/>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1"/>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1"/>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1"/>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1"/>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1"/>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21"/>
              <p:cNvGrpSpPr/>
              <p:nvPr/>
            </p:nvGrpSpPr>
            <p:grpSpPr>
              <a:xfrm>
                <a:off x="32023" y="-87425"/>
                <a:ext cx="3772550" cy="5230400"/>
                <a:chOff x="4993250" y="-87425"/>
                <a:chExt cx="3772550" cy="5230400"/>
              </a:xfrm>
            </p:grpSpPr>
            <p:sp>
              <p:nvSpPr>
                <p:cNvPr id="1412" name="Google Shape;1412;p21"/>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1"/>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1"/>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1"/>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1"/>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1"/>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1"/>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1"/>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1"/>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1"/>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1"/>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1"/>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1"/>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1"/>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1"/>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1"/>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1"/>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29" name="Google Shape;1429;p21"/>
          <p:cNvSpPr txBox="1">
            <a:spLocks noGrp="1"/>
          </p:cNvSpPr>
          <p:nvPr>
            <p:ph type="title"/>
          </p:nvPr>
        </p:nvSpPr>
        <p:spPr>
          <a:xfrm>
            <a:off x="2370900" y="15716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30" name="Google Shape;1430;p21"/>
          <p:cNvSpPr txBox="1">
            <a:spLocks noGrp="1"/>
          </p:cNvSpPr>
          <p:nvPr>
            <p:ph type="subTitle" idx="1"/>
          </p:nvPr>
        </p:nvSpPr>
        <p:spPr>
          <a:xfrm>
            <a:off x="2790600" y="2875675"/>
            <a:ext cx="35628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7">
    <p:spTree>
      <p:nvGrpSpPr>
        <p:cNvPr id="1" name="Shape 1431"/>
        <p:cNvGrpSpPr/>
        <p:nvPr/>
      </p:nvGrpSpPr>
      <p:grpSpPr>
        <a:xfrm>
          <a:off x="0" y="0"/>
          <a:ext cx="0" cy="0"/>
          <a:chOff x="0" y="0"/>
          <a:chExt cx="0" cy="0"/>
        </a:xfrm>
      </p:grpSpPr>
      <p:grpSp>
        <p:nvGrpSpPr>
          <p:cNvPr id="1432" name="Google Shape;1432;p22"/>
          <p:cNvGrpSpPr/>
          <p:nvPr/>
        </p:nvGrpSpPr>
        <p:grpSpPr>
          <a:xfrm>
            <a:off x="3395895" y="4343550"/>
            <a:ext cx="1408200" cy="1418400"/>
            <a:chOff x="120225" y="808300"/>
            <a:chExt cx="1408200" cy="1418400"/>
          </a:xfrm>
        </p:grpSpPr>
        <p:sp>
          <p:nvSpPr>
            <p:cNvPr id="1433" name="Google Shape;1433;p22"/>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2"/>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22"/>
          <p:cNvGrpSpPr/>
          <p:nvPr/>
        </p:nvGrpSpPr>
        <p:grpSpPr>
          <a:xfrm>
            <a:off x="-350850" y="815725"/>
            <a:ext cx="701700" cy="705900"/>
            <a:chOff x="6684000" y="3862500"/>
            <a:chExt cx="701700" cy="705900"/>
          </a:xfrm>
        </p:grpSpPr>
        <p:sp>
          <p:nvSpPr>
            <p:cNvPr id="1436" name="Google Shape;1436;p22"/>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2"/>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22"/>
          <p:cNvGrpSpPr/>
          <p:nvPr/>
        </p:nvGrpSpPr>
        <p:grpSpPr>
          <a:xfrm>
            <a:off x="8793150" y="815725"/>
            <a:ext cx="701700" cy="705900"/>
            <a:chOff x="6684000" y="3862500"/>
            <a:chExt cx="701700" cy="705900"/>
          </a:xfrm>
        </p:grpSpPr>
        <p:sp>
          <p:nvSpPr>
            <p:cNvPr id="1439" name="Google Shape;1439;p22"/>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2"/>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22"/>
          <p:cNvGrpSpPr/>
          <p:nvPr/>
        </p:nvGrpSpPr>
        <p:grpSpPr>
          <a:xfrm>
            <a:off x="114675" y="4097300"/>
            <a:ext cx="701700" cy="705900"/>
            <a:chOff x="6684000" y="3862500"/>
            <a:chExt cx="701700" cy="705900"/>
          </a:xfrm>
        </p:grpSpPr>
        <p:sp>
          <p:nvSpPr>
            <p:cNvPr id="1442" name="Google Shape;1442;p22"/>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2"/>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2"/>
          <p:cNvGrpSpPr/>
          <p:nvPr/>
        </p:nvGrpSpPr>
        <p:grpSpPr>
          <a:xfrm>
            <a:off x="-92602" y="-87425"/>
            <a:ext cx="9236363" cy="5230400"/>
            <a:chOff x="-92602" y="-87425"/>
            <a:chExt cx="9236363" cy="5230400"/>
          </a:xfrm>
        </p:grpSpPr>
        <p:grpSp>
          <p:nvGrpSpPr>
            <p:cNvPr id="1445" name="Google Shape;1445;p22"/>
            <p:cNvGrpSpPr/>
            <p:nvPr/>
          </p:nvGrpSpPr>
          <p:grpSpPr>
            <a:xfrm>
              <a:off x="-92602" y="102654"/>
              <a:ext cx="9236363" cy="4942725"/>
              <a:chOff x="3913600" y="56400"/>
              <a:chExt cx="5230400" cy="4942725"/>
            </a:xfrm>
          </p:grpSpPr>
          <p:sp>
            <p:nvSpPr>
              <p:cNvPr id="1446" name="Google Shape;1446;p22"/>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2"/>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2"/>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2"/>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2"/>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2"/>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2"/>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2"/>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2"/>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2"/>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2"/>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2"/>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2"/>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2"/>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2"/>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2"/>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2"/>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2"/>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2"/>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2"/>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2"/>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2"/>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8" name="Google Shape;1468;p22"/>
            <p:cNvGrpSpPr/>
            <p:nvPr/>
          </p:nvGrpSpPr>
          <p:grpSpPr>
            <a:xfrm>
              <a:off x="108223" y="-87425"/>
              <a:ext cx="8931123" cy="5230400"/>
              <a:chOff x="32023" y="-87425"/>
              <a:chExt cx="8931123" cy="5230400"/>
            </a:xfrm>
          </p:grpSpPr>
          <p:grpSp>
            <p:nvGrpSpPr>
              <p:cNvPr id="1469" name="Google Shape;1469;p22"/>
              <p:cNvGrpSpPr/>
              <p:nvPr/>
            </p:nvGrpSpPr>
            <p:grpSpPr>
              <a:xfrm>
                <a:off x="4020421" y="-87425"/>
                <a:ext cx="4942725" cy="5230400"/>
                <a:chOff x="4057425" y="-87425"/>
                <a:chExt cx="4942725" cy="5230400"/>
              </a:xfrm>
            </p:grpSpPr>
            <p:sp>
              <p:nvSpPr>
                <p:cNvPr id="1470" name="Google Shape;1470;p22"/>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2"/>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2"/>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2"/>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2"/>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2"/>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2"/>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2"/>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2"/>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2"/>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2"/>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2"/>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2"/>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2"/>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2"/>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2"/>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2"/>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2"/>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2"/>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2"/>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2"/>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2"/>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22"/>
              <p:cNvGrpSpPr/>
              <p:nvPr/>
            </p:nvGrpSpPr>
            <p:grpSpPr>
              <a:xfrm>
                <a:off x="32023" y="-87425"/>
                <a:ext cx="3772550" cy="5230400"/>
                <a:chOff x="4993250" y="-87425"/>
                <a:chExt cx="3772550" cy="5230400"/>
              </a:xfrm>
            </p:grpSpPr>
            <p:sp>
              <p:nvSpPr>
                <p:cNvPr id="1493" name="Google Shape;1493;p22"/>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2"/>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2"/>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2"/>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2"/>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2"/>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2"/>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2"/>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2"/>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2"/>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2"/>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2"/>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2"/>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2"/>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2"/>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2"/>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2"/>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10" name="Google Shape;1510;p22"/>
          <p:cNvSpPr txBox="1">
            <a:spLocks noGrp="1"/>
          </p:cNvSpPr>
          <p:nvPr>
            <p:ph type="subTitle" idx="1"/>
          </p:nvPr>
        </p:nvSpPr>
        <p:spPr>
          <a:xfrm>
            <a:off x="1039650" y="2905350"/>
            <a:ext cx="34107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400">
                <a:solidFill>
                  <a:schemeClr val="accent1"/>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511" name="Google Shape;1511;p22"/>
          <p:cNvSpPr txBox="1">
            <a:spLocks noGrp="1"/>
          </p:cNvSpPr>
          <p:nvPr>
            <p:ph type="subTitle" idx="2"/>
          </p:nvPr>
        </p:nvSpPr>
        <p:spPr>
          <a:xfrm>
            <a:off x="1039650" y="1530738"/>
            <a:ext cx="34107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400">
                <a:solidFill>
                  <a:schemeClr val="accent1"/>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512" name="Google Shape;1512;p22"/>
          <p:cNvSpPr txBox="1">
            <a:spLocks noGrp="1"/>
          </p:cNvSpPr>
          <p:nvPr>
            <p:ph type="subTitle" idx="3"/>
          </p:nvPr>
        </p:nvSpPr>
        <p:spPr>
          <a:xfrm>
            <a:off x="1039650" y="3401850"/>
            <a:ext cx="34107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3" name="Google Shape;1513;p22"/>
          <p:cNvSpPr txBox="1">
            <a:spLocks noGrp="1"/>
          </p:cNvSpPr>
          <p:nvPr>
            <p:ph type="subTitle" idx="4"/>
          </p:nvPr>
        </p:nvSpPr>
        <p:spPr>
          <a:xfrm>
            <a:off x="1039650" y="2027250"/>
            <a:ext cx="34107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4" name="Google Shape;1514;p22"/>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596"/>
        <p:cNvGrpSpPr/>
        <p:nvPr/>
      </p:nvGrpSpPr>
      <p:grpSpPr>
        <a:xfrm>
          <a:off x="0" y="0"/>
          <a:ext cx="0" cy="0"/>
          <a:chOff x="0" y="0"/>
          <a:chExt cx="0" cy="0"/>
        </a:xfrm>
      </p:grpSpPr>
      <p:grpSp>
        <p:nvGrpSpPr>
          <p:cNvPr id="1597" name="Google Shape;1597;p24"/>
          <p:cNvGrpSpPr/>
          <p:nvPr/>
        </p:nvGrpSpPr>
        <p:grpSpPr>
          <a:xfrm>
            <a:off x="8793150" y="815725"/>
            <a:ext cx="701700" cy="705900"/>
            <a:chOff x="6684000" y="3862500"/>
            <a:chExt cx="701700" cy="705900"/>
          </a:xfrm>
        </p:grpSpPr>
        <p:sp>
          <p:nvSpPr>
            <p:cNvPr id="1598" name="Google Shape;1598;p24"/>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4"/>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0" name="Google Shape;1600;p24"/>
          <p:cNvGrpSpPr/>
          <p:nvPr/>
        </p:nvGrpSpPr>
        <p:grpSpPr>
          <a:xfrm>
            <a:off x="-350850" y="815725"/>
            <a:ext cx="701700" cy="705900"/>
            <a:chOff x="6684000" y="3862500"/>
            <a:chExt cx="701700" cy="705900"/>
          </a:xfrm>
        </p:grpSpPr>
        <p:sp>
          <p:nvSpPr>
            <p:cNvPr id="1601" name="Google Shape;1601;p24"/>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4"/>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3" name="Google Shape;1603;p24"/>
          <p:cNvGrpSpPr/>
          <p:nvPr/>
        </p:nvGrpSpPr>
        <p:grpSpPr>
          <a:xfrm>
            <a:off x="5520750" y="4570850"/>
            <a:ext cx="701700" cy="705900"/>
            <a:chOff x="6684000" y="3862500"/>
            <a:chExt cx="701700" cy="705900"/>
          </a:xfrm>
        </p:grpSpPr>
        <p:sp>
          <p:nvSpPr>
            <p:cNvPr id="1604" name="Google Shape;1604;p24"/>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4"/>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6" name="Google Shape;1606;p24"/>
          <p:cNvGrpSpPr/>
          <p:nvPr/>
        </p:nvGrpSpPr>
        <p:grpSpPr>
          <a:xfrm>
            <a:off x="8793150" y="3398375"/>
            <a:ext cx="701700" cy="705900"/>
            <a:chOff x="6684000" y="3862500"/>
            <a:chExt cx="701700" cy="705900"/>
          </a:xfrm>
        </p:grpSpPr>
        <p:sp>
          <p:nvSpPr>
            <p:cNvPr id="1607" name="Google Shape;1607;p24"/>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4"/>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9" name="Google Shape;1609;p24"/>
          <p:cNvGrpSpPr/>
          <p:nvPr/>
        </p:nvGrpSpPr>
        <p:grpSpPr>
          <a:xfrm>
            <a:off x="-92602" y="-87425"/>
            <a:ext cx="9236363" cy="5230400"/>
            <a:chOff x="-92602" y="-87425"/>
            <a:chExt cx="9236363" cy="5230400"/>
          </a:xfrm>
        </p:grpSpPr>
        <p:grpSp>
          <p:nvGrpSpPr>
            <p:cNvPr id="1610" name="Google Shape;1610;p24"/>
            <p:cNvGrpSpPr/>
            <p:nvPr/>
          </p:nvGrpSpPr>
          <p:grpSpPr>
            <a:xfrm>
              <a:off x="-92602" y="102654"/>
              <a:ext cx="9236363" cy="4942725"/>
              <a:chOff x="3913600" y="56400"/>
              <a:chExt cx="5230400" cy="4942725"/>
            </a:xfrm>
          </p:grpSpPr>
          <p:sp>
            <p:nvSpPr>
              <p:cNvPr id="1611" name="Google Shape;1611;p24"/>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4"/>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4"/>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4"/>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4"/>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4"/>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4"/>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4"/>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4"/>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4"/>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4"/>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4"/>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4"/>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4"/>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4"/>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4"/>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4"/>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4"/>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4"/>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4"/>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4"/>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4"/>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3" name="Google Shape;1633;p24"/>
            <p:cNvGrpSpPr/>
            <p:nvPr/>
          </p:nvGrpSpPr>
          <p:grpSpPr>
            <a:xfrm>
              <a:off x="108223" y="-87425"/>
              <a:ext cx="8931123" cy="5230400"/>
              <a:chOff x="32023" y="-87425"/>
              <a:chExt cx="8931123" cy="5230400"/>
            </a:xfrm>
          </p:grpSpPr>
          <p:grpSp>
            <p:nvGrpSpPr>
              <p:cNvPr id="1634" name="Google Shape;1634;p24"/>
              <p:cNvGrpSpPr/>
              <p:nvPr/>
            </p:nvGrpSpPr>
            <p:grpSpPr>
              <a:xfrm>
                <a:off x="4020421" y="-87425"/>
                <a:ext cx="4942725" cy="5230400"/>
                <a:chOff x="4057425" y="-87425"/>
                <a:chExt cx="4942725" cy="5230400"/>
              </a:xfrm>
            </p:grpSpPr>
            <p:sp>
              <p:nvSpPr>
                <p:cNvPr id="1635" name="Google Shape;1635;p24"/>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4"/>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4"/>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4"/>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4"/>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4"/>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4"/>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4"/>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4"/>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4"/>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4"/>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4"/>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4"/>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4"/>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4"/>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4"/>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4"/>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4"/>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4"/>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4"/>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4"/>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4"/>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7" name="Google Shape;1657;p24"/>
              <p:cNvGrpSpPr/>
              <p:nvPr/>
            </p:nvGrpSpPr>
            <p:grpSpPr>
              <a:xfrm>
                <a:off x="32023" y="-87425"/>
                <a:ext cx="3772550" cy="5230400"/>
                <a:chOff x="4993250" y="-87425"/>
                <a:chExt cx="3772550" cy="5230400"/>
              </a:xfrm>
            </p:grpSpPr>
            <p:sp>
              <p:nvSpPr>
                <p:cNvPr id="1658" name="Google Shape;1658;p24"/>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4"/>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4"/>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4"/>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4"/>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4"/>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4"/>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4"/>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4"/>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4"/>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4"/>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4"/>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4"/>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4"/>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4"/>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4"/>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4"/>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675" name="Google Shape;1675;p24"/>
          <p:cNvSpPr txBox="1">
            <a:spLocks noGrp="1"/>
          </p:cNvSpPr>
          <p:nvPr>
            <p:ph type="title"/>
          </p:nvPr>
        </p:nvSpPr>
        <p:spPr>
          <a:xfrm>
            <a:off x="705575" y="2988606"/>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76" name="Google Shape;1676;p24"/>
          <p:cNvSpPr txBox="1">
            <a:spLocks noGrp="1"/>
          </p:cNvSpPr>
          <p:nvPr>
            <p:ph type="subTitle" idx="1"/>
          </p:nvPr>
        </p:nvSpPr>
        <p:spPr>
          <a:xfrm>
            <a:off x="705575" y="3430028"/>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7" name="Google Shape;1677;p24"/>
          <p:cNvSpPr txBox="1">
            <a:spLocks noGrp="1"/>
          </p:cNvSpPr>
          <p:nvPr>
            <p:ph type="title" idx="2"/>
          </p:nvPr>
        </p:nvSpPr>
        <p:spPr>
          <a:xfrm>
            <a:off x="3323175" y="2988606"/>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78" name="Google Shape;1678;p24"/>
          <p:cNvSpPr txBox="1">
            <a:spLocks noGrp="1"/>
          </p:cNvSpPr>
          <p:nvPr>
            <p:ph type="subTitle" idx="3"/>
          </p:nvPr>
        </p:nvSpPr>
        <p:spPr>
          <a:xfrm>
            <a:off x="3323175" y="3430028"/>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9" name="Google Shape;1679;p24"/>
          <p:cNvSpPr txBox="1">
            <a:spLocks noGrp="1"/>
          </p:cNvSpPr>
          <p:nvPr>
            <p:ph type="title" idx="4"/>
          </p:nvPr>
        </p:nvSpPr>
        <p:spPr>
          <a:xfrm>
            <a:off x="5940774" y="2988606"/>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80" name="Google Shape;1680;p24"/>
          <p:cNvSpPr txBox="1">
            <a:spLocks noGrp="1"/>
          </p:cNvSpPr>
          <p:nvPr>
            <p:ph type="subTitle" idx="5"/>
          </p:nvPr>
        </p:nvSpPr>
        <p:spPr>
          <a:xfrm>
            <a:off x="5940774" y="3430028"/>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1" name="Google Shape;168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ive columns">
  <p:cSld name="CUSTOM_5">
    <p:spTree>
      <p:nvGrpSpPr>
        <p:cNvPr id="1" name="Shape 1939"/>
        <p:cNvGrpSpPr/>
        <p:nvPr/>
      </p:nvGrpSpPr>
      <p:grpSpPr>
        <a:xfrm>
          <a:off x="0" y="0"/>
          <a:ext cx="0" cy="0"/>
          <a:chOff x="0" y="0"/>
          <a:chExt cx="0" cy="0"/>
        </a:xfrm>
      </p:grpSpPr>
      <p:grpSp>
        <p:nvGrpSpPr>
          <p:cNvPr id="1940" name="Google Shape;1940;p28"/>
          <p:cNvGrpSpPr/>
          <p:nvPr/>
        </p:nvGrpSpPr>
        <p:grpSpPr>
          <a:xfrm>
            <a:off x="-818400" y="336425"/>
            <a:ext cx="1408200" cy="1418400"/>
            <a:chOff x="120225" y="808300"/>
            <a:chExt cx="1408200" cy="1418400"/>
          </a:xfrm>
        </p:grpSpPr>
        <p:sp>
          <p:nvSpPr>
            <p:cNvPr id="1941" name="Google Shape;1941;p28"/>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8"/>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3" name="Google Shape;1943;p28"/>
          <p:cNvGrpSpPr/>
          <p:nvPr/>
        </p:nvGrpSpPr>
        <p:grpSpPr>
          <a:xfrm>
            <a:off x="583650" y="4574225"/>
            <a:ext cx="701700" cy="705900"/>
            <a:chOff x="6684000" y="3862500"/>
            <a:chExt cx="701700" cy="705900"/>
          </a:xfrm>
        </p:grpSpPr>
        <p:sp>
          <p:nvSpPr>
            <p:cNvPr id="1944" name="Google Shape;1944;p28"/>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8"/>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28"/>
          <p:cNvGrpSpPr/>
          <p:nvPr/>
        </p:nvGrpSpPr>
        <p:grpSpPr>
          <a:xfrm>
            <a:off x="8325600" y="3155825"/>
            <a:ext cx="1408200" cy="1418400"/>
            <a:chOff x="120225" y="808300"/>
            <a:chExt cx="1408200" cy="1418400"/>
          </a:xfrm>
        </p:grpSpPr>
        <p:sp>
          <p:nvSpPr>
            <p:cNvPr id="1947" name="Google Shape;1947;p28"/>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8"/>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28"/>
          <p:cNvGrpSpPr/>
          <p:nvPr/>
        </p:nvGrpSpPr>
        <p:grpSpPr>
          <a:xfrm>
            <a:off x="-92602" y="-87425"/>
            <a:ext cx="9236363" cy="5230400"/>
            <a:chOff x="-92602" y="-87425"/>
            <a:chExt cx="9236363" cy="5230400"/>
          </a:xfrm>
        </p:grpSpPr>
        <p:grpSp>
          <p:nvGrpSpPr>
            <p:cNvPr id="1950" name="Google Shape;1950;p28"/>
            <p:cNvGrpSpPr/>
            <p:nvPr/>
          </p:nvGrpSpPr>
          <p:grpSpPr>
            <a:xfrm>
              <a:off x="-92602" y="102654"/>
              <a:ext cx="9236363" cy="4942725"/>
              <a:chOff x="3913600" y="56400"/>
              <a:chExt cx="5230400" cy="4942725"/>
            </a:xfrm>
          </p:grpSpPr>
          <p:sp>
            <p:nvSpPr>
              <p:cNvPr id="1951" name="Google Shape;1951;p28"/>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8"/>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8"/>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8"/>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8"/>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8"/>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8"/>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8"/>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8"/>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8"/>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8"/>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8"/>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8"/>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8"/>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8"/>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8"/>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8"/>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8"/>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8"/>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8"/>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8"/>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8"/>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3" name="Google Shape;1973;p28"/>
            <p:cNvGrpSpPr/>
            <p:nvPr/>
          </p:nvGrpSpPr>
          <p:grpSpPr>
            <a:xfrm>
              <a:off x="108223" y="-87425"/>
              <a:ext cx="8931123" cy="5230400"/>
              <a:chOff x="32023" y="-87425"/>
              <a:chExt cx="8931123" cy="5230400"/>
            </a:xfrm>
          </p:grpSpPr>
          <p:grpSp>
            <p:nvGrpSpPr>
              <p:cNvPr id="1974" name="Google Shape;1974;p28"/>
              <p:cNvGrpSpPr/>
              <p:nvPr/>
            </p:nvGrpSpPr>
            <p:grpSpPr>
              <a:xfrm>
                <a:off x="4020421" y="-87425"/>
                <a:ext cx="4942725" cy="5230400"/>
                <a:chOff x="4057425" y="-87425"/>
                <a:chExt cx="4942725" cy="5230400"/>
              </a:xfrm>
            </p:grpSpPr>
            <p:sp>
              <p:nvSpPr>
                <p:cNvPr id="1975" name="Google Shape;1975;p28"/>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8"/>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8"/>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8"/>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8"/>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8"/>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8"/>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8"/>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8"/>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8"/>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8"/>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8"/>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8"/>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8"/>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8"/>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8"/>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8"/>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8"/>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8"/>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8"/>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8"/>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8"/>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7" name="Google Shape;1997;p28"/>
              <p:cNvGrpSpPr/>
              <p:nvPr/>
            </p:nvGrpSpPr>
            <p:grpSpPr>
              <a:xfrm>
                <a:off x="32023" y="-87425"/>
                <a:ext cx="3772550" cy="5230400"/>
                <a:chOff x="4993250" y="-87425"/>
                <a:chExt cx="3772550" cy="5230400"/>
              </a:xfrm>
            </p:grpSpPr>
            <p:sp>
              <p:nvSpPr>
                <p:cNvPr id="1998" name="Google Shape;1998;p28"/>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8"/>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8"/>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8"/>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8"/>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8"/>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8"/>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8"/>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8"/>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8"/>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8"/>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8"/>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8"/>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8"/>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8"/>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8"/>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8"/>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015" name="Google Shape;2015;p28"/>
          <p:cNvSpPr txBox="1">
            <a:spLocks noGrp="1"/>
          </p:cNvSpPr>
          <p:nvPr>
            <p:ph type="title"/>
          </p:nvPr>
        </p:nvSpPr>
        <p:spPr>
          <a:xfrm>
            <a:off x="3400126" y="1576125"/>
            <a:ext cx="2358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16" name="Google Shape;2016;p28"/>
          <p:cNvSpPr txBox="1">
            <a:spLocks noGrp="1"/>
          </p:cNvSpPr>
          <p:nvPr>
            <p:ph type="subTitle" idx="1"/>
          </p:nvPr>
        </p:nvSpPr>
        <p:spPr>
          <a:xfrm>
            <a:off x="3400126" y="2086450"/>
            <a:ext cx="2358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7" name="Google Shape;2017;p28"/>
          <p:cNvSpPr txBox="1">
            <a:spLocks noGrp="1"/>
          </p:cNvSpPr>
          <p:nvPr>
            <p:ph type="title" idx="2"/>
          </p:nvPr>
        </p:nvSpPr>
        <p:spPr>
          <a:xfrm>
            <a:off x="2136251" y="3171450"/>
            <a:ext cx="2358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18" name="Google Shape;2018;p28"/>
          <p:cNvSpPr txBox="1">
            <a:spLocks noGrp="1"/>
          </p:cNvSpPr>
          <p:nvPr>
            <p:ph type="subTitle" idx="3"/>
          </p:nvPr>
        </p:nvSpPr>
        <p:spPr>
          <a:xfrm>
            <a:off x="2136251" y="3681775"/>
            <a:ext cx="2358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9" name="Google Shape;2019;p28"/>
          <p:cNvSpPr txBox="1">
            <a:spLocks noGrp="1"/>
          </p:cNvSpPr>
          <p:nvPr>
            <p:ph type="title" idx="4"/>
          </p:nvPr>
        </p:nvSpPr>
        <p:spPr>
          <a:xfrm>
            <a:off x="5927877" y="1576125"/>
            <a:ext cx="2358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0" name="Google Shape;2020;p28"/>
          <p:cNvSpPr txBox="1">
            <a:spLocks noGrp="1"/>
          </p:cNvSpPr>
          <p:nvPr>
            <p:ph type="subTitle" idx="5"/>
          </p:nvPr>
        </p:nvSpPr>
        <p:spPr>
          <a:xfrm>
            <a:off x="5927877" y="2086450"/>
            <a:ext cx="2358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1" name="Google Shape;2021;p28"/>
          <p:cNvSpPr txBox="1">
            <a:spLocks noGrp="1"/>
          </p:cNvSpPr>
          <p:nvPr>
            <p:ph type="title" idx="6"/>
          </p:nvPr>
        </p:nvSpPr>
        <p:spPr>
          <a:xfrm>
            <a:off x="4664002" y="3171450"/>
            <a:ext cx="2358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2" name="Google Shape;2022;p28"/>
          <p:cNvSpPr txBox="1">
            <a:spLocks noGrp="1"/>
          </p:cNvSpPr>
          <p:nvPr>
            <p:ph type="subTitle" idx="7"/>
          </p:nvPr>
        </p:nvSpPr>
        <p:spPr>
          <a:xfrm>
            <a:off x="4664002" y="3681775"/>
            <a:ext cx="2358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28"/>
          <p:cNvSpPr txBox="1">
            <a:spLocks noGrp="1"/>
          </p:cNvSpPr>
          <p:nvPr>
            <p:ph type="title" idx="8"/>
          </p:nvPr>
        </p:nvSpPr>
        <p:spPr>
          <a:xfrm>
            <a:off x="872375" y="1576125"/>
            <a:ext cx="2358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4" name="Google Shape;2024;p28"/>
          <p:cNvSpPr txBox="1">
            <a:spLocks noGrp="1"/>
          </p:cNvSpPr>
          <p:nvPr>
            <p:ph type="subTitle" idx="9"/>
          </p:nvPr>
        </p:nvSpPr>
        <p:spPr>
          <a:xfrm>
            <a:off x="872375" y="2086450"/>
            <a:ext cx="2358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28"/>
          <p:cNvSpPr txBox="1">
            <a:spLocks noGrp="1"/>
          </p:cNvSpPr>
          <p:nvPr>
            <p:ph type="title" idx="13"/>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370"/>
        <p:cNvGrpSpPr/>
        <p:nvPr/>
      </p:nvGrpSpPr>
      <p:grpSpPr>
        <a:xfrm>
          <a:off x="0" y="0"/>
          <a:ext cx="0" cy="0"/>
          <a:chOff x="0" y="0"/>
          <a:chExt cx="0" cy="0"/>
        </a:xfrm>
      </p:grpSpPr>
      <p:grpSp>
        <p:nvGrpSpPr>
          <p:cNvPr id="2371" name="Google Shape;2371;p33"/>
          <p:cNvGrpSpPr/>
          <p:nvPr/>
        </p:nvGrpSpPr>
        <p:grpSpPr>
          <a:xfrm>
            <a:off x="4112900" y="4570850"/>
            <a:ext cx="701700" cy="705900"/>
            <a:chOff x="6684000" y="3862500"/>
            <a:chExt cx="701700" cy="705900"/>
          </a:xfrm>
        </p:grpSpPr>
        <p:sp>
          <p:nvSpPr>
            <p:cNvPr id="2372" name="Google Shape;2372;p33"/>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3"/>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4" name="Google Shape;2374;p33"/>
          <p:cNvGrpSpPr/>
          <p:nvPr/>
        </p:nvGrpSpPr>
        <p:grpSpPr>
          <a:xfrm>
            <a:off x="-589800" y="-123825"/>
            <a:ext cx="1408200" cy="1418400"/>
            <a:chOff x="120225" y="808300"/>
            <a:chExt cx="1408200" cy="1418400"/>
          </a:xfrm>
        </p:grpSpPr>
        <p:sp>
          <p:nvSpPr>
            <p:cNvPr id="2375" name="Google Shape;2375;p33"/>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3"/>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7" name="Google Shape;2377;p33"/>
          <p:cNvGrpSpPr/>
          <p:nvPr/>
        </p:nvGrpSpPr>
        <p:grpSpPr>
          <a:xfrm>
            <a:off x="121925" y="4104125"/>
            <a:ext cx="701700" cy="705900"/>
            <a:chOff x="6684000" y="3862500"/>
            <a:chExt cx="701700" cy="705900"/>
          </a:xfrm>
        </p:grpSpPr>
        <p:sp>
          <p:nvSpPr>
            <p:cNvPr id="2378" name="Google Shape;2378;p33"/>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3"/>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0" name="Google Shape;2380;p33"/>
          <p:cNvGrpSpPr/>
          <p:nvPr/>
        </p:nvGrpSpPr>
        <p:grpSpPr>
          <a:xfrm>
            <a:off x="-92602" y="-87425"/>
            <a:ext cx="9236363" cy="5230400"/>
            <a:chOff x="-92602" y="-87425"/>
            <a:chExt cx="9236363" cy="5230400"/>
          </a:xfrm>
        </p:grpSpPr>
        <p:grpSp>
          <p:nvGrpSpPr>
            <p:cNvPr id="2381" name="Google Shape;2381;p33"/>
            <p:cNvGrpSpPr/>
            <p:nvPr/>
          </p:nvGrpSpPr>
          <p:grpSpPr>
            <a:xfrm>
              <a:off x="-92602" y="102654"/>
              <a:ext cx="9236363" cy="4942725"/>
              <a:chOff x="3913600" y="56400"/>
              <a:chExt cx="5230400" cy="4942725"/>
            </a:xfrm>
          </p:grpSpPr>
          <p:sp>
            <p:nvSpPr>
              <p:cNvPr id="2382" name="Google Shape;2382;p33"/>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3"/>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3"/>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3"/>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3"/>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3"/>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3"/>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3"/>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3"/>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3"/>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3"/>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3"/>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3"/>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3"/>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3"/>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3"/>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3"/>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3"/>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3"/>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3"/>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3"/>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3"/>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4" name="Google Shape;2404;p33"/>
            <p:cNvGrpSpPr/>
            <p:nvPr/>
          </p:nvGrpSpPr>
          <p:grpSpPr>
            <a:xfrm>
              <a:off x="108223" y="-87425"/>
              <a:ext cx="8931123" cy="5230400"/>
              <a:chOff x="32023" y="-87425"/>
              <a:chExt cx="8931123" cy="5230400"/>
            </a:xfrm>
          </p:grpSpPr>
          <p:grpSp>
            <p:nvGrpSpPr>
              <p:cNvPr id="2405" name="Google Shape;2405;p33"/>
              <p:cNvGrpSpPr/>
              <p:nvPr/>
            </p:nvGrpSpPr>
            <p:grpSpPr>
              <a:xfrm>
                <a:off x="4020421" y="-87425"/>
                <a:ext cx="4942725" cy="5230400"/>
                <a:chOff x="4057425" y="-87425"/>
                <a:chExt cx="4942725" cy="5230400"/>
              </a:xfrm>
            </p:grpSpPr>
            <p:sp>
              <p:nvSpPr>
                <p:cNvPr id="2406" name="Google Shape;2406;p33"/>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3"/>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3"/>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3"/>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3"/>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3"/>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3"/>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3"/>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3"/>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3"/>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3"/>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3"/>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3"/>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3"/>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3"/>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3"/>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3"/>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3"/>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3"/>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3"/>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3"/>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3"/>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33"/>
              <p:cNvGrpSpPr/>
              <p:nvPr/>
            </p:nvGrpSpPr>
            <p:grpSpPr>
              <a:xfrm>
                <a:off x="32023" y="-87425"/>
                <a:ext cx="3772550" cy="5230400"/>
                <a:chOff x="4993250" y="-87425"/>
                <a:chExt cx="3772550" cy="5230400"/>
              </a:xfrm>
            </p:grpSpPr>
            <p:sp>
              <p:nvSpPr>
                <p:cNvPr id="2429" name="Google Shape;2429;p33"/>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3"/>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3"/>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3"/>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3"/>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3"/>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3"/>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3"/>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3"/>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3"/>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3"/>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3"/>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3"/>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3"/>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3"/>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3"/>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3"/>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2446"/>
        <p:cNvGrpSpPr/>
        <p:nvPr/>
      </p:nvGrpSpPr>
      <p:grpSpPr>
        <a:xfrm>
          <a:off x="0" y="0"/>
          <a:ext cx="0" cy="0"/>
          <a:chOff x="0" y="0"/>
          <a:chExt cx="0" cy="0"/>
        </a:xfrm>
      </p:grpSpPr>
      <p:grpSp>
        <p:nvGrpSpPr>
          <p:cNvPr id="2447" name="Google Shape;2447;p34"/>
          <p:cNvGrpSpPr/>
          <p:nvPr/>
        </p:nvGrpSpPr>
        <p:grpSpPr>
          <a:xfrm>
            <a:off x="-114300" y="1517175"/>
            <a:ext cx="1408200" cy="1418400"/>
            <a:chOff x="120225" y="808300"/>
            <a:chExt cx="1408200" cy="1418400"/>
          </a:xfrm>
        </p:grpSpPr>
        <p:sp>
          <p:nvSpPr>
            <p:cNvPr id="2448" name="Google Shape;2448;p34"/>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4"/>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0" name="Google Shape;2450;p34"/>
          <p:cNvGrpSpPr/>
          <p:nvPr/>
        </p:nvGrpSpPr>
        <p:grpSpPr>
          <a:xfrm>
            <a:off x="7397175" y="4568575"/>
            <a:ext cx="701700" cy="705900"/>
            <a:chOff x="6684000" y="3862500"/>
            <a:chExt cx="701700" cy="705900"/>
          </a:xfrm>
        </p:grpSpPr>
        <p:sp>
          <p:nvSpPr>
            <p:cNvPr id="2451" name="Google Shape;2451;p34"/>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4"/>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3" name="Google Shape;2453;p34"/>
          <p:cNvGrpSpPr/>
          <p:nvPr/>
        </p:nvGrpSpPr>
        <p:grpSpPr>
          <a:xfrm>
            <a:off x="-350850" y="3862675"/>
            <a:ext cx="701700" cy="705900"/>
            <a:chOff x="6684000" y="3862500"/>
            <a:chExt cx="701700" cy="705900"/>
          </a:xfrm>
        </p:grpSpPr>
        <p:sp>
          <p:nvSpPr>
            <p:cNvPr id="2454" name="Google Shape;2454;p34"/>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4"/>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6" name="Google Shape;2456;p34"/>
          <p:cNvGrpSpPr/>
          <p:nvPr/>
        </p:nvGrpSpPr>
        <p:grpSpPr>
          <a:xfrm>
            <a:off x="8325600" y="-130300"/>
            <a:ext cx="1408200" cy="1418400"/>
            <a:chOff x="120225" y="808300"/>
            <a:chExt cx="1408200" cy="1418400"/>
          </a:xfrm>
        </p:grpSpPr>
        <p:sp>
          <p:nvSpPr>
            <p:cNvPr id="2457" name="Google Shape;2457;p34"/>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4"/>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9" name="Google Shape;2459;p34"/>
          <p:cNvGrpSpPr/>
          <p:nvPr/>
        </p:nvGrpSpPr>
        <p:grpSpPr>
          <a:xfrm>
            <a:off x="-92602" y="-87425"/>
            <a:ext cx="9236363" cy="5230400"/>
            <a:chOff x="-92602" y="-87425"/>
            <a:chExt cx="9236363" cy="5230400"/>
          </a:xfrm>
        </p:grpSpPr>
        <p:grpSp>
          <p:nvGrpSpPr>
            <p:cNvPr id="2460" name="Google Shape;2460;p34"/>
            <p:cNvGrpSpPr/>
            <p:nvPr/>
          </p:nvGrpSpPr>
          <p:grpSpPr>
            <a:xfrm>
              <a:off x="-92602" y="102654"/>
              <a:ext cx="9236363" cy="4942725"/>
              <a:chOff x="3913600" y="56400"/>
              <a:chExt cx="5230400" cy="4942725"/>
            </a:xfrm>
          </p:grpSpPr>
          <p:sp>
            <p:nvSpPr>
              <p:cNvPr id="2461" name="Google Shape;2461;p34"/>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4"/>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4"/>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4"/>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4"/>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4"/>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4"/>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4"/>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4"/>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4"/>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4"/>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4"/>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4"/>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4"/>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4"/>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4"/>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4"/>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4"/>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4"/>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4"/>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4"/>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4"/>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3" name="Google Shape;2483;p34"/>
            <p:cNvGrpSpPr/>
            <p:nvPr/>
          </p:nvGrpSpPr>
          <p:grpSpPr>
            <a:xfrm>
              <a:off x="108223" y="-87425"/>
              <a:ext cx="8931123" cy="5230400"/>
              <a:chOff x="32023" y="-87425"/>
              <a:chExt cx="8931123" cy="5230400"/>
            </a:xfrm>
          </p:grpSpPr>
          <p:grpSp>
            <p:nvGrpSpPr>
              <p:cNvPr id="2484" name="Google Shape;2484;p34"/>
              <p:cNvGrpSpPr/>
              <p:nvPr/>
            </p:nvGrpSpPr>
            <p:grpSpPr>
              <a:xfrm>
                <a:off x="4020421" y="-87425"/>
                <a:ext cx="4942725" cy="5230400"/>
                <a:chOff x="4057425" y="-87425"/>
                <a:chExt cx="4942725" cy="5230400"/>
              </a:xfrm>
            </p:grpSpPr>
            <p:sp>
              <p:nvSpPr>
                <p:cNvPr id="2485" name="Google Shape;2485;p34"/>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4"/>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4"/>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4"/>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4"/>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4"/>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4"/>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4"/>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4"/>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4"/>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4"/>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4"/>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4"/>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4"/>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4"/>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4"/>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4"/>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4"/>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4"/>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4"/>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4"/>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4"/>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7" name="Google Shape;2507;p34"/>
              <p:cNvGrpSpPr/>
              <p:nvPr/>
            </p:nvGrpSpPr>
            <p:grpSpPr>
              <a:xfrm>
                <a:off x="32023" y="-87425"/>
                <a:ext cx="3772550" cy="5230400"/>
                <a:chOff x="4993250" y="-87425"/>
                <a:chExt cx="3772550" cy="5230400"/>
              </a:xfrm>
            </p:grpSpPr>
            <p:sp>
              <p:nvSpPr>
                <p:cNvPr id="2508" name="Google Shape;2508;p34"/>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4"/>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4"/>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4"/>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4"/>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4"/>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4"/>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4"/>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4"/>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4"/>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4"/>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4"/>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4"/>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4"/>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4"/>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4"/>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4"/>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2525"/>
        <p:cNvGrpSpPr/>
        <p:nvPr/>
      </p:nvGrpSpPr>
      <p:grpSpPr>
        <a:xfrm>
          <a:off x="0" y="0"/>
          <a:ext cx="0" cy="0"/>
          <a:chOff x="0" y="0"/>
          <a:chExt cx="0" cy="0"/>
        </a:xfrm>
      </p:grpSpPr>
      <p:grpSp>
        <p:nvGrpSpPr>
          <p:cNvPr id="2526" name="Google Shape;2526;p35"/>
          <p:cNvGrpSpPr/>
          <p:nvPr/>
        </p:nvGrpSpPr>
        <p:grpSpPr>
          <a:xfrm>
            <a:off x="7862425" y="-128300"/>
            <a:ext cx="701700" cy="705900"/>
            <a:chOff x="6684000" y="3862500"/>
            <a:chExt cx="701700" cy="705900"/>
          </a:xfrm>
        </p:grpSpPr>
        <p:sp>
          <p:nvSpPr>
            <p:cNvPr id="2527" name="Google Shape;2527;p35"/>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5"/>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9" name="Google Shape;2529;p35"/>
          <p:cNvGrpSpPr/>
          <p:nvPr/>
        </p:nvGrpSpPr>
        <p:grpSpPr>
          <a:xfrm>
            <a:off x="120375" y="345950"/>
            <a:ext cx="1408200" cy="1418400"/>
            <a:chOff x="120225" y="808300"/>
            <a:chExt cx="1408200" cy="1418400"/>
          </a:xfrm>
        </p:grpSpPr>
        <p:sp>
          <p:nvSpPr>
            <p:cNvPr id="2530" name="Google Shape;2530;p35"/>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5"/>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2" name="Google Shape;2532;p35"/>
          <p:cNvGrpSpPr/>
          <p:nvPr/>
        </p:nvGrpSpPr>
        <p:grpSpPr>
          <a:xfrm>
            <a:off x="8325600" y="3381825"/>
            <a:ext cx="1408200" cy="1418400"/>
            <a:chOff x="120225" y="808300"/>
            <a:chExt cx="1408200" cy="1418400"/>
          </a:xfrm>
        </p:grpSpPr>
        <p:sp>
          <p:nvSpPr>
            <p:cNvPr id="2533" name="Google Shape;2533;p35"/>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5"/>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5" name="Google Shape;2535;p35"/>
          <p:cNvGrpSpPr/>
          <p:nvPr/>
        </p:nvGrpSpPr>
        <p:grpSpPr>
          <a:xfrm>
            <a:off x="826875" y="3862675"/>
            <a:ext cx="701700" cy="705900"/>
            <a:chOff x="6684000" y="3862500"/>
            <a:chExt cx="701700" cy="705900"/>
          </a:xfrm>
        </p:grpSpPr>
        <p:sp>
          <p:nvSpPr>
            <p:cNvPr id="2536" name="Google Shape;2536;p35"/>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5"/>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8" name="Google Shape;2538;p35"/>
          <p:cNvGrpSpPr/>
          <p:nvPr/>
        </p:nvGrpSpPr>
        <p:grpSpPr>
          <a:xfrm>
            <a:off x="-350850" y="2698150"/>
            <a:ext cx="701700" cy="705900"/>
            <a:chOff x="6684000" y="3862500"/>
            <a:chExt cx="701700" cy="705900"/>
          </a:xfrm>
        </p:grpSpPr>
        <p:sp>
          <p:nvSpPr>
            <p:cNvPr id="2539" name="Google Shape;2539;p35"/>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5"/>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1" name="Google Shape;2541;p35"/>
          <p:cNvGrpSpPr/>
          <p:nvPr/>
        </p:nvGrpSpPr>
        <p:grpSpPr>
          <a:xfrm>
            <a:off x="8793150" y="1293175"/>
            <a:ext cx="701700" cy="705900"/>
            <a:chOff x="6684000" y="3862500"/>
            <a:chExt cx="701700" cy="705900"/>
          </a:xfrm>
        </p:grpSpPr>
        <p:sp>
          <p:nvSpPr>
            <p:cNvPr id="2542" name="Google Shape;2542;p35"/>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5"/>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4" name="Google Shape;2544;p35"/>
          <p:cNvGrpSpPr/>
          <p:nvPr/>
        </p:nvGrpSpPr>
        <p:grpSpPr>
          <a:xfrm>
            <a:off x="-92602" y="-87425"/>
            <a:ext cx="9236363" cy="5230400"/>
            <a:chOff x="-92602" y="-87425"/>
            <a:chExt cx="9236363" cy="5230400"/>
          </a:xfrm>
        </p:grpSpPr>
        <p:grpSp>
          <p:nvGrpSpPr>
            <p:cNvPr id="2545" name="Google Shape;2545;p35"/>
            <p:cNvGrpSpPr/>
            <p:nvPr/>
          </p:nvGrpSpPr>
          <p:grpSpPr>
            <a:xfrm>
              <a:off x="-92602" y="102654"/>
              <a:ext cx="9236363" cy="4942725"/>
              <a:chOff x="3913600" y="56400"/>
              <a:chExt cx="5230400" cy="4942725"/>
            </a:xfrm>
          </p:grpSpPr>
          <p:sp>
            <p:nvSpPr>
              <p:cNvPr id="2546" name="Google Shape;2546;p35"/>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5"/>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5"/>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5"/>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5"/>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5"/>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5"/>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5"/>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5"/>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5"/>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5"/>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5"/>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5"/>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5"/>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5"/>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5"/>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5"/>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5"/>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5"/>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5"/>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5"/>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5"/>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8" name="Google Shape;2568;p35"/>
            <p:cNvGrpSpPr/>
            <p:nvPr/>
          </p:nvGrpSpPr>
          <p:grpSpPr>
            <a:xfrm>
              <a:off x="108223" y="-87425"/>
              <a:ext cx="8931123" cy="5230400"/>
              <a:chOff x="32023" y="-87425"/>
              <a:chExt cx="8931123" cy="5230400"/>
            </a:xfrm>
          </p:grpSpPr>
          <p:grpSp>
            <p:nvGrpSpPr>
              <p:cNvPr id="2569" name="Google Shape;2569;p35"/>
              <p:cNvGrpSpPr/>
              <p:nvPr/>
            </p:nvGrpSpPr>
            <p:grpSpPr>
              <a:xfrm>
                <a:off x="4020421" y="-87425"/>
                <a:ext cx="4942725" cy="5230400"/>
                <a:chOff x="4057425" y="-87425"/>
                <a:chExt cx="4942725" cy="5230400"/>
              </a:xfrm>
            </p:grpSpPr>
            <p:sp>
              <p:nvSpPr>
                <p:cNvPr id="2570" name="Google Shape;2570;p35"/>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5"/>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5"/>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5"/>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5"/>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5"/>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5"/>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5"/>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5"/>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5"/>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5"/>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5"/>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5"/>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5"/>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5"/>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5"/>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5"/>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5"/>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5"/>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5"/>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5"/>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5"/>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2" name="Google Shape;2592;p35"/>
              <p:cNvGrpSpPr/>
              <p:nvPr/>
            </p:nvGrpSpPr>
            <p:grpSpPr>
              <a:xfrm>
                <a:off x="32023" y="-87425"/>
                <a:ext cx="3772550" cy="5230400"/>
                <a:chOff x="4993250" y="-87425"/>
                <a:chExt cx="3772550" cy="5230400"/>
              </a:xfrm>
            </p:grpSpPr>
            <p:sp>
              <p:nvSpPr>
                <p:cNvPr id="2593" name="Google Shape;2593;p35"/>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5"/>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5"/>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5"/>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5"/>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5"/>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5"/>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5"/>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5"/>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5"/>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5"/>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5"/>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5"/>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5"/>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5"/>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5"/>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5"/>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55">
            <a:off x="4979750" y="3630923"/>
            <a:ext cx="3716100" cy="4263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4979750" y="1085975"/>
            <a:ext cx="3716100" cy="25650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191919"/>
              </a:buClr>
              <a:buSzPts val="5200"/>
              <a:buNone/>
              <a:defRPr sz="5000" b="0">
                <a:solidFill>
                  <a:srgbClr val="191919"/>
                </a:solidFill>
                <a:latin typeface="Fira Sans Condensed SemiBold"/>
                <a:ea typeface="Fira Sans Condensed SemiBold"/>
                <a:cs typeface="Fira Sans Condensed SemiBold"/>
                <a:sym typeface="Fira Sans Condensed SemiBold"/>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748834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391900" y="2412425"/>
            <a:ext cx="436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3796851" y="1053785"/>
            <a:ext cx="1550100" cy="1223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rot="462">
            <a:off x="3455476" y="3455300"/>
            <a:ext cx="2233200" cy="630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233429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6"/>
        <p:cNvGrpSpPr/>
        <p:nvPr/>
      </p:nvGrpSpPr>
      <p:grpSpPr>
        <a:xfrm>
          <a:off x="0" y="0"/>
          <a:ext cx="0" cy="0"/>
          <a:chOff x="0" y="0"/>
          <a:chExt cx="0" cy="0"/>
        </a:xfrm>
      </p:grpSpPr>
      <p:grpSp>
        <p:nvGrpSpPr>
          <p:cNvPr id="87" name="Google Shape;87;p3"/>
          <p:cNvGrpSpPr/>
          <p:nvPr/>
        </p:nvGrpSpPr>
        <p:grpSpPr>
          <a:xfrm>
            <a:off x="7862425" y="-128300"/>
            <a:ext cx="701700" cy="705900"/>
            <a:chOff x="6684000" y="3862500"/>
            <a:chExt cx="701700" cy="705900"/>
          </a:xfrm>
        </p:grpSpPr>
        <p:sp>
          <p:nvSpPr>
            <p:cNvPr id="88" name="Google Shape;88;p3"/>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a:off x="120375" y="345950"/>
            <a:ext cx="1408200" cy="1418400"/>
            <a:chOff x="120225" y="808300"/>
            <a:chExt cx="1408200" cy="1418400"/>
          </a:xfrm>
        </p:grpSpPr>
        <p:sp>
          <p:nvSpPr>
            <p:cNvPr id="91" name="Google Shape;91;p3"/>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3"/>
          <p:cNvGrpSpPr/>
          <p:nvPr/>
        </p:nvGrpSpPr>
        <p:grpSpPr>
          <a:xfrm>
            <a:off x="8325600" y="3381825"/>
            <a:ext cx="1408200" cy="1418400"/>
            <a:chOff x="120225" y="808300"/>
            <a:chExt cx="1408200" cy="1418400"/>
          </a:xfrm>
        </p:grpSpPr>
        <p:sp>
          <p:nvSpPr>
            <p:cNvPr id="94" name="Google Shape;94;p3"/>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3"/>
          <p:cNvGrpSpPr/>
          <p:nvPr/>
        </p:nvGrpSpPr>
        <p:grpSpPr>
          <a:xfrm>
            <a:off x="826875" y="3862675"/>
            <a:ext cx="701700" cy="705900"/>
            <a:chOff x="6684000" y="3862500"/>
            <a:chExt cx="701700" cy="705900"/>
          </a:xfrm>
        </p:grpSpPr>
        <p:sp>
          <p:nvSpPr>
            <p:cNvPr id="97" name="Google Shape;97;p3"/>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3"/>
          <p:cNvGrpSpPr/>
          <p:nvPr/>
        </p:nvGrpSpPr>
        <p:grpSpPr>
          <a:xfrm>
            <a:off x="-350850" y="2698150"/>
            <a:ext cx="701700" cy="705900"/>
            <a:chOff x="6684000" y="3862500"/>
            <a:chExt cx="701700" cy="705900"/>
          </a:xfrm>
        </p:grpSpPr>
        <p:sp>
          <p:nvSpPr>
            <p:cNvPr id="100" name="Google Shape;100;p3"/>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3"/>
          <p:cNvGrpSpPr/>
          <p:nvPr/>
        </p:nvGrpSpPr>
        <p:grpSpPr>
          <a:xfrm>
            <a:off x="-92602" y="-87425"/>
            <a:ext cx="9236363" cy="5230400"/>
            <a:chOff x="-92602" y="-87425"/>
            <a:chExt cx="9236363" cy="5230400"/>
          </a:xfrm>
        </p:grpSpPr>
        <p:grpSp>
          <p:nvGrpSpPr>
            <p:cNvPr id="103" name="Google Shape;103;p3"/>
            <p:cNvGrpSpPr/>
            <p:nvPr/>
          </p:nvGrpSpPr>
          <p:grpSpPr>
            <a:xfrm>
              <a:off x="-92602" y="102654"/>
              <a:ext cx="9236363" cy="4942725"/>
              <a:chOff x="3913600" y="56400"/>
              <a:chExt cx="5230400" cy="4942725"/>
            </a:xfrm>
          </p:grpSpPr>
          <p:sp>
            <p:nvSpPr>
              <p:cNvPr id="104" name="Google Shape;104;p3"/>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3"/>
            <p:cNvGrpSpPr/>
            <p:nvPr/>
          </p:nvGrpSpPr>
          <p:grpSpPr>
            <a:xfrm>
              <a:off x="108223" y="-87425"/>
              <a:ext cx="8931123" cy="5230400"/>
              <a:chOff x="32023" y="-87425"/>
              <a:chExt cx="8931123" cy="5230400"/>
            </a:xfrm>
          </p:grpSpPr>
          <p:grpSp>
            <p:nvGrpSpPr>
              <p:cNvPr id="127" name="Google Shape;127;p3"/>
              <p:cNvGrpSpPr/>
              <p:nvPr/>
            </p:nvGrpSpPr>
            <p:grpSpPr>
              <a:xfrm>
                <a:off x="4020421" y="-87425"/>
                <a:ext cx="4942725" cy="5230400"/>
                <a:chOff x="4057425" y="-87425"/>
                <a:chExt cx="4942725" cy="5230400"/>
              </a:xfrm>
            </p:grpSpPr>
            <p:sp>
              <p:nvSpPr>
                <p:cNvPr id="128" name="Google Shape;128;p3"/>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32023" y="-87425"/>
                <a:ext cx="3772550" cy="5230400"/>
                <a:chOff x="4993250" y="-87425"/>
                <a:chExt cx="3772550" cy="5230400"/>
              </a:xfrm>
            </p:grpSpPr>
            <p:sp>
              <p:nvSpPr>
                <p:cNvPr id="151" name="Google Shape;151;p3"/>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68" name="Google Shape;168;p3"/>
          <p:cNvSpPr txBox="1">
            <a:spLocks noGrp="1"/>
          </p:cNvSpPr>
          <p:nvPr>
            <p:ph type="title"/>
          </p:nvPr>
        </p:nvSpPr>
        <p:spPr>
          <a:xfrm>
            <a:off x="2069850" y="2650525"/>
            <a:ext cx="5004300" cy="8418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3600"/>
              <a:buNone/>
              <a:defRPr sz="48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9" name="Google Shape;169;p3"/>
          <p:cNvSpPr txBox="1">
            <a:spLocks noGrp="1"/>
          </p:cNvSpPr>
          <p:nvPr>
            <p:ph type="title" idx="2" hasCustomPrompt="1"/>
          </p:nvPr>
        </p:nvSpPr>
        <p:spPr>
          <a:xfrm>
            <a:off x="3896100" y="1321750"/>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0" name="Google Shape;170;p3"/>
          <p:cNvSpPr txBox="1">
            <a:spLocks noGrp="1"/>
          </p:cNvSpPr>
          <p:nvPr>
            <p:ph type="subTitle" idx="1"/>
          </p:nvPr>
        </p:nvSpPr>
        <p:spPr>
          <a:xfrm>
            <a:off x="2178750" y="3492325"/>
            <a:ext cx="4786500" cy="50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57200" y="411475"/>
            <a:ext cx="8238900" cy="5643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7" name="Google Shape;17;p4"/>
          <p:cNvSpPr txBox="1">
            <a:spLocks noGrp="1"/>
          </p:cNvSpPr>
          <p:nvPr>
            <p:ph type="body" idx="1"/>
          </p:nvPr>
        </p:nvSpPr>
        <p:spPr>
          <a:xfrm>
            <a:off x="457200" y="1080275"/>
            <a:ext cx="8238900" cy="365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050">
                <a:solidFill>
                  <a:srgbClr val="434343"/>
                </a:solidFill>
              </a:defRPr>
            </a:lvl1pPr>
            <a:lvl2pPr marL="914400" lvl="1" indent="-304800" rtl="0">
              <a:lnSpc>
                <a:spcPct val="115000"/>
              </a:lnSpc>
              <a:spcBef>
                <a:spcPts val="0"/>
              </a:spcBef>
              <a:spcAft>
                <a:spcPts val="0"/>
              </a:spcAft>
              <a:buClr>
                <a:srgbClr val="434343"/>
              </a:buClr>
              <a:buSzPts val="1200"/>
              <a:buChar char="○"/>
              <a:defRPr>
                <a:solidFill>
                  <a:srgbClr val="434343"/>
                </a:solidFill>
              </a:defRPr>
            </a:lvl2pPr>
            <a:lvl3pPr marL="1371600" lvl="2" indent="-304800" rtl="0">
              <a:lnSpc>
                <a:spcPct val="115000"/>
              </a:lnSpc>
              <a:spcBef>
                <a:spcPts val="1600"/>
              </a:spcBef>
              <a:spcAft>
                <a:spcPts val="0"/>
              </a:spcAft>
              <a:buClr>
                <a:srgbClr val="434343"/>
              </a:buClr>
              <a:buSzPts val="1200"/>
              <a:buChar char="■"/>
              <a:defRPr>
                <a:solidFill>
                  <a:srgbClr val="434343"/>
                </a:solidFill>
              </a:defRPr>
            </a:lvl3pPr>
            <a:lvl4pPr marL="1828800" lvl="3" indent="-304800" rtl="0">
              <a:lnSpc>
                <a:spcPct val="115000"/>
              </a:lnSpc>
              <a:spcBef>
                <a:spcPts val="1600"/>
              </a:spcBef>
              <a:spcAft>
                <a:spcPts val="0"/>
              </a:spcAft>
              <a:buClr>
                <a:srgbClr val="434343"/>
              </a:buClr>
              <a:buSzPts val="1200"/>
              <a:buChar char="●"/>
              <a:defRPr>
                <a:solidFill>
                  <a:srgbClr val="434343"/>
                </a:solidFill>
              </a:defRPr>
            </a:lvl4pPr>
            <a:lvl5pPr marL="2286000" lvl="4" indent="-304800" rtl="0">
              <a:lnSpc>
                <a:spcPct val="115000"/>
              </a:lnSpc>
              <a:spcBef>
                <a:spcPts val="1600"/>
              </a:spcBef>
              <a:spcAft>
                <a:spcPts val="0"/>
              </a:spcAft>
              <a:buClr>
                <a:srgbClr val="434343"/>
              </a:buClr>
              <a:buSzPts val="1200"/>
              <a:buChar char="○"/>
              <a:defRPr>
                <a:solidFill>
                  <a:srgbClr val="434343"/>
                </a:solidFill>
              </a:defRPr>
            </a:lvl5pPr>
            <a:lvl6pPr marL="2743200" lvl="5" indent="-304800" rtl="0">
              <a:lnSpc>
                <a:spcPct val="115000"/>
              </a:lnSpc>
              <a:spcBef>
                <a:spcPts val="1600"/>
              </a:spcBef>
              <a:spcAft>
                <a:spcPts val="0"/>
              </a:spcAft>
              <a:buClr>
                <a:srgbClr val="434343"/>
              </a:buClr>
              <a:buSzPts val="1200"/>
              <a:buChar char="■"/>
              <a:defRPr>
                <a:solidFill>
                  <a:srgbClr val="434343"/>
                </a:solidFill>
              </a:defRPr>
            </a:lvl6pPr>
            <a:lvl7pPr marL="3200400" lvl="6" indent="-304800" rtl="0">
              <a:lnSpc>
                <a:spcPct val="115000"/>
              </a:lnSpc>
              <a:spcBef>
                <a:spcPts val="1600"/>
              </a:spcBef>
              <a:spcAft>
                <a:spcPts val="0"/>
              </a:spcAft>
              <a:buClr>
                <a:srgbClr val="434343"/>
              </a:buClr>
              <a:buSzPts val="1200"/>
              <a:buChar char="●"/>
              <a:defRPr>
                <a:solidFill>
                  <a:srgbClr val="434343"/>
                </a:solidFill>
              </a:defRPr>
            </a:lvl7pPr>
            <a:lvl8pPr marL="3657600" lvl="7" indent="-304800" rtl="0">
              <a:lnSpc>
                <a:spcPct val="115000"/>
              </a:lnSpc>
              <a:spcBef>
                <a:spcPts val="1600"/>
              </a:spcBef>
              <a:spcAft>
                <a:spcPts val="0"/>
              </a:spcAft>
              <a:buClr>
                <a:srgbClr val="434343"/>
              </a:buClr>
              <a:buSzPts val="1200"/>
              <a:buChar char="○"/>
              <a:defRPr>
                <a:solidFill>
                  <a:srgbClr val="434343"/>
                </a:solidFill>
              </a:defRPr>
            </a:lvl8pPr>
            <a:lvl9pPr marL="4114800" lvl="8" indent="-304800" rtl="0">
              <a:lnSpc>
                <a:spcPct val="115000"/>
              </a:lnSpc>
              <a:spcBef>
                <a:spcPts val="1600"/>
              </a:spcBef>
              <a:spcAft>
                <a:spcPts val="1600"/>
              </a:spcAft>
              <a:buClr>
                <a:srgbClr val="434343"/>
              </a:buClr>
              <a:buSzPts val="1200"/>
              <a:buChar char="■"/>
              <a:defRPr>
                <a:solidFill>
                  <a:srgbClr val="434343"/>
                </a:solidFill>
              </a:defRPr>
            </a:lvl9pPr>
          </a:lstStyle>
          <a:p>
            <a:endParaRPr/>
          </a:p>
        </p:txBody>
      </p:sp>
    </p:spTree>
    <p:extLst>
      <p:ext uri="{BB962C8B-B14F-4D97-AF65-F5344CB8AC3E}">
        <p14:creationId xmlns:p14="http://schemas.microsoft.com/office/powerpoint/2010/main" val="4033071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290775" y="2988700"/>
            <a:ext cx="2907600" cy="56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1pPr>
            <a:lvl2pPr lvl="1" algn="ctr">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2pPr>
            <a:lvl3pPr lvl="2" algn="ctr">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3pPr>
            <a:lvl4pPr lvl="3" algn="ctr">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4pPr>
            <a:lvl5pPr lvl="4" algn="ctr">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5pPr>
            <a:lvl6pPr lvl="5" algn="ctr">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6pPr>
            <a:lvl7pPr lvl="6" algn="ctr">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7pPr>
            <a:lvl8pPr lvl="7" algn="ctr">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8pPr>
            <a:lvl9pPr lvl="8" algn="ctr">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9pPr>
          </a:lstStyle>
          <a:p>
            <a:endParaRPr/>
          </a:p>
        </p:txBody>
      </p:sp>
      <p:sp>
        <p:nvSpPr>
          <p:cNvPr id="20" name="Google Shape;20;p5"/>
          <p:cNvSpPr txBox="1">
            <a:spLocks noGrp="1"/>
          </p:cNvSpPr>
          <p:nvPr>
            <p:ph type="subTitle" idx="2"/>
          </p:nvPr>
        </p:nvSpPr>
        <p:spPr>
          <a:xfrm>
            <a:off x="4945650" y="2988700"/>
            <a:ext cx="2907600" cy="56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1pPr>
            <a:lvl2pPr lvl="1" algn="ctr" rtl="0">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2pPr>
            <a:lvl3pPr lvl="2" algn="ctr" rtl="0">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3pPr>
            <a:lvl4pPr lvl="3" algn="ctr" rtl="0">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4pPr>
            <a:lvl5pPr lvl="4" algn="ctr" rtl="0">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5pPr>
            <a:lvl6pPr lvl="5" algn="ctr" rtl="0">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6pPr>
            <a:lvl7pPr lvl="6" algn="ctr" rtl="0">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7pPr>
            <a:lvl8pPr lvl="7" algn="ctr" rtl="0">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8pPr>
            <a:lvl9pPr lvl="8" algn="ctr" rtl="0">
              <a:lnSpc>
                <a:spcPct val="100000"/>
              </a:lnSpc>
              <a:spcBef>
                <a:spcPts val="0"/>
              </a:spcBef>
              <a:spcAft>
                <a:spcPts val="0"/>
              </a:spcAft>
              <a:buSzPts val="2000"/>
              <a:buFont typeface="Fira Sans Condensed"/>
              <a:buNone/>
              <a:defRPr sz="2000" b="1">
                <a:latin typeface="Fira Sans Condensed"/>
                <a:ea typeface="Fira Sans Condensed"/>
                <a:cs typeface="Fira Sans Condensed"/>
                <a:sym typeface="Fira Sans Condensed"/>
              </a:defRPr>
            </a:lvl9pPr>
          </a:lstStyle>
          <a:p>
            <a:endParaRPr/>
          </a:p>
        </p:txBody>
      </p:sp>
      <p:sp>
        <p:nvSpPr>
          <p:cNvPr id="21" name="Google Shape;21;p5"/>
          <p:cNvSpPr txBox="1">
            <a:spLocks noGrp="1"/>
          </p:cNvSpPr>
          <p:nvPr>
            <p:ph type="subTitle" idx="3"/>
          </p:nvPr>
        </p:nvSpPr>
        <p:spPr>
          <a:xfrm>
            <a:off x="1290763" y="3609025"/>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 name="Google Shape;22;p5"/>
          <p:cNvSpPr txBox="1">
            <a:spLocks noGrp="1"/>
          </p:cNvSpPr>
          <p:nvPr>
            <p:ph type="subTitle" idx="4"/>
          </p:nvPr>
        </p:nvSpPr>
        <p:spPr>
          <a:xfrm>
            <a:off x="4945638" y="3609025"/>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 name="Google Shape;23;p5"/>
          <p:cNvSpPr txBox="1">
            <a:spLocks noGrp="1"/>
          </p:cNvSpPr>
          <p:nvPr>
            <p:ph type="title"/>
          </p:nvPr>
        </p:nvSpPr>
        <p:spPr>
          <a:xfrm>
            <a:off x="457200" y="411475"/>
            <a:ext cx="8238900" cy="5643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509595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457200" y="411475"/>
            <a:ext cx="8238900" cy="5643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914836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457200" y="411475"/>
            <a:ext cx="8238900" cy="5643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8" name="Google Shape;28;p7"/>
          <p:cNvSpPr txBox="1">
            <a:spLocks noGrp="1"/>
          </p:cNvSpPr>
          <p:nvPr>
            <p:ph type="subTitle" idx="1"/>
          </p:nvPr>
        </p:nvSpPr>
        <p:spPr>
          <a:xfrm rot="-355">
            <a:off x="1324085" y="2499407"/>
            <a:ext cx="2907600" cy="1070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88890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789200" y="919200"/>
            <a:ext cx="5565600" cy="1362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479347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1131850" y="1294750"/>
            <a:ext cx="4162800" cy="1169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9"/>
          <p:cNvSpPr txBox="1">
            <a:spLocks noGrp="1"/>
          </p:cNvSpPr>
          <p:nvPr>
            <p:ph type="subTitle" idx="1"/>
          </p:nvPr>
        </p:nvSpPr>
        <p:spPr>
          <a:xfrm>
            <a:off x="1442600" y="2589925"/>
            <a:ext cx="3541200" cy="12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670808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bg>
      <p:bgPr>
        <a:noFill/>
        <a:effectLst/>
      </p:bgPr>
    </p:bg>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2547150" y="1653250"/>
            <a:ext cx="4049700" cy="840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100"/>
              <a:buNone/>
              <a:defRPr sz="3700"/>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1186587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rot="350">
            <a:off x="1625221" y="1694478"/>
            <a:ext cx="5893500" cy="15111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8" name="Google Shape;38;p11"/>
          <p:cNvSpPr txBox="1">
            <a:spLocks noGrp="1"/>
          </p:cNvSpPr>
          <p:nvPr>
            <p:ph type="subTitle" idx="1"/>
          </p:nvPr>
        </p:nvSpPr>
        <p:spPr>
          <a:xfrm>
            <a:off x="2458275" y="3176113"/>
            <a:ext cx="4227300" cy="440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0673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84441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1"/>
        <p:cNvGrpSpPr/>
        <p:nvPr/>
      </p:nvGrpSpPr>
      <p:grpSpPr>
        <a:xfrm>
          <a:off x="0" y="0"/>
          <a:ext cx="0" cy="0"/>
          <a:chOff x="0" y="0"/>
          <a:chExt cx="0" cy="0"/>
        </a:xfrm>
      </p:grpSpPr>
      <p:grpSp>
        <p:nvGrpSpPr>
          <p:cNvPr id="172" name="Google Shape;172;p4"/>
          <p:cNvGrpSpPr/>
          <p:nvPr/>
        </p:nvGrpSpPr>
        <p:grpSpPr>
          <a:xfrm>
            <a:off x="8325600" y="1277400"/>
            <a:ext cx="1408200" cy="1418400"/>
            <a:chOff x="120225" y="808300"/>
            <a:chExt cx="1408200" cy="1418400"/>
          </a:xfrm>
        </p:grpSpPr>
        <p:sp>
          <p:nvSpPr>
            <p:cNvPr id="173" name="Google Shape;173;p4"/>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4"/>
          <p:cNvGrpSpPr/>
          <p:nvPr/>
        </p:nvGrpSpPr>
        <p:grpSpPr>
          <a:xfrm>
            <a:off x="7389500" y="4570850"/>
            <a:ext cx="701700" cy="705900"/>
            <a:chOff x="6684000" y="3862500"/>
            <a:chExt cx="701700" cy="705900"/>
          </a:xfrm>
        </p:grpSpPr>
        <p:sp>
          <p:nvSpPr>
            <p:cNvPr id="176" name="Google Shape;176;p4"/>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4"/>
          <p:cNvGrpSpPr/>
          <p:nvPr/>
        </p:nvGrpSpPr>
        <p:grpSpPr>
          <a:xfrm>
            <a:off x="-92602" y="-87425"/>
            <a:ext cx="9236363" cy="5230400"/>
            <a:chOff x="-92602" y="-87425"/>
            <a:chExt cx="9236363" cy="5230400"/>
          </a:xfrm>
        </p:grpSpPr>
        <p:grpSp>
          <p:nvGrpSpPr>
            <p:cNvPr id="179" name="Google Shape;179;p4"/>
            <p:cNvGrpSpPr/>
            <p:nvPr/>
          </p:nvGrpSpPr>
          <p:grpSpPr>
            <a:xfrm>
              <a:off x="-92602" y="102654"/>
              <a:ext cx="9236363" cy="4942725"/>
              <a:chOff x="3913600" y="56400"/>
              <a:chExt cx="5230400" cy="4942725"/>
            </a:xfrm>
          </p:grpSpPr>
          <p:sp>
            <p:nvSpPr>
              <p:cNvPr id="180" name="Google Shape;180;p4"/>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02;p4"/>
            <p:cNvGrpSpPr/>
            <p:nvPr/>
          </p:nvGrpSpPr>
          <p:grpSpPr>
            <a:xfrm>
              <a:off x="108223" y="-87425"/>
              <a:ext cx="8931123" cy="5230400"/>
              <a:chOff x="32023" y="-87425"/>
              <a:chExt cx="8931123" cy="5230400"/>
            </a:xfrm>
          </p:grpSpPr>
          <p:grpSp>
            <p:nvGrpSpPr>
              <p:cNvPr id="203" name="Google Shape;203;p4"/>
              <p:cNvGrpSpPr/>
              <p:nvPr/>
            </p:nvGrpSpPr>
            <p:grpSpPr>
              <a:xfrm>
                <a:off x="4020421" y="-87425"/>
                <a:ext cx="4942725" cy="5230400"/>
                <a:chOff x="4057425" y="-87425"/>
                <a:chExt cx="4942725" cy="5230400"/>
              </a:xfrm>
            </p:grpSpPr>
            <p:sp>
              <p:nvSpPr>
                <p:cNvPr id="204" name="Google Shape;204;p4"/>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4"/>
              <p:cNvGrpSpPr/>
              <p:nvPr/>
            </p:nvGrpSpPr>
            <p:grpSpPr>
              <a:xfrm>
                <a:off x="32023" y="-87425"/>
                <a:ext cx="3772550" cy="5230400"/>
                <a:chOff x="4993250" y="-87425"/>
                <a:chExt cx="3772550" cy="5230400"/>
              </a:xfrm>
            </p:grpSpPr>
            <p:sp>
              <p:nvSpPr>
                <p:cNvPr id="227" name="Google Shape;227;p4"/>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44" name="Google Shape;244;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5" name="Google Shape;245;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1"/>
              </a:buClr>
              <a:buSzPts val="1800"/>
              <a:buAutoNum type="arabicPeriod"/>
              <a:defRPr sz="1200">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7"/>
        <p:cNvGrpSpPr/>
        <p:nvPr/>
      </p:nvGrpSpPr>
      <p:grpSpPr>
        <a:xfrm>
          <a:off x="0" y="0"/>
          <a:ext cx="0" cy="0"/>
          <a:chOff x="0" y="0"/>
          <a:chExt cx="0" cy="0"/>
        </a:xfrm>
      </p:grpSpPr>
      <p:grpSp>
        <p:nvGrpSpPr>
          <p:cNvPr id="328" name="Google Shape;328;p6"/>
          <p:cNvGrpSpPr/>
          <p:nvPr/>
        </p:nvGrpSpPr>
        <p:grpSpPr>
          <a:xfrm>
            <a:off x="-350850" y="815725"/>
            <a:ext cx="701700" cy="705900"/>
            <a:chOff x="6684000" y="3862500"/>
            <a:chExt cx="701700" cy="705900"/>
          </a:xfrm>
        </p:grpSpPr>
        <p:sp>
          <p:nvSpPr>
            <p:cNvPr id="329" name="Google Shape;329;p6"/>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6"/>
          <p:cNvGrpSpPr/>
          <p:nvPr/>
        </p:nvGrpSpPr>
        <p:grpSpPr>
          <a:xfrm>
            <a:off x="8793150" y="815725"/>
            <a:ext cx="701700" cy="705900"/>
            <a:chOff x="6684000" y="3862500"/>
            <a:chExt cx="701700" cy="705900"/>
          </a:xfrm>
        </p:grpSpPr>
        <p:sp>
          <p:nvSpPr>
            <p:cNvPr id="332" name="Google Shape;332;p6"/>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6"/>
          <p:cNvGrpSpPr/>
          <p:nvPr/>
        </p:nvGrpSpPr>
        <p:grpSpPr>
          <a:xfrm>
            <a:off x="2225125" y="4795500"/>
            <a:ext cx="701700" cy="705900"/>
            <a:chOff x="6684000" y="3862500"/>
            <a:chExt cx="701700" cy="705900"/>
          </a:xfrm>
        </p:grpSpPr>
        <p:sp>
          <p:nvSpPr>
            <p:cNvPr id="335" name="Google Shape;335;p6"/>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6"/>
          <p:cNvGrpSpPr/>
          <p:nvPr/>
        </p:nvGrpSpPr>
        <p:grpSpPr>
          <a:xfrm>
            <a:off x="7159075" y="-356425"/>
            <a:ext cx="701700" cy="705900"/>
            <a:chOff x="6684000" y="3862500"/>
            <a:chExt cx="701700" cy="705900"/>
          </a:xfrm>
        </p:grpSpPr>
        <p:sp>
          <p:nvSpPr>
            <p:cNvPr id="338" name="Google Shape;338;p6"/>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 name="Google Shape;340;p6"/>
          <p:cNvGrpSpPr/>
          <p:nvPr/>
        </p:nvGrpSpPr>
        <p:grpSpPr>
          <a:xfrm>
            <a:off x="-92602" y="-87425"/>
            <a:ext cx="9236363" cy="5230400"/>
            <a:chOff x="-92602" y="-87425"/>
            <a:chExt cx="9236363" cy="5230400"/>
          </a:xfrm>
        </p:grpSpPr>
        <p:grpSp>
          <p:nvGrpSpPr>
            <p:cNvPr id="341" name="Google Shape;341;p6"/>
            <p:cNvGrpSpPr/>
            <p:nvPr/>
          </p:nvGrpSpPr>
          <p:grpSpPr>
            <a:xfrm>
              <a:off x="-92602" y="102654"/>
              <a:ext cx="9236363" cy="4942725"/>
              <a:chOff x="3913600" y="56400"/>
              <a:chExt cx="5230400" cy="4942725"/>
            </a:xfrm>
          </p:grpSpPr>
          <p:sp>
            <p:nvSpPr>
              <p:cNvPr id="342" name="Google Shape;342;p6"/>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6"/>
            <p:cNvGrpSpPr/>
            <p:nvPr/>
          </p:nvGrpSpPr>
          <p:grpSpPr>
            <a:xfrm>
              <a:off x="108223" y="-87425"/>
              <a:ext cx="8931123" cy="5230400"/>
              <a:chOff x="32023" y="-87425"/>
              <a:chExt cx="8931123" cy="5230400"/>
            </a:xfrm>
          </p:grpSpPr>
          <p:grpSp>
            <p:nvGrpSpPr>
              <p:cNvPr id="365" name="Google Shape;365;p6"/>
              <p:cNvGrpSpPr/>
              <p:nvPr/>
            </p:nvGrpSpPr>
            <p:grpSpPr>
              <a:xfrm>
                <a:off x="4020421" y="-87425"/>
                <a:ext cx="4942725" cy="5230400"/>
                <a:chOff x="4057425" y="-87425"/>
                <a:chExt cx="4942725" cy="5230400"/>
              </a:xfrm>
            </p:grpSpPr>
            <p:sp>
              <p:nvSpPr>
                <p:cNvPr id="366" name="Google Shape;366;p6"/>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6"/>
              <p:cNvGrpSpPr/>
              <p:nvPr/>
            </p:nvGrpSpPr>
            <p:grpSpPr>
              <a:xfrm>
                <a:off x="32023" y="-87425"/>
                <a:ext cx="3772550" cy="5230400"/>
                <a:chOff x="4993250" y="-87425"/>
                <a:chExt cx="3772550" cy="5230400"/>
              </a:xfrm>
            </p:grpSpPr>
            <p:sp>
              <p:nvSpPr>
                <p:cNvPr id="389" name="Google Shape;389;p6"/>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06" name="Google Shape;406;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5"/>
        <p:cNvGrpSpPr/>
        <p:nvPr/>
      </p:nvGrpSpPr>
      <p:grpSpPr>
        <a:xfrm>
          <a:off x="0" y="0"/>
          <a:ext cx="0" cy="0"/>
          <a:chOff x="0" y="0"/>
          <a:chExt cx="0" cy="0"/>
        </a:xfrm>
      </p:grpSpPr>
      <p:grpSp>
        <p:nvGrpSpPr>
          <p:cNvPr id="486" name="Google Shape;486;p8"/>
          <p:cNvGrpSpPr/>
          <p:nvPr/>
        </p:nvGrpSpPr>
        <p:grpSpPr>
          <a:xfrm>
            <a:off x="-350850" y="815725"/>
            <a:ext cx="701700" cy="705900"/>
            <a:chOff x="6684000" y="3862500"/>
            <a:chExt cx="701700" cy="705900"/>
          </a:xfrm>
        </p:grpSpPr>
        <p:sp>
          <p:nvSpPr>
            <p:cNvPr id="487" name="Google Shape;487;p8"/>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8"/>
          <p:cNvGrpSpPr/>
          <p:nvPr/>
        </p:nvGrpSpPr>
        <p:grpSpPr>
          <a:xfrm>
            <a:off x="8793150" y="815725"/>
            <a:ext cx="701700" cy="705900"/>
            <a:chOff x="6684000" y="3862500"/>
            <a:chExt cx="701700" cy="705900"/>
          </a:xfrm>
        </p:grpSpPr>
        <p:sp>
          <p:nvSpPr>
            <p:cNvPr id="490" name="Google Shape;490;p8"/>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8"/>
          <p:cNvGrpSpPr/>
          <p:nvPr/>
        </p:nvGrpSpPr>
        <p:grpSpPr>
          <a:xfrm>
            <a:off x="-346625" y="3389750"/>
            <a:ext cx="701700" cy="705900"/>
            <a:chOff x="6684000" y="3862500"/>
            <a:chExt cx="701700" cy="705900"/>
          </a:xfrm>
        </p:grpSpPr>
        <p:sp>
          <p:nvSpPr>
            <p:cNvPr id="493" name="Google Shape;493;p8"/>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8"/>
          <p:cNvGrpSpPr/>
          <p:nvPr/>
        </p:nvGrpSpPr>
        <p:grpSpPr>
          <a:xfrm>
            <a:off x="-92602" y="-87425"/>
            <a:ext cx="9236363" cy="5230400"/>
            <a:chOff x="-92602" y="-87425"/>
            <a:chExt cx="9236363" cy="5230400"/>
          </a:xfrm>
        </p:grpSpPr>
        <p:grpSp>
          <p:nvGrpSpPr>
            <p:cNvPr id="496" name="Google Shape;496;p8"/>
            <p:cNvGrpSpPr/>
            <p:nvPr/>
          </p:nvGrpSpPr>
          <p:grpSpPr>
            <a:xfrm>
              <a:off x="-92602" y="102654"/>
              <a:ext cx="9236363" cy="4942725"/>
              <a:chOff x="3913600" y="56400"/>
              <a:chExt cx="5230400" cy="4942725"/>
            </a:xfrm>
          </p:grpSpPr>
          <p:sp>
            <p:nvSpPr>
              <p:cNvPr id="497" name="Google Shape;497;p8"/>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8"/>
            <p:cNvGrpSpPr/>
            <p:nvPr/>
          </p:nvGrpSpPr>
          <p:grpSpPr>
            <a:xfrm>
              <a:off x="108223" y="-87425"/>
              <a:ext cx="8931123" cy="5230400"/>
              <a:chOff x="32023" y="-87425"/>
              <a:chExt cx="8931123" cy="5230400"/>
            </a:xfrm>
          </p:grpSpPr>
          <p:grpSp>
            <p:nvGrpSpPr>
              <p:cNvPr id="520" name="Google Shape;520;p8"/>
              <p:cNvGrpSpPr/>
              <p:nvPr/>
            </p:nvGrpSpPr>
            <p:grpSpPr>
              <a:xfrm>
                <a:off x="4020421" y="-87425"/>
                <a:ext cx="4942725" cy="5230400"/>
                <a:chOff x="4057425" y="-87425"/>
                <a:chExt cx="4942725" cy="5230400"/>
              </a:xfrm>
            </p:grpSpPr>
            <p:sp>
              <p:nvSpPr>
                <p:cNvPr id="521" name="Google Shape;521;p8"/>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8"/>
              <p:cNvGrpSpPr/>
              <p:nvPr/>
            </p:nvGrpSpPr>
            <p:grpSpPr>
              <a:xfrm>
                <a:off x="32023" y="-87425"/>
                <a:ext cx="3772550" cy="5230400"/>
                <a:chOff x="4993250" y="-87425"/>
                <a:chExt cx="3772550" cy="5230400"/>
              </a:xfrm>
            </p:grpSpPr>
            <p:sp>
              <p:nvSpPr>
                <p:cNvPr id="544" name="Google Shape;544;p8"/>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61" name="Google Shape;561;p8"/>
          <p:cNvSpPr txBox="1">
            <a:spLocks noGrp="1"/>
          </p:cNvSpPr>
          <p:nvPr>
            <p:ph type="title"/>
          </p:nvPr>
        </p:nvSpPr>
        <p:spPr>
          <a:xfrm>
            <a:off x="1388100" y="1307100"/>
            <a:ext cx="6367800" cy="25293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7200">
                <a:solidFill>
                  <a:schemeClr val="accent4"/>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2"/>
        <p:cNvGrpSpPr/>
        <p:nvPr/>
      </p:nvGrpSpPr>
      <p:grpSpPr>
        <a:xfrm>
          <a:off x="0" y="0"/>
          <a:ext cx="0" cy="0"/>
          <a:chOff x="0" y="0"/>
          <a:chExt cx="0" cy="0"/>
        </a:xfrm>
      </p:grpSpPr>
      <p:grpSp>
        <p:nvGrpSpPr>
          <p:cNvPr id="563" name="Google Shape;563;p9"/>
          <p:cNvGrpSpPr/>
          <p:nvPr/>
        </p:nvGrpSpPr>
        <p:grpSpPr>
          <a:xfrm>
            <a:off x="-589800" y="3381825"/>
            <a:ext cx="1408200" cy="1418400"/>
            <a:chOff x="120225" y="808300"/>
            <a:chExt cx="1408200" cy="1418400"/>
          </a:xfrm>
        </p:grpSpPr>
        <p:sp>
          <p:nvSpPr>
            <p:cNvPr id="564" name="Google Shape;564;p9"/>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9"/>
          <p:cNvGrpSpPr/>
          <p:nvPr/>
        </p:nvGrpSpPr>
        <p:grpSpPr>
          <a:xfrm>
            <a:off x="7397175" y="4568575"/>
            <a:ext cx="701700" cy="705900"/>
            <a:chOff x="6684000" y="3862500"/>
            <a:chExt cx="701700" cy="705900"/>
          </a:xfrm>
        </p:grpSpPr>
        <p:sp>
          <p:nvSpPr>
            <p:cNvPr id="567" name="Google Shape;567;p9"/>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9"/>
          <p:cNvGrpSpPr/>
          <p:nvPr/>
        </p:nvGrpSpPr>
        <p:grpSpPr>
          <a:xfrm>
            <a:off x="8325600" y="336425"/>
            <a:ext cx="1408200" cy="1418400"/>
            <a:chOff x="120225" y="808300"/>
            <a:chExt cx="1408200" cy="1418400"/>
          </a:xfrm>
        </p:grpSpPr>
        <p:sp>
          <p:nvSpPr>
            <p:cNvPr id="570" name="Google Shape;570;p9"/>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9"/>
          <p:cNvGrpSpPr/>
          <p:nvPr/>
        </p:nvGrpSpPr>
        <p:grpSpPr>
          <a:xfrm>
            <a:off x="-92602" y="-87425"/>
            <a:ext cx="9236363" cy="5230400"/>
            <a:chOff x="-92602" y="-87425"/>
            <a:chExt cx="9236363" cy="5230400"/>
          </a:xfrm>
        </p:grpSpPr>
        <p:grpSp>
          <p:nvGrpSpPr>
            <p:cNvPr id="573" name="Google Shape;573;p9"/>
            <p:cNvGrpSpPr/>
            <p:nvPr/>
          </p:nvGrpSpPr>
          <p:grpSpPr>
            <a:xfrm>
              <a:off x="-92602" y="102654"/>
              <a:ext cx="9236363" cy="4942725"/>
              <a:chOff x="3913600" y="56400"/>
              <a:chExt cx="5230400" cy="4942725"/>
            </a:xfrm>
          </p:grpSpPr>
          <p:sp>
            <p:nvSpPr>
              <p:cNvPr id="574" name="Google Shape;574;p9"/>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9"/>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9"/>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 name="Google Shape;596;p9"/>
            <p:cNvGrpSpPr/>
            <p:nvPr/>
          </p:nvGrpSpPr>
          <p:grpSpPr>
            <a:xfrm>
              <a:off x="108223" y="-87425"/>
              <a:ext cx="8931123" cy="5230400"/>
              <a:chOff x="32023" y="-87425"/>
              <a:chExt cx="8931123" cy="5230400"/>
            </a:xfrm>
          </p:grpSpPr>
          <p:grpSp>
            <p:nvGrpSpPr>
              <p:cNvPr id="597" name="Google Shape;597;p9"/>
              <p:cNvGrpSpPr/>
              <p:nvPr/>
            </p:nvGrpSpPr>
            <p:grpSpPr>
              <a:xfrm>
                <a:off x="4020421" y="-87425"/>
                <a:ext cx="4942725" cy="5230400"/>
                <a:chOff x="4057425" y="-87425"/>
                <a:chExt cx="4942725" cy="5230400"/>
              </a:xfrm>
            </p:grpSpPr>
            <p:sp>
              <p:nvSpPr>
                <p:cNvPr id="598" name="Google Shape;598;p9"/>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9"/>
              <p:cNvGrpSpPr/>
              <p:nvPr/>
            </p:nvGrpSpPr>
            <p:grpSpPr>
              <a:xfrm>
                <a:off x="32023" y="-87425"/>
                <a:ext cx="3772550" cy="5230400"/>
                <a:chOff x="4993250" y="-87425"/>
                <a:chExt cx="3772550" cy="5230400"/>
              </a:xfrm>
            </p:grpSpPr>
            <p:sp>
              <p:nvSpPr>
                <p:cNvPr id="621" name="Google Shape;621;p9"/>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9"/>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38" name="Google Shape;638;p9"/>
          <p:cNvSpPr txBox="1">
            <a:spLocks noGrp="1"/>
          </p:cNvSpPr>
          <p:nvPr>
            <p:ph type="title"/>
          </p:nvPr>
        </p:nvSpPr>
        <p:spPr>
          <a:xfrm>
            <a:off x="4419600" y="1345475"/>
            <a:ext cx="3726900" cy="6951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600"/>
              <a:buNone/>
              <a:defRPr sz="40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9" name="Google Shape;639;p9"/>
          <p:cNvSpPr txBox="1">
            <a:spLocks noGrp="1"/>
          </p:cNvSpPr>
          <p:nvPr>
            <p:ph type="subTitle" idx="1"/>
          </p:nvPr>
        </p:nvSpPr>
        <p:spPr>
          <a:xfrm>
            <a:off x="4419600" y="1964425"/>
            <a:ext cx="3462300" cy="18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40"/>
        <p:cNvGrpSpPr/>
        <p:nvPr/>
      </p:nvGrpSpPr>
      <p:grpSpPr>
        <a:xfrm>
          <a:off x="0" y="0"/>
          <a:ext cx="0" cy="0"/>
          <a:chOff x="0" y="0"/>
          <a:chExt cx="0" cy="0"/>
        </a:xfrm>
      </p:grpSpPr>
      <p:sp>
        <p:nvSpPr>
          <p:cNvPr id="641" name="Google Shape;641;p10"/>
          <p:cNvSpPr txBox="1">
            <a:spLocks noGrp="1"/>
          </p:cNvSpPr>
          <p:nvPr>
            <p:ph type="title"/>
          </p:nvPr>
        </p:nvSpPr>
        <p:spPr>
          <a:xfrm>
            <a:off x="4940875" y="1672650"/>
            <a:ext cx="3410700" cy="2160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accent4"/>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642" name="Google Shape;642;p10"/>
          <p:cNvGrpSpPr/>
          <p:nvPr/>
        </p:nvGrpSpPr>
        <p:grpSpPr>
          <a:xfrm>
            <a:off x="8325600" y="336425"/>
            <a:ext cx="1408200" cy="1418400"/>
            <a:chOff x="120225" y="808300"/>
            <a:chExt cx="1408200" cy="1418400"/>
          </a:xfrm>
        </p:grpSpPr>
        <p:sp>
          <p:nvSpPr>
            <p:cNvPr id="643" name="Google Shape;643;p10"/>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0"/>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10"/>
          <p:cNvGrpSpPr/>
          <p:nvPr/>
        </p:nvGrpSpPr>
        <p:grpSpPr>
          <a:xfrm>
            <a:off x="-350850" y="3862675"/>
            <a:ext cx="701700" cy="705900"/>
            <a:chOff x="6684000" y="3862500"/>
            <a:chExt cx="701700" cy="705900"/>
          </a:xfrm>
        </p:grpSpPr>
        <p:sp>
          <p:nvSpPr>
            <p:cNvPr id="646" name="Google Shape;646;p10"/>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0"/>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10"/>
          <p:cNvGrpSpPr/>
          <p:nvPr/>
        </p:nvGrpSpPr>
        <p:grpSpPr>
          <a:xfrm>
            <a:off x="-360555" y="116450"/>
            <a:ext cx="701700" cy="705900"/>
            <a:chOff x="6684000" y="3862500"/>
            <a:chExt cx="701700" cy="705900"/>
          </a:xfrm>
        </p:grpSpPr>
        <p:sp>
          <p:nvSpPr>
            <p:cNvPr id="649" name="Google Shape;649;p10"/>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0"/>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727"/>
        <p:cNvGrpSpPr/>
        <p:nvPr/>
      </p:nvGrpSpPr>
      <p:grpSpPr>
        <a:xfrm>
          <a:off x="0" y="0"/>
          <a:ext cx="0" cy="0"/>
          <a:chOff x="0" y="0"/>
          <a:chExt cx="0" cy="0"/>
        </a:xfrm>
      </p:grpSpPr>
      <p:grpSp>
        <p:nvGrpSpPr>
          <p:cNvPr id="728" name="Google Shape;728;p13"/>
          <p:cNvGrpSpPr/>
          <p:nvPr/>
        </p:nvGrpSpPr>
        <p:grpSpPr>
          <a:xfrm>
            <a:off x="-828105" y="1277400"/>
            <a:ext cx="1408200" cy="1418400"/>
            <a:chOff x="120225" y="808300"/>
            <a:chExt cx="1408200" cy="1418400"/>
          </a:xfrm>
        </p:grpSpPr>
        <p:sp>
          <p:nvSpPr>
            <p:cNvPr id="729" name="Google Shape;729;p13"/>
            <p:cNvSpPr/>
            <p:nvPr/>
          </p:nvSpPr>
          <p:spPr>
            <a:xfrm>
              <a:off x="120225" y="1285400"/>
              <a:ext cx="1408200" cy="46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589050" y="808300"/>
              <a:ext cx="470100" cy="141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13"/>
          <p:cNvGrpSpPr/>
          <p:nvPr/>
        </p:nvGrpSpPr>
        <p:grpSpPr>
          <a:xfrm>
            <a:off x="8325220" y="4341770"/>
            <a:ext cx="701700" cy="705900"/>
            <a:chOff x="6684000" y="3862500"/>
            <a:chExt cx="701700" cy="705900"/>
          </a:xfrm>
        </p:grpSpPr>
        <p:sp>
          <p:nvSpPr>
            <p:cNvPr id="732" name="Google Shape;732;p13"/>
            <p:cNvSpPr/>
            <p:nvPr/>
          </p:nvSpPr>
          <p:spPr>
            <a:xfrm>
              <a:off x="6684000" y="4098575"/>
              <a:ext cx="701700" cy="2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6918600" y="3862500"/>
              <a:ext cx="234600" cy="70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13"/>
          <p:cNvGrpSpPr/>
          <p:nvPr/>
        </p:nvGrpSpPr>
        <p:grpSpPr>
          <a:xfrm>
            <a:off x="-92602" y="-87425"/>
            <a:ext cx="9236363" cy="5230400"/>
            <a:chOff x="-92602" y="-87425"/>
            <a:chExt cx="9236363" cy="5230400"/>
          </a:xfrm>
        </p:grpSpPr>
        <p:grpSp>
          <p:nvGrpSpPr>
            <p:cNvPr id="735" name="Google Shape;735;p13"/>
            <p:cNvGrpSpPr/>
            <p:nvPr/>
          </p:nvGrpSpPr>
          <p:grpSpPr>
            <a:xfrm>
              <a:off x="-92602" y="102654"/>
              <a:ext cx="9236363" cy="4942725"/>
              <a:chOff x="3913600" y="56400"/>
              <a:chExt cx="5230400" cy="4942725"/>
            </a:xfrm>
          </p:grpSpPr>
          <p:sp>
            <p:nvSpPr>
              <p:cNvPr id="736" name="Google Shape;736;p13"/>
              <p:cNvSpPr/>
              <p:nvPr/>
            </p:nvSpPr>
            <p:spPr>
              <a:xfrm>
                <a:off x="3913600" y="3805925"/>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3913600" y="35710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3913600" y="33367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3913600" y="31018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3913600" y="286750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3913600" y="26331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3913600" y="2398800"/>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3913600" y="21639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3913600" y="1929600"/>
                <a:ext cx="5230400" cy="23575"/>
              </a:xfrm>
              <a:custGeom>
                <a:avLst/>
                <a:gdLst/>
                <a:ahLst/>
                <a:cxnLst/>
                <a:rect l="l" t="t" r="r" b="b"/>
                <a:pathLst>
                  <a:path w="209216" h="943"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3913600" y="1695250"/>
                <a:ext cx="5230400" cy="23575"/>
              </a:xfrm>
              <a:custGeom>
                <a:avLst/>
                <a:gdLst/>
                <a:ahLst/>
                <a:cxnLst/>
                <a:rect l="l" t="t" r="r" b="b"/>
                <a:pathLst>
                  <a:path w="209216" h="943" extrusionOk="0">
                    <a:moveTo>
                      <a:pt x="0" y="1"/>
                    </a:moveTo>
                    <a:lnTo>
                      <a:pt x="209215" y="1"/>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3913600" y="1460375"/>
                <a:ext cx="5230400" cy="23575"/>
              </a:xfrm>
              <a:custGeom>
                <a:avLst/>
                <a:gdLst/>
                <a:ahLst/>
                <a:cxnLst/>
                <a:rect l="l" t="t" r="r" b="b"/>
                <a:pathLst>
                  <a:path w="209216" h="943" extrusionOk="0">
                    <a:moveTo>
                      <a:pt x="0" y="1"/>
                    </a:moveTo>
                    <a:lnTo>
                      <a:pt x="209215" y="1"/>
                    </a:lnTo>
                    <a:lnTo>
                      <a:pt x="209215" y="943"/>
                    </a:lnTo>
                    <a:lnTo>
                      <a:pt x="0" y="94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3913600" y="1226050"/>
                <a:ext cx="5230400" cy="23550"/>
              </a:xfrm>
              <a:custGeom>
                <a:avLst/>
                <a:gdLst/>
                <a:ahLst/>
                <a:cxnLst/>
                <a:rect l="l" t="t" r="r" b="b"/>
                <a:pathLst>
                  <a:path w="209216" h="942" extrusionOk="0">
                    <a:moveTo>
                      <a:pt x="0" y="0"/>
                    </a:moveTo>
                    <a:lnTo>
                      <a:pt x="209215" y="0"/>
                    </a:lnTo>
                    <a:lnTo>
                      <a:pt x="209215" y="942"/>
                    </a:lnTo>
                    <a:lnTo>
                      <a:pt x="0" y="9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3913600" y="49760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3913600" y="47417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3913600" y="45079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3913600" y="4274625"/>
                <a:ext cx="5230400" cy="22500"/>
              </a:xfrm>
              <a:custGeom>
                <a:avLst/>
                <a:gdLst/>
                <a:ahLst/>
                <a:cxnLst/>
                <a:rect l="l" t="t" r="r" b="b"/>
                <a:pathLst>
                  <a:path w="209216" h="900" extrusionOk="0">
                    <a:moveTo>
                      <a:pt x="0" y="0"/>
                    </a:moveTo>
                    <a:lnTo>
                      <a:pt x="209215" y="0"/>
                    </a:lnTo>
                    <a:lnTo>
                      <a:pt x="209215" y="900"/>
                    </a:lnTo>
                    <a:lnTo>
                      <a:pt x="0" y="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3913600" y="404027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3913600" y="992225"/>
                <a:ext cx="5230400" cy="23025"/>
              </a:xfrm>
              <a:custGeom>
                <a:avLst/>
                <a:gdLst/>
                <a:ahLst/>
                <a:cxnLst/>
                <a:rect l="l" t="t" r="r" b="b"/>
                <a:pathLst>
                  <a:path w="209216" h="921" extrusionOk="0">
                    <a:moveTo>
                      <a:pt x="0" y="0"/>
                    </a:moveTo>
                    <a:lnTo>
                      <a:pt x="209215" y="0"/>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3913600" y="75787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3913600" y="524050"/>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3913600" y="290225"/>
                <a:ext cx="5230400" cy="23050"/>
              </a:xfrm>
              <a:custGeom>
                <a:avLst/>
                <a:gdLst/>
                <a:ahLst/>
                <a:cxnLst/>
                <a:rect l="l" t="t" r="r" b="b"/>
                <a:pathLst>
                  <a:path w="209216" h="922" extrusionOk="0">
                    <a:moveTo>
                      <a:pt x="0" y="1"/>
                    </a:moveTo>
                    <a:lnTo>
                      <a:pt x="209215" y="1"/>
                    </a:lnTo>
                    <a:lnTo>
                      <a:pt x="209215" y="921"/>
                    </a:lnTo>
                    <a:lnTo>
                      <a:pt x="0" y="92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3913600" y="56400"/>
                <a:ext cx="5230400" cy="23050"/>
              </a:xfrm>
              <a:custGeom>
                <a:avLst/>
                <a:gdLst/>
                <a:ahLst/>
                <a:cxnLst/>
                <a:rect l="l" t="t" r="r" b="b"/>
                <a:pathLst>
                  <a:path w="209216" h="922" extrusionOk="0">
                    <a:moveTo>
                      <a:pt x="0" y="1"/>
                    </a:moveTo>
                    <a:lnTo>
                      <a:pt x="209215" y="1"/>
                    </a:lnTo>
                    <a:lnTo>
                      <a:pt x="209215" y="922"/>
                    </a:lnTo>
                    <a:lnTo>
                      <a:pt x="0" y="9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13"/>
            <p:cNvGrpSpPr/>
            <p:nvPr/>
          </p:nvGrpSpPr>
          <p:grpSpPr>
            <a:xfrm>
              <a:off x="108223" y="-87425"/>
              <a:ext cx="8931123" cy="5230400"/>
              <a:chOff x="32023" y="-87425"/>
              <a:chExt cx="8931123" cy="5230400"/>
            </a:xfrm>
          </p:grpSpPr>
          <p:grpSp>
            <p:nvGrpSpPr>
              <p:cNvPr id="759" name="Google Shape;759;p13"/>
              <p:cNvGrpSpPr/>
              <p:nvPr/>
            </p:nvGrpSpPr>
            <p:grpSpPr>
              <a:xfrm>
                <a:off x="4020421" y="-87425"/>
                <a:ext cx="4942725" cy="5230400"/>
                <a:chOff x="4057425" y="-87425"/>
                <a:chExt cx="4942725" cy="5230400"/>
              </a:xfrm>
            </p:grpSpPr>
            <p:sp>
              <p:nvSpPr>
                <p:cNvPr id="760" name="Google Shape;760;p13"/>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89771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3"/>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475890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4525075"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42912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40574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13"/>
              <p:cNvGrpSpPr/>
              <p:nvPr/>
            </p:nvGrpSpPr>
            <p:grpSpPr>
              <a:xfrm>
                <a:off x="32023" y="-87425"/>
                <a:ext cx="3772550" cy="5230400"/>
                <a:chOff x="4993250" y="-87425"/>
                <a:chExt cx="3772550" cy="5230400"/>
              </a:xfrm>
            </p:grpSpPr>
            <p:sp>
              <p:nvSpPr>
                <p:cNvPr id="783" name="Google Shape;783;p13"/>
                <p:cNvSpPr/>
                <p:nvPr/>
              </p:nvSpPr>
              <p:spPr>
                <a:xfrm>
                  <a:off x="7806950"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75720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73377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71028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686852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66341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6399825"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61649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5930625" y="-87425"/>
                  <a:ext cx="23575" cy="5230400"/>
                </a:xfrm>
                <a:custGeom>
                  <a:avLst/>
                  <a:gdLst/>
                  <a:ahLst/>
                  <a:cxnLst/>
                  <a:rect l="l" t="t" r="r" b="b"/>
                  <a:pathLst>
                    <a:path w="943"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5696275" y="-87425"/>
                  <a:ext cx="23575" cy="5230400"/>
                </a:xfrm>
                <a:custGeom>
                  <a:avLst/>
                  <a:gdLst/>
                  <a:ahLst/>
                  <a:cxnLst/>
                  <a:rect l="l" t="t" r="r" b="b"/>
                  <a:pathLst>
                    <a:path w="943" h="209216" extrusionOk="0">
                      <a:moveTo>
                        <a:pt x="1" y="0"/>
                      </a:moveTo>
                      <a:lnTo>
                        <a:pt x="942" y="0"/>
                      </a:lnTo>
                      <a:lnTo>
                        <a:pt x="94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5461400" y="-87425"/>
                  <a:ext cx="23575" cy="5230400"/>
                </a:xfrm>
                <a:custGeom>
                  <a:avLst/>
                  <a:gdLst/>
                  <a:ahLst/>
                  <a:cxnLst/>
                  <a:rect l="l" t="t" r="r" b="b"/>
                  <a:pathLst>
                    <a:path w="943" h="209216" extrusionOk="0">
                      <a:moveTo>
                        <a:pt x="1" y="0"/>
                      </a:moveTo>
                      <a:lnTo>
                        <a:pt x="943" y="0"/>
                      </a:lnTo>
                      <a:lnTo>
                        <a:pt x="943"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5227075" y="-87425"/>
                  <a:ext cx="23550" cy="5230400"/>
                </a:xfrm>
                <a:custGeom>
                  <a:avLst/>
                  <a:gdLst/>
                  <a:ahLst/>
                  <a:cxnLst/>
                  <a:rect l="l" t="t" r="r" b="b"/>
                  <a:pathLst>
                    <a:path w="942" h="209216" extrusionOk="0">
                      <a:moveTo>
                        <a:pt x="0" y="0"/>
                      </a:moveTo>
                      <a:lnTo>
                        <a:pt x="942" y="0"/>
                      </a:lnTo>
                      <a:lnTo>
                        <a:pt x="942"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8742750" y="-87425"/>
                  <a:ext cx="23050" cy="5230400"/>
                </a:xfrm>
                <a:custGeom>
                  <a:avLst/>
                  <a:gdLst/>
                  <a:ahLst/>
                  <a:cxnLst/>
                  <a:rect l="l" t="t" r="r" b="b"/>
                  <a:pathLst>
                    <a:path w="922" h="209216" extrusionOk="0">
                      <a:moveTo>
                        <a:pt x="1" y="0"/>
                      </a:moveTo>
                      <a:lnTo>
                        <a:pt x="921" y="0"/>
                      </a:lnTo>
                      <a:lnTo>
                        <a:pt x="921"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8508925" y="-87425"/>
                  <a:ext cx="23050" cy="5230400"/>
                </a:xfrm>
                <a:custGeom>
                  <a:avLst/>
                  <a:gdLst/>
                  <a:ahLst/>
                  <a:cxnLst/>
                  <a:rect l="l" t="t" r="r" b="b"/>
                  <a:pathLst>
                    <a:path w="922" h="209216" extrusionOk="0">
                      <a:moveTo>
                        <a:pt x="1" y="0"/>
                      </a:moveTo>
                      <a:lnTo>
                        <a:pt x="922" y="0"/>
                      </a:lnTo>
                      <a:lnTo>
                        <a:pt x="922" y="209215"/>
                      </a:lnTo>
                      <a:lnTo>
                        <a:pt x="1"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8275650" y="-87425"/>
                  <a:ext cx="22500" cy="5230400"/>
                </a:xfrm>
                <a:custGeom>
                  <a:avLst/>
                  <a:gdLst/>
                  <a:ahLst/>
                  <a:cxnLst/>
                  <a:rect l="l" t="t" r="r" b="b"/>
                  <a:pathLst>
                    <a:path w="900" h="209216" extrusionOk="0">
                      <a:moveTo>
                        <a:pt x="0" y="0"/>
                      </a:moveTo>
                      <a:lnTo>
                        <a:pt x="900" y="0"/>
                      </a:lnTo>
                      <a:lnTo>
                        <a:pt x="900"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804130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4993250" y="-87425"/>
                  <a:ext cx="23025" cy="5230400"/>
                </a:xfrm>
                <a:custGeom>
                  <a:avLst/>
                  <a:gdLst/>
                  <a:ahLst/>
                  <a:cxnLst/>
                  <a:rect l="l" t="t" r="r" b="b"/>
                  <a:pathLst>
                    <a:path w="921" h="209216" extrusionOk="0">
                      <a:moveTo>
                        <a:pt x="0" y="0"/>
                      </a:moveTo>
                      <a:lnTo>
                        <a:pt x="921" y="0"/>
                      </a:lnTo>
                      <a:lnTo>
                        <a:pt x="921" y="209215"/>
                      </a:lnTo>
                      <a:lnTo>
                        <a:pt x="0" y="2092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00" name="Google Shape;800;p13"/>
          <p:cNvSpPr txBox="1">
            <a:spLocks noGrp="1"/>
          </p:cNvSpPr>
          <p:nvPr>
            <p:ph type="title"/>
          </p:nvPr>
        </p:nvSpPr>
        <p:spPr>
          <a:xfrm>
            <a:off x="908775" y="1369832"/>
            <a:ext cx="2544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01" name="Google Shape;801;p13"/>
          <p:cNvSpPr txBox="1">
            <a:spLocks noGrp="1"/>
          </p:cNvSpPr>
          <p:nvPr>
            <p:ph type="subTitle" idx="1"/>
          </p:nvPr>
        </p:nvSpPr>
        <p:spPr>
          <a:xfrm>
            <a:off x="5669663" y="1391282"/>
            <a:ext cx="25449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2" name="Google Shape;802;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03" name="Google Shape;803;p13"/>
          <p:cNvSpPr txBox="1">
            <a:spLocks noGrp="1"/>
          </p:cNvSpPr>
          <p:nvPr>
            <p:ph type="title" idx="3" hasCustomPrompt="1"/>
          </p:nvPr>
        </p:nvSpPr>
        <p:spPr>
          <a:xfrm>
            <a:off x="4110650" y="1409882"/>
            <a:ext cx="9435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4" name="Google Shape;804;p13"/>
          <p:cNvSpPr txBox="1">
            <a:spLocks noGrp="1"/>
          </p:cNvSpPr>
          <p:nvPr>
            <p:ph type="title" idx="4"/>
          </p:nvPr>
        </p:nvSpPr>
        <p:spPr>
          <a:xfrm>
            <a:off x="908762" y="2616832"/>
            <a:ext cx="2544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05" name="Google Shape;805;p13"/>
          <p:cNvSpPr txBox="1">
            <a:spLocks noGrp="1"/>
          </p:cNvSpPr>
          <p:nvPr>
            <p:ph type="subTitle" idx="5"/>
          </p:nvPr>
        </p:nvSpPr>
        <p:spPr>
          <a:xfrm>
            <a:off x="5669651" y="2638282"/>
            <a:ext cx="25449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6" name="Google Shape;806;p13"/>
          <p:cNvSpPr txBox="1">
            <a:spLocks noGrp="1"/>
          </p:cNvSpPr>
          <p:nvPr>
            <p:ph type="title" idx="6" hasCustomPrompt="1"/>
          </p:nvPr>
        </p:nvSpPr>
        <p:spPr>
          <a:xfrm>
            <a:off x="4110638" y="2656882"/>
            <a:ext cx="9435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7" name="Google Shape;807;p13"/>
          <p:cNvSpPr txBox="1">
            <a:spLocks noGrp="1"/>
          </p:cNvSpPr>
          <p:nvPr>
            <p:ph type="title" idx="7"/>
          </p:nvPr>
        </p:nvSpPr>
        <p:spPr>
          <a:xfrm>
            <a:off x="908775" y="3863832"/>
            <a:ext cx="2544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08" name="Google Shape;808;p13"/>
          <p:cNvSpPr txBox="1">
            <a:spLocks noGrp="1"/>
          </p:cNvSpPr>
          <p:nvPr>
            <p:ph type="subTitle" idx="8"/>
          </p:nvPr>
        </p:nvSpPr>
        <p:spPr>
          <a:xfrm>
            <a:off x="5669663" y="3885282"/>
            <a:ext cx="25449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9" name="Google Shape;809;p13"/>
          <p:cNvSpPr txBox="1">
            <a:spLocks noGrp="1"/>
          </p:cNvSpPr>
          <p:nvPr>
            <p:ph type="title" idx="9" hasCustomPrompt="1"/>
          </p:nvPr>
        </p:nvSpPr>
        <p:spPr>
          <a:xfrm>
            <a:off x="4110650" y="3903882"/>
            <a:ext cx="9435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latsi"/>
              <a:buNone/>
              <a:defRPr sz="3000" b="1">
                <a:solidFill>
                  <a:schemeClr val="dk1"/>
                </a:solidFill>
                <a:latin typeface="Alatsi"/>
                <a:ea typeface="Alatsi"/>
                <a:cs typeface="Alatsi"/>
                <a:sym typeface="Alatsi"/>
              </a:defRPr>
            </a:lvl1pPr>
            <a:lvl2pPr lvl="1"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2pPr>
            <a:lvl3pPr lvl="2"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3pPr>
            <a:lvl4pPr lvl="3"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4pPr>
            <a:lvl5pPr lvl="4"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5pPr>
            <a:lvl6pPr lvl="5"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6pPr>
            <a:lvl7pPr lvl="6"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7pPr>
            <a:lvl8pPr lvl="7"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8pPr>
            <a:lvl9pPr lvl="8"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1pPr>
            <a:lvl2pPr marL="914400" lvl="1" indent="-317500">
              <a:lnSpc>
                <a:spcPct val="115000"/>
              </a:lnSpc>
              <a:spcBef>
                <a:spcPts val="160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2pPr>
            <a:lvl3pPr marL="1371600" lvl="2" indent="-317500">
              <a:lnSpc>
                <a:spcPct val="115000"/>
              </a:lnSpc>
              <a:spcBef>
                <a:spcPts val="160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3pPr>
            <a:lvl4pPr marL="1828800" lvl="3" indent="-317500">
              <a:lnSpc>
                <a:spcPct val="115000"/>
              </a:lnSpc>
              <a:spcBef>
                <a:spcPts val="160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4pPr>
            <a:lvl5pPr marL="2286000" lvl="4" indent="-317500">
              <a:lnSpc>
                <a:spcPct val="115000"/>
              </a:lnSpc>
              <a:spcBef>
                <a:spcPts val="160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5pPr>
            <a:lvl6pPr marL="2743200" lvl="5" indent="-317500">
              <a:lnSpc>
                <a:spcPct val="115000"/>
              </a:lnSpc>
              <a:spcBef>
                <a:spcPts val="160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6pPr>
            <a:lvl7pPr marL="3200400" lvl="6" indent="-317500">
              <a:lnSpc>
                <a:spcPct val="115000"/>
              </a:lnSpc>
              <a:spcBef>
                <a:spcPts val="160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7pPr>
            <a:lvl8pPr marL="3657600" lvl="7" indent="-317500">
              <a:lnSpc>
                <a:spcPct val="115000"/>
              </a:lnSpc>
              <a:spcBef>
                <a:spcPts val="1600"/>
              </a:spcBef>
              <a:spcAft>
                <a:spcPts val="0"/>
              </a:spcAft>
              <a:buClr>
                <a:schemeClr val="dk1"/>
              </a:buClr>
              <a:buSzPts val="1400"/>
              <a:buFont typeface="Red Hat Text"/>
              <a:buChar char="○"/>
              <a:defRPr>
                <a:solidFill>
                  <a:schemeClr val="dk1"/>
                </a:solidFill>
                <a:latin typeface="Red Hat Text"/>
                <a:ea typeface="Red Hat Text"/>
                <a:cs typeface="Red Hat Text"/>
                <a:sym typeface="Red Hat Text"/>
              </a:defRPr>
            </a:lvl8pPr>
            <a:lvl9pPr marL="4114800" lvl="8" indent="-317500">
              <a:lnSpc>
                <a:spcPct val="115000"/>
              </a:lnSpc>
              <a:spcBef>
                <a:spcPts val="1600"/>
              </a:spcBef>
              <a:spcAft>
                <a:spcPts val="1600"/>
              </a:spcAft>
              <a:buClr>
                <a:schemeClr val="dk1"/>
              </a:buClr>
              <a:buSzPts val="1400"/>
              <a:buFont typeface="Red Hat Text"/>
              <a:buChar char="■"/>
              <a:defRPr>
                <a:solidFill>
                  <a:schemeClr val="dk1"/>
                </a:solidFill>
                <a:latin typeface="Red Hat Text"/>
                <a:ea typeface="Red Hat Text"/>
                <a:cs typeface="Red Hat Text"/>
                <a:sym typeface="Red Hat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8" r:id="rId8"/>
    <p:sldLayoutId id="2147483659" r:id="rId9"/>
    <p:sldLayoutId id="2147483660" r:id="rId10"/>
    <p:sldLayoutId id="2147483667" r:id="rId11"/>
    <p:sldLayoutId id="2147483668" r:id="rId12"/>
    <p:sldLayoutId id="2147483670" r:id="rId13"/>
    <p:sldLayoutId id="2147483674" r:id="rId14"/>
    <p:sldLayoutId id="2147483679" r:id="rId15"/>
    <p:sldLayoutId id="2147483680" r:id="rId16"/>
    <p:sldLayoutId id="2147483681"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457200" y="1080275"/>
            <a:ext cx="8238900" cy="365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1pPr>
            <a:lvl2pPr marL="914400" lvl="1"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2pPr>
            <a:lvl3pPr marL="1371600" lvl="2"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3pPr>
            <a:lvl4pPr marL="1828800" lvl="3"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4pPr>
            <a:lvl5pPr marL="2286000" lvl="4"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5pPr>
            <a:lvl6pPr marL="2743200" lvl="5"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6pPr>
            <a:lvl7pPr marL="3200400" lvl="6"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7pPr>
            <a:lvl8pPr marL="3657600" lvl="7"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8pPr>
            <a:lvl9pPr marL="4114800" lvl="8"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9pPr>
          </a:lstStyle>
          <a:p>
            <a:endParaRPr/>
          </a:p>
        </p:txBody>
      </p:sp>
      <p:sp>
        <p:nvSpPr>
          <p:cNvPr id="7" name="Google Shape;7;p1"/>
          <p:cNvSpPr txBox="1">
            <a:spLocks noGrp="1"/>
          </p:cNvSpPr>
          <p:nvPr>
            <p:ph type="title"/>
          </p:nvPr>
        </p:nvSpPr>
        <p:spPr>
          <a:xfrm>
            <a:off x="457200" y="411475"/>
            <a:ext cx="82389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100"/>
              <a:buFont typeface="Fira Sans Condensed"/>
              <a:buNone/>
              <a:defRPr sz="3100" b="1">
                <a:solidFill>
                  <a:schemeClr val="dk1"/>
                </a:solidFill>
                <a:latin typeface="Fira Sans Condensed"/>
                <a:ea typeface="Fira Sans Condensed"/>
                <a:cs typeface="Fira Sans Condensed"/>
                <a:sym typeface="Fira Sans Condensed"/>
              </a:defRPr>
            </a:lvl1pPr>
            <a:lvl2pPr lvl="1" algn="ctr" rtl="0">
              <a:spcBef>
                <a:spcPts val="0"/>
              </a:spcBef>
              <a:spcAft>
                <a:spcPts val="0"/>
              </a:spcAft>
              <a:buClr>
                <a:schemeClr val="dk1"/>
              </a:buClr>
              <a:buSzPts val="3100"/>
              <a:buFont typeface="Fira Sans Condensed"/>
              <a:buNone/>
              <a:defRPr sz="3100" b="1">
                <a:solidFill>
                  <a:schemeClr val="dk1"/>
                </a:solidFill>
                <a:latin typeface="Fira Sans Condensed"/>
                <a:ea typeface="Fira Sans Condensed"/>
                <a:cs typeface="Fira Sans Condensed"/>
                <a:sym typeface="Fira Sans Condensed"/>
              </a:defRPr>
            </a:lvl2pPr>
            <a:lvl3pPr lvl="2" algn="ctr" rtl="0">
              <a:spcBef>
                <a:spcPts val="0"/>
              </a:spcBef>
              <a:spcAft>
                <a:spcPts val="0"/>
              </a:spcAft>
              <a:buClr>
                <a:schemeClr val="dk1"/>
              </a:buClr>
              <a:buSzPts val="3100"/>
              <a:buFont typeface="Fira Sans Condensed"/>
              <a:buNone/>
              <a:defRPr sz="3100" b="1">
                <a:solidFill>
                  <a:schemeClr val="dk1"/>
                </a:solidFill>
                <a:latin typeface="Fira Sans Condensed"/>
                <a:ea typeface="Fira Sans Condensed"/>
                <a:cs typeface="Fira Sans Condensed"/>
                <a:sym typeface="Fira Sans Condensed"/>
              </a:defRPr>
            </a:lvl3pPr>
            <a:lvl4pPr lvl="3" algn="ctr" rtl="0">
              <a:spcBef>
                <a:spcPts val="0"/>
              </a:spcBef>
              <a:spcAft>
                <a:spcPts val="0"/>
              </a:spcAft>
              <a:buClr>
                <a:schemeClr val="dk1"/>
              </a:buClr>
              <a:buSzPts val="3100"/>
              <a:buFont typeface="Fira Sans Condensed"/>
              <a:buNone/>
              <a:defRPr sz="3100" b="1">
                <a:solidFill>
                  <a:schemeClr val="dk1"/>
                </a:solidFill>
                <a:latin typeface="Fira Sans Condensed"/>
                <a:ea typeface="Fira Sans Condensed"/>
                <a:cs typeface="Fira Sans Condensed"/>
                <a:sym typeface="Fira Sans Condensed"/>
              </a:defRPr>
            </a:lvl4pPr>
            <a:lvl5pPr lvl="4" algn="ctr" rtl="0">
              <a:spcBef>
                <a:spcPts val="0"/>
              </a:spcBef>
              <a:spcAft>
                <a:spcPts val="0"/>
              </a:spcAft>
              <a:buClr>
                <a:schemeClr val="dk1"/>
              </a:buClr>
              <a:buSzPts val="3100"/>
              <a:buFont typeface="Fira Sans Condensed"/>
              <a:buNone/>
              <a:defRPr sz="3100" b="1">
                <a:solidFill>
                  <a:schemeClr val="dk1"/>
                </a:solidFill>
                <a:latin typeface="Fira Sans Condensed"/>
                <a:ea typeface="Fira Sans Condensed"/>
                <a:cs typeface="Fira Sans Condensed"/>
                <a:sym typeface="Fira Sans Condensed"/>
              </a:defRPr>
            </a:lvl5pPr>
            <a:lvl6pPr lvl="5" algn="ctr" rtl="0">
              <a:spcBef>
                <a:spcPts val="0"/>
              </a:spcBef>
              <a:spcAft>
                <a:spcPts val="0"/>
              </a:spcAft>
              <a:buClr>
                <a:schemeClr val="dk1"/>
              </a:buClr>
              <a:buSzPts val="3100"/>
              <a:buFont typeface="Fira Sans Condensed"/>
              <a:buNone/>
              <a:defRPr sz="3100" b="1">
                <a:solidFill>
                  <a:schemeClr val="dk1"/>
                </a:solidFill>
                <a:latin typeface="Fira Sans Condensed"/>
                <a:ea typeface="Fira Sans Condensed"/>
                <a:cs typeface="Fira Sans Condensed"/>
                <a:sym typeface="Fira Sans Condensed"/>
              </a:defRPr>
            </a:lvl6pPr>
            <a:lvl7pPr lvl="6" algn="ctr" rtl="0">
              <a:spcBef>
                <a:spcPts val="0"/>
              </a:spcBef>
              <a:spcAft>
                <a:spcPts val="0"/>
              </a:spcAft>
              <a:buClr>
                <a:schemeClr val="dk1"/>
              </a:buClr>
              <a:buSzPts val="3100"/>
              <a:buFont typeface="Fira Sans Condensed"/>
              <a:buNone/>
              <a:defRPr sz="3100" b="1">
                <a:solidFill>
                  <a:schemeClr val="dk1"/>
                </a:solidFill>
                <a:latin typeface="Fira Sans Condensed"/>
                <a:ea typeface="Fira Sans Condensed"/>
                <a:cs typeface="Fira Sans Condensed"/>
                <a:sym typeface="Fira Sans Condensed"/>
              </a:defRPr>
            </a:lvl7pPr>
            <a:lvl8pPr lvl="7" algn="ctr" rtl="0">
              <a:spcBef>
                <a:spcPts val="0"/>
              </a:spcBef>
              <a:spcAft>
                <a:spcPts val="0"/>
              </a:spcAft>
              <a:buClr>
                <a:schemeClr val="dk1"/>
              </a:buClr>
              <a:buSzPts val="3100"/>
              <a:buFont typeface="Fira Sans Condensed"/>
              <a:buNone/>
              <a:defRPr sz="3100" b="1">
                <a:solidFill>
                  <a:schemeClr val="dk1"/>
                </a:solidFill>
                <a:latin typeface="Fira Sans Condensed"/>
                <a:ea typeface="Fira Sans Condensed"/>
                <a:cs typeface="Fira Sans Condensed"/>
                <a:sym typeface="Fira Sans Condensed"/>
              </a:defRPr>
            </a:lvl8pPr>
            <a:lvl9pPr lvl="8" algn="ctr" rtl="0">
              <a:spcBef>
                <a:spcPts val="0"/>
              </a:spcBef>
              <a:spcAft>
                <a:spcPts val="0"/>
              </a:spcAft>
              <a:buClr>
                <a:schemeClr val="dk1"/>
              </a:buClr>
              <a:buSzPts val="3100"/>
              <a:buFont typeface="Fira Sans Condensed"/>
              <a:buNone/>
              <a:defRPr sz="3100" b="1">
                <a:solidFill>
                  <a:schemeClr val="dk1"/>
                </a:solidFill>
                <a:latin typeface="Fira Sans Condensed"/>
                <a:ea typeface="Fira Sans Condensed"/>
                <a:cs typeface="Fira Sans Condensed"/>
                <a:sym typeface="Fira Sans Condensed"/>
              </a:defRPr>
            </a:lvl9pPr>
          </a:lstStyle>
          <a:p>
            <a:endParaRPr/>
          </a:p>
        </p:txBody>
      </p:sp>
    </p:spTree>
    <p:extLst>
      <p:ext uri="{BB962C8B-B14F-4D97-AF65-F5344CB8AC3E}">
        <p14:creationId xmlns:p14="http://schemas.microsoft.com/office/powerpoint/2010/main" val="234297294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4.xml"/><Relationship Id="rId11" Type="http://schemas.openxmlformats.org/officeDocument/2006/relationships/image" Target="../media/image34.svg"/><Relationship Id="rId5" Type="http://schemas.openxmlformats.org/officeDocument/2006/relationships/slideLayout" Target="../slideLayouts/slideLayout14.xml"/><Relationship Id="rId10" Type="http://schemas.openxmlformats.org/officeDocument/2006/relationships/image" Target="../media/image33.png"/><Relationship Id="rId4" Type="http://schemas.openxmlformats.org/officeDocument/2006/relationships/audio" Target="../media/media3.mp3"/><Relationship Id="rId9" Type="http://schemas.openxmlformats.org/officeDocument/2006/relationships/image" Target="../media/image32.sv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5.xml"/><Relationship Id="rId11" Type="http://schemas.openxmlformats.org/officeDocument/2006/relationships/image" Target="../media/image34.svg"/><Relationship Id="rId5" Type="http://schemas.openxmlformats.org/officeDocument/2006/relationships/slideLayout" Target="../slideLayouts/slideLayout14.xml"/><Relationship Id="rId10" Type="http://schemas.openxmlformats.org/officeDocument/2006/relationships/image" Target="../media/image33.png"/><Relationship Id="rId4" Type="http://schemas.openxmlformats.org/officeDocument/2006/relationships/audio" Target="../media/media3.mp3"/><Relationship Id="rId9" Type="http://schemas.openxmlformats.org/officeDocument/2006/relationships/image" Target="../media/image32.sv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6.xml"/><Relationship Id="rId11" Type="http://schemas.openxmlformats.org/officeDocument/2006/relationships/image" Target="../media/image34.svg"/><Relationship Id="rId5" Type="http://schemas.openxmlformats.org/officeDocument/2006/relationships/slideLayout" Target="../slideLayouts/slideLayout14.xml"/><Relationship Id="rId10" Type="http://schemas.openxmlformats.org/officeDocument/2006/relationships/image" Target="../media/image33.png"/><Relationship Id="rId4" Type="http://schemas.openxmlformats.org/officeDocument/2006/relationships/audio" Target="../media/media3.mp3"/><Relationship Id="rId9" Type="http://schemas.openxmlformats.org/officeDocument/2006/relationships/image" Target="../media/image32.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90"/>
        <p:cNvGrpSpPr/>
        <p:nvPr/>
      </p:nvGrpSpPr>
      <p:grpSpPr>
        <a:xfrm>
          <a:off x="0" y="0"/>
          <a:ext cx="0" cy="0"/>
          <a:chOff x="0" y="0"/>
          <a:chExt cx="0" cy="0"/>
        </a:xfrm>
      </p:grpSpPr>
      <p:sp>
        <p:nvSpPr>
          <p:cNvPr id="2793" name="Google Shape;2793;p42"/>
          <p:cNvSpPr txBox="1">
            <a:spLocks noGrp="1"/>
          </p:cNvSpPr>
          <p:nvPr>
            <p:ph type="title"/>
          </p:nvPr>
        </p:nvSpPr>
        <p:spPr>
          <a:xfrm>
            <a:off x="328388" y="1788596"/>
            <a:ext cx="8594432" cy="12645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dirty="0">
                <a:solidFill>
                  <a:schemeClr val="tx2">
                    <a:lumMod val="50000"/>
                  </a:schemeClr>
                </a:solidFill>
                <a:latin typeface="+mn-lt"/>
              </a:rPr>
              <a:t>NHIỆT LIỆT CHÀO MỪNG </a:t>
            </a:r>
            <a:br>
              <a:rPr lang="vi-VN" sz="4000" dirty="0">
                <a:solidFill>
                  <a:schemeClr val="tx2">
                    <a:lumMod val="50000"/>
                  </a:schemeClr>
                </a:solidFill>
                <a:latin typeface="+mn-lt"/>
              </a:rPr>
            </a:br>
            <a:r>
              <a:rPr lang="vi-VN" sz="4000" dirty="0">
                <a:solidFill>
                  <a:schemeClr val="tx2">
                    <a:lumMod val="50000"/>
                  </a:schemeClr>
                </a:solidFill>
                <a:latin typeface="+mn-lt"/>
              </a:rPr>
              <a:t>CẢ LỚP ĐẾN VỚI BÀI HỌC MỚI!</a:t>
            </a:r>
            <a:endParaRPr sz="4000" dirty="0">
              <a:solidFill>
                <a:schemeClr val="tx2">
                  <a:lumMod val="50000"/>
                </a:schemeClr>
              </a:solidFill>
              <a:latin typeface="+mn-lt"/>
            </a:endParaRPr>
          </a:p>
        </p:txBody>
      </p:sp>
      <p:grpSp>
        <p:nvGrpSpPr>
          <p:cNvPr id="2794" name="Google Shape;2794;p42"/>
          <p:cNvGrpSpPr/>
          <p:nvPr/>
        </p:nvGrpSpPr>
        <p:grpSpPr>
          <a:xfrm>
            <a:off x="825136" y="300741"/>
            <a:ext cx="650029" cy="705549"/>
            <a:chOff x="4373495" y="2575838"/>
            <a:chExt cx="791753" cy="859378"/>
          </a:xfrm>
        </p:grpSpPr>
        <p:sp>
          <p:nvSpPr>
            <p:cNvPr id="2795" name="Google Shape;2795;p42"/>
            <p:cNvSpPr/>
            <p:nvPr/>
          </p:nvSpPr>
          <p:spPr>
            <a:xfrm>
              <a:off x="4373495" y="2575838"/>
              <a:ext cx="791753" cy="859378"/>
            </a:xfrm>
            <a:custGeom>
              <a:avLst/>
              <a:gdLst/>
              <a:ahLst/>
              <a:cxnLst/>
              <a:rect l="l" t="t" r="r" b="b"/>
              <a:pathLst>
                <a:path w="13710" h="14881" extrusionOk="0">
                  <a:moveTo>
                    <a:pt x="3622" y="1"/>
                  </a:moveTo>
                  <a:cubicBezTo>
                    <a:pt x="3039" y="1"/>
                    <a:pt x="2511" y="145"/>
                    <a:pt x="2068" y="450"/>
                  </a:cubicBezTo>
                  <a:cubicBezTo>
                    <a:pt x="1" y="1878"/>
                    <a:pt x="487" y="6133"/>
                    <a:pt x="3132" y="9994"/>
                  </a:cubicBezTo>
                  <a:cubicBezTo>
                    <a:pt x="5200" y="13014"/>
                    <a:pt x="7995" y="14880"/>
                    <a:pt x="10103" y="14880"/>
                  </a:cubicBezTo>
                  <a:cubicBezTo>
                    <a:pt x="10689" y="14880"/>
                    <a:pt x="11223" y="14736"/>
                    <a:pt x="11673" y="14431"/>
                  </a:cubicBezTo>
                  <a:cubicBezTo>
                    <a:pt x="13709" y="13003"/>
                    <a:pt x="13253" y="8747"/>
                    <a:pt x="10579" y="4887"/>
                  </a:cubicBezTo>
                  <a:cubicBezTo>
                    <a:pt x="8510" y="1867"/>
                    <a:pt x="5715"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2"/>
            <p:cNvSpPr/>
            <p:nvPr/>
          </p:nvSpPr>
          <p:spPr>
            <a:xfrm>
              <a:off x="4629787" y="2670201"/>
              <a:ext cx="396800" cy="558269"/>
            </a:xfrm>
            <a:custGeom>
              <a:avLst/>
              <a:gdLst/>
              <a:ahLst/>
              <a:cxnLst/>
              <a:rect l="l" t="t" r="r" b="b"/>
              <a:pathLst>
                <a:path w="6871" h="9667" extrusionOk="0">
                  <a:moveTo>
                    <a:pt x="183" y="1"/>
                  </a:moveTo>
                  <a:cubicBezTo>
                    <a:pt x="183" y="1"/>
                    <a:pt x="1" y="2402"/>
                    <a:pt x="1855" y="5259"/>
                  </a:cubicBezTo>
                  <a:cubicBezTo>
                    <a:pt x="3739" y="8147"/>
                    <a:pt x="6870" y="9667"/>
                    <a:pt x="6870" y="9667"/>
                  </a:cubicBezTo>
                  <a:lnTo>
                    <a:pt x="5046" y="7782"/>
                  </a:lnTo>
                  <a:cubicBezTo>
                    <a:pt x="5046" y="7782"/>
                    <a:pt x="5320" y="6688"/>
                    <a:pt x="4195" y="5199"/>
                  </a:cubicBezTo>
                  <a:cubicBezTo>
                    <a:pt x="3010" y="3709"/>
                    <a:pt x="1672" y="3405"/>
                    <a:pt x="1672" y="3405"/>
                  </a:cubicBezTo>
                  <a:cubicBezTo>
                    <a:pt x="1672" y="3405"/>
                    <a:pt x="1064" y="2949"/>
                    <a:pt x="791" y="1825"/>
                  </a:cubicBezTo>
                  <a:cubicBezTo>
                    <a:pt x="548" y="548"/>
                    <a:pt x="183" y="1"/>
                    <a:pt x="18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2"/>
            <p:cNvSpPr/>
            <p:nvPr/>
          </p:nvSpPr>
          <p:spPr>
            <a:xfrm>
              <a:off x="4436730" y="2634570"/>
              <a:ext cx="238739" cy="592169"/>
            </a:xfrm>
            <a:custGeom>
              <a:avLst/>
              <a:gdLst/>
              <a:ahLst/>
              <a:cxnLst/>
              <a:rect l="l" t="t" r="r" b="b"/>
              <a:pathLst>
                <a:path w="4134" h="10254" extrusionOk="0">
                  <a:moveTo>
                    <a:pt x="1725" y="1"/>
                  </a:moveTo>
                  <a:cubicBezTo>
                    <a:pt x="1370" y="1"/>
                    <a:pt x="907" y="99"/>
                    <a:pt x="578" y="527"/>
                  </a:cubicBezTo>
                  <a:cubicBezTo>
                    <a:pt x="0" y="1317"/>
                    <a:pt x="122" y="3749"/>
                    <a:pt x="1003" y="5785"/>
                  </a:cubicBezTo>
                  <a:cubicBezTo>
                    <a:pt x="1824" y="7791"/>
                    <a:pt x="4134" y="10253"/>
                    <a:pt x="4134" y="10253"/>
                  </a:cubicBezTo>
                  <a:cubicBezTo>
                    <a:pt x="4134" y="10253"/>
                    <a:pt x="2705" y="7518"/>
                    <a:pt x="1915" y="5481"/>
                  </a:cubicBezTo>
                  <a:cubicBezTo>
                    <a:pt x="1094" y="3414"/>
                    <a:pt x="2249" y="71"/>
                    <a:pt x="2249" y="71"/>
                  </a:cubicBezTo>
                  <a:cubicBezTo>
                    <a:pt x="2249" y="71"/>
                    <a:pt x="2026" y="1"/>
                    <a:pt x="1725"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8" name="Google Shape;2798;p42"/>
          <p:cNvGrpSpPr/>
          <p:nvPr/>
        </p:nvGrpSpPr>
        <p:grpSpPr>
          <a:xfrm>
            <a:off x="490602" y="4090718"/>
            <a:ext cx="870723" cy="635190"/>
            <a:chOff x="5398605" y="2701906"/>
            <a:chExt cx="967255" cy="705532"/>
          </a:xfrm>
        </p:grpSpPr>
        <p:sp>
          <p:nvSpPr>
            <p:cNvPr id="2799" name="Google Shape;2799;p42"/>
            <p:cNvSpPr/>
            <p:nvPr/>
          </p:nvSpPr>
          <p:spPr>
            <a:xfrm>
              <a:off x="5398605" y="2701906"/>
              <a:ext cx="967255" cy="705532"/>
            </a:xfrm>
            <a:custGeom>
              <a:avLst/>
              <a:gdLst/>
              <a:ahLst/>
              <a:cxnLst/>
              <a:rect l="l" t="t" r="r" b="b"/>
              <a:pathLst>
                <a:path w="16749" h="12217" extrusionOk="0">
                  <a:moveTo>
                    <a:pt x="12341" y="1"/>
                  </a:moveTo>
                  <a:cubicBezTo>
                    <a:pt x="10453" y="1"/>
                    <a:pt x="8046" y="827"/>
                    <a:pt x="5776" y="2400"/>
                  </a:cubicBezTo>
                  <a:cubicBezTo>
                    <a:pt x="1946" y="5075"/>
                    <a:pt x="1" y="8905"/>
                    <a:pt x="1430" y="10972"/>
                  </a:cubicBezTo>
                  <a:cubicBezTo>
                    <a:pt x="2018" y="11811"/>
                    <a:pt x="3091" y="12216"/>
                    <a:pt x="4418" y="12216"/>
                  </a:cubicBezTo>
                  <a:cubicBezTo>
                    <a:pt x="6312" y="12216"/>
                    <a:pt x="8722" y="11390"/>
                    <a:pt x="10974" y="9817"/>
                  </a:cubicBezTo>
                  <a:cubicBezTo>
                    <a:pt x="14804" y="7142"/>
                    <a:pt x="16749" y="3312"/>
                    <a:pt x="15320" y="1245"/>
                  </a:cubicBezTo>
                  <a:cubicBezTo>
                    <a:pt x="14732" y="406"/>
                    <a:pt x="13664" y="1"/>
                    <a:pt x="12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2"/>
            <p:cNvSpPr/>
            <p:nvPr/>
          </p:nvSpPr>
          <p:spPr>
            <a:xfrm>
              <a:off x="5549562" y="2794883"/>
              <a:ext cx="556537" cy="390101"/>
            </a:xfrm>
            <a:custGeom>
              <a:avLst/>
              <a:gdLst/>
              <a:ahLst/>
              <a:cxnLst/>
              <a:rect l="l" t="t" r="r" b="b"/>
              <a:pathLst>
                <a:path w="9637" h="6755" extrusionOk="0">
                  <a:moveTo>
                    <a:pt x="9636" y="0"/>
                  </a:moveTo>
                  <a:lnTo>
                    <a:pt x="7752" y="1824"/>
                  </a:lnTo>
                  <a:cubicBezTo>
                    <a:pt x="7752" y="1824"/>
                    <a:pt x="7643" y="1796"/>
                    <a:pt x="7447" y="1796"/>
                  </a:cubicBezTo>
                  <a:cubicBezTo>
                    <a:pt x="7021" y="1796"/>
                    <a:pt x="6187" y="1925"/>
                    <a:pt x="5168" y="2736"/>
                  </a:cubicBezTo>
                  <a:cubicBezTo>
                    <a:pt x="3679" y="3921"/>
                    <a:pt x="3375" y="5228"/>
                    <a:pt x="3375" y="5228"/>
                  </a:cubicBezTo>
                  <a:cubicBezTo>
                    <a:pt x="3375" y="5228"/>
                    <a:pt x="2919" y="5836"/>
                    <a:pt x="1764" y="6110"/>
                  </a:cubicBezTo>
                  <a:cubicBezTo>
                    <a:pt x="518" y="6413"/>
                    <a:pt x="1" y="6748"/>
                    <a:pt x="1" y="6748"/>
                  </a:cubicBezTo>
                  <a:cubicBezTo>
                    <a:pt x="1" y="6748"/>
                    <a:pt x="81" y="6755"/>
                    <a:pt x="230" y="6755"/>
                  </a:cubicBezTo>
                  <a:cubicBezTo>
                    <a:pt x="899" y="6755"/>
                    <a:pt x="2952" y="6612"/>
                    <a:pt x="5290" y="5046"/>
                  </a:cubicBezTo>
                  <a:cubicBezTo>
                    <a:pt x="8116" y="3161"/>
                    <a:pt x="9636" y="0"/>
                    <a:pt x="9636"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2"/>
            <p:cNvSpPr/>
            <p:nvPr/>
          </p:nvSpPr>
          <p:spPr>
            <a:xfrm>
              <a:off x="5500417" y="3147676"/>
              <a:ext cx="605682" cy="230480"/>
            </a:xfrm>
            <a:custGeom>
              <a:avLst/>
              <a:gdLst/>
              <a:ahLst/>
              <a:cxnLst/>
              <a:rect l="l" t="t" r="r" b="b"/>
              <a:pathLst>
                <a:path w="10488" h="3991" extrusionOk="0">
                  <a:moveTo>
                    <a:pt x="10487" y="1"/>
                  </a:moveTo>
                  <a:cubicBezTo>
                    <a:pt x="10487" y="1"/>
                    <a:pt x="7752" y="1460"/>
                    <a:pt x="5715" y="2280"/>
                  </a:cubicBezTo>
                  <a:cubicBezTo>
                    <a:pt x="5159" y="2509"/>
                    <a:pt x="4510" y="2593"/>
                    <a:pt x="3858" y="2593"/>
                  </a:cubicBezTo>
                  <a:cubicBezTo>
                    <a:pt x="2090" y="2593"/>
                    <a:pt x="305" y="1976"/>
                    <a:pt x="305" y="1976"/>
                  </a:cubicBezTo>
                  <a:lnTo>
                    <a:pt x="305" y="1976"/>
                  </a:lnTo>
                  <a:cubicBezTo>
                    <a:pt x="305" y="1976"/>
                    <a:pt x="1" y="3040"/>
                    <a:pt x="822" y="3648"/>
                  </a:cubicBezTo>
                  <a:cubicBezTo>
                    <a:pt x="1134" y="3877"/>
                    <a:pt x="1704" y="3991"/>
                    <a:pt x="2403" y="3991"/>
                  </a:cubicBezTo>
                  <a:cubicBezTo>
                    <a:pt x="3470" y="3991"/>
                    <a:pt x="4838" y="3725"/>
                    <a:pt x="6050" y="3192"/>
                  </a:cubicBezTo>
                  <a:cubicBezTo>
                    <a:pt x="8025" y="2311"/>
                    <a:pt x="10487" y="1"/>
                    <a:pt x="10487"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2" name="Google Shape;2802;p42"/>
          <p:cNvGrpSpPr/>
          <p:nvPr/>
        </p:nvGrpSpPr>
        <p:grpSpPr>
          <a:xfrm>
            <a:off x="7486338" y="4696364"/>
            <a:ext cx="482790" cy="288346"/>
            <a:chOff x="5553085" y="1156120"/>
            <a:chExt cx="482790" cy="288346"/>
          </a:xfrm>
        </p:grpSpPr>
        <p:sp>
          <p:nvSpPr>
            <p:cNvPr id="2803" name="Google Shape;2803;p42"/>
            <p:cNvSpPr/>
            <p:nvPr/>
          </p:nvSpPr>
          <p:spPr>
            <a:xfrm>
              <a:off x="5553085" y="1156120"/>
              <a:ext cx="482790" cy="288346"/>
            </a:xfrm>
            <a:custGeom>
              <a:avLst/>
              <a:gdLst/>
              <a:ahLst/>
              <a:cxnLst/>
              <a:rect l="l" t="t" r="r" b="b"/>
              <a:pathLst>
                <a:path w="8360" h="4993" extrusionOk="0">
                  <a:moveTo>
                    <a:pt x="5835" y="0"/>
                  </a:moveTo>
                  <a:cubicBezTo>
                    <a:pt x="5095" y="0"/>
                    <a:pt x="4235" y="175"/>
                    <a:pt x="3375" y="535"/>
                  </a:cubicBezTo>
                  <a:cubicBezTo>
                    <a:pt x="1308" y="1386"/>
                    <a:pt x="1" y="2966"/>
                    <a:pt x="457" y="4061"/>
                  </a:cubicBezTo>
                  <a:cubicBezTo>
                    <a:pt x="719" y="4672"/>
                    <a:pt x="1503" y="4992"/>
                    <a:pt x="2516" y="4992"/>
                  </a:cubicBezTo>
                  <a:cubicBezTo>
                    <a:pt x="3264" y="4992"/>
                    <a:pt x="4137" y="4817"/>
                    <a:pt x="5016" y="4456"/>
                  </a:cubicBezTo>
                  <a:cubicBezTo>
                    <a:pt x="7053" y="3605"/>
                    <a:pt x="8360" y="2024"/>
                    <a:pt x="7904" y="960"/>
                  </a:cubicBezTo>
                  <a:cubicBezTo>
                    <a:pt x="7640" y="328"/>
                    <a:pt x="68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2"/>
            <p:cNvSpPr/>
            <p:nvPr/>
          </p:nvSpPr>
          <p:spPr>
            <a:xfrm>
              <a:off x="5628564" y="1200992"/>
              <a:ext cx="296719" cy="131785"/>
            </a:xfrm>
            <a:custGeom>
              <a:avLst/>
              <a:gdLst/>
              <a:ahLst/>
              <a:cxnLst/>
              <a:rect l="l" t="t" r="r" b="b"/>
              <a:pathLst>
                <a:path w="5138" h="2282" extrusionOk="0">
                  <a:moveTo>
                    <a:pt x="5138" y="1"/>
                  </a:moveTo>
                  <a:lnTo>
                    <a:pt x="4074" y="670"/>
                  </a:lnTo>
                  <a:cubicBezTo>
                    <a:pt x="4074" y="670"/>
                    <a:pt x="3916" y="596"/>
                    <a:pt x="3643" y="596"/>
                  </a:cubicBezTo>
                  <a:cubicBezTo>
                    <a:pt x="3420" y="596"/>
                    <a:pt x="3121" y="644"/>
                    <a:pt x="2767" y="822"/>
                  </a:cubicBezTo>
                  <a:cubicBezTo>
                    <a:pt x="1976" y="1186"/>
                    <a:pt x="1703" y="1794"/>
                    <a:pt x="1703" y="1794"/>
                  </a:cubicBezTo>
                  <a:cubicBezTo>
                    <a:pt x="1703" y="1794"/>
                    <a:pt x="1429" y="2037"/>
                    <a:pt x="882" y="2037"/>
                  </a:cubicBezTo>
                  <a:cubicBezTo>
                    <a:pt x="274" y="2098"/>
                    <a:pt x="1" y="2189"/>
                    <a:pt x="1" y="2189"/>
                  </a:cubicBezTo>
                  <a:cubicBezTo>
                    <a:pt x="1" y="2189"/>
                    <a:pt x="301" y="2281"/>
                    <a:pt x="805" y="2281"/>
                  </a:cubicBezTo>
                  <a:cubicBezTo>
                    <a:pt x="1264" y="2281"/>
                    <a:pt x="1891" y="2205"/>
                    <a:pt x="2615" y="1916"/>
                  </a:cubicBezTo>
                  <a:cubicBezTo>
                    <a:pt x="4134" y="1338"/>
                    <a:pt x="5137" y="1"/>
                    <a:pt x="5138"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2"/>
            <p:cNvSpPr/>
            <p:nvPr/>
          </p:nvSpPr>
          <p:spPr>
            <a:xfrm>
              <a:off x="5591719" y="1358995"/>
              <a:ext cx="298452" cy="71264"/>
            </a:xfrm>
            <a:custGeom>
              <a:avLst/>
              <a:gdLst/>
              <a:ahLst/>
              <a:cxnLst/>
              <a:rect l="l" t="t" r="r" b="b"/>
              <a:pathLst>
                <a:path w="5168" h="1234" extrusionOk="0">
                  <a:moveTo>
                    <a:pt x="244" y="0"/>
                  </a:moveTo>
                  <a:cubicBezTo>
                    <a:pt x="244" y="1"/>
                    <a:pt x="0" y="456"/>
                    <a:pt x="304" y="852"/>
                  </a:cubicBezTo>
                  <a:cubicBezTo>
                    <a:pt x="520" y="1088"/>
                    <a:pt x="1146" y="1233"/>
                    <a:pt x="1860" y="1233"/>
                  </a:cubicBezTo>
                  <a:cubicBezTo>
                    <a:pt x="2155" y="1233"/>
                    <a:pt x="2465" y="1209"/>
                    <a:pt x="2766" y="1155"/>
                  </a:cubicBezTo>
                  <a:cubicBezTo>
                    <a:pt x="3800" y="973"/>
                    <a:pt x="5168" y="122"/>
                    <a:pt x="5168" y="122"/>
                  </a:cubicBezTo>
                  <a:lnTo>
                    <a:pt x="5168" y="122"/>
                  </a:lnTo>
                  <a:cubicBezTo>
                    <a:pt x="5167" y="122"/>
                    <a:pt x="3739" y="517"/>
                    <a:pt x="2736" y="700"/>
                  </a:cubicBezTo>
                  <a:cubicBezTo>
                    <a:pt x="2639" y="717"/>
                    <a:pt x="2539" y="724"/>
                    <a:pt x="2436" y="724"/>
                  </a:cubicBezTo>
                  <a:cubicBezTo>
                    <a:pt x="1442" y="724"/>
                    <a:pt x="244" y="1"/>
                    <a:pt x="244"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6" name="Google Shape;2806;p42"/>
          <p:cNvGrpSpPr/>
          <p:nvPr/>
        </p:nvGrpSpPr>
        <p:grpSpPr>
          <a:xfrm>
            <a:off x="7624187" y="303890"/>
            <a:ext cx="689882" cy="552956"/>
            <a:chOff x="5351251" y="1894392"/>
            <a:chExt cx="689882" cy="552956"/>
          </a:xfrm>
        </p:grpSpPr>
        <p:sp>
          <p:nvSpPr>
            <p:cNvPr id="2807" name="Google Shape;2807;p42"/>
            <p:cNvSpPr/>
            <p:nvPr/>
          </p:nvSpPr>
          <p:spPr>
            <a:xfrm>
              <a:off x="5351251" y="1894392"/>
              <a:ext cx="689882" cy="552956"/>
            </a:xfrm>
            <a:custGeom>
              <a:avLst/>
              <a:gdLst/>
              <a:ahLst/>
              <a:cxnLst/>
              <a:rect l="l" t="t" r="r" b="b"/>
              <a:pathLst>
                <a:path w="11946" h="9575" extrusionOk="0">
                  <a:moveTo>
                    <a:pt x="5958" y="0"/>
                  </a:moveTo>
                  <a:cubicBezTo>
                    <a:pt x="2675" y="0"/>
                    <a:pt x="0" y="2158"/>
                    <a:pt x="0" y="4803"/>
                  </a:cubicBezTo>
                  <a:cubicBezTo>
                    <a:pt x="0" y="7447"/>
                    <a:pt x="2675" y="9575"/>
                    <a:pt x="5958" y="9575"/>
                  </a:cubicBezTo>
                  <a:cubicBezTo>
                    <a:pt x="9271" y="9575"/>
                    <a:pt x="11946" y="7447"/>
                    <a:pt x="11946" y="4803"/>
                  </a:cubicBezTo>
                  <a:cubicBezTo>
                    <a:pt x="11946" y="2158"/>
                    <a:pt x="9271" y="0"/>
                    <a:pt x="5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2"/>
            <p:cNvSpPr/>
            <p:nvPr/>
          </p:nvSpPr>
          <p:spPr>
            <a:xfrm>
              <a:off x="5433717" y="2076881"/>
              <a:ext cx="488045" cy="183934"/>
            </a:xfrm>
            <a:custGeom>
              <a:avLst/>
              <a:gdLst/>
              <a:ahLst/>
              <a:cxnLst/>
              <a:rect l="l" t="t" r="r" b="b"/>
              <a:pathLst>
                <a:path w="8451" h="3185" extrusionOk="0">
                  <a:moveTo>
                    <a:pt x="4793" y="1"/>
                  </a:moveTo>
                  <a:cubicBezTo>
                    <a:pt x="2902" y="1"/>
                    <a:pt x="2220" y="1187"/>
                    <a:pt x="2220" y="1187"/>
                  </a:cubicBezTo>
                  <a:cubicBezTo>
                    <a:pt x="2220" y="1187"/>
                    <a:pt x="2163" y="1234"/>
                    <a:pt x="1999" y="1234"/>
                  </a:cubicBezTo>
                  <a:cubicBezTo>
                    <a:pt x="1867" y="1234"/>
                    <a:pt x="1666" y="1204"/>
                    <a:pt x="1369" y="1095"/>
                  </a:cubicBezTo>
                  <a:cubicBezTo>
                    <a:pt x="670" y="883"/>
                    <a:pt x="1" y="245"/>
                    <a:pt x="1" y="244"/>
                  </a:cubicBezTo>
                  <a:lnTo>
                    <a:pt x="1" y="244"/>
                  </a:lnTo>
                  <a:lnTo>
                    <a:pt x="457" y="1095"/>
                  </a:lnTo>
                  <a:cubicBezTo>
                    <a:pt x="457" y="1095"/>
                    <a:pt x="1081" y="3185"/>
                    <a:pt x="4200" y="3185"/>
                  </a:cubicBezTo>
                  <a:cubicBezTo>
                    <a:pt x="4382" y="3185"/>
                    <a:pt x="4573" y="3177"/>
                    <a:pt x="4773" y="3162"/>
                  </a:cubicBezTo>
                  <a:cubicBezTo>
                    <a:pt x="8420" y="2889"/>
                    <a:pt x="8451" y="123"/>
                    <a:pt x="8451" y="123"/>
                  </a:cubicBezTo>
                  <a:lnTo>
                    <a:pt x="8451" y="123"/>
                  </a:lnTo>
                  <a:lnTo>
                    <a:pt x="7326" y="1156"/>
                  </a:lnTo>
                  <a:cubicBezTo>
                    <a:pt x="7326" y="1156"/>
                    <a:pt x="6779" y="32"/>
                    <a:pt x="4864" y="1"/>
                  </a:cubicBezTo>
                  <a:cubicBezTo>
                    <a:pt x="4840" y="1"/>
                    <a:pt x="4816" y="1"/>
                    <a:pt x="479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2"/>
            <p:cNvSpPr/>
            <p:nvPr/>
          </p:nvSpPr>
          <p:spPr>
            <a:xfrm>
              <a:off x="5498685" y="1947868"/>
              <a:ext cx="356375" cy="86972"/>
            </a:xfrm>
            <a:custGeom>
              <a:avLst/>
              <a:gdLst/>
              <a:ahLst/>
              <a:cxnLst/>
              <a:rect l="l" t="t" r="r" b="b"/>
              <a:pathLst>
                <a:path w="6171" h="1506" extrusionOk="0">
                  <a:moveTo>
                    <a:pt x="3166" y="0"/>
                  </a:moveTo>
                  <a:cubicBezTo>
                    <a:pt x="2946" y="0"/>
                    <a:pt x="2730" y="14"/>
                    <a:pt x="2523" y="47"/>
                  </a:cubicBezTo>
                  <a:cubicBezTo>
                    <a:pt x="943" y="229"/>
                    <a:pt x="0" y="1506"/>
                    <a:pt x="0" y="1506"/>
                  </a:cubicBezTo>
                  <a:cubicBezTo>
                    <a:pt x="0" y="1506"/>
                    <a:pt x="1064" y="1111"/>
                    <a:pt x="2645" y="594"/>
                  </a:cubicBezTo>
                  <a:cubicBezTo>
                    <a:pt x="3172" y="432"/>
                    <a:pt x="3739" y="378"/>
                    <a:pt x="4262" y="378"/>
                  </a:cubicBezTo>
                  <a:cubicBezTo>
                    <a:pt x="5306" y="378"/>
                    <a:pt x="6171" y="594"/>
                    <a:pt x="6171" y="594"/>
                  </a:cubicBezTo>
                  <a:cubicBezTo>
                    <a:pt x="6171" y="594"/>
                    <a:pt x="4595" y="0"/>
                    <a:pt x="3166"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2"/>
            <p:cNvSpPr/>
            <p:nvPr/>
          </p:nvSpPr>
          <p:spPr>
            <a:xfrm>
              <a:off x="5424939" y="2255963"/>
              <a:ext cx="354643" cy="141026"/>
            </a:xfrm>
            <a:custGeom>
              <a:avLst/>
              <a:gdLst/>
              <a:ahLst/>
              <a:cxnLst/>
              <a:rect l="l" t="t" r="r" b="b"/>
              <a:pathLst>
                <a:path w="6141" h="2442" extrusionOk="0">
                  <a:moveTo>
                    <a:pt x="1" y="1"/>
                  </a:moveTo>
                  <a:cubicBezTo>
                    <a:pt x="1" y="1"/>
                    <a:pt x="822" y="1672"/>
                    <a:pt x="2493" y="2219"/>
                  </a:cubicBezTo>
                  <a:cubicBezTo>
                    <a:pt x="3030" y="2385"/>
                    <a:pt x="3597" y="2441"/>
                    <a:pt x="4121" y="2441"/>
                  </a:cubicBezTo>
                  <a:cubicBezTo>
                    <a:pt x="5229" y="2441"/>
                    <a:pt x="6141" y="2189"/>
                    <a:pt x="6141" y="2189"/>
                  </a:cubicBezTo>
                  <a:cubicBezTo>
                    <a:pt x="6141" y="2189"/>
                    <a:pt x="3648" y="2128"/>
                    <a:pt x="2372" y="1581"/>
                  </a:cubicBezTo>
                  <a:cubicBezTo>
                    <a:pt x="1126" y="1034"/>
                    <a:pt x="1" y="1"/>
                    <a:pt x="1"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1" name="Google Shape;2811;p42"/>
          <p:cNvGrpSpPr/>
          <p:nvPr/>
        </p:nvGrpSpPr>
        <p:grpSpPr>
          <a:xfrm>
            <a:off x="8269661" y="3963060"/>
            <a:ext cx="547759" cy="422730"/>
            <a:chOff x="6441271" y="1438170"/>
            <a:chExt cx="547759" cy="422730"/>
          </a:xfrm>
        </p:grpSpPr>
        <p:sp>
          <p:nvSpPr>
            <p:cNvPr id="2812" name="Google Shape;2812;p42"/>
            <p:cNvSpPr/>
            <p:nvPr/>
          </p:nvSpPr>
          <p:spPr>
            <a:xfrm>
              <a:off x="6441271" y="1438170"/>
              <a:ext cx="547759" cy="422730"/>
            </a:xfrm>
            <a:custGeom>
              <a:avLst/>
              <a:gdLst/>
              <a:ahLst/>
              <a:cxnLst/>
              <a:rect l="l" t="t" r="r" b="b"/>
              <a:pathLst>
                <a:path w="9485" h="7320" extrusionOk="0">
                  <a:moveTo>
                    <a:pt x="4068" y="0"/>
                  </a:moveTo>
                  <a:cubicBezTo>
                    <a:pt x="2631" y="0"/>
                    <a:pt x="1354" y="664"/>
                    <a:pt x="822" y="1851"/>
                  </a:cubicBezTo>
                  <a:cubicBezTo>
                    <a:pt x="1" y="3584"/>
                    <a:pt x="1095" y="5833"/>
                    <a:pt x="3284" y="6836"/>
                  </a:cubicBezTo>
                  <a:cubicBezTo>
                    <a:pt x="3988" y="7164"/>
                    <a:pt x="4722" y="7319"/>
                    <a:pt x="5418" y="7319"/>
                  </a:cubicBezTo>
                  <a:cubicBezTo>
                    <a:pt x="6854" y="7319"/>
                    <a:pt x="8131" y="6656"/>
                    <a:pt x="8664" y="5468"/>
                  </a:cubicBezTo>
                  <a:cubicBezTo>
                    <a:pt x="9484" y="3736"/>
                    <a:pt x="8390" y="1487"/>
                    <a:pt x="6202" y="484"/>
                  </a:cubicBezTo>
                  <a:cubicBezTo>
                    <a:pt x="5497" y="156"/>
                    <a:pt x="4764" y="0"/>
                    <a:pt x="4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2"/>
            <p:cNvSpPr/>
            <p:nvPr/>
          </p:nvSpPr>
          <p:spPr>
            <a:xfrm>
              <a:off x="6553652" y="1515208"/>
              <a:ext cx="338819" cy="213848"/>
            </a:xfrm>
            <a:custGeom>
              <a:avLst/>
              <a:gdLst/>
              <a:ahLst/>
              <a:cxnLst/>
              <a:rect l="l" t="t" r="r" b="b"/>
              <a:pathLst>
                <a:path w="5867" h="3703" extrusionOk="0">
                  <a:moveTo>
                    <a:pt x="213" y="1"/>
                  </a:moveTo>
                  <a:lnTo>
                    <a:pt x="243" y="730"/>
                  </a:lnTo>
                  <a:cubicBezTo>
                    <a:pt x="243" y="730"/>
                    <a:pt x="0" y="2463"/>
                    <a:pt x="2493" y="3435"/>
                  </a:cubicBezTo>
                  <a:cubicBezTo>
                    <a:pt x="2992" y="3626"/>
                    <a:pt x="3427" y="3702"/>
                    <a:pt x="3804" y="3702"/>
                  </a:cubicBezTo>
                  <a:cubicBezTo>
                    <a:pt x="5287" y="3702"/>
                    <a:pt x="5867" y="2524"/>
                    <a:pt x="5867" y="2523"/>
                  </a:cubicBezTo>
                  <a:lnTo>
                    <a:pt x="5867" y="2523"/>
                  </a:lnTo>
                  <a:lnTo>
                    <a:pt x="4803" y="2858"/>
                  </a:lnTo>
                  <a:cubicBezTo>
                    <a:pt x="4803" y="2858"/>
                    <a:pt x="4803" y="1976"/>
                    <a:pt x="3496" y="1338"/>
                  </a:cubicBezTo>
                  <a:cubicBezTo>
                    <a:pt x="3066" y="1128"/>
                    <a:pt x="2687" y="1060"/>
                    <a:pt x="2375" y="1060"/>
                  </a:cubicBezTo>
                  <a:cubicBezTo>
                    <a:pt x="1781" y="1060"/>
                    <a:pt x="1429" y="1308"/>
                    <a:pt x="1429" y="1308"/>
                  </a:cubicBezTo>
                  <a:cubicBezTo>
                    <a:pt x="1429" y="1308"/>
                    <a:pt x="1424" y="1308"/>
                    <a:pt x="1414" y="1308"/>
                  </a:cubicBezTo>
                  <a:cubicBezTo>
                    <a:pt x="1360" y="1308"/>
                    <a:pt x="1160" y="1287"/>
                    <a:pt x="851" y="1004"/>
                  </a:cubicBezTo>
                  <a:cubicBezTo>
                    <a:pt x="456" y="639"/>
                    <a:pt x="213" y="1"/>
                    <a:pt x="21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2"/>
            <p:cNvSpPr/>
            <p:nvPr/>
          </p:nvSpPr>
          <p:spPr>
            <a:xfrm>
              <a:off x="6627340" y="1480904"/>
              <a:ext cx="249365" cy="92284"/>
            </a:xfrm>
            <a:custGeom>
              <a:avLst/>
              <a:gdLst/>
              <a:ahLst/>
              <a:cxnLst/>
              <a:rect l="l" t="t" r="r" b="b"/>
              <a:pathLst>
                <a:path w="4318" h="1598" extrusionOk="0">
                  <a:moveTo>
                    <a:pt x="1343" y="0"/>
                  </a:moveTo>
                  <a:cubicBezTo>
                    <a:pt x="589" y="0"/>
                    <a:pt x="1" y="321"/>
                    <a:pt x="1" y="321"/>
                  </a:cubicBezTo>
                  <a:cubicBezTo>
                    <a:pt x="1" y="321"/>
                    <a:pt x="822" y="382"/>
                    <a:pt x="2007" y="534"/>
                  </a:cubicBezTo>
                  <a:cubicBezTo>
                    <a:pt x="3192" y="686"/>
                    <a:pt x="4317" y="1598"/>
                    <a:pt x="4317" y="1598"/>
                  </a:cubicBezTo>
                  <a:cubicBezTo>
                    <a:pt x="4317" y="1598"/>
                    <a:pt x="3192" y="443"/>
                    <a:pt x="2068" y="108"/>
                  </a:cubicBezTo>
                  <a:cubicBezTo>
                    <a:pt x="1819" y="30"/>
                    <a:pt x="1573" y="0"/>
                    <a:pt x="1343"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2"/>
            <p:cNvSpPr/>
            <p:nvPr/>
          </p:nvSpPr>
          <p:spPr>
            <a:xfrm>
              <a:off x="6509762" y="1622275"/>
              <a:ext cx="198429" cy="191383"/>
            </a:xfrm>
            <a:custGeom>
              <a:avLst/>
              <a:gdLst/>
              <a:ahLst/>
              <a:cxnLst/>
              <a:rect l="l" t="t" r="r" b="b"/>
              <a:pathLst>
                <a:path w="3436" h="3314" extrusionOk="0">
                  <a:moveTo>
                    <a:pt x="0" y="1"/>
                  </a:moveTo>
                  <a:cubicBezTo>
                    <a:pt x="0" y="1"/>
                    <a:pt x="61" y="1369"/>
                    <a:pt x="1003" y="2220"/>
                  </a:cubicBezTo>
                  <a:cubicBezTo>
                    <a:pt x="1946" y="3101"/>
                    <a:pt x="3435" y="3314"/>
                    <a:pt x="3435" y="3314"/>
                  </a:cubicBezTo>
                  <a:cubicBezTo>
                    <a:pt x="3435" y="3314"/>
                    <a:pt x="1794" y="2524"/>
                    <a:pt x="1125" y="1764"/>
                  </a:cubicBezTo>
                  <a:cubicBezTo>
                    <a:pt x="456" y="1034"/>
                    <a:pt x="1" y="1"/>
                    <a:pt x="0"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6" name="Google Shape;2816;p42"/>
          <p:cNvGrpSpPr/>
          <p:nvPr/>
        </p:nvGrpSpPr>
        <p:grpSpPr>
          <a:xfrm>
            <a:off x="8315560" y="1188905"/>
            <a:ext cx="496765" cy="259586"/>
            <a:chOff x="6255261" y="2144679"/>
            <a:chExt cx="496766" cy="259586"/>
          </a:xfrm>
        </p:grpSpPr>
        <p:sp>
          <p:nvSpPr>
            <p:cNvPr id="2817" name="Google Shape;2817;p42"/>
            <p:cNvSpPr/>
            <p:nvPr/>
          </p:nvSpPr>
          <p:spPr>
            <a:xfrm>
              <a:off x="6255261" y="2144679"/>
              <a:ext cx="496766" cy="259586"/>
            </a:xfrm>
            <a:custGeom>
              <a:avLst/>
              <a:gdLst/>
              <a:ahLst/>
              <a:cxnLst/>
              <a:rect l="l" t="t" r="r" b="b"/>
              <a:pathLst>
                <a:path w="8602" h="4495" extrusionOk="0">
                  <a:moveTo>
                    <a:pt x="6451" y="1"/>
                  </a:moveTo>
                  <a:cubicBezTo>
                    <a:pt x="5713" y="1"/>
                    <a:pt x="4823" y="154"/>
                    <a:pt x="3891" y="469"/>
                  </a:cubicBezTo>
                  <a:cubicBezTo>
                    <a:pt x="1641" y="1228"/>
                    <a:pt x="0" y="2627"/>
                    <a:pt x="243" y="3630"/>
                  </a:cubicBezTo>
                  <a:cubicBezTo>
                    <a:pt x="367" y="4197"/>
                    <a:pt x="1110" y="4495"/>
                    <a:pt x="2148" y="4495"/>
                  </a:cubicBezTo>
                  <a:cubicBezTo>
                    <a:pt x="2891" y="4495"/>
                    <a:pt x="3785" y="4342"/>
                    <a:pt x="4711" y="4025"/>
                  </a:cubicBezTo>
                  <a:cubicBezTo>
                    <a:pt x="6961" y="3265"/>
                    <a:pt x="8602" y="1867"/>
                    <a:pt x="8359" y="894"/>
                  </a:cubicBezTo>
                  <a:cubicBezTo>
                    <a:pt x="8234" y="307"/>
                    <a:pt x="7494" y="1"/>
                    <a:pt x="6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2"/>
            <p:cNvSpPr/>
            <p:nvPr/>
          </p:nvSpPr>
          <p:spPr>
            <a:xfrm>
              <a:off x="6297360" y="2176961"/>
              <a:ext cx="382709" cy="151940"/>
            </a:xfrm>
            <a:custGeom>
              <a:avLst/>
              <a:gdLst/>
              <a:ahLst/>
              <a:cxnLst/>
              <a:rect l="l" t="t" r="r" b="b"/>
              <a:pathLst>
                <a:path w="6627" h="2631" extrusionOk="0">
                  <a:moveTo>
                    <a:pt x="6627" y="1"/>
                  </a:moveTo>
                  <a:lnTo>
                    <a:pt x="5441" y="669"/>
                  </a:lnTo>
                  <a:cubicBezTo>
                    <a:pt x="5441" y="669"/>
                    <a:pt x="4923" y="531"/>
                    <a:pt x="4305" y="531"/>
                  </a:cubicBezTo>
                  <a:cubicBezTo>
                    <a:pt x="3919" y="531"/>
                    <a:pt x="3494" y="585"/>
                    <a:pt x="3131" y="761"/>
                  </a:cubicBezTo>
                  <a:cubicBezTo>
                    <a:pt x="2159" y="1217"/>
                    <a:pt x="2128" y="2068"/>
                    <a:pt x="2128" y="2068"/>
                  </a:cubicBezTo>
                  <a:lnTo>
                    <a:pt x="1" y="2463"/>
                  </a:lnTo>
                  <a:cubicBezTo>
                    <a:pt x="1" y="2463"/>
                    <a:pt x="467" y="2631"/>
                    <a:pt x="1285" y="2631"/>
                  </a:cubicBezTo>
                  <a:cubicBezTo>
                    <a:pt x="1945" y="2631"/>
                    <a:pt x="2833" y="2522"/>
                    <a:pt x="3891" y="2128"/>
                  </a:cubicBezTo>
                  <a:cubicBezTo>
                    <a:pt x="5928" y="1369"/>
                    <a:pt x="6627" y="1"/>
                    <a:pt x="6627"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105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59"/>
        <p:cNvGrpSpPr/>
        <p:nvPr/>
      </p:nvGrpSpPr>
      <p:grpSpPr>
        <a:xfrm>
          <a:off x="0" y="0"/>
          <a:ext cx="0" cy="0"/>
          <a:chOff x="0" y="0"/>
          <a:chExt cx="0" cy="0"/>
        </a:xfrm>
      </p:grpSpPr>
      <p:sp>
        <p:nvSpPr>
          <p:cNvPr id="3960" name="Google Shape;3960;p44"/>
          <p:cNvSpPr/>
          <p:nvPr/>
        </p:nvSpPr>
        <p:spPr>
          <a:xfrm>
            <a:off x="6316900" y="2504775"/>
            <a:ext cx="564300" cy="564300"/>
          </a:xfrm>
          <a:prstGeom prst="ellipse">
            <a:avLst/>
          </a:prstGeom>
          <a:noFill/>
          <a:ln>
            <a:noFill/>
          </a:ln>
        </p:spPr>
        <p:txBody>
          <a:bodyPr spcFirstLastPara="1" wrap="square" lIns="91425" tIns="91425" rIns="91425" bIns="91425" anchor="ctr" anchorCtr="0">
            <a:noAutofit/>
          </a:bodyPr>
          <a:lstStyle/>
          <a:p>
            <a:endParaRPr/>
          </a:p>
        </p:txBody>
      </p:sp>
      <p:sp>
        <p:nvSpPr>
          <p:cNvPr id="4042" name="Google Shape;4042;p44"/>
          <p:cNvSpPr txBox="1"/>
          <p:nvPr/>
        </p:nvSpPr>
        <p:spPr>
          <a:xfrm>
            <a:off x="6881200" y="1808252"/>
            <a:ext cx="1871400" cy="493319"/>
          </a:xfrm>
          <a:prstGeom prst="rect">
            <a:avLst/>
          </a:prstGeom>
          <a:solidFill>
            <a:schemeClr val="accent4"/>
          </a:solidFill>
          <a:ln>
            <a:noFill/>
          </a:ln>
        </p:spPr>
        <p:txBody>
          <a:bodyPr spcFirstLastPara="1" wrap="square" lIns="91425" tIns="91425" rIns="91425" bIns="91425" anchor="t" anchorCtr="0">
            <a:noAutofit/>
          </a:bodyPr>
          <a:lstStyle/>
          <a:p>
            <a:pPr algn="ctr">
              <a:spcAft>
                <a:spcPts val="1600"/>
              </a:spcAft>
            </a:pPr>
            <a:r>
              <a:rPr lang="vi-VN" sz="2000" b="1" dirty="0">
                <a:solidFill>
                  <a:srgbClr val="FFFFFF"/>
                </a:solidFill>
                <a:latin typeface="+mn-lt"/>
                <a:ea typeface="Fira Sans Condensed"/>
                <a:cs typeface="Fira Sans Condensed"/>
                <a:sym typeface="Fira Sans Condensed"/>
              </a:rPr>
              <a:t>Tiểu cầu</a:t>
            </a:r>
            <a:endParaRPr sz="2000" b="1" dirty="0">
              <a:solidFill>
                <a:srgbClr val="FFFFFF"/>
              </a:solidFill>
              <a:latin typeface="+mn-lt"/>
              <a:ea typeface="Fira Sans Condensed"/>
              <a:cs typeface="Fira Sans Condensed"/>
              <a:sym typeface="Fira Sans Condensed"/>
            </a:endParaRPr>
          </a:p>
        </p:txBody>
      </p:sp>
      <p:sp>
        <p:nvSpPr>
          <p:cNvPr id="4045" name="Google Shape;4045;p44"/>
          <p:cNvSpPr txBox="1"/>
          <p:nvPr/>
        </p:nvSpPr>
        <p:spPr>
          <a:xfrm>
            <a:off x="597963" y="1808252"/>
            <a:ext cx="1871240" cy="493319"/>
          </a:xfrm>
          <a:prstGeom prst="rect">
            <a:avLst/>
          </a:prstGeom>
          <a:solidFill>
            <a:schemeClr val="accent1">
              <a:lumMod val="75000"/>
            </a:schemeClr>
          </a:solidFill>
          <a:ln>
            <a:noFill/>
          </a:ln>
        </p:spPr>
        <p:txBody>
          <a:bodyPr spcFirstLastPara="1" wrap="square" lIns="91425" tIns="91425" rIns="91425" bIns="91425" anchor="t" anchorCtr="0">
            <a:noAutofit/>
          </a:bodyPr>
          <a:lstStyle/>
          <a:p>
            <a:pPr algn="ctr">
              <a:spcAft>
                <a:spcPts val="1600"/>
              </a:spcAft>
            </a:pPr>
            <a:r>
              <a:rPr lang="vi-VN" sz="2000" b="1" dirty="0">
                <a:latin typeface="+mn-lt"/>
                <a:ea typeface="Fira Sans Condensed"/>
                <a:cs typeface="Fira Sans Condensed"/>
                <a:sym typeface="Fira Sans Condensed"/>
              </a:rPr>
              <a:t>Huyết tương</a:t>
            </a:r>
            <a:endParaRPr sz="2000" b="1" dirty="0">
              <a:latin typeface="+mn-lt"/>
              <a:ea typeface="Fira Sans Condensed"/>
              <a:cs typeface="Fira Sans Condensed"/>
              <a:sym typeface="Fira Sans Condensed"/>
            </a:endParaRPr>
          </a:p>
        </p:txBody>
      </p:sp>
      <p:sp>
        <p:nvSpPr>
          <p:cNvPr id="4048" name="Google Shape;4048;p44"/>
          <p:cNvSpPr txBox="1"/>
          <p:nvPr/>
        </p:nvSpPr>
        <p:spPr>
          <a:xfrm>
            <a:off x="4786683" y="1808252"/>
            <a:ext cx="1871400" cy="493319"/>
          </a:xfrm>
          <a:prstGeom prst="rect">
            <a:avLst/>
          </a:prstGeom>
          <a:solidFill>
            <a:schemeClr val="lt2"/>
          </a:solidFill>
          <a:ln>
            <a:noFill/>
          </a:ln>
        </p:spPr>
        <p:txBody>
          <a:bodyPr spcFirstLastPara="1" wrap="square" lIns="91425" tIns="91425" rIns="91425" bIns="91425" anchor="t" anchorCtr="0">
            <a:noAutofit/>
          </a:bodyPr>
          <a:lstStyle/>
          <a:p>
            <a:pPr algn="ctr">
              <a:spcAft>
                <a:spcPts val="1600"/>
              </a:spcAft>
            </a:pPr>
            <a:r>
              <a:rPr lang="vi-VN" sz="2000" b="1" dirty="0">
                <a:solidFill>
                  <a:srgbClr val="FFFFFF"/>
                </a:solidFill>
                <a:latin typeface="+mn-lt"/>
                <a:ea typeface="Fira Sans Condensed"/>
                <a:cs typeface="Fira Sans Condensed"/>
                <a:sym typeface="Fira Sans Condensed"/>
              </a:rPr>
              <a:t>Bạch cầu</a:t>
            </a:r>
            <a:endParaRPr sz="2000" b="1" dirty="0">
              <a:solidFill>
                <a:srgbClr val="FFFFFF"/>
              </a:solidFill>
              <a:latin typeface="+mn-lt"/>
              <a:ea typeface="Fira Sans Condensed"/>
              <a:cs typeface="Fira Sans Condensed"/>
              <a:sym typeface="Fira Sans Condensed"/>
            </a:endParaRPr>
          </a:p>
        </p:txBody>
      </p:sp>
      <p:cxnSp>
        <p:nvCxnSpPr>
          <p:cNvPr id="4049" name="Google Shape;4049;p44"/>
          <p:cNvCxnSpPr/>
          <p:nvPr/>
        </p:nvCxnSpPr>
        <p:spPr>
          <a:xfrm rot="5400000">
            <a:off x="4968133" y="2800300"/>
            <a:ext cx="1134300" cy="261000"/>
          </a:xfrm>
          <a:prstGeom prst="bentConnector3">
            <a:avLst>
              <a:gd name="adj1" fmla="val 50000"/>
            </a:avLst>
          </a:prstGeom>
          <a:noFill/>
          <a:ln w="19050" cap="rnd" cmpd="sng">
            <a:solidFill>
              <a:schemeClr val="accent2"/>
            </a:solidFill>
            <a:prstDash val="dash"/>
            <a:round/>
            <a:headEnd type="none" w="med" len="med"/>
            <a:tailEnd type="stealth" w="med" len="med"/>
          </a:ln>
        </p:spPr>
      </p:cxnSp>
      <p:cxnSp>
        <p:nvCxnSpPr>
          <p:cNvPr id="4050" name="Google Shape;4050;p44"/>
          <p:cNvCxnSpPr/>
          <p:nvPr/>
        </p:nvCxnSpPr>
        <p:spPr>
          <a:xfrm rot="5400000">
            <a:off x="6062150" y="2139700"/>
            <a:ext cx="1474200" cy="1922100"/>
          </a:xfrm>
          <a:prstGeom prst="bentConnector2">
            <a:avLst/>
          </a:prstGeom>
          <a:noFill/>
          <a:ln w="19050" cap="rnd" cmpd="sng">
            <a:solidFill>
              <a:schemeClr val="accent2"/>
            </a:solidFill>
            <a:prstDash val="dash"/>
            <a:round/>
            <a:headEnd type="none" w="med" len="med"/>
            <a:tailEnd type="stealth" w="med" len="med"/>
          </a:ln>
        </p:spPr>
      </p:cxnSp>
      <p:sp>
        <p:nvSpPr>
          <p:cNvPr id="4053" name="Google Shape;4053;p44"/>
          <p:cNvSpPr txBox="1"/>
          <p:nvPr/>
        </p:nvSpPr>
        <p:spPr>
          <a:xfrm>
            <a:off x="2692329" y="1808252"/>
            <a:ext cx="1871240" cy="493319"/>
          </a:xfrm>
          <a:prstGeom prst="rect">
            <a:avLst/>
          </a:prstGeom>
          <a:solidFill>
            <a:schemeClr val="accent2"/>
          </a:solidFill>
          <a:ln>
            <a:noFill/>
          </a:ln>
        </p:spPr>
        <p:txBody>
          <a:bodyPr spcFirstLastPara="1" wrap="square" lIns="91425" tIns="91425" rIns="91425" bIns="91425" anchor="t" anchorCtr="0">
            <a:noAutofit/>
          </a:bodyPr>
          <a:lstStyle/>
          <a:p>
            <a:pPr algn="ctr">
              <a:spcAft>
                <a:spcPts val="1600"/>
              </a:spcAft>
            </a:pPr>
            <a:r>
              <a:rPr lang="vi-VN" sz="2000" b="1" dirty="0">
                <a:solidFill>
                  <a:srgbClr val="FFFFFF"/>
                </a:solidFill>
                <a:latin typeface="+mn-lt"/>
                <a:ea typeface="Fira Sans Condensed"/>
                <a:cs typeface="Fira Sans Condensed"/>
                <a:sym typeface="Fira Sans Condensed"/>
              </a:rPr>
              <a:t>Hồng cầu</a:t>
            </a:r>
            <a:endParaRPr sz="2000" b="1" dirty="0">
              <a:solidFill>
                <a:srgbClr val="FFFFFF"/>
              </a:solidFill>
              <a:latin typeface="+mn-lt"/>
              <a:ea typeface="Fira Sans Condensed"/>
              <a:cs typeface="Fira Sans Condensed"/>
              <a:sym typeface="Fira Sans Condensed"/>
            </a:endParaRPr>
          </a:p>
        </p:txBody>
      </p:sp>
      <p:cxnSp>
        <p:nvCxnSpPr>
          <p:cNvPr id="4054" name="Google Shape;4054;p44"/>
          <p:cNvCxnSpPr/>
          <p:nvPr/>
        </p:nvCxnSpPr>
        <p:spPr>
          <a:xfrm rot="-5400000" flipH="1">
            <a:off x="1581970" y="2258650"/>
            <a:ext cx="1678200" cy="1888200"/>
          </a:xfrm>
          <a:prstGeom prst="bentConnector2">
            <a:avLst/>
          </a:prstGeom>
          <a:noFill/>
          <a:ln w="19050" cap="rnd" cmpd="sng">
            <a:solidFill>
              <a:schemeClr val="accent2"/>
            </a:solidFill>
            <a:prstDash val="dash"/>
            <a:round/>
            <a:headEnd type="none" w="med" len="med"/>
            <a:tailEnd type="stealth" w="med" len="med"/>
          </a:ln>
        </p:spPr>
      </p:cxnSp>
      <p:cxnSp>
        <p:nvCxnSpPr>
          <p:cNvPr id="4055" name="Google Shape;4055;p44"/>
          <p:cNvCxnSpPr/>
          <p:nvPr/>
        </p:nvCxnSpPr>
        <p:spPr>
          <a:xfrm rot="-5400000" flipH="1">
            <a:off x="3440685" y="2494300"/>
            <a:ext cx="726600" cy="465300"/>
          </a:xfrm>
          <a:prstGeom prst="bentConnector3">
            <a:avLst>
              <a:gd name="adj1" fmla="val 50000"/>
            </a:avLst>
          </a:prstGeom>
          <a:noFill/>
          <a:ln w="19050" cap="rnd" cmpd="sng">
            <a:solidFill>
              <a:schemeClr val="accent2"/>
            </a:solidFill>
            <a:prstDash val="dash"/>
            <a:round/>
            <a:headEnd type="none" w="med" len="med"/>
            <a:tailEnd type="stealth" w="med" len="med"/>
          </a:ln>
        </p:spPr>
      </p:cxnSp>
      <p:pic>
        <p:nvPicPr>
          <p:cNvPr id="99" name="Picture 98"/>
          <p:cNvPicPr>
            <a:picLocks noChangeAspect="1"/>
          </p:cNvPicPr>
          <p:nvPr/>
        </p:nvPicPr>
        <p:blipFill>
          <a:blip r:embed="rId3"/>
          <a:stretch>
            <a:fillRect/>
          </a:stretch>
        </p:blipFill>
        <p:spPr>
          <a:xfrm>
            <a:off x="650471" y="783743"/>
            <a:ext cx="540673" cy="727333"/>
          </a:xfrm>
          <a:prstGeom prst="rect">
            <a:avLst/>
          </a:prstGeom>
          <a:effectLst>
            <a:outerShdw blurRad="63500" sx="102000" sy="102000" algn="ctr" rotWithShape="0">
              <a:prstClr val="black">
                <a:alpha val="40000"/>
              </a:prstClr>
            </a:outerShdw>
          </a:effectLst>
        </p:spPr>
      </p:pic>
      <p:grpSp>
        <p:nvGrpSpPr>
          <p:cNvPr id="100" name="Group 99"/>
          <p:cNvGrpSpPr/>
          <p:nvPr/>
        </p:nvGrpSpPr>
        <p:grpSpPr>
          <a:xfrm>
            <a:off x="3359649" y="0"/>
            <a:ext cx="2496620" cy="595901"/>
            <a:chOff x="3359649" y="0"/>
            <a:chExt cx="2496620" cy="595901"/>
          </a:xfrm>
        </p:grpSpPr>
        <p:sp>
          <p:nvSpPr>
            <p:cNvPr id="101" name="Round Same Side Corner Rectangle 100"/>
            <p:cNvSpPr/>
            <p:nvPr/>
          </p:nvSpPr>
          <p:spPr>
            <a:xfrm flipV="1">
              <a:off x="3359649" y="0"/>
              <a:ext cx="2496620" cy="595901"/>
            </a:xfrm>
            <a:prstGeom prst="round2SameRect">
              <a:avLst>
                <a:gd name="adj1" fmla="val 48413"/>
                <a:gd name="adj2" fmla="val 0"/>
              </a:avLst>
            </a:prstGeom>
            <a:solidFill>
              <a:schemeClr val="tx2">
                <a:lumMod val="90000"/>
                <a:lumOff val="10000"/>
              </a:schemeClr>
            </a:solid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3698696" y="103413"/>
              <a:ext cx="1818526" cy="461665"/>
            </a:xfrm>
            <a:prstGeom prst="rect">
              <a:avLst/>
            </a:prstGeom>
            <a:noFill/>
          </p:spPr>
          <p:txBody>
            <a:bodyPr wrap="square" rtlCol="0">
              <a:spAutoFit/>
            </a:bodyPr>
            <a:lstStyle/>
            <a:p>
              <a:pPr algn="ctr"/>
              <a:r>
                <a:rPr lang="vi-VN" sz="2400" b="1" dirty="0">
                  <a:solidFill>
                    <a:schemeClr val="bg1"/>
                  </a:solidFill>
                </a:rPr>
                <a:t>KẾT LUẬN</a:t>
              </a:r>
              <a:endParaRPr lang="en-US" sz="2400" b="1" dirty="0">
                <a:solidFill>
                  <a:schemeClr val="bg1"/>
                </a:solidFill>
              </a:endParaRPr>
            </a:p>
          </p:txBody>
        </p:sp>
      </p:grpSp>
      <p:sp>
        <p:nvSpPr>
          <p:cNvPr id="103" name="Rectangle 102"/>
          <p:cNvSpPr/>
          <p:nvPr/>
        </p:nvSpPr>
        <p:spPr>
          <a:xfrm>
            <a:off x="1314198" y="947355"/>
            <a:ext cx="6635150" cy="400110"/>
          </a:xfrm>
          <a:prstGeom prst="rect">
            <a:avLst/>
          </a:prstGeom>
        </p:spPr>
        <p:txBody>
          <a:bodyPr wrap="none">
            <a:spAutoFit/>
          </a:bodyPr>
          <a:lstStyle/>
          <a:p>
            <a:r>
              <a:rPr lang="vi-VN" sz="2000" dirty="0"/>
              <a:t>Máu là dịch lỏng lưu thông trong hệ tuần hoàn, bao gồm:</a:t>
            </a:r>
            <a:endParaRPr lang="en-US" sz="2000" dirty="0"/>
          </a:p>
        </p:txBody>
      </p:sp>
      <p:grpSp>
        <p:nvGrpSpPr>
          <p:cNvPr id="104" name="Google Shape;3103;p38"/>
          <p:cNvGrpSpPr/>
          <p:nvPr/>
        </p:nvGrpSpPr>
        <p:grpSpPr>
          <a:xfrm>
            <a:off x="2608800" y="2808804"/>
            <a:ext cx="3935680" cy="2410749"/>
            <a:chOff x="1485500" y="3174900"/>
            <a:chExt cx="2496625" cy="1529275"/>
          </a:xfrm>
        </p:grpSpPr>
        <p:sp>
          <p:nvSpPr>
            <p:cNvPr id="105" name="Google Shape;3104;p38"/>
            <p:cNvSpPr/>
            <p:nvPr/>
          </p:nvSpPr>
          <p:spPr>
            <a:xfrm>
              <a:off x="1485500" y="3884775"/>
              <a:ext cx="2496625" cy="819375"/>
            </a:xfrm>
            <a:custGeom>
              <a:avLst/>
              <a:gdLst/>
              <a:ahLst/>
              <a:cxnLst/>
              <a:rect l="l" t="t" r="r" b="b"/>
              <a:pathLst>
                <a:path w="99865" h="32775" extrusionOk="0">
                  <a:moveTo>
                    <a:pt x="49928" y="1"/>
                  </a:moveTo>
                  <a:cubicBezTo>
                    <a:pt x="49262" y="1"/>
                    <a:pt x="48599" y="14"/>
                    <a:pt x="47939" y="37"/>
                  </a:cubicBezTo>
                  <a:cubicBezTo>
                    <a:pt x="47728" y="46"/>
                    <a:pt x="47514" y="55"/>
                    <a:pt x="47301" y="64"/>
                  </a:cubicBezTo>
                  <a:cubicBezTo>
                    <a:pt x="45690" y="143"/>
                    <a:pt x="44098" y="289"/>
                    <a:pt x="42526" y="504"/>
                  </a:cubicBezTo>
                  <a:cubicBezTo>
                    <a:pt x="41909" y="585"/>
                    <a:pt x="41294" y="680"/>
                    <a:pt x="40684" y="785"/>
                  </a:cubicBezTo>
                  <a:cubicBezTo>
                    <a:pt x="40520" y="812"/>
                    <a:pt x="40355" y="843"/>
                    <a:pt x="40192" y="873"/>
                  </a:cubicBezTo>
                  <a:cubicBezTo>
                    <a:pt x="39395" y="1016"/>
                    <a:pt x="38605" y="1176"/>
                    <a:pt x="37823" y="1353"/>
                  </a:cubicBezTo>
                  <a:cubicBezTo>
                    <a:pt x="37631" y="1397"/>
                    <a:pt x="37439" y="1445"/>
                    <a:pt x="37249" y="1491"/>
                  </a:cubicBezTo>
                  <a:lnTo>
                    <a:pt x="37244" y="1491"/>
                  </a:lnTo>
                  <a:cubicBezTo>
                    <a:pt x="37096" y="1525"/>
                    <a:pt x="36948" y="1562"/>
                    <a:pt x="36798" y="1599"/>
                  </a:cubicBezTo>
                  <a:cubicBezTo>
                    <a:pt x="36728" y="1617"/>
                    <a:pt x="36656" y="1632"/>
                    <a:pt x="36586" y="1650"/>
                  </a:cubicBezTo>
                  <a:cubicBezTo>
                    <a:pt x="36000" y="1797"/>
                    <a:pt x="35419" y="1955"/>
                    <a:pt x="34840" y="2125"/>
                  </a:cubicBezTo>
                  <a:cubicBezTo>
                    <a:pt x="34559" y="2207"/>
                    <a:pt x="34278" y="2289"/>
                    <a:pt x="33997" y="2377"/>
                  </a:cubicBezTo>
                  <a:cubicBezTo>
                    <a:pt x="33452" y="2541"/>
                    <a:pt x="32911" y="2718"/>
                    <a:pt x="32373" y="2901"/>
                  </a:cubicBezTo>
                  <a:cubicBezTo>
                    <a:pt x="32137" y="2981"/>
                    <a:pt x="31901" y="3062"/>
                    <a:pt x="31666" y="3146"/>
                  </a:cubicBezTo>
                  <a:cubicBezTo>
                    <a:pt x="31367" y="3253"/>
                    <a:pt x="31072" y="3361"/>
                    <a:pt x="30773" y="3473"/>
                  </a:cubicBezTo>
                  <a:cubicBezTo>
                    <a:pt x="30626" y="3529"/>
                    <a:pt x="30477" y="3586"/>
                    <a:pt x="30330" y="3641"/>
                  </a:cubicBezTo>
                  <a:cubicBezTo>
                    <a:pt x="30130" y="3717"/>
                    <a:pt x="29931" y="3796"/>
                    <a:pt x="29731" y="3876"/>
                  </a:cubicBezTo>
                  <a:cubicBezTo>
                    <a:pt x="29638" y="3913"/>
                    <a:pt x="29544" y="3952"/>
                    <a:pt x="29451" y="3991"/>
                  </a:cubicBezTo>
                  <a:cubicBezTo>
                    <a:pt x="29170" y="4102"/>
                    <a:pt x="28889" y="4219"/>
                    <a:pt x="28610" y="4338"/>
                  </a:cubicBezTo>
                  <a:cubicBezTo>
                    <a:pt x="28163" y="4527"/>
                    <a:pt x="27721" y="4722"/>
                    <a:pt x="27282" y="4928"/>
                  </a:cubicBezTo>
                  <a:cubicBezTo>
                    <a:pt x="26996" y="5057"/>
                    <a:pt x="26711" y="5192"/>
                    <a:pt x="26429" y="5327"/>
                  </a:cubicBezTo>
                  <a:cubicBezTo>
                    <a:pt x="25863" y="5596"/>
                    <a:pt x="25301" y="5879"/>
                    <a:pt x="24746" y="6170"/>
                  </a:cubicBezTo>
                  <a:cubicBezTo>
                    <a:pt x="24515" y="6289"/>
                    <a:pt x="24288" y="6412"/>
                    <a:pt x="24059" y="6537"/>
                  </a:cubicBezTo>
                  <a:cubicBezTo>
                    <a:pt x="23903" y="6621"/>
                    <a:pt x="23746" y="6707"/>
                    <a:pt x="23591" y="6794"/>
                  </a:cubicBezTo>
                  <a:cubicBezTo>
                    <a:pt x="23353" y="6924"/>
                    <a:pt x="23114" y="7059"/>
                    <a:pt x="22878" y="7196"/>
                  </a:cubicBezTo>
                  <a:cubicBezTo>
                    <a:pt x="22775" y="7254"/>
                    <a:pt x="22672" y="7313"/>
                    <a:pt x="22570" y="7374"/>
                  </a:cubicBezTo>
                  <a:cubicBezTo>
                    <a:pt x="22537" y="7394"/>
                    <a:pt x="22505" y="7412"/>
                    <a:pt x="22470" y="7432"/>
                  </a:cubicBezTo>
                  <a:cubicBezTo>
                    <a:pt x="22377" y="7486"/>
                    <a:pt x="22282" y="7542"/>
                    <a:pt x="22189" y="7598"/>
                  </a:cubicBezTo>
                  <a:cubicBezTo>
                    <a:pt x="21954" y="7738"/>
                    <a:pt x="21720" y="7878"/>
                    <a:pt x="21486" y="8022"/>
                  </a:cubicBezTo>
                  <a:cubicBezTo>
                    <a:pt x="21491" y="8020"/>
                    <a:pt x="21492" y="8020"/>
                    <a:pt x="21496" y="8020"/>
                  </a:cubicBezTo>
                  <a:cubicBezTo>
                    <a:pt x="18950" y="9583"/>
                    <a:pt x="16539" y="11348"/>
                    <a:pt x="14294" y="13299"/>
                  </a:cubicBezTo>
                  <a:cubicBezTo>
                    <a:pt x="14272" y="13318"/>
                    <a:pt x="14251" y="13338"/>
                    <a:pt x="14229" y="13357"/>
                  </a:cubicBezTo>
                  <a:cubicBezTo>
                    <a:pt x="12159" y="15156"/>
                    <a:pt x="10227" y="17111"/>
                    <a:pt x="8450" y="19203"/>
                  </a:cubicBezTo>
                  <a:cubicBezTo>
                    <a:pt x="8315" y="19364"/>
                    <a:pt x="8181" y="19524"/>
                    <a:pt x="8044" y="19684"/>
                  </a:cubicBezTo>
                  <a:cubicBezTo>
                    <a:pt x="7788" y="19996"/>
                    <a:pt x="7531" y="20313"/>
                    <a:pt x="7278" y="20631"/>
                  </a:cubicBezTo>
                  <a:cubicBezTo>
                    <a:pt x="6775" y="21268"/>
                    <a:pt x="6285" y="21914"/>
                    <a:pt x="5808" y="22574"/>
                  </a:cubicBezTo>
                  <a:cubicBezTo>
                    <a:pt x="5689" y="22737"/>
                    <a:pt x="5570" y="22904"/>
                    <a:pt x="5453" y="23069"/>
                  </a:cubicBezTo>
                  <a:cubicBezTo>
                    <a:pt x="4956" y="23773"/>
                    <a:pt x="4476" y="24491"/>
                    <a:pt x="4013" y="25218"/>
                  </a:cubicBezTo>
                  <a:cubicBezTo>
                    <a:pt x="3902" y="25395"/>
                    <a:pt x="3790" y="25569"/>
                    <a:pt x="3680" y="25747"/>
                  </a:cubicBezTo>
                  <a:cubicBezTo>
                    <a:pt x="3569" y="25924"/>
                    <a:pt x="3461" y="26103"/>
                    <a:pt x="3353" y="26280"/>
                  </a:cubicBezTo>
                  <a:cubicBezTo>
                    <a:pt x="3138" y="26637"/>
                    <a:pt x="2926" y="26995"/>
                    <a:pt x="2720" y="27356"/>
                  </a:cubicBezTo>
                  <a:lnTo>
                    <a:pt x="2719" y="27359"/>
                  </a:lnTo>
                  <a:cubicBezTo>
                    <a:pt x="1718" y="29106"/>
                    <a:pt x="806" y="30912"/>
                    <a:pt x="0" y="32775"/>
                  </a:cubicBezTo>
                  <a:lnTo>
                    <a:pt x="99865" y="32775"/>
                  </a:lnTo>
                  <a:cubicBezTo>
                    <a:pt x="99083" y="30965"/>
                    <a:pt x="98202" y="29209"/>
                    <a:pt x="97224" y="27514"/>
                  </a:cubicBezTo>
                  <a:cubicBezTo>
                    <a:pt x="97087" y="27273"/>
                    <a:pt x="96949" y="27033"/>
                    <a:pt x="96808" y="26795"/>
                  </a:cubicBezTo>
                  <a:cubicBezTo>
                    <a:pt x="96699" y="26610"/>
                    <a:pt x="96589" y="26424"/>
                    <a:pt x="96477" y="26241"/>
                  </a:cubicBezTo>
                  <a:cubicBezTo>
                    <a:pt x="96447" y="26189"/>
                    <a:pt x="96414" y="26137"/>
                    <a:pt x="96382" y="26086"/>
                  </a:cubicBezTo>
                  <a:cubicBezTo>
                    <a:pt x="96308" y="25965"/>
                    <a:pt x="96231" y="25849"/>
                    <a:pt x="96160" y="25728"/>
                  </a:cubicBezTo>
                  <a:cubicBezTo>
                    <a:pt x="96160" y="25728"/>
                    <a:pt x="96160" y="25727"/>
                    <a:pt x="96158" y="25727"/>
                  </a:cubicBezTo>
                  <a:cubicBezTo>
                    <a:pt x="95899" y="25309"/>
                    <a:pt x="95633" y="24893"/>
                    <a:pt x="95362" y="24482"/>
                  </a:cubicBezTo>
                  <a:cubicBezTo>
                    <a:pt x="95226" y="24273"/>
                    <a:pt x="95089" y="24071"/>
                    <a:pt x="94949" y="23865"/>
                  </a:cubicBezTo>
                  <a:cubicBezTo>
                    <a:pt x="94812" y="23663"/>
                    <a:pt x="94670" y="23459"/>
                    <a:pt x="94529" y="23257"/>
                  </a:cubicBezTo>
                  <a:cubicBezTo>
                    <a:pt x="94411" y="23085"/>
                    <a:pt x="94291" y="22917"/>
                    <a:pt x="94169" y="22747"/>
                  </a:cubicBezTo>
                  <a:cubicBezTo>
                    <a:pt x="94160" y="22735"/>
                    <a:pt x="94152" y="22724"/>
                    <a:pt x="94142" y="22710"/>
                  </a:cubicBezTo>
                  <a:cubicBezTo>
                    <a:pt x="94127" y="22692"/>
                    <a:pt x="94114" y="22673"/>
                    <a:pt x="94100" y="22654"/>
                  </a:cubicBezTo>
                  <a:cubicBezTo>
                    <a:pt x="93975" y="22477"/>
                    <a:pt x="93846" y="22302"/>
                    <a:pt x="93718" y="22129"/>
                  </a:cubicBezTo>
                  <a:cubicBezTo>
                    <a:pt x="93639" y="22022"/>
                    <a:pt x="93560" y="21918"/>
                    <a:pt x="93481" y="21811"/>
                  </a:cubicBezTo>
                  <a:cubicBezTo>
                    <a:pt x="93460" y="21783"/>
                    <a:pt x="93439" y="21754"/>
                    <a:pt x="93418" y="21726"/>
                  </a:cubicBezTo>
                  <a:cubicBezTo>
                    <a:pt x="93374" y="21666"/>
                    <a:pt x="93329" y="21608"/>
                    <a:pt x="93282" y="21548"/>
                  </a:cubicBezTo>
                  <a:cubicBezTo>
                    <a:pt x="93187" y="21421"/>
                    <a:pt x="93090" y="21296"/>
                    <a:pt x="92992" y="21169"/>
                  </a:cubicBezTo>
                  <a:cubicBezTo>
                    <a:pt x="92921" y="21076"/>
                    <a:pt x="92849" y="20983"/>
                    <a:pt x="92776" y="20889"/>
                  </a:cubicBezTo>
                  <a:cubicBezTo>
                    <a:pt x="92745" y="20851"/>
                    <a:pt x="92715" y="20811"/>
                    <a:pt x="92682" y="20771"/>
                  </a:cubicBezTo>
                  <a:cubicBezTo>
                    <a:pt x="92511" y="20555"/>
                    <a:pt x="92339" y="20341"/>
                    <a:pt x="92165" y="20126"/>
                  </a:cubicBezTo>
                  <a:cubicBezTo>
                    <a:pt x="92124" y="20073"/>
                    <a:pt x="92080" y="20019"/>
                    <a:pt x="92037" y="19968"/>
                  </a:cubicBezTo>
                  <a:cubicBezTo>
                    <a:pt x="91871" y="19765"/>
                    <a:pt x="91704" y="19563"/>
                    <a:pt x="91535" y="19363"/>
                  </a:cubicBezTo>
                  <a:cubicBezTo>
                    <a:pt x="91451" y="19265"/>
                    <a:pt x="91370" y="19167"/>
                    <a:pt x="91286" y="19069"/>
                  </a:cubicBezTo>
                  <a:cubicBezTo>
                    <a:pt x="91156" y="18915"/>
                    <a:pt x="91023" y="18762"/>
                    <a:pt x="90889" y="18610"/>
                  </a:cubicBezTo>
                  <a:cubicBezTo>
                    <a:pt x="90730" y="18426"/>
                    <a:pt x="90565" y="18240"/>
                    <a:pt x="90402" y="18058"/>
                  </a:cubicBezTo>
                  <a:cubicBezTo>
                    <a:pt x="90236" y="17875"/>
                    <a:pt x="90072" y="17693"/>
                    <a:pt x="89905" y="17511"/>
                  </a:cubicBezTo>
                  <a:cubicBezTo>
                    <a:pt x="89573" y="17149"/>
                    <a:pt x="89234" y="16793"/>
                    <a:pt x="88889" y="16441"/>
                  </a:cubicBezTo>
                  <a:cubicBezTo>
                    <a:pt x="88744" y="16292"/>
                    <a:pt x="88599" y="16143"/>
                    <a:pt x="88449" y="15996"/>
                  </a:cubicBezTo>
                  <a:cubicBezTo>
                    <a:pt x="88224" y="15771"/>
                    <a:pt x="87997" y="15545"/>
                    <a:pt x="87767" y="15327"/>
                  </a:cubicBezTo>
                  <a:cubicBezTo>
                    <a:pt x="87539" y="15101"/>
                    <a:pt x="87308" y="14882"/>
                    <a:pt x="87075" y="14667"/>
                  </a:cubicBezTo>
                  <a:cubicBezTo>
                    <a:pt x="86844" y="14449"/>
                    <a:pt x="86608" y="14235"/>
                    <a:pt x="86373" y="14020"/>
                  </a:cubicBezTo>
                  <a:cubicBezTo>
                    <a:pt x="86135" y="13807"/>
                    <a:pt x="85899" y="13594"/>
                    <a:pt x="85657" y="13385"/>
                  </a:cubicBezTo>
                  <a:cubicBezTo>
                    <a:pt x="84915" y="12735"/>
                    <a:pt x="84153" y="12108"/>
                    <a:pt x="83376" y="11501"/>
                  </a:cubicBezTo>
                  <a:cubicBezTo>
                    <a:pt x="83113" y="11297"/>
                    <a:pt x="82848" y="11092"/>
                    <a:pt x="82581" y="10892"/>
                  </a:cubicBezTo>
                  <a:lnTo>
                    <a:pt x="82579" y="10892"/>
                  </a:lnTo>
                  <a:cubicBezTo>
                    <a:pt x="82313" y="10693"/>
                    <a:pt x="82042" y="10493"/>
                    <a:pt x="81770" y="10296"/>
                  </a:cubicBezTo>
                  <a:cubicBezTo>
                    <a:pt x="81580" y="10160"/>
                    <a:pt x="81390" y="10024"/>
                    <a:pt x="81198" y="9889"/>
                  </a:cubicBezTo>
                  <a:cubicBezTo>
                    <a:pt x="81175" y="9872"/>
                    <a:pt x="81151" y="9856"/>
                    <a:pt x="81128" y="9843"/>
                  </a:cubicBezTo>
                  <a:cubicBezTo>
                    <a:pt x="81026" y="9769"/>
                    <a:pt x="80924" y="9699"/>
                    <a:pt x="80821" y="9628"/>
                  </a:cubicBezTo>
                  <a:cubicBezTo>
                    <a:pt x="80804" y="9614"/>
                    <a:pt x="80787" y="9601"/>
                    <a:pt x="80769" y="9592"/>
                  </a:cubicBezTo>
                  <a:cubicBezTo>
                    <a:pt x="80554" y="9440"/>
                    <a:pt x="80338" y="9293"/>
                    <a:pt x="80119" y="9148"/>
                  </a:cubicBezTo>
                  <a:cubicBezTo>
                    <a:pt x="80119" y="9148"/>
                    <a:pt x="80118" y="9148"/>
                    <a:pt x="80118" y="9150"/>
                  </a:cubicBezTo>
                  <a:cubicBezTo>
                    <a:pt x="77331" y="7283"/>
                    <a:pt x="74367" y="5667"/>
                    <a:pt x="71248" y="4340"/>
                  </a:cubicBezTo>
                  <a:cubicBezTo>
                    <a:pt x="70875" y="4182"/>
                    <a:pt x="70504" y="4027"/>
                    <a:pt x="70127" y="3877"/>
                  </a:cubicBezTo>
                  <a:cubicBezTo>
                    <a:pt x="67911" y="2989"/>
                    <a:pt x="65621" y="2244"/>
                    <a:pt x="63272" y="1650"/>
                  </a:cubicBezTo>
                  <a:cubicBezTo>
                    <a:pt x="62862" y="1546"/>
                    <a:pt x="62450" y="1449"/>
                    <a:pt x="62034" y="1352"/>
                  </a:cubicBezTo>
                  <a:cubicBezTo>
                    <a:pt x="61252" y="1175"/>
                    <a:pt x="60463" y="1015"/>
                    <a:pt x="59666" y="871"/>
                  </a:cubicBezTo>
                  <a:cubicBezTo>
                    <a:pt x="59502" y="841"/>
                    <a:pt x="59338" y="811"/>
                    <a:pt x="59174" y="784"/>
                  </a:cubicBezTo>
                  <a:cubicBezTo>
                    <a:pt x="58379" y="648"/>
                    <a:pt x="57575" y="527"/>
                    <a:pt x="56770" y="428"/>
                  </a:cubicBezTo>
                  <a:cubicBezTo>
                    <a:pt x="55382" y="252"/>
                    <a:pt x="53977" y="130"/>
                    <a:pt x="52556" y="64"/>
                  </a:cubicBezTo>
                  <a:cubicBezTo>
                    <a:pt x="52344" y="54"/>
                    <a:pt x="52130" y="44"/>
                    <a:pt x="51918" y="36"/>
                  </a:cubicBezTo>
                  <a:cubicBezTo>
                    <a:pt x="51371" y="17"/>
                    <a:pt x="50819" y="4"/>
                    <a:pt x="50266" y="3"/>
                  </a:cubicBezTo>
                  <a:cubicBezTo>
                    <a:pt x="50153" y="1"/>
                    <a:pt x="50041" y="1"/>
                    <a:pt x="49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105;p38"/>
            <p:cNvSpPr/>
            <p:nvPr/>
          </p:nvSpPr>
          <p:spPr>
            <a:xfrm>
              <a:off x="2506625" y="3954900"/>
              <a:ext cx="1383075" cy="649550"/>
            </a:xfrm>
            <a:custGeom>
              <a:avLst/>
              <a:gdLst/>
              <a:ahLst/>
              <a:cxnLst/>
              <a:rect l="l" t="t" r="r" b="b"/>
              <a:pathLst>
                <a:path w="55323" h="25982" extrusionOk="0">
                  <a:moveTo>
                    <a:pt x="13974" y="1"/>
                  </a:moveTo>
                  <a:cubicBezTo>
                    <a:pt x="13700" y="1"/>
                    <a:pt x="13421" y="21"/>
                    <a:pt x="13136" y="63"/>
                  </a:cubicBezTo>
                  <a:cubicBezTo>
                    <a:pt x="12122" y="212"/>
                    <a:pt x="11084" y="204"/>
                    <a:pt x="10056" y="264"/>
                  </a:cubicBezTo>
                  <a:cubicBezTo>
                    <a:pt x="10059" y="300"/>
                    <a:pt x="10064" y="337"/>
                    <a:pt x="10067" y="373"/>
                  </a:cubicBezTo>
                  <a:cubicBezTo>
                    <a:pt x="10136" y="406"/>
                    <a:pt x="10204" y="436"/>
                    <a:pt x="10209" y="439"/>
                  </a:cubicBezTo>
                  <a:cubicBezTo>
                    <a:pt x="9725" y="702"/>
                    <a:pt x="9221" y="972"/>
                    <a:pt x="8723" y="1251"/>
                  </a:cubicBezTo>
                  <a:cubicBezTo>
                    <a:pt x="8609" y="1316"/>
                    <a:pt x="8522" y="1451"/>
                    <a:pt x="8402" y="1482"/>
                  </a:cubicBezTo>
                  <a:cubicBezTo>
                    <a:pt x="7854" y="1625"/>
                    <a:pt x="7300" y="1741"/>
                    <a:pt x="6747" y="1867"/>
                  </a:cubicBezTo>
                  <a:cubicBezTo>
                    <a:pt x="6753" y="1907"/>
                    <a:pt x="6760" y="1950"/>
                    <a:pt x="6766" y="1992"/>
                  </a:cubicBezTo>
                  <a:cubicBezTo>
                    <a:pt x="6943" y="2006"/>
                    <a:pt x="7121" y="2019"/>
                    <a:pt x="7428" y="2042"/>
                  </a:cubicBezTo>
                  <a:cubicBezTo>
                    <a:pt x="7144" y="2131"/>
                    <a:pt x="6983" y="2180"/>
                    <a:pt x="6710" y="2264"/>
                  </a:cubicBezTo>
                  <a:cubicBezTo>
                    <a:pt x="6938" y="2329"/>
                    <a:pt x="7047" y="2361"/>
                    <a:pt x="7190" y="2401"/>
                  </a:cubicBezTo>
                  <a:cubicBezTo>
                    <a:pt x="7021" y="2474"/>
                    <a:pt x="6892" y="2529"/>
                    <a:pt x="6702" y="2611"/>
                  </a:cubicBezTo>
                  <a:cubicBezTo>
                    <a:pt x="7052" y="2747"/>
                    <a:pt x="7279" y="2815"/>
                    <a:pt x="7494" y="2815"/>
                  </a:cubicBezTo>
                  <a:cubicBezTo>
                    <a:pt x="7700" y="2815"/>
                    <a:pt x="7894" y="2753"/>
                    <a:pt x="8173" y="2627"/>
                  </a:cubicBezTo>
                  <a:cubicBezTo>
                    <a:pt x="8315" y="2563"/>
                    <a:pt x="8437" y="2518"/>
                    <a:pt x="8548" y="2518"/>
                  </a:cubicBezTo>
                  <a:cubicBezTo>
                    <a:pt x="8701" y="2518"/>
                    <a:pt x="8834" y="2603"/>
                    <a:pt x="8975" y="2840"/>
                  </a:cubicBezTo>
                  <a:cubicBezTo>
                    <a:pt x="9205" y="3224"/>
                    <a:pt x="9617" y="3438"/>
                    <a:pt x="9964" y="3438"/>
                  </a:cubicBezTo>
                  <a:cubicBezTo>
                    <a:pt x="10186" y="3438"/>
                    <a:pt x="10382" y="3351"/>
                    <a:pt x="10486" y="3164"/>
                  </a:cubicBezTo>
                  <a:cubicBezTo>
                    <a:pt x="10705" y="2774"/>
                    <a:pt x="11020" y="2630"/>
                    <a:pt x="11458" y="2470"/>
                  </a:cubicBezTo>
                  <a:cubicBezTo>
                    <a:pt x="11208" y="2335"/>
                    <a:pt x="11038" y="2245"/>
                    <a:pt x="10753" y="2093"/>
                  </a:cubicBezTo>
                  <a:cubicBezTo>
                    <a:pt x="10995" y="1921"/>
                    <a:pt x="11155" y="1757"/>
                    <a:pt x="11349" y="1680"/>
                  </a:cubicBezTo>
                  <a:cubicBezTo>
                    <a:pt x="11656" y="1556"/>
                    <a:pt x="12042" y="1569"/>
                    <a:pt x="12294" y="1386"/>
                  </a:cubicBezTo>
                  <a:cubicBezTo>
                    <a:pt x="12631" y="1141"/>
                    <a:pt x="12857" y="1013"/>
                    <a:pt x="13097" y="1013"/>
                  </a:cubicBezTo>
                  <a:cubicBezTo>
                    <a:pt x="13295" y="1013"/>
                    <a:pt x="13502" y="1099"/>
                    <a:pt x="13789" y="1278"/>
                  </a:cubicBezTo>
                  <a:cubicBezTo>
                    <a:pt x="13544" y="1373"/>
                    <a:pt x="13313" y="1523"/>
                    <a:pt x="13073" y="1540"/>
                  </a:cubicBezTo>
                  <a:cubicBezTo>
                    <a:pt x="12518" y="1582"/>
                    <a:pt x="12198" y="1733"/>
                    <a:pt x="12535" y="2453"/>
                  </a:cubicBezTo>
                  <a:cubicBezTo>
                    <a:pt x="13278" y="2490"/>
                    <a:pt x="14070" y="2527"/>
                    <a:pt x="14862" y="2565"/>
                  </a:cubicBezTo>
                  <a:cubicBezTo>
                    <a:pt x="14861" y="2614"/>
                    <a:pt x="14861" y="2664"/>
                    <a:pt x="14860" y="2713"/>
                  </a:cubicBezTo>
                  <a:lnTo>
                    <a:pt x="13268" y="2713"/>
                  </a:lnTo>
                  <a:cubicBezTo>
                    <a:pt x="13311" y="2884"/>
                    <a:pt x="13345" y="3023"/>
                    <a:pt x="13404" y="3256"/>
                  </a:cubicBezTo>
                  <a:cubicBezTo>
                    <a:pt x="13126" y="3215"/>
                    <a:pt x="12819" y="3077"/>
                    <a:pt x="12583" y="3077"/>
                  </a:cubicBezTo>
                  <a:cubicBezTo>
                    <a:pt x="12347" y="3077"/>
                    <a:pt x="12182" y="3216"/>
                    <a:pt x="12187" y="3732"/>
                  </a:cubicBezTo>
                  <a:cubicBezTo>
                    <a:pt x="12132" y="3730"/>
                    <a:pt x="12077" y="3730"/>
                    <a:pt x="12021" y="3730"/>
                  </a:cubicBezTo>
                  <a:cubicBezTo>
                    <a:pt x="11171" y="3730"/>
                    <a:pt x="10332" y="3859"/>
                    <a:pt x="9513" y="3859"/>
                  </a:cubicBezTo>
                  <a:cubicBezTo>
                    <a:pt x="9107" y="3859"/>
                    <a:pt x="8705" y="3827"/>
                    <a:pt x="8309" y="3733"/>
                  </a:cubicBezTo>
                  <a:cubicBezTo>
                    <a:pt x="8389" y="3421"/>
                    <a:pt x="8443" y="3207"/>
                    <a:pt x="8496" y="2995"/>
                  </a:cubicBezTo>
                  <a:lnTo>
                    <a:pt x="8496" y="2995"/>
                  </a:lnTo>
                  <a:cubicBezTo>
                    <a:pt x="8218" y="3072"/>
                    <a:pt x="7942" y="3151"/>
                    <a:pt x="7616" y="3242"/>
                  </a:cubicBezTo>
                  <a:cubicBezTo>
                    <a:pt x="7789" y="3507"/>
                    <a:pt x="7899" y="3672"/>
                    <a:pt x="7992" y="3817"/>
                  </a:cubicBezTo>
                  <a:cubicBezTo>
                    <a:pt x="6495" y="4427"/>
                    <a:pt x="5026" y="5026"/>
                    <a:pt x="3583" y="5614"/>
                  </a:cubicBezTo>
                  <a:cubicBezTo>
                    <a:pt x="3723" y="5633"/>
                    <a:pt x="3986" y="5594"/>
                    <a:pt x="4131" y="5705"/>
                  </a:cubicBezTo>
                  <a:cubicBezTo>
                    <a:pt x="4354" y="5880"/>
                    <a:pt x="4496" y="6158"/>
                    <a:pt x="4672" y="6390"/>
                  </a:cubicBezTo>
                  <a:cubicBezTo>
                    <a:pt x="4472" y="6514"/>
                    <a:pt x="4284" y="6693"/>
                    <a:pt x="4066" y="6745"/>
                  </a:cubicBezTo>
                  <a:cubicBezTo>
                    <a:pt x="3940" y="6775"/>
                    <a:pt x="3809" y="6780"/>
                    <a:pt x="3675" y="6780"/>
                  </a:cubicBezTo>
                  <a:cubicBezTo>
                    <a:pt x="3593" y="6780"/>
                    <a:pt x="3509" y="6778"/>
                    <a:pt x="3426" y="6778"/>
                  </a:cubicBezTo>
                  <a:cubicBezTo>
                    <a:pt x="3344" y="6778"/>
                    <a:pt x="3262" y="6780"/>
                    <a:pt x="3181" y="6789"/>
                  </a:cubicBezTo>
                  <a:cubicBezTo>
                    <a:pt x="2814" y="6826"/>
                    <a:pt x="2449" y="6896"/>
                    <a:pt x="2233" y="6928"/>
                  </a:cubicBezTo>
                  <a:cubicBezTo>
                    <a:pt x="2203" y="7359"/>
                    <a:pt x="2164" y="7630"/>
                    <a:pt x="2173" y="7899"/>
                  </a:cubicBezTo>
                  <a:cubicBezTo>
                    <a:pt x="2180" y="8055"/>
                    <a:pt x="2229" y="8315"/>
                    <a:pt x="2322" y="8346"/>
                  </a:cubicBezTo>
                  <a:cubicBezTo>
                    <a:pt x="2670" y="8465"/>
                    <a:pt x="3040" y="8559"/>
                    <a:pt x="3404" y="8568"/>
                  </a:cubicBezTo>
                  <a:cubicBezTo>
                    <a:pt x="3419" y="8568"/>
                    <a:pt x="3434" y="8568"/>
                    <a:pt x="3448" y="8568"/>
                  </a:cubicBezTo>
                  <a:cubicBezTo>
                    <a:pt x="4613" y="8568"/>
                    <a:pt x="5084" y="7348"/>
                    <a:pt x="6064" y="7008"/>
                  </a:cubicBezTo>
                  <a:cubicBezTo>
                    <a:pt x="6089" y="6999"/>
                    <a:pt x="6108" y="6945"/>
                    <a:pt x="6108" y="6911"/>
                  </a:cubicBezTo>
                  <a:cubicBezTo>
                    <a:pt x="6106" y="6596"/>
                    <a:pt x="6271" y="6574"/>
                    <a:pt x="6462" y="6574"/>
                  </a:cubicBezTo>
                  <a:cubicBezTo>
                    <a:pt x="6494" y="6574"/>
                    <a:pt x="6526" y="6575"/>
                    <a:pt x="6558" y="6575"/>
                  </a:cubicBezTo>
                  <a:cubicBezTo>
                    <a:pt x="6589" y="6575"/>
                    <a:pt x="6620" y="6574"/>
                    <a:pt x="6651" y="6572"/>
                  </a:cubicBezTo>
                  <a:cubicBezTo>
                    <a:pt x="6991" y="6547"/>
                    <a:pt x="7326" y="6455"/>
                    <a:pt x="7666" y="6421"/>
                  </a:cubicBezTo>
                  <a:cubicBezTo>
                    <a:pt x="7805" y="6407"/>
                    <a:pt x="7958" y="6384"/>
                    <a:pt x="8101" y="6384"/>
                  </a:cubicBezTo>
                  <a:cubicBezTo>
                    <a:pt x="8209" y="6384"/>
                    <a:pt x="8312" y="6397"/>
                    <a:pt x="8401" y="6438"/>
                  </a:cubicBezTo>
                  <a:cubicBezTo>
                    <a:pt x="8896" y="6660"/>
                    <a:pt x="9366" y="6948"/>
                    <a:pt x="9827" y="7239"/>
                  </a:cubicBezTo>
                  <a:cubicBezTo>
                    <a:pt x="10065" y="7389"/>
                    <a:pt x="10258" y="7606"/>
                    <a:pt x="10494" y="7814"/>
                  </a:cubicBezTo>
                  <a:cubicBezTo>
                    <a:pt x="10572" y="7702"/>
                    <a:pt x="10726" y="7476"/>
                    <a:pt x="10854" y="7293"/>
                  </a:cubicBezTo>
                  <a:cubicBezTo>
                    <a:pt x="10404" y="7032"/>
                    <a:pt x="9868" y="6730"/>
                    <a:pt x="9347" y="6406"/>
                  </a:cubicBezTo>
                  <a:cubicBezTo>
                    <a:pt x="9266" y="6357"/>
                    <a:pt x="9253" y="6202"/>
                    <a:pt x="9206" y="6097"/>
                  </a:cubicBezTo>
                  <a:cubicBezTo>
                    <a:pt x="9305" y="6077"/>
                    <a:pt x="9443" y="6016"/>
                    <a:pt x="9523" y="6016"/>
                  </a:cubicBezTo>
                  <a:cubicBezTo>
                    <a:pt x="9544" y="6016"/>
                    <a:pt x="9561" y="6020"/>
                    <a:pt x="9573" y="6030"/>
                  </a:cubicBezTo>
                  <a:cubicBezTo>
                    <a:pt x="10189" y="6601"/>
                    <a:pt x="11247" y="6534"/>
                    <a:pt x="11613" y="7491"/>
                  </a:cubicBezTo>
                  <a:cubicBezTo>
                    <a:pt x="11730" y="7796"/>
                    <a:pt x="12067" y="8018"/>
                    <a:pt x="12315" y="8266"/>
                  </a:cubicBezTo>
                  <a:cubicBezTo>
                    <a:pt x="12353" y="8304"/>
                    <a:pt x="12435" y="8333"/>
                    <a:pt x="12497" y="8333"/>
                  </a:cubicBezTo>
                  <a:cubicBezTo>
                    <a:pt x="12518" y="8333"/>
                    <a:pt x="12537" y="8330"/>
                    <a:pt x="12552" y="8323"/>
                  </a:cubicBezTo>
                  <a:cubicBezTo>
                    <a:pt x="12622" y="8285"/>
                    <a:pt x="12702" y="8174"/>
                    <a:pt x="12698" y="8098"/>
                  </a:cubicBezTo>
                  <a:cubicBezTo>
                    <a:pt x="12686" y="7875"/>
                    <a:pt x="12634" y="7654"/>
                    <a:pt x="12594" y="7397"/>
                  </a:cubicBezTo>
                  <a:lnTo>
                    <a:pt x="14339" y="7397"/>
                  </a:lnTo>
                  <a:cubicBezTo>
                    <a:pt x="14339" y="7181"/>
                    <a:pt x="14278" y="6978"/>
                    <a:pt x="14350" y="6903"/>
                  </a:cubicBezTo>
                  <a:cubicBezTo>
                    <a:pt x="14598" y="6649"/>
                    <a:pt x="14860" y="6360"/>
                    <a:pt x="15177" y="6239"/>
                  </a:cubicBezTo>
                  <a:cubicBezTo>
                    <a:pt x="15256" y="6209"/>
                    <a:pt x="15368" y="6197"/>
                    <a:pt x="15485" y="6197"/>
                  </a:cubicBezTo>
                  <a:cubicBezTo>
                    <a:pt x="15745" y="6197"/>
                    <a:pt x="16030" y="6255"/>
                    <a:pt x="16036" y="6298"/>
                  </a:cubicBezTo>
                  <a:cubicBezTo>
                    <a:pt x="16082" y="6682"/>
                    <a:pt x="16232" y="6773"/>
                    <a:pt x="16420" y="6773"/>
                  </a:cubicBezTo>
                  <a:cubicBezTo>
                    <a:pt x="16590" y="6773"/>
                    <a:pt x="16791" y="6700"/>
                    <a:pt x="16978" y="6700"/>
                  </a:cubicBezTo>
                  <a:cubicBezTo>
                    <a:pt x="17000" y="6700"/>
                    <a:pt x="17021" y="6701"/>
                    <a:pt x="17043" y="6703"/>
                  </a:cubicBezTo>
                  <a:cubicBezTo>
                    <a:pt x="16858" y="6607"/>
                    <a:pt x="16729" y="6541"/>
                    <a:pt x="16600" y="6473"/>
                  </a:cubicBezTo>
                  <a:cubicBezTo>
                    <a:pt x="16607" y="6435"/>
                    <a:pt x="16613" y="6398"/>
                    <a:pt x="16620" y="6359"/>
                  </a:cubicBezTo>
                  <a:cubicBezTo>
                    <a:pt x="17039" y="6332"/>
                    <a:pt x="17456" y="6304"/>
                    <a:pt x="18056" y="6266"/>
                  </a:cubicBezTo>
                  <a:lnTo>
                    <a:pt x="18056" y="6266"/>
                  </a:lnTo>
                  <a:cubicBezTo>
                    <a:pt x="17801" y="6546"/>
                    <a:pt x="17669" y="6692"/>
                    <a:pt x="17530" y="6847"/>
                  </a:cubicBezTo>
                  <a:cubicBezTo>
                    <a:pt x="17834" y="7171"/>
                    <a:pt x="18505" y="7224"/>
                    <a:pt x="18781" y="7856"/>
                  </a:cubicBezTo>
                  <a:cubicBezTo>
                    <a:pt x="18589" y="7906"/>
                    <a:pt x="18406" y="7928"/>
                    <a:pt x="18231" y="7928"/>
                  </a:cubicBezTo>
                  <a:cubicBezTo>
                    <a:pt x="17766" y="7928"/>
                    <a:pt x="17353" y="7777"/>
                    <a:pt x="16934" y="7625"/>
                  </a:cubicBezTo>
                  <a:cubicBezTo>
                    <a:pt x="16645" y="7519"/>
                    <a:pt x="16330" y="7403"/>
                    <a:pt x="16030" y="7403"/>
                  </a:cubicBezTo>
                  <a:cubicBezTo>
                    <a:pt x="16011" y="7403"/>
                    <a:pt x="15993" y="7403"/>
                    <a:pt x="15974" y="7404"/>
                  </a:cubicBezTo>
                  <a:cubicBezTo>
                    <a:pt x="15245" y="7442"/>
                    <a:pt x="14520" y="7561"/>
                    <a:pt x="13768" y="7649"/>
                  </a:cubicBezTo>
                  <a:cubicBezTo>
                    <a:pt x="13788" y="8067"/>
                    <a:pt x="14040" y="8374"/>
                    <a:pt x="14425" y="8464"/>
                  </a:cubicBezTo>
                  <a:cubicBezTo>
                    <a:pt x="15028" y="8600"/>
                    <a:pt x="15653" y="8640"/>
                    <a:pt x="16269" y="8717"/>
                  </a:cubicBezTo>
                  <a:cubicBezTo>
                    <a:pt x="16430" y="8738"/>
                    <a:pt x="16591" y="8748"/>
                    <a:pt x="16749" y="8763"/>
                  </a:cubicBezTo>
                  <a:cubicBezTo>
                    <a:pt x="16720" y="9409"/>
                    <a:pt x="16314" y="10058"/>
                    <a:pt x="15919" y="10058"/>
                  </a:cubicBezTo>
                  <a:cubicBezTo>
                    <a:pt x="15912" y="10058"/>
                    <a:pt x="15905" y="10058"/>
                    <a:pt x="15898" y="10058"/>
                  </a:cubicBezTo>
                  <a:cubicBezTo>
                    <a:pt x="15280" y="10021"/>
                    <a:pt x="14656" y="9966"/>
                    <a:pt x="14051" y="9841"/>
                  </a:cubicBezTo>
                  <a:cubicBezTo>
                    <a:pt x="13494" y="9727"/>
                    <a:pt x="12967" y="9468"/>
                    <a:pt x="12411" y="9357"/>
                  </a:cubicBezTo>
                  <a:cubicBezTo>
                    <a:pt x="12376" y="9350"/>
                    <a:pt x="12336" y="9347"/>
                    <a:pt x="12294" y="9347"/>
                  </a:cubicBezTo>
                  <a:cubicBezTo>
                    <a:pt x="12059" y="9347"/>
                    <a:pt x="11742" y="9448"/>
                    <a:pt x="11686" y="9581"/>
                  </a:cubicBezTo>
                  <a:cubicBezTo>
                    <a:pt x="11589" y="9804"/>
                    <a:pt x="11483" y="9876"/>
                    <a:pt x="11350" y="9876"/>
                  </a:cubicBezTo>
                  <a:cubicBezTo>
                    <a:pt x="11271" y="9876"/>
                    <a:pt x="11182" y="9850"/>
                    <a:pt x="11079" y="9816"/>
                  </a:cubicBezTo>
                  <a:cubicBezTo>
                    <a:pt x="10354" y="9576"/>
                    <a:pt x="9624" y="9350"/>
                    <a:pt x="8898" y="9112"/>
                  </a:cubicBezTo>
                  <a:cubicBezTo>
                    <a:pt x="8748" y="9062"/>
                    <a:pt x="8605" y="8989"/>
                    <a:pt x="8562" y="8970"/>
                  </a:cubicBezTo>
                  <a:cubicBezTo>
                    <a:pt x="8592" y="8620"/>
                    <a:pt x="8614" y="8353"/>
                    <a:pt x="8640" y="8055"/>
                  </a:cubicBezTo>
                  <a:lnTo>
                    <a:pt x="8640" y="8055"/>
                  </a:lnTo>
                  <a:cubicBezTo>
                    <a:pt x="8237" y="8084"/>
                    <a:pt x="7885" y="8088"/>
                    <a:pt x="7540" y="8140"/>
                  </a:cubicBezTo>
                  <a:cubicBezTo>
                    <a:pt x="6686" y="8271"/>
                    <a:pt x="5838" y="8436"/>
                    <a:pt x="4984" y="8570"/>
                  </a:cubicBezTo>
                  <a:cubicBezTo>
                    <a:pt x="4499" y="8645"/>
                    <a:pt x="4008" y="8685"/>
                    <a:pt x="3523" y="8747"/>
                  </a:cubicBezTo>
                  <a:cubicBezTo>
                    <a:pt x="3425" y="8759"/>
                    <a:pt x="3308" y="8769"/>
                    <a:pt x="3237" y="8826"/>
                  </a:cubicBezTo>
                  <a:cubicBezTo>
                    <a:pt x="2996" y="9018"/>
                    <a:pt x="2757" y="9217"/>
                    <a:pt x="2547" y="9441"/>
                  </a:cubicBezTo>
                  <a:cubicBezTo>
                    <a:pt x="2386" y="9613"/>
                    <a:pt x="2260" y="9822"/>
                    <a:pt x="2136" y="10026"/>
                  </a:cubicBezTo>
                  <a:cubicBezTo>
                    <a:pt x="1993" y="10256"/>
                    <a:pt x="1922" y="10628"/>
                    <a:pt x="1725" y="10711"/>
                  </a:cubicBezTo>
                  <a:cubicBezTo>
                    <a:pt x="1046" y="10998"/>
                    <a:pt x="789" y="11618"/>
                    <a:pt x="439" y="12160"/>
                  </a:cubicBezTo>
                  <a:cubicBezTo>
                    <a:pt x="268" y="12426"/>
                    <a:pt x="0" y="12725"/>
                    <a:pt x="417" y="13077"/>
                  </a:cubicBezTo>
                  <a:cubicBezTo>
                    <a:pt x="543" y="13185"/>
                    <a:pt x="520" y="13542"/>
                    <a:pt x="474" y="13765"/>
                  </a:cubicBezTo>
                  <a:cubicBezTo>
                    <a:pt x="329" y="14481"/>
                    <a:pt x="406" y="14752"/>
                    <a:pt x="1002" y="15105"/>
                  </a:cubicBezTo>
                  <a:cubicBezTo>
                    <a:pt x="1593" y="15456"/>
                    <a:pt x="1966" y="16120"/>
                    <a:pt x="2689" y="16275"/>
                  </a:cubicBezTo>
                  <a:cubicBezTo>
                    <a:pt x="2911" y="16324"/>
                    <a:pt x="3148" y="16420"/>
                    <a:pt x="3364" y="16420"/>
                  </a:cubicBezTo>
                  <a:cubicBezTo>
                    <a:pt x="3405" y="16420"/>
                    <a:pt x="3445" y="16416"/>
                    <a:pt x="3484" y="16409"/>
                  </a:cubicBezTo>
                  <a:cubicBezTo>
                    <a:pt x="4383" y="16230"/>
                    <a:pt x="5267" y="15963"/>
                    <a:pt x="6167" y="15794"/>
                  </a:cubicBezTo>
                  <a:cubicBezTo>
                    <a:pt x="6245" y="15780"/>
                    <a:pt x="6340" y="15772"/>
                    <a:pt x="6439" y="15772"/>
                  </a:cubicBezTo>
                  <a:cubicBezTo>
                    <a:pt x="6725" y="15772"/>
                    <a:pt x="7047" y="15832"/>
                    <a:pt x="7085" y="15939"/>
                  </a:cubicBezTo>
                  <a:cubicBezTo>
                    <a:pt x="7169" y="16176"/>
                    <a:pt x="7283" y="16242"/>
                    <a:pt x="7406" y="16242"/>
                  </a:cubicBezTo>
                  <a:cubicBezTo>
                    <a:pt x="7518" y="16242"/>
                    <a:pt x="7638" y="16187"/>
                    <a:pt x="7751" y="16157"/>
                  </a:cubicBezTo>
                  <a:cubicBezTo>
                    <a:pt x="7834" y="16136"/>
                    <a:pt x="7911" y="16125"/>
                    <a:pt x="7982" y="16125"/>
                  </a:cubicBezTo>
                  <a:cubicBezTo>
                    <a:pt x="8216" y="16125"/>
                    <a:pt x="8373" y="16248"/>
                    <a:pt x="8409" y="16520"/>
                  </a:cubicBezTo>
                  <a:cubicBezTo>
                    <a:pt x="8441" y="16764"/>
                    <a:pt x="8402" y="17064"/>
                    <a:pt x="8280" y="17272"/>
                  </a:cubicBezTo>
                  <a:cubicBezTo>
                    <a:pt x="8105" y="17570"/>
                    <a:pt x="8214" y="17696"/>
                    <a:pt x="8406" y="17921"/>
                  </a:cubicBezTo>
                  <a:cubicBezTo>
                    <a:pt x="8739" y="18311"/>
                    <a:pt x="9081" y="18738"/>
                    <a:pt x="9258" y="19207"/>
                  </a:cubicBezTo>
                  <a:cubicBezTo>
                    <a:pt x="9433" y="19673"/>
                    <a:pt x="9673" y="20166"/>
                    <a:pt x="9205" y="20725"/>
                  </a:cubicBezTo>
                  <a:cubicBezTo>
                    <a:pt x="8866" y="21129"/>
                    <a:pt x="8796" y="21724"/>
                    <a:pt x="9247" y="22263"/>
                  </a:cubicBezTo>
                  <a:cubicBezTo>
                    <a:pt x="9489" y="22552"/>
                    <a:pt x="9555" y="22989"/>
                    <a:pt x="9695" y="23363"/>
                  </a:cubicBezTo>
                  <a:cubicBezTo>
                    <a:pt x="9812" y="23671"/>
                    <a:pt x="9911" y="23985"/>
                    <a:pt x="10034" y="24289"/>
                  </a:cubicBezTo>
                  <a:cubicBezTo>
                    <a:pt x="10209" y="24722"/>
                    <a:pt x="10378" y="25157"/>
                    <a:pt x="10591" y="25571"/>
                  </a:cubicBezTo>
                  <a:cubicBezTo>
                    <a:pt x="10678" y="25742"/>
                    <a:pt x="10867" y="25973"/>
                    <a:pt x="11016" y="25978"/>
                  </a:cubicBezTo>
                  <a:cubicBezTo>
                    <a:pt x="11093" y="25981"/>
                    <a:pt x="11171" y="25982"/>
                    <a:pt x="11248" y="25982"/>
                  </a:cubicBezTo>
                  <a:cubicBezTo>
                    <a:pt x="11648" y="25982"/>
                    <a:pt x="12053" y="25946"/>
                    <a:pt x="12443" y="25866"/>
                  </a:cubicBezTo>
                  <a:cubicBezTo>
                    <a:pt x="13395" y="25669"/>
                    <a:pt x="14002" y="25038"/>
                    <a:pt x="14409" y="24179"/>
                  </a:cubicBezTo>
                  <a:cubicBezTo>
                    <a:pt x="14468" y="24052"/>
                    <a:pt x="14616" y="23907"/>
                    <a:pt x="14744" y="23885"/>
                  </a:cubicBezTo>
                  <a:cubicBezTo>
                    <a:pt x="15119" y="23825"/>
                    <a:pt x="15188" y="23601"/>
                    <a:pt x="15146" y="23288"/>
                  </a:cubicBezTo>
                  <a:cubicBezTo>
                    <a:pt x="15118" y="23072"/>
                    <a:pt x="15077" y="22857"/>
                    <a:pt x="15035" y="22602"/>
                  </a:cubicBezTo>
                  <a:cubicBezTo>
                    <a:pt x="15462" y="22433"/>
                    <a:pt x="15892" y="22289"/>
                    <a:pt x="16295" y="22089"/>
                  </a:cubicBezTo>
                  <a:cubicBezTo>
                    <a:pt x="16482" y="21996"/>
                    <a:pt x="16722" y="21807"/>
                    <a:pt x="16746" y="21636"/>
                  </a:cubicBezTo>
                  <a:cubicBezTo>
                    <a:pt x="16796" y="21273"/>
                    <a:pt x="16743" y="20887"/>
                    <a:pt x="16687" y="20517"/>
                  </a:cubicBezTo>
                  <a:cubicBezTo>
                    <a:pt x="16604" y="19957"/>
                    <a:pt x="16322" y="19352"/>
                    <a:pt x="16824" y="18886"/>
                  </a:cubicBezTo>
                  <a:cubicBezTo>
                    <a:pt x="17262" y="18481"/>
                    <a:pt x="17796" y="18179"/>
                    <a:pt x="18282" y="17825"/>
                  </a:cubicBezTo>
                  <a:cubicBezTo>
                    <a:pt x="18934" y="17346"/>
                    <a:pt x="19592" y="16876"/>
                    <a:pt x="20222" y="16370"/>
                  </a:cubicBezTo>
                  <a:cubicBezTo>
                    <a:pt x="20401" y="16225"/>
                    <a:pt x="20490" y="15966"/>
                    <a:pt x="20704" y="15626"/>
                  </a:cubicBezTo>
                  <a:cubicBezTo>
                    <a:pt x="20279" y="15626"/>
                    <a:pt x="19903" y="15640"/>
                    <a:pt x="19551" y="15640"/>
                  </a:cubicBezTo>
                  <a:cubicBezTo>
                    <a:pt x="19291" y="15640"/>
                    <a:pt x="19044" y="15632"/>
                    <a:pt x="18799" y="15604"/>
                  </a:cubicBezTo>
                  <a:cubicBezTo>
                    <a:pt x="18572" y="15577"/>
                    <a:pt x="18338" y="15333"/>
                    <a:pt x="18165" y="15136"/>
                  </a:cubicBezTo>
                  <a:cubicBezTo>
                    <a:pt x="17954" y="14895"/>
                    <a:pt x="17810" y="14596"/>
                    <a:pt x="17619" y="14333"/>
                  </a:cubicBezTo>
                  <a:cubicBezTo>
                    <a:pt x="17527" y="14206"/>
                    <a:pt x="17358" y="14129"/>
                    <a:pt x="17290" y="13995"/>
                  </a:cubicBezTo>
                  <a:cubicBezTo>
                    <a:pt x="16899" y="13230"/>
                    <a:pt x="16536" y="12451"/>
                    <a:pt x="16149" y="11685"/>
                  </a:cubicBezTo>
                  <a:cubicBezTo>
                    <a:pt x="15942" y="11273"/>
                    <a:pt x="15707" y="10875"/>
                    <a:pt x="15453" y="10414"/>
                  </a:cubicBezTo>
                  <a:lnTo>
                    <a:pt x="15453" y="10414"/>
                  </a:lnTo>
                  <a:cubicBezTo>
                    <a:pt x="15768" y="10593"/>
                    <a:pt x="16090" y="10675"/>
                    <a:pt x="16246" y="10882"/>
                  </a:cubicBezTo>
                  <a:cubicBezTo>
                    <a:pt x="16713" y="11505"/>
                    <a:pt x="17140" y="12147"/>
                    <a:pt x="17499" y="12856"/>
                  </a:cubicBezTo>
                  <a:cubicBezTo>
                    <a:pt x="17827" y="13499"/>
                    <a:pt x="18365" y="14023"/>
                    <a:pt x="18408" y="14814"/>
                  </a:cubicBezTo>
                  <a:cubicBezTo>
                    <a:pt x="18413" y="14893"/>
                    <a:pt x="18683" y="15028"/>
                    <a:pt x="18836" y="15028"/>
                  </a:cubicBezTo>
                  <a:cubicBezTo>
                    <a:pt x="18845" y="15028"/>
                    <a:pt x="18854" y="15027"/>
                    <a:pt x="18863" y="15026"/>
                  </a:cubicBezTo>
                  <a:cubicBezTo>
                    <a:pt x="19716" y="14915"/>
                    <a:pt x="20560" y="14701"/>
                    <a:pt x="21414" y="14646"/>
                  </a:cubicBezTo>
                  <a:cubicBezTo>
                    <a:pt x="22202" y="14596"/>
                    <a:pt x="22868" y="14368"/>
                    <a:pt x="23451" y="13792"/>
                  </a:cubicBezTo>
                  <a:cubicBezTo>
                    <a:pt x="23137" y="13442"/>
                    <a:pt x="22821" y="13089"/>
                    <a:pt x="22559" y="12798"/>
                  </a:cubicBezTo>
                  <a:cubicBezTo>
                    <a:pt x="22404" y="12798"/>
                    <a:pt x="22246" y="12799"/>
                    <a:pt x="22086" y="12799"/>
                  </a:cubicBezTo>
                  <a:cubicBezTo>
                    <a:pt x="21799" y="12799"/>
                    <a:pt x="21507" y="12796"/>
                    <a:pt x="21214" y="12779"/>
                  </a:cubicBezTo>
                  <a:cubicBezTo>
                    <a:pt x="21182" y="12778"/>
                    <a:pt x="21166" y="12518"/>
                    <a:pt x="21141" y="12378"/>
                  </a:cubicBezTo>
                  <a:cubicBezTo>
                    <a:pt x="21108" y="12406"/>
                    <a:pt x="21072" y="12433"/>
                    <a:pt x="21039" y="12461"/>
                  </a:cubicBezTo>
                  <a:cubicBezTo>
                    <a:pt x="20790" y="12078"/>
                    <a:pt x="20538" y="11694"/>
                    <a:pt x="20288" y="11311"/>
                  </a:cubicBezTo>
                  <a:lnTo>
                    <a:pt x="20506" y="11098"/>
                  </a:lnTo>
                  <a:cubicBezTo>
                    <a:pt x="20721" y="11246"/>
                    <a:pt x="20947" y="11380"/>
                    <a:pt x="21146" y="11547"/>
                  </a:cubicBezTo>
                  <a:cubicBezTo>
                    <a:pt x="21311" y="11682"/>
                    <a:pt x="21426" y="11875"/>
                    <a:pt x="21588" y="12014"/>
                  </a:cubicBezTo>
                  <a:cubicBezTo>
                    <a:pt x="22141" y="12482"/>
                    <a:pt x="22907" y="12526"/>
                    <a:pt x="23487" y="13004"/>
                  </a:cubicBezTo>
                  <a:cubicBezTo>
                    <a:pt x="23844" y="13298"/>
                    <a:pt x="24429" y="13303"/>
                    <a:pt x="24902" y="13468"/>
                  </a:cubicBezTo>
                  <a:cubicBezTo>
                    <a:pt x="25267" y="13595"/>
                    <a:pt x="25689" y="13609"/>
                    <a:pt x="25876" y="14094"/>
                  </a:cubicBezTo>
                  <a:cubicBezTo>
                    <a:pt x="25958" y="14306"/>
                    <a:pt x="26295" y="14419"/>
                    <a:pt x="26512" y="14581"/>
                  </a:cubicBezTo>
                  <a:cubicBezTo>
                    <a:pt x="26534" y="14597"/>
                    <a:pt x="26532" y="14648"/>
                    <a:pt x="26540" y="14689"/>
                  </a:cubicBezTo>
                  <a:lnTo>
                    <a:pt x="26291" y="14765"/>
                  </a:lnTo>
                  <a:lnTo>
                    <a:pt x="26247" y="14926"/>
                  </a:lnTo>
                  <a:cubicBezTo>
                    <a:pt x="26564" y="15024"/>
                    <a:pt x="26881" y="15123"/>
                    <a:pt x="27146" y="15204"/>
                  </a:cubicBezTo>
                  <a:cubicBezTo>
                    <a:pt x="27146" y="15651"/>
                    <a:pt x="27103" y="16166"/>
                    <a:pt x="27158" y="16671"/>
                  </a:cubicBezTo>
                  <a:cubicBezTo>
                    <a:pt x="27216" y="17181"/>
                    <a:pt x="27362" y="17683"/>
                    <a:pt x="27490" y="18184"/>
                  </a:cubicBezTo>
                  <a:cubicBezTo>
                    <a:pt x="27536" y="18361"/>
                    <a:pt x="27652" y="18671"/>
                    <a:pt x="27712" y="18671"/>
                  </a:cubicBezTo>
                  <a:cubicBezTo>
                    <a:pt x="27712" y="18671"/>
                    <a:pt x="27713" y="18671"/>
                    <a:pt x="27713" y="18671"/>
                  </a:cubicBezTo>
                  <a:cubicBezTo>
                    <a:pt x="27958" y="18646"/>
                    <a:pt x="28257" y="18583"/>
                    <a:pt x="28415" y="18417"/>
                  </a:cubicBezTo>
                  <a:cubicBezTo>
                    <a:pt x="28605" y="18220"/>
                    <a:pt x="28654" y="17894"/>
                    <a:pt x="28795" y="17642"/>
                  </a:cubicBezTo>
                  <a:cubicBezTo>
                    <a:pt x="28881" y="17487"/>
                    <a:pt x="29008" y="17283"/>
                    <a:pt x="29153" y="17247"/>
                  </a:cubicBezTo>
                  <a:cubicBezTo>
                    <a:pt x="29879" y="17062"/>
                    <a:pt x="30617" y="16920"/>
                    <a:pt x="31353" y="16772"/>
                  </a:cubicBezTo>
                  <a:cubicBezTo>
                    <a:pt x="31403" y="16762"/>
                    <a:pt x="31457" y="16755"/>
                    <a:pt x="31511" y="16755"/>
                  </a:cubicBezTo>
                  <a:cubicBezTo>
                    <a:pt x="31566" y="16755"/>
                    <a:pt x="31619" y="16762"/>
                    <a:pt x="31667" y="16779"/>
                  </a:cubicBezTo>
                  <a:cubicBezTo>
                    <a:pt x="31922" y="16877"/>
                    <a:pt x="32169" y="17001"/>
                    <a:pt x="32479" y="17140"/>
                  </a:cubicBezTo>
                  <a:cubicBezTo>
                    <a:pt x="32424" y="17692"/>
                    <a:pt x="33340" y="18137"/>
                    <a:pt x="32732" y="18933"/>
                  </a:cubicBezTo>
                  <a:cubicBezTo>
                    <a:pt x="33092" y="18983"/>
                    <a:pt x="33355" y="19018"/>
                    <a:pt x="33627" y="19056"/>
                  </a:cubicBezTo>
                  <a:cubicBezTo>
                    <a:pt x="33641" y="19103"/>
                    <a:pt x="33670" y="19152"/>
                    <a:pt x="33672" y="19205"/>
                  </a:cubicBezTo>
                  <a:cubicBezTo>
                    <a:pt x="33729" y="20089"/>
                    <a:pt x="32967" y="20916"/>
                    <a:pt x="33488" y="21843"/>
                  </a:cubicBezTo>
                  <a:cubicBezTo>
                    <a:pt x="33543" y="21940"/>
                    <a:pt x="33469" y="22101"/>
                    <a:pt x="33484" y="22229"/>
                  </a:cubicBezTo>
                  <a:cubicBezTo>
                    <a:pt x="33534" y="22662"/>
                    <a:pt x="33614" y="23085"/>
                    <a:pt x="34051" y="23364"/>
                  </a:cubicBezTo>
                  <a:cubicBezTo>
                    <a:pt x="34079" y="22444"/>
                    <a:pt x="34078" y="22444"/>
                    <a:pt x="33697" y="21710"/>
                  </a:cubicBezTo>
                  <a:cubicBezTo>
                    <a:pt x="33665" y="21649"/>
                    <a:pt x="33672" y="21568"/>
                    <a:pt x="33651" y="21499"/>
                  </a:cubicBezTo>
                  <a:cubicBezTo>
                    <a:pt x="33483" y="20959"/>
                    <a:pt x="33713" y="20566"/>
                    <a:pt x="34197" y="20167"/>
                  </a:cubicBezTo>
                  <a:cubicBezTo>
                    <a:pt x="34468" y="20739"/>
                    <a:pt x="34717" y="21295"/>
                    <a:pt x="35000" y="21829"/>
                  </a:cubicBezTo>
                  <a:cubicBezTo>
                    <a:pt x="35046" y="21915"/>
                    <a:pt x="35252" y="21941"/>
                    <a:pt x="35389" y="21950"/>
                  </a:cubicBezTo>
                  <a:cubicBezTo>
                    <a:pt x="35394" y="21950"/>
                    <a:pt x="35400" y="21950"/>
                    <a:pt x="35406" y="21950"/>
                  </a:cubicBezTo>
                  <a:cubicBezTo>
                    <a:pt x="35520" y="21950"/>
                    <a:pt x="35638" y="21881"/>
                    <a:pt x="35755" y="21881"/>
                  </a:cubicBezTo>
                  <a:cubicBezTo>
                    <a:pt x="36432" y="21874"/>
                    <a:pt x="36718" y="21382"/>
                    <a:pt x="36404" y="20765"/>
                  </a:cubicBezTo>
                  <a:cubicBezTo>
                    <a:pt x="36246" y="20457"/>
                    <a:pt x="36111" y="20140"/>
                    <a:pt x="35940" y="19770"/>
                  </a:cubicBezTo>
                  <a:cubicBezTo>
                    <a:pt x="36189" y="19679"/>
                    <a:pt x="36431" y="19568"/>
                    <a:pt x="36645" y="19568"/>
                  </a:cubicBezTo>
                  <a:cubicBezTo>
                    <a:pt x="36799" y="19568"/>
                    <a:pt x="36939" y="19626"/>
                    <a:pt x="37057" y="19791"/>
                  </a:cubicBezTo>
                  <a:cubicBezTo>
                    <a:pt x="37345" y="20194"/>
                    <a:pt x="37750" y="20132"/>
                    <a:pt x="38115" y="20249"/>
                  </a:cubicBezTo>
                  <a:cubicBezTo>
                    <a:pt x="38271" y="20298"/>
                    <a:pt x="38451" y="20304"/>
                    <a:pt x="38586" y="20384"/>
                  </a:cubicBezTo>
                  <a:cubicBezTo>
                    <a:pt x="38899" y="20572"/>
                    <a:pt x="39207" y="20640"/>
                    <a:pt x="39512" y="20640"/>
                  </a:cubicBezTo>
                  <a:cubicBezTo>
                    <a:pt x="40029" y="20640"/>
                    <a:pt x="40537" y="20444"/>
                    <a:pt x="41048" y="20295"/>
                  </a:cubicBezTo>
                  <a:cubicBezTo>
                    <a:pt x="41109" y="20277"/>
                    <a:pt x="41196" y="20201"/>
                    <a:pt x="41196" y="20151"/>
                  </a:cubicBezTo>
                  <a:cubicBezTo>
                    <a:pt x="41207" y="19649"/>
                    <a:pt x="41203" y="19148"/>
                    <a:pt x="41203" y="18585"/>
                  </a:cubicBezTo>
                  <a:lnTo>
                    <a:pt x="41203" y="18585"/>
                  </a:lnTo>
                  <a:cubicBezTo>
                    <a:pt x="41416" y="18596"/>
                    <a:pt x="41737" y="18614"/>
                    <a:pt x="42045" y="18630"/>
                  </a:cubicBezTo>
                  <a:cubicBezTo>
                    <a:pt x="41676" y="18313"/>
                    <a:pt x="41310" y="17996"/>
                    <a:pt x="40944" y="17681"/>
                  </a:cubicBezTo>
                  <a:cubicBezTo>
                    <a:pt x="40975" y="17634"/>
                    <a:pt x="41007" y="17589"/>
                    <a:pt x="41037" y="17543"/>
                  </a:cubicBezTo>
                  <a:cubicBezTo>
                    <a:pt x="41482" y="17634"/>
                    <a:pt x="41928" y="17725"/>
                    <a:pt x="42491" y="17841"/>
                  </a:cubicBezTo>
                  <a:cubicBezTo>
                    <a:pt x="42261" y="18013"/>
                    <a:pt x="42163" y="18086"/>
                    <a:pt x="42079" y="18149"/>
                  </a:cubicBezTo>
                  <a:cubicBezTo>
                    <a:pt x="42406" y="18310"/>
                    <a:pt x="42761" y="18397"/>
                    <a:pt x="42973" y="18622"/>
                  </a:cubicBezTo>
                  <a:cubicBezTo>
                    <a:pt x="43124" y="18784"/>
                    <a:pt x="43080" y="19131"/>
                    <a:pt x="43123" y="19395"/>
                  </a:cubicBezTo>
                  <a:cubicBezTo>
                    <a:pt x="43161" y="19396"/>
                    <a:pt x="43198" y="19396"/>
                    <a:pt x="43237" y="19398"/>
                  </a:cubicBezTo>
                  <a:cubicBezTo>
                    <a:pt x="43125" y="19597"/>
                    <a:pt x="43013" y="19796"/>
                    <a:pt x="42879" y="20032"/>
                  </a:cubicBezTo>
                  <a:cubicBezTo>
                    <a:pt x="43180" y="20151"/>
                    <a:pt x="43462" y="20263"/>
                    <a:pt x="43915" y="20442"/>
                  </a:cubicBezTo>
                  <a:cubicBezTo>
                    <a:pt x="43834" y="19914"/>
                    <a:pt x="43776" y="19543"/>
                    <a:pt x="43723" y="19189"/>
                  </a:cubicBezTo>
                  <a:lnTo>
                    <a:pt x="43723" y="19189"/>
                  </a:lnTo>
                  <a:cubicBezTo>
                    <a:pt x="43918" y="19217"/>
                    <a:pt x="44106" y="19285"/>
                    <a:pt x="44280" y="19285"/>
                  </a:cubicBezTo>
                  <a:cubicBezTo>
                    <a:pt x="44314" y="19285"/>
                    <a:pt x="44349" y="19282"/>
                    <a:pt x="44382" y="19276"/>
                  </a:cubicBezTo>
                  <a:cubicBezTo>
                    <a:pt x="44525" y="19249"/>
                    <a:pt x="44660" y="19229"/>
                    <a:pt x="44788" y="19229"/>
                  </a:cubicBezTo>
                  <a:cubicBezTo>
                    <a:pt x="45037" y="19229"/>
                    <a:pt x="45259" y="19308"/>
                    <a:pt x="45460" y="19579"/>
                  </a:cubicBezTo>
                  <a:cubicBezTo>
                    <a:pt x="45581" y="19744"/>
                    <a:pt x="45877" y="19840"/>
                    <a:pt x="46101" y="19860"/>
                  </a:cubicBezTo>
                  <a:cubicBezTo>
                    <a:pt x="46464" y="19892"/>
                    <a:pt x="46832" y="19926"/>
                    <a:pt x="47196" y="19926"/>
                  </a:cubicBezTo>
                  <a:cubicBezTo>
                    <a:pt x="47408" y="19926"/>
                    <a:pt x="47617" y="19914"/>
                    <a:pt x="47824" y="19885"/>
                  </a:cubicBezTo>
                  <a:cubicBezTo>
                    <a:pt x="48111" y="19844"/>
                    <a:pt x="48398" y="19545"/>
                    <a:pt x="48602" y="19296"/>
                  </a:cubicBezTo>
                  <a:cubicBezTo>
                    <a:pt x="48667" y="19216"/>
                    <a:pt x="48519" y="18873"/>
                    <a:pt x="48384" y="18730"/>
                  </a:cubicBezTo>
                  <a:cubicBezTo>
                    <a:pt x="48093" y="18424"/>
                    <a:pt x="47746" y="18171"/>
                    <a:pt x="47422" y="17898"/>
                  </a:cubicBezTo>
                  <a:cubicBezTo>
                    <a:pt x="47454" y="17854"/>
                    <a:pt x="47486" y="17809"/>
                    <a:pt x="47517" y="17765"/>
                  </a:cubicBezTo>
                  <a:cubicBezTo>
                    <a:pt x="47620" y="17787"/>
                    <a:pt x="47723" y="17811"/>
                    <a:pt x="47826" y="17832"/>
                  </a:cubicBezTo>
                  <a:cubicBezTo>
                    <a:pt x="47954" y="17858"/>
                    <a:pt x="48081" y="17891"/>
                    <a:pt x="48210" y="17906"/>
                  </a:cubicBezTo>
                  <a:cubicBezTo>
                    <a:pt x="49897" y="18110"/>
                    <a:pt x="50895" y="19383"/>
                    <a:pt x="52057" y="20398"/>
                  </a:cubicBezTo>
                  <a:cubicBezTo>
                    <a:pt x="52116" y="20449"/>
                    <a:pt x="52102" y="20589"/>
                    <a:pt x="52163" y="20636"/>
                  </a:cubicBezTo>
                  <a:cubicBezTo>
                    <a:pt x="52401" y="20824"/>
                    <a:pt x="52631" y="21071"/>
                    <a:pt x="52907" y="21155"/>
                  </a:cubicBezTo>
                  <a:cubicBezTo>
                    <a:pt x="53543" y="21344"/>
                    <a:pt x="54216" y="21547"/>
                    <a:pt x="54492" y="22155"/>
                  </a:cubicBezTo>
                  <a:cubicBezTo>
                    <a:pt x="54689" y="22583"/>
                    <a:pt x="54975" y="22766"/>
                    <a:pt x="55322" y="22912"/>
                  </a:cubicBezTo>
                  <a:cubicBezTo>
                    <a:pt x="53235" y="19555"/>
                    <a:pt x="50795" y="16441"/>
                    <a:pt x="48051" y="13624"/>
                  </a:cubicBezTo>
                  <a:cubicBezTo>
                    <a:pt x="48002" y="13608"/>
                    <a:pt x="47954" y="13594"/>
                    <a:pt x="47904" y="13582"/>
                  </a:cubicBezTo>
                  <a:cubicBezTo>
                    <a:pt x="47787" y="13554"/>
                    <a:pt x="47642" y="13379"/>
                    <a:pt x="47621" y="13255"/>
                  </a:cubicBezTo>
                  <a:lnTo>
                    <a:pt x="47609" y="13178"/>
                  </a:lnTo>
                  <a:cubicBezTo>
                    <a:pt x="46709" y="12276"/>
                    <a:pt x="45779" y="11404"/>
                    <a:pt x="44817" y="10566"/>
                  </a:cubicBezTo>
                  <a:cubicBezTo>
                    <a:pt x="44761" y="10527"/>
                    <a:pt x="44706" y="10489"/>
                    <a:pt x="44650" y="10450"/>
                  </a:cubicBezTo>
                  <a:cubicBezTo>
                    <a:pt x="44201" y="10142"/>
                    <a:pt x="43746" y="9844"/>
                    <a:pt x="43293" y="9540"/>
                  </a:cubicBezTo>
                  <a:cubicBezTo>
                    <a:pt x="43210" y="9485"/>
                    <a:pt x="43125" y="9431"/>
                    <a:pt x="43043" y="9377"/>
                  </a:cubicBezTo>
                  <a:cubicBezTo>
                    <a:pt x="42713" y="9153"/>
                    <a:pt x="42398" y="8905"/>
                    <a:pt x="42050" y="8713"/>
                  </a:cubicBezTo>
                  <a:cubicBezTo>
                    <a:pt x="41657" y="8497"/>
                    <a:pt x="41235" y="8331"/>
                    <a:pt x="40825" y="8146"/>
                  </a:cubicBezTo>
                  <a:cubicBezTo>
                    <a:pt x="40843" y="8105"/>
                    <a:pt x="40859" y="8065"/>
                    <a:pt x="40876" y="8024"/>
                  </a:cubicBezTo>
                  <a:cubicBezTo>
                    <a:pt x="41429" y="8244"/>
                    <a:pt x="41985" y="8464"/>
                    <a:pt x="42538" y="8684"/>
                  </a:cubicBezTo>
                  <a:cubicBezTo>
                    <a:pt x="41483" y="7861"/>
                    <a:pt x="40397" y="7077"/>
                    <a:pt x="39281" y="6331"/>
                  </a:cubicBezTo>
                  <a:cubicBezTo>
                    <a:pt x="39224" y="6362"/>
                    <a:pt x="39161" y="6418"/>
                    <a:pt x="39107" y="6449"/>
                  </a:cubicBezTo>
                  <a:cubicBezTo>
                    <a:pt x="38617" y="5841"/>
                    <a:pt x="36771" y="5020"/>
                    <a:pt x="34669" y="4472"/>
                  </a:cubicBezTo>
                  <a:lnTo>
                    <a:pt x="34669" y="4472"/>
                  </a:lnTo>
                  <a:cubicBezTo>
                    <a:pt x="34719" y="4587"/>
                    <a:pt x="34759" y="4678"/>
                    <a:pt x="34800" y="4774"/>
                  </a:cubicBezTo>
                  <a:cubicBezTo>
                    <a:pt x="34171" y="4479"/>
                    <a:pt x="33569" y="4200"/>
                    <a:pt x="32966" y="3920"/>
                  </a:cubicBezTo>
                  <a:cubicBezTo>
                    <a:pt x="32936" y="3969"/>
                    <a:pt x="32908" y="4019"/>
                    <a:pt x="32879" y="4069"/>
                  </a:cubicBezTo>
                  <a:cubicBezTo>
                    <a:pt x="33155" y="4323"/>
                    <a:pt x="33430" y="4579"/>
                    <a:pt x="33719" y="4847"/>
                  </a:cubicBezTo>
                  <a:cubicBezTo>
                    <a:pt x="33627" y="4895"/>
                    <a:pt x="33565" y="4936"/>
                    <a:pt x="33497" y="4960"/>
                  </a:cubicBezTo>
                  <a:cubicBezTo>
                    <a:pt x="33424" y="4986"/>
                    <a:pt x="33344" y="4995"/>
                    <a:pt x="33250" y="5015"/>
                  </a:cubicBezTo>
                  <a:cubicBezTo>
                    <a:pt x="33333" y="4501"/>
                    <a:pt x="32724" y="4033"/>
                    <a:pt x="31414" y="3838"/>
                  </a:cubicBezTo>
                  <a:lnTo>
                    <a:pt x="31414" y="3838"/>
                  </a:lnTo>
                  <a:cubicBezTo>
                    <a:pt x="31679" y="4012"/>
                    <a:pt x="31886" y="4148"/>
                    <a:pt x="32138" y="4315"/>
                  </a:cubicBezTo>
                  <a:cubicBezTo>
                    <a:pt x="32102" y="4319"/>
                    <a:pt x="32067" y="4321"/>
                    <a:pt x="32033" y="4321"/>
                  </a:cubicBezTo>
                  <a:cubicBezTo>
                    <a:pt x="31347" y="4321"/>
                    <a:pt x="31157" y="3452"/>
                    <a:pt x="30581" y="3452"/>
                  </a:cubicBezTo>
                  <a:cubicBezTo>
                    <a:pt x="30551" y="3452"/>
                    <a:pt x="30521" y="3454"/>
                    <a:pt x="30489" y="3459"/>
                  </a:cubicBezTo>
                  <a:cubicBezTo>
                    <a:pt x="30457" y="3720"/>
                    <a:pt x="30435" y="3899"/>
                    <a:pt x="30412" y="4087"/>
                  </a:cubicBezTo>
                  <a:cubicBezTo>
                    <a:pt x="30631" y="4180"/>
                    <a:pt x="30860" y="4275"/>
                    <a:pt x="31207" y="4421"/>
                  </a:cubicBezTo>
                  <a:cubicBezTo>
                    <a:pt x="31172" y="4420"/>
                    <a:pt x="31137" y="4419"/>
                    <a:pt x="31103" y="4419"/>
                  </a:cubicBezTo>
                  <a:cubicBezTo>
                    <a:pt x="30696" y="4419"/>
                    <a:pt x="30322" y="4525"/>
                    <a:pt x="29963" y="4525"/>
                  </a:cubicBezTo>
                  <a:cubicBezTo>
                    <a:pt x="29701" y="4525"/>
                    <a:pt x="29448" y="4469"/>
                    <a:pt x="29196" y="4274"/>
                  </a:cubicBezTo>
                  <a:cubicBezTo>
                    <a:pt x="29497" y="4250"/>
                    <a:pt x="29746" y="4230"/>
                    <a:pt x="29933" y="4215"/>
                  </a:cubicBezTo>
                  <a:cubicBezTo>
                    <a:pt x="30000" y="3794"/>
                    <a:pt x="30056" y="3445"/>
                    <a:pt x="30116" y="3061"/>
                  </a:cubicBezTo>
                  <a:cubicBezTo>
                    <a:pt x="29707" y="2801"/>
                    <a:pt x="29369" y="2691"/>
                    <a:pt x="29085" y="2691"/>
                  </a:cubicBezTo>
                  <a:cubicBezTo>
                    <a:pt x="28715" y="2691"/>
                    <a:pt x="28433" y="2876"/>
                    <a:pt x="28195" y="3161"/>
                  </a:cubicBezTo>
                  <a:cubicBezTo>
                    <a:pt x="28371" y="3296"/>
                    <a:pt x="28549" y="3433"/>
                    <a:pt x="28726" y="3570"/>
                  </a:cubicBezTo>
                  <a:cubicBezTo>
                    <a:pt x="27876" y="3272"/>
                    <a:pt x="27070" y="2915"/>
                    <a:pt x="26260" y="2570"/>
                  </a:cubicBezTo>
                  <a:cubicBezTo>
                    <a:pt x="26192" y="2541"/>
                    <a:pt x="26111" y="2528"/>
                    <a:pt x="26032" y="2528"/>
                  </a:cubicBezTo>
                  <a:cubicBezTo>
                    <a:pt x="25996" y="2528"/>
                    <a:pt x="25960" y="2530"/>
                    <a:pt x="25926" y="2536"/>
                  </a:cubicBezTo>
                  <a:cubicBezTo>
                    <a:pt x="25826" y="2553"/>
                    <a:pt x="25721" y="2661"/>
                    <a:pt x="25636" y="2661"/>
                  </a:cubicBezTo>
                  <a:cubicBezTo>
                    <a:pt x="25629" y="2661"/>
                    <a:pt x="25622" y="2660"/>
                    <a:pt x="25615" y="2658"/>
                  </a:cubicBezTo>
                  <a:cubicBezTo>
                    <a:pt x="24810" y="2454"/>
                    <a:pt x="24020" y="2175"/>
                    <a:pt x="23207" y="2028"/>
                  </a:cubicBezTo>
                  <a:cubicBezTo>
                    <a:pt x="22978" y="1987"/>
                    <a:pt x="22744" y="1976"/>
                    <a:pt x="22509" y="1976"/>
                  </a:cubicBezTo>
                  <a:cubicBezTo>
                    <a:pt x="22259" y="1976"/>
                    <a:pt x="22007" y="1988"/>
                    <a:pt x="21756" y="1988"/>
                  </a:cubicBezTo>
                  <a:cubicBezTo>
                    <a:pt x="21653" y="1988"/>
                    <a:pt x="21550" y="1986"/>
                    <a:pt x="21447" y="1981"/>
                  </a:cubicBezTo>
                  <a:cubicBezTo>
                    <a:pt x="21209" y="1968"/>
                    <a:pt x="20974" y="1863"/>
                    <a:pt x="20737" y="1801"/>
                  </a:cubicBezTo>
                  <a:cubicBezTo>
                    <a:pt x="20744" y="1771"/>
                    <a:pt x="20749" y="1742"/>
                    <a:pt x="20757" y="1711"/>
                  </a:cubicBezTo>
                  <a:cubicBezTo>
                    <a:pt x="20854" y="1685"/>
                    <a:pt x="20953" y="1660"/>
                    <a:pt x="21084" y="1627"/>
                  </a:cubicBezTo>
                  <a:cubicBezTo>
                    <a:pt x="20780" y="1493"/>
                    <a:pt x="20605" y="1419"/>
                    <a:pt x="20498" y="1419"/>
                  </a:cubicBezTo>
                  <a:cubicBezTo>
                    <a:pt x="20362" y="1419"/>
                    <a:pt x="20337" y="1538"/>
                    <a:pt x="20298" y="1799"/>
                  </a:cubicBezTo>
                  <a:cubicBezTo>
                    <a:pt x="20038" y="1799"/>
                    <a:pt x="19733" y="1736"/>
                    <a:pt x="19483" y="1736"/>
                  </a:cubicBezTo>
                  <a:cubicBezTo>
                    <a:pt x="19333" y="1736"/>
                    <a:pt x="19203" y="1759"/>
                    <a:pt x="19116" y="1832"/>
                  </a:cubicBezTo>
                  <a:cubicBezTo>
                    <a:pt x="18959" y="1967"/>
                    <a:pt x="18820" y="2012"/>
                    <a:pt x="18690" y="2012"/>
                  </a:cubicBezTo>
                  <a:cubicBezTo>
                    <a:pt x="18444" y="2012"/>
                    <a:pt x="18231" y="1849"/>
                    <a:pt x="17991" y="1816"/>
                  </a:cubicBezTo>
                  <a:cubicBezTo>
                    <a:pt x="17986" y="1815"/>
                    <a:pt x="17980" y="1815"/>
                    <a:pt x="17974" y="1815"/>
                  </a:cubicBezTo>
                  <a:cubicBezTo>
                    <a:pt x="17943" y="1815"/>
                    <a:pt x="17911" y="1825"/>
                    <a:pt x="17869" y="1829"/>
                  </a:cubicBezTo>
                  <a:cubicBezTo>
                    <a:pt x="17927" y="1921"/>
                    <a:pt x="17979" y="2004"/>
                    <a:pt x="18032" y="2089"/>
                  </a:cubicBezTo>
                  <a:cubicBezTo>
                    <a:pt x="17989" y="2133"/>
                    <a:pt x="17946" y="2176"/>
                    <a:pt x="17903" y="2221"/>
                  </a:cubicBezTo>
                  <a:cubicBezTo>
                    <a:pt x="17470" y="1877"/>
                    <a:pt x="17038" y="1535"/>
                    <a:pt x="16604" y="1191"/>
                  </a:cubicBezTo>
                  <a:lnTo>
                    <a:pt x="16604" y="1191"/>
                  </a:lnTo>
                  <a:cubicBezTo>
                    <a:pt x="17283" y="1303"/>
                    <a:pt x="17930" y="1564"/>
                    <a:pt x="18614" y="1564"/>
                  </a:cubicBezTo>
                  <a:cubicBezTo>
                    <a:pt x="18849" y="1564"/>
                    <a:pt x="19089" y="1533"/>
                    <a:pt x="19335" y="1454"/>
                  </a:cubicBezTo>
                  <a:cubicBezTo>
                    <a:pt x="18304" y="1070"/>
                    <a:pt x="17231" y="815"/>
                    <a:pt x="16205" y="433"/>
                  </a:cubicBezTo>
                  <a:cubicBezTo>
                    <a:pt x="15464" y="156"/>
                    <a:pt x="14735" y="1"/>
                    <a:pt x="13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106;p38"/>
            <p:cNvSpPr/>
            <p:nvPr/>
          </p:nvSpPr>
          <p:spPr>
            <a:xfrm>
              <a:off x="3816600" y="4508100"/>
              <a:ext cx="99700" cy="64400"/>
            </a:xfrm>
            <a:custGeom>
              <a:avLst/>
              <a:gdLst/>
              <a:ahLst/>
              <a:cxnLst/>
              <a:rect l="l" t="t" r="r" b="b"/>
              <a:pathLst>
                <a:path w="3988" h="2576" extrusionOk="0">
                  <a:moveTo>
                    <a:pt x="586" y="1"/>
                  </a:moveTo>
                  <a:cubicBezTo>
                    <a:pt x="341" y="1"/>
                    <a:pt x="189" y="184"/>
                    <a:pt x="108" y="564"/>
                  </a:cubicBezTo>
                  <a:cubicBezTo>
                    <a:pt x="81" y="689"/>
                    <a:pt x="0" y="826"/>
                    <a:pt x="31" y="933"/>
                  </a:cubicBezTo>
                  <a:cubicBezTo>
                    <a:pt x="66" y="1064"/>
                    <a:pt x="216" y="1282"/>
                    <a:pt x="272" y="1282"/>
                  </a:cubicBezTo>
                  <a:cubicBezTo>
                    <a:pt x="273" y="1282"/>
                    <a:pt x="275" y="1282"/>
                    <a:pt x="276" y="1281"/>
                  </a:cubicBezTo>
                  <a:cubicBezTo>
                    <a:pt x="348" y="1262"/>
                    <a:pt x="418" y="1254"/>
                    <a:pt x="486" y="1254"/>
                  </a:cubicBezTo>
                  <a:cubicBezTo>
                    <a:pt x="951" y="1254"/>
                    <a:pt x="1337" y="1641"/>
                    <a:pt x="1800" y="1641"/>
                  </a:cubicBezTo>
                  <a:cubicBezTo>
                    <a:pt x="1862" y="1641"/>
                    <a:pt x="1927" y="1634"/>
                    <a:pt x="1993" y="1618"/>
                  </a:cubicBezTo>
                  <a:cubicBezTo>
                    <a:pt x="1995" y="1617"/>
                    <a:pt x="1997" y="1617"/>
                    <a:pt x="2000" y="1617"/>
                  </a:cubicBezTo>
                  <a:cubicBezTo>
                    <a:pt x="2050" y="1617"/>
                    <a:pt x="2133" y="1740"/>
                    <a:pt x="2235" y="1835"/>
                  </a:cubicBezTo>
                  <a:cubicBezTo>
                    <a:pt x="2245" y="1595"/>
                    <a:pt x="2255" y="1417"/>
                    <a:pt x="2268" y="1118"/>
                  </a:cubicBezTo>
                  <a:cubicBezTo>
                    <a:pt x="2573" y="1304"/>
                    <a:pt x="2871" y="1427"/>
                    <a:pt x="3094" y="1633"/>
                  </a:cubicBezTo>
                  <a:cubicBezTo>
                    <a:pt x="3411" y="1926"/>
                    <a:pt x="3686" y="2268"/>
                    <a:pt x="3988" y="2576"/>
                  </a:cubicBezTo>
                  <a:cubicBezTo>
                    <a:pt x="3714" y="2095"/>
                    <a:pt x="3435" y="1618"/>
                    <a:pt x="3148" y="1147"/>
                  </a:cubicBezTo>
                  <a:cubicBezTo>
                    <a:pt x="3105" y="1150"/>
                    <a:pt x="3066" y="1152"/>
                    <a:pt x="3029" y="1152"/>
                  </a:cubicBezTo>
                  <a:cubicBezTo>
                    <a:pt x="2967" y="1152"/>
                    <a:pt x="2914" y="1146"/>
                    <a:pt x="2871" y="1124"/>
                  </a:cubicBezTo>
                  <a:cubicBezTo>
                    <a:pt x="2262" y="817"/>
                    <a:pt x="1661" y="489"/>
                    <a:pt x="1065" y="159"/>
                  </a:cubicBezTo>
                  <a:cubicBezTo>
                    <a:pt x="876" y="54"/>
                    <a:pt x="717" y="1"/>
                    <a:pt x="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107;p38"/>
            <p:cNvSpPr/>
            <p:nvPr/>
          </p:nvSpPr>
          <p:spPr>
            <a:xfrm>
              <a:off x="1553600" y="4115350"/>
              <a:ext cx="858025" cy="588775"/>
            </a:xfrm>
            <a:custGeom>
              <a:avLst/>
              <a:gdLst/>
              <a:ahLst/>
              <a:cxnLst/>
              <a:rect l="l" t="t" r="r" b="b"/>
              <a:pathLst>
                <a:path w="34321" h="23551" extrusionOk="0">
                  <a:moveTo>
                    <a:pt x="22136" y="0"/>
                  </a:moveTo>
                  <a:lnTo>
                    <a:pt x="22136" y="0"/>
                  </a:lnTo>
                  <a:cubicBezTo>
                    <a:pt x="21388" y="196"/>
                    <a:pt x="20733" y="365"/>
                    <a:pt x="20055" y="543"/>
                  </a:cubicBezTo>
                  <a:cubicBezTo>
                    <a:pt x="20101" y="435"/>
                    <a:pt x="20137" y="357"/>
                    <a:pt x="20235" y="140"/>
                  </a:cubicBezTo>
                  <a:lnTo>
                    <a:pt x="20235" y="140"/>
                  </a:lnTo>
                  <a:cubicBezTo>
                    <a:pt x="19756" y="295"/>
                    <a:pt x="19397" y="425"/>
                    <a:pt x="19032" y="524"/>
                  </a:cubicBezTo>
                  <a:cubicBezTo>
                    <a:pt x="18084" y="782"/>
                    <a:pt x="17074" y="868"/>
                    <a:pt x="16314" y="1614"/>
                  </a:cubicBezTo>
                  <a:cubicBezTo>
                    <a:pt x="16184" y="1740"/>
                    <a:pt x="15961" y="1857"/>
                    <a:pt x="15787" y="1857"/>
                  </a:cubicBezTo>
                  <a:cubicBezTo>
                    <a:pt x="15774" y="1857"/>
                    <a:pt x="15761" y="1857"/>
                    <a:pt x="15749" y="1855"/>
                  </a:cubicBezTo>
                  <a:cubicBezTo>
                    <a:pt x="15690" y="1849"/>
                    <a:pt x="15633" y="1846"/>
                    <a:pt x="15577" y="1846"/>
                  </a:cubicBezTo>
                  <a:cubicBezTo>
                    <a:pt x="15043" y="1846"/>
                    <a:pt x="14664" y="2134"/>
                    <a:pt x="14515" y="2686"/>
                  </a:cubicBezTo>
                  <a:cubicBezTo>
                    <a:pt x="14487" y="2793"/>
                    <a:pt x="14307" y="2916"/>
                    <a:pt x="14186" y="2925"/>
                  </a:cubicBezTo>
                  <a:cubicBezTo>
                    <a:pt x="14183" y="2926"/>
                    <a:pt x="14180" y="2926"/>
                    <a:pt x="14178" y="2926"/>
                  </a:cubicBezTo>
                  <a:cubicBezTo>
                    <a:pt x="14076" y="2926"/>
                    <a:pt x="13960" y="2793"/>
                    <a:pt x="13774" y="2671"/>
                  </a:cubicBezTo>
                  <a:cubicBezTo>
                    <a:pt x="13561" y="2917"/>
                    <a:pt x="13272" y="3246"/>
                    <a:pt x="12982" y="3577"/>
                  </a:cubicBezTo>
                  <a:cubicBezTo>
                    <a:pt x="13042" y="3657"/>
                    <a:pt x="13102" y="3736"/>
                    <a:pt x="13164" y="3817"/>
                  </a:cubicBezTo>
                  <a:cubicBezTo>
                    <a:pt x="13825" y="3536"/>
                    <a:pt x="14488" y="3256"/>
                    <a:pt x="15149" y="2976"/>
                  </a:cubicBezTo>
                  <a:lnTo>
                    <a:pt x="15149" y="2976"/>
                  </a:lnTo>
                  <a:cubicBezTo>
                    <a:pt x="14679" y="3238"/>
                    <a:pt x="14681" y="4122"/>
                    <a:pt x="14005" y="4122"/>
                  </a:cubicBezTo>
                  <a:cubicBezTo>
                    <a:pt x="13918" y="4122"/>
                    <a:pt x="13819" y="4107"/>
                    <a:pt x="13707" y="4075"/>
                  </a:cubicBezTo>
                  <a:cubicBezTo>
                    <a:pt x="13706" y="4074"/>
                    <a:pt x="13705" y="4074"/>
                    <a:pt x="13704" y="4074"/>
                  </a:cubicBezTo>
                  <a:cubicBezTo>
                    <a:pt x="13682" y="4074"/>
                    <a:pt x="13642" y="4164"/>
                    <a:pt x="13598" y="4182"/>
                  </a:cubicBezTo>
                  <a:cubicBezTo>
                    <a:pt x="13488" y="4234"/>
                    <a:pt x="13371" y="4290"/>
                    <a:pt x="13250" y="4308"/>
                  </a:cubicBezTo>
                  <a:cubicBezTo>
                    <a:pt x="12777" y="4383"/>
                    <a:pt x="12300" y="4443"/>
                    <a:pt x="11823" y="4510"/>
                  </a:cubicBezTo>
                  <a:cubicBezTo>
                    <a:pt x="12113" y="4169"/>
                    <a:pt x="12402" y="3826"/>
                    <a:pt x="12692" y="3484"/>
                  </a:cubicBezTo>
                  <a:lnTo>
                    <a:pt x="12692" y="3484"/>
                  </a:lnTo>
                  <a:cubicBezTo>
                    <a:pt x="12277" y="3630"/>
                    <a:pt x="11917" y="3836"/>
                    <a:pt x="11579" y="4075"/>
                  </a:cubicBezTo>
                  <a:cubicBezTo>
                    <a:pt x="11555" y="4093"/>
                    <a:pt x="11536" y="4113"/>
                    <a:pt x="11512" y="4132"/>
                  </a:cubicBezTo>
                  <a:cubicBezTo>
                    <a:pt x="11454" y="4205"/>
                    <a:pt x="11442" y="4338"/>
                    <a:pt x="11406" y="4440"/>
                  </a:cubicBezTo>
                  <a:cubicBezTo>
                    <a:pt x="11509" y="4458"/>
                    <a:pt x="11609" y="4479"/>
                    <a:pt x="11711" y="4497"/>
                  </a:cubicBezTo>
                  <a:cubicBezTo>
                    <a:pt x="11590" y="4677"/>
                    <a:pt x="11467" y="4859"/>
                    <a:pt x="11244" y="5187"/>
                  </a:cubicBezTo>
                  <a:cubicBezTo>
                    <a:pt x="11684" y="5114"/>
                    <a:pt x="11995" y="5063"/>
                    <a:pt x="12307" y="5012"/>
                  </a:cubicBezTo>
                  <a:cubicBezTo>
                    <a:pt x="12334" y="5065"/>
                    <a:pt x="12359" y="5119"/>
                    <a:pt x="12386" y="5172"/>
                  </a:cubicBezTo>
                  <a:cubicBezTo>
                    <a:pt x="11567" y="5757"/>
                    <a:pt x="10756" y="6348"/>
                    <a:pt x="9929" y="6923"/>
                  </a:cubicBezTo>
                  <a:cubicBezTo>
                    <a:pt x="9435" y="7267"/>
                    <a:pt x="8921" y="7584"/>
                    <a:pt x="8414" y="7913"/>
                  </a:cubicBezTo>
                  <a:cubicBezTo>
                    <a:pt x="8352" y="8061"/>
                    <a:pt x="8323" y="8254"/>
                    <a:pt x="8214" y="8329"/>
                  </a:cubicBezTo>
                  <a:cubicBezTo>
                    <a:pt x="7578" y="8760"/>
                    <a:pt x="6898" y="9129"/>
                    <a:pt x="6276" y="9578"/>
                  </a:cubicBezTo>
                  <a:cubicBezTo>
                    <a:pt x="6095" y="9710"/>
                    <a:pt x="5914" y="9843"/>
                    <a:pt x="5733" y="9978"/>
                  </a:cubicBezTo>
                  <a:cubicBezTo>
                    <a:pt x="5597" y="10139"/>
                    <a:pt x="5463" y="10298"/>
                    <a:pt x="5328" y="10458"/>
                  </a:cubicBezTo>
                  <a:cubicBezTo>
                    <a:pt x="5070" y="10769"/>
                    <a:pt x="4813" y="11086"/>
                    <a:pt x="4561" y="11404"/>
                  </a:cubicBezTo>
                  <a:cubicBezTo>
                    <a:pt x="4057" y="12041"/>
                    <a:pt x="3567" y="12688"/>
                    <a:pt x="3090" y="13348"/>
                  </a:cubicBezTo>
                  <a:cubicBezTo>
                    <a:pt x="2971" y="13512"/>
                    <a:pt x="2853" y="13679"/>
                    <a:pt x="2736" y="13843"/>
                  </a:cubicBezTo>
                  <a:cubicBezTo>
                    <a:pt x="2239" y="14547"/>
                    <a:pt x="1758" y="15265"/>
                    <a:pt x="1295" y="15991"/>
                  </a:cubicBezTo>
                  <a:cubicBezTo>
                    <a:pt x="1185" y="16169"/>
                    <a:pt x="1074" y="16344"/>
                    <a:pt x="962" y="16521"/>
                  </a:cubicBezTo>
                  <a:cubicBezTo>
                    <a:pt x="851" y="16698"/>
                    <a:pt x="743" y="16877"/>
                    <a:pt x="636" y="17054"/>
                  </a:cubicBezTo>
                  <a:cubicBezTo>
                    <a:pt x="421" y="17413"/>
                    <a:pt x="208" y="17772"/>
                    <a:pt x="1" y="18133"/>
                  </a:cubicBezTo>
                  <a:cubicBezTo>
                    <a:pt x="997" y="16996"/>
                    <a:pt x="1550" y="16633"/>
                    <a:pt x="2929" y="15846"/>
                  </a:cubicBezTo>
                  <a:lnTo>
                    <a:pt x="2929" y="15846"/>
                  </a:lnTo>
                  <a:cubicBezTo>
                    <a:pt x="2914" y="15948"/>
                    <a:pt x="2901" y="16043"/>
                    <a:pt x="2881" y="16184"/>
                  </a:cubicBezTo>
                  <a:lnTo>
                    <a:pt x="2881" y="16184"/>
                  </a:lnTo>
                  <a:cubicBezTo>
                    <a:pt x="3192" y="15843"/>
                    <a:pt x="3499" y="15753"/>
                    <a:pt x="3883" y="15753"/>
                  </a:cubicBezTo>
                  <a:cubicBezTo>
                    <a:pt x="3972" y="15753"/>
                    <a:pt x="4065" y="15758"/>
                    <a:pt x="4163" y="15766"/>
                  </a:cubicBezTo>
                  <a:cubicBezTo>
                    <a:pt x="4188" y="15768"/>
                    <a:pt x="4212" y="15769"/>
                    <a:pt x="4236" y="15769"/>
                  </a:cubicBezTo>
                  <a:cubicBezTo>
                    <a:pt x="4681" y="15769"/>
                    <a:pt x="5166" y="15473"/>
                    <a:pt x="5601" y="15253"/>
                  </a:cubicBezTo>
                  <a:cubicBezTo>
                    <a:pt x="5958" y="15071"/>
                    <a:pt x="6270" y="14965"/>
                    <a:pt x="6515" y="14965"/>
                  </a:cubicBezTo>
                  <a:cubicBezTo>
                    <a:pt x="6682" y="14965"/>
                    <a:pt x="6817" y="15014"/>
                    <a:pt x="6914" y="15119"/>
                  </a:cubicBezTo>
                  <a:cubicBezTo>
                    <a:pt x="6732" y="15211"/>
                    <a:pt x="6554" y="15303"/>
                    <a:pt x="6431" y="15367"/>
                  </a:cubicBezTo>
                  <a:cubicBezTo>
                    <a:pt x="6629" y="15739"/>
                    <a:pt x="6778" y="16093"/>
                    <a:pt x="6989" y="16407"/>
                  </a:cubicBezTo>
                  <a:cubicBezTo>
                    <a:pt x="7268" y="16822"/>
                    <a:pt x="7926" y="17051"/>
                    <a:pt x="8528" y="17051"/>
                  </a:cubicBezTo>
                  <a:cubicBezTo>
                    <a:pt x="8768" y="17051"/>
                    <a:pt x="8998" y="17015"/>
                    <a:pt x="9192" y="16940"/>
                  </a:cubicBezTo>
                  <a:cubicBezTo>
                    <a:pt x="9311" y="16894"/>
                    <a:pt x="9445" y="16877"/>
                    <a:pt x="9584" y="16877"/>
                  </a:cubicBezTo>
                  <a:cubicBezTo>
                    <a:pt x="9764" y="16877"/>
                    <a:pt x="9952" y="16905"/>
                    <a:pt x="10124" y="16935"/>
                  </a:cubicBezTo>
                  <a:cubicBezTo>
                    <a:pt x="10823" y="17052"/>
                    <a:pt x="11512" y="17224"/>
                    <a:pt x="12210" y="17350"/>
                  </a:cubicBezTo>
                  <a:cubicBezTo>
                    <a:pt x="12238" y="17356"/>
                    <a:pt x="12267" y="17358"/>
                    <a:pt x="12296" y="17358"/>
                  </a:cubicBezTo>
                  <a:cubicBezTo>
                    <a:pt x="12431" y="17358"/>
                    <a:pt x="12575" y="17309"/>
                    <a:pt x="12713" y="17293"/>
                  </a:cubicBezTo>
                  <a:cubicBezTo>
                    <a:pt x="12718" y="17246"/>
                    <a:pt x="12721" y="17200"/>
                    <a:pt x="12723" y="17154"/>
                  </a:cubicBezTo>
                  <a:cubicBezTo>
                    <a:pt x="12011" y="16985"/>
                    <a:pt x="11300" y="16816"/>
                    <a:pt x="10585" y="16649"/>
                  </a:cubicBezTo>
                  <a:cubicBezTo>
                    <a:pt x="10594" y="16580"/>
                    <a:pt x="10601" y="16512"/>
                    <a:pt x="10609" y="16443"/>
                  </a:cubicBezTo>
                  <a:cubicBezTo>
                    <a:pt x="10768" y="16423"/>
                    <a:pt x="10931" y="16374"/>
                    <a:pt x="11088" y="16374"/>
                  </a:cubicBezTo>
                  <a:cubicBezTo>
                    <a:pt x="11111" y="16374"/>
                    <a:pt x="11134" y="16375"/>
                    <a:pt x="11157" y="16377"/>
                  </a:cubicBezTo>
                  <a:cubicBezTo>
                    <a:pt x="11753" y="16439"/>
                    <a:pt x="12347" y="16544"/>
                    <a:pt x="12945" y="16602"/>
                  </a:cubicBezTo>
                  <a:cubicBezTo>
                    <a:pt x="13007" y="16608"/>
                    <a:pt x="13070" y="16609"/>
                    <a:pt x="13133" y="16609"/>
                  </a:cubicBezTo>
                  <a:cubicBezTo>
                    <a:pt x="13210" y="16609"/>
                    <a:pt x="13288" y="16607"/>
                    <a:pt x="13365" y="16607"/>
                  </a:cubicBezTo>
                  <a:cubicBezTo>
                    <a:pt x="13657" y="16607"/>
                    <a:pt x="13936" y="16643"/>
                    <a:pt x="14125" y="16990"/>
                  </a:cubicBezTo>
                  <a:cubicBezTo>
                    <a:pt x="14145" y="17029"/>
                    <a:pt x="14236" y="17047"/>
                    <a:pt x="14329" y="17047"/>
                  </a:cubicBezTo>
                  <a:cubicBezTo>
                    <a:pt x="14385" y="17047"/>
                    <a:pt x="14442" y="17040"/>
                    <a:pt x="14485" y="17028"/>
                  </a:cubicBezTo>
                  <a:cubicBezTo>
                    <a:pt x="15361" y="16773"/>
                    <a:pt x="16324" y="16736"/>
                    <a:pt x="17036" y="16040"/>
                  </a:cubicBezTo>
                  <a:cubicBezTo>
                    <a:pt x="17127" y="15952"/>
                    <a:pt x="17302" y="15937"/>
                    <a:pt x="17444" y="15913"/>
                  </a:cubicBezTo>
                  <a:cubicBezTo>
                    <a:pt x="17950" y="15828"/>
                    <a:pt x="18455" y="15746"/>
                    <a:pt x="18964" y="15674"/>
                  </a:cubicBezTo>
                  <a:cubicBezTo>
                    <a:pt x="19086" y="15658"/>
                    <a:pt x="19227" y="15621"/>
                    <a:pt x="19348" y="15621"/>
                  </a:cubicBezTo>
                  <a:cubicBezTo>
                    <a:pt x="19407" y="15621"/>
                    <a:pt x="19462" y="15630"/>
                    <a:pt x="19508" y="15655"/>
                  </a:cubicBezTo>
                  <a:cubicBezTo>
                    <a:pt x="19863" y="15849"/>
                    <a:pt x="20221" y="15912"/>
                    <a:pt x="20556" y="15912"/>
                  </a:cubicBezTo>
                  <a:cubicBezTo>
                    <a:pt x="20835" y="15912"/>
                    <a:pt x="21098" y="15868"/>
                    <a:pt x="21329" y="15818"/>
                  </a:cubicBezTo>
                  <a:cubicBezTo>
                    <a:pt x="21565" y="15566"/>
                    <a:pt x="21678" y="15331"/>
                    <a:pt x="21828" y="15304"/>
                  </a:cubicBezTo>
                  <a:cubicBezTo>
                    <a:pt x="21840" y="15302"/>
                    <a:pt x="21852" y="15301"/>
                    <a:pt x="21864" y="15301"/>
                  </a:cubicBezTo>
                  <a:cubicBezTo>
                    <a:pt x="22210" y="15301"/>
                    <a:pt x="22760" y="16064"/>
                    <a:pt x="22620" y="16375"/>
                  </a:cubicBezTo>
                  <a:cubicBezTo>
                    <a:pt x="22370" y="16940"/>
                    <a:pt x="21897" y="17463"/>
                    <a:pt x="22452" y="18101"/>
                  </a:cubicBezTo>
                  <a:cubicBezTo>
                    <a:pt x="22233" y="18585"/>
                    <a:pt x="22553" y="18696"/>
                    <a:pt x="22917" y="18832"/>
                  </a:cubicBezTo>
                  <a:cubicBezTo>
                    <a:pt x="23133" y="18911"/>
                    <a:pt x="23306" y="19103"/>
                    <a:pt x="23499" y="19246"/>
                  </a:cubicBezTo>
                  <a:cubicBezTo>
                    <a:pt x="24017" y="19635"/>
                    <a:pt x="24479" y="20088"/>
                    <a:pt x="25198" y="20088"/>
                  </a:cubicBezTo>
                  <a:cubicBezTo>
                    <a:pt x="25241" y="20088"/>
                    <a:pt x="25286" y="20087"/>
                    <a:pt x="25331" y="20083"/>
                  </a:cubicBezTo>
                  <a:cubicBezTo>
                    <a:pt x="25381" y="20079"/>
                    <a:pt x="25429" y="20078"/>
                    <a:pt x="25475" y="20078"/>
                  </a:cubicBezTo>
                  <a:cubicBezTo>
                    <a:pt x="26102" y="20078"/>
                    <a:pt x="26351" y="20427"/>
                    <a:pt x="26430" y="21119"/>
                  </a:cubicBezTo>
                  <a:cubicBezTo>
                    <a:pt x="26471" y="21479"/>
                    <a:pt x="26529" y="21837"/>
                    <a:pt x="26589" y="22194"/>
                  </a:cubicBezTo>
                  <a:cubicBezTo>
                    <a:pt x="26636" y="22484"/>
                    <a:pt x="26688" y="22774"/>
                    <a:pt x="26727" y="23064"/>
                  </a:cubicBezTo>
                  <a:cubicBezTo>
                    <a:pt x="26749" y="23226"/>
                    <a:pt x="26769" y="23388"/>
                    <a:pt x="26783" y="23551"/>
                  </a:cubicBezTo>
                  <a:lnTo>
                    <a:pt x="30254" y="23551"/>
                  </a:lnTo>
                  <a:cubicBezTo>
                    <a:pt x="30548" y="23290"/>
                    <a:pt x="30489" y="23079"/>
                    <a:pt x="30207" y="22593"/>
                  </a:cubicBezTo>
                  <a:lnTo>
                    <a:pt x="30207" y="22593"/>
                  </a:lnTo>
                  <a:cubicBezTo>
                    <a:pt x="30245" y="22595"/>
                    <a:pt x="30283" y="22596"/>
                    <a:pt x="30320" y="22596"/>
                  </a:cubicBezTo>
                  <a:cubicBezTo>
                    <a:pt x="30757" y="22596"/>
                    <a:pt x="31118" y="22424"/>
                    <a:pt x="31207" y="21989"/>
                  </a:cubicBezTo>
                  <a:cubicBezTo>
                    <a:pt x="31358" y="21248"/>
                    <a:pt x="32083" y="20669"/>
                    <a:pt x="31817" y="19808"/>
                  </a:cubicBezTo>
                  <a:cubicBezTo>
                    <a:pt x="31793" y="19728"/>
                    <a:pt x="31923" y="19573"/>
                    <a:pt x="32013" y="19488"/>
                  </a:cubicBezTo>
                  <a:cubicBezTo>
                    <a:pt x="32260" y="19266"/>
                    <a:pt x="32495" y="18978"/>
                    <a:pt x="32790" y="18872"/>
                  </a:cubicBezTo>
                  <a:cubicBezTo>
                    <a:pt x="33400" y="18657"/>
                    <a:pt x="33437" y="18146"/>
                    <a:pt x="33602" y="17660"/>
                  </a:cubicBezTo>
                  <a:cubicBezTo>
                    <a:pt x="33821" y="17014"/>
                    <a:pt x="33399" y="16299"/>
                    <a:pt x="33873" y="15682"/>
                  </a:cubicBezTo>
                  <a:cubicBezTo>
                    <a:pt x="34058" y="15439"/>
                    <a:pt x="34225" y="15142"/>
                    <a:pt x="34281" y="14848"/>
                  </a:cubicBezTo>
                  <a:cubicBezTo>
                    <a:pt x="34320" y="14636"/>
                    <a:pt x="34206" y="14216"/>
                    <a:pt x="34085" y="14187"/>
                  </a:cubicBezTo>
                  <a:cubicBezTo>
                    <a:pt x="33553" y="14050"/>
                    <a:pt x="32993" y="13991"/>
                    <a:pt x="32442" y="13966"/>
                  </a:cubicBezTo>
                  <a:cubicBezTo>
                    <a:pt x="32434" y="13966"/>
                    <a:pt x="32426" y="13966"/>
                    <a:pt x="32419" y="13966"/>
                  </a:cubicBezTo>
                  <a:cubicBezTo>
                    <a:pt x="32176" y="13966"/>
                    <a:pt x="31885" y="14120"/>
                    <a:pt x="31673" y="14120"/>
                  </a:cubicBezTo>
                  <a:cubicBezTo>
                    <a:pt x="31621" y="14120"/>
                    <a:pt x="31575" y="14111"/>
                    <a:pt x="31535" y="14089"/>
                  </a:cubicBezTo>
                  <a:cubicBezTo>
                    <a:pt x="31325" y="13974"/>
                    <a:pt x="31142" y="13914"/>
                    <a:pt x="30974" y="13914"/>
                  </a:cubicBezTo>
                  <a:cubicBezTo>
                    <a:pt x="30891" y="13914"/>
                    <a:pt x="30811" y="13929"/>
                    <a:pt x="30734" y="13959"/>
                  </a:cubicBezTo>
                  <a:cubicBezTo>
                    <a:pt x="30613" y="14004"/>
                    <a:pt x="30498" y="14087"/>
                    <a:pt x="30386" y="14207"/>
                  </a:cubicBezTo>
                  <a:cubicBezTo>
                    <a:pt x="30193" y="14022"/>
                    <a:pt x="30005" y="13835"/>
                    <a:pt x="29813" y="13657"/>
                  </a:cubicBezTo>
                  <a:cubicBezTo>
                    <a:pt x="29507" y="13369"/>
                    <a:pt x="29188" y="13006"/>
                    <a:pt x="28779" y="13006"/>
                  </a:cubicBezTo>
                  <a:cubicBezTo>
                    <a:pt x="28694" y="13006"/>
                    <a:pt x="28606" y="13022"/>
                    <a:pt x="28513" y="13057"/>
                  </a:cubicBezTo>
                  <a:cubicBezTo>
                    <a:pt x="28323" y="13127"/>
                    <a:pt x="28139" y="13176"/>
                    <a:pt x="27958" y="13203"/>
                  </a:cubicBezTo>
                  <a:cubicBezTo>
                    <a:pt x="27853" y="13217"/>
                    <a:pt x="27750" y="13225"/>
                    <a:pt x="27647" y="13225"/>
                  </a:cubicBezTo>
                  <a:cubicBezTo>
                    <a:pt x="27352" y="13225"/>
                    <a:pt x="27061" y="13165"/>
                    <a:pt x="26764" y="13047"/>
                  </a:cubicBezTo>
                  <a:cubicBezTo>
                    <a:pt x="26694" y="13019"/>
                    <a:pt x="26614" y="12982"/>
                    <a:pt x="26543" y="12982"/>
                  </a:cubicBezTo>
                  <a:cubicBezTo>
                    <a:pt x="26529" y="12982"/>
                    <a:pt x="26516" y="12984"/>
                    <a:pt x="26503" y="12987"/>
                  </a:cubicBezTo>
                  <a:cubicBezTo>
                    <a:pt x="26470" y="12995"/>
                    <a:pt x="26437" y="12998"/>
                    <a:pt x="26404" y="12998"/>
                  </a:cubicBezTo>
                  <a:cubicBezTo>
                    <a:pt x="26211" y="12998"/>
                    <a:pt x="26023" y="12882"/>
                    <a:pt x="25824" y="12882"/>
                  </a:cubicBezTo>
                  <a:cubicBezTo>
                    <a:pt x="25728" y="12882"/>
                    <a:pt x="25629" y="12908"/>
                    <a:pt x="25526" y="12988"/>
                  </a:cubicBezTo>
                  <a:cubicBezTo>
                    <a:pt x="25238" y="13209"/>
                    <a:pt x="24861" y="13455"/>
                    <a:pt x="24526" y="13455"/>
                  </a:cubicBezTo>
                  <a:cubicBezTo>
                    <a:pt x="24521" y="13455"/>
                    <a:pt x="24515" y="13455"/>
                    <a:pt x="24509" y="13455"/>
                  </a:cubicBezTo>
                  <a:cubicBezTo>
                    <a:pt x="24487" y="13455"/>
                    <a:pt x="24466" y="13454"/>
                    <a:pt x="24445" y="13454"/>
                  </a:cubicBezTo>
                  <a:cubicBezTo>
                    <a:pt x="23860" y="13454"/>
                    <a:pt x="23586" y="13619"/>
                    <a:pt x="23748" y="14314"/>
                  </a:cubicBezTo>
                  <a:cubicBezTo>
                    <a:pt x="23678" y="14307"/>
                    <a:pt x="23608" y="14299"/>
                    <a:pt x="23537" y="14292"/>
                  </a:cubicBezTo>
                  <a:cubicBezTo>
                    <a:pt x="23501" y="14058"/>
                    <a:pt x="23466" y="13827"/>
                    <a:pt x="23411" y="13477"/>
                  </a:cubicBezTo>
                  <a:cubicBezTo>
                    <a:pt x="22999" y="14026"/>
                    <a:pt x="22630" y="14522"/>
                    <a:pt x="22240" y="15040"/>
                  </a:cubicBezTo>
                  <a:cubicBezTo>
                    <a:pt x="22045" y="15100"/>
                    <a:pt x="21722" y="15118"/>
                    <a:pt x="21511" y="15281"/>
                  </a:cubicBezTo>
                  <a:cubicBezTo>
                    <a:pt x="21230" y="15496"/>
                    <a:pt x="20992" y="15606"/>
                    <a:pt x="20798" y="15606"/>
                  </a:cubicBezTo>
                  <a:cubicBezTo>
                    <a:pt x="20513" y="15606"/>
                    <a:pt x="20324" y="15367"/>
                    <a:pt x="20235" y="14869"/>
                  </a:cubicBezTo>
                  <a:cubicBezTo>
                    <a:pt x="20183" y="14581"/>
                    <a:pt x="20082" y="14477"/>
                    <a:pt x="19941" y="14477"/>
                  </a:cubicBezTo>
                  <a:cubicBezTo>
                    <a:pt x="19851" y="14477"/>
                    <a:pt x="19744" y="14520"/>
                    <a:pt x="19623" y="14583"/>
                  </a:cubicBezTo>
                  <a:cubicBezTo>
                    <a:pt x="19320" y="14740"/>
                    <a:pt x="19033" y="14925"/>
                    <a:pt x="18660" y="15143"/>
                  </a:cubicBezTo>
                  <a:lnTo>
                    <a:pt x="18660" y="13741"/>
                  </a:lnTo>
                  <a:cubicBezTo>
                    <a:pt x="18306" y="13926"/>
                    <a:pt x="17892" y="14163"/>
                    <a:pt x="17878" y="14421"/>
                  </a:cubicBezTo>
                  <a:cubicBezTo>
                    <a:pt x="17850" y="14912"/>
                    <a:pt x="17542" y="15094"/>
                    <a:pt x="17253" y="15341"/>
                  </a:cubicBezTo>
                  <a:cubicBezTo>
                    <a:pt x="17044" y="15520"/>
                    <a:pt x="16814" y="15608"/>
                    <a:pt x="16584" y="15608"/>
                  </a:cubicBezTo>
                  <a:cubicBezTo>
                    <a:pt x="16347" y="15608"/>
                    <a:pt x="16109" y="15514"/>
                    <a:pt x="15893" y="15329"/>
                  </a:cubicBezTo>
                  <a:cubicBezTo>
                    <a:pt x="15615" y="15091"/>
                    <a:pt x="15370" y="13999"/>
                    <a:pt x="15594" y="13781"/>
                  </a:cubicBezTo>
                  <a:cubicBezTo>
                    <a:pt x="16169" y="13220"/>
                    <a:pt x="16755" y="12666"/>
                    <a:pt x="17389" y="12176"/>
                  </a:cubicBezTo>
                  <a:cubicBezTo>
                    <a:pt x="17771" y="11877"/>
                    <a:pt x="18243" y="11688"/>
                    <a:pt x="18697" y="11498"/>
                  </a:cubicBezTo>
                  <a:cubicBezTo>
                    <a:pt x="18717" y="11490"/>
                    <a:pt x="18741" y="11486"/>
                    <a:pt x="18766" y="11486"/>
                  </a:cubicBezTo>
                  <a:cubicBezTo>
                    <a:pt x="18887" y="11486"/>
                    <a:pt x="19052" y="11572"/>
                    <a:pt x="19173" y="11637"/>
                  </a:cubicBezTo>
                  <a:cubicBezTo>
                    <a:pt x="19435" y="11777"/>
                    <a:pt x="19682" y="11946"/>
                    <a:pt x="19934" y="12105"/>
                  </a:cubicBezTo>
                  <a:cubicBezTo>
                    <a:pt x="19999" y="12044"/>
                    <a:pt x="20061" y="11987"/>
                    <a:pt x="20125" y="11925"/>
                  </a:cubicBezTo>
                  <a:cubicBezTo>
                    <a:pt x="19975" y="11694"/>
                    <a:pt x="19873" y="11391"/>
                    <a:pt x="19661" y="11242"/>
                  </a:cubicBezTo>
                  <a:cubicBezTo>
                    <a:pt x="19246" y="10955"/>
                    <a:pt x="19251" y="10676"/>
                    <a:pt x="19519" y="10314"/>
                  </a:cubicBezTo>
                  <a:cubicBezTo>
                    <a:pt x="19639" y="10148"/>
                    <a:pt x="19737" y="9968"/>
                    <a:pt x="19854" y="9801"/>
                  </a:cubicBezTo>
                  <a:cubicBezTo>
                    <a:pt x="20376" y="9051"/>
                    <a:pt x="20379" y="9052"/>
                    <a:pt x="19921" y="8383"/>
                  </a:cubicBezTo>
                  <a:lnTo>
                    <a:pt x="19921" y="8383"/>
                  </a:lnTo>
                  <a:cubicBezTo>
                    <a:pt x="20104" y="8396"/>
                    <a:pt x="20246" y="8410"/>
                    <a:pt x="20395" y="8423"/>
                  </a:cubicBezTo>
                  <a:cubicBezTo>
                    <a:pt x="20292" y="7840"/>
                    <a:pt x="22085" y="5576"/>
                    <a:pt x="22823" y="5342"/>
                  </a:cubicBezTo>
                  <a:lnTo>
                    <a:pt x="22823" y="5342"/>
                  </a:lnTo>
                  <a:cubicBezTo>
                    <a:pt x="22747" y="5483"/>
                    <a:pt x="22671" y="5623"/>
                    <a:pt x="22593" y="5764"/>
                  </a:cubicBezTo>
                  <a:cubicBezTo>
                    <a:pt x="22623" y="5783"/>
                    <a:pt x="22654" y="5800"/>
                    <a:pt x="22683" y="5818"/>
                  </a:cubicBezTo>
                  <a:cubicBezTo>
                    <a:pt x="23064" y="5520"/>
                    <a:pt x="23444" y="5217"/>
                    <a:pt x="23849" y="4898"/>
                  </a:cubicBezTo>
                  <a:lnTo>
                    <a:pt x="22329" y="4898"/>
                  </a:lnTo>
                  <a:cubicBezTo>
                    <a:pt x="22329" y="4855"/>
                    <a:pt x="22329" y="4812"/>
                    <a:pt x="22330" y="4770"/>
                  </a:cubicBezTo>
                  <a:cubicBezTo>
                    <a:pt x="22468" y="4680"/>
                    <a:pt x="22608" y="4590"/>
                    <a:pt x="22746" y="4497"/>
                  </a:cubicBezTo>
                  <a:cubicBezTo>
                    <a:pt x="22706" y="4442"/>
                    <a:pt x="22667" y="4388"/>
                    <a:pt x="22628" y="4334"/>
                  </a:cubicBezTo>
                  <a:cubicBezTo>
                    <a:pt x="22130" y="4709"/>
                    <a:pt x="21634" y="5081"/>
                    <a:pt x="21067" y="5509"/>
                  </a:cubicBezTo>
                  <a:cubicBezTo>
                    <a:pt x="21151" y="5346"/>
                    <a:pt x="21179" y="5238"/>
                    <a:pt x="21249" y="5172"/>
                  </a:cubicBezTo>
                  <a:cubicBezTo>
                    <a:pt x="21875" y="4549"/>
                    <a:pt x="22591" y="4094"/>
                    <a:pt x="23424" y="3759"/>
                  </a:cubicBezTo>
                  <a:cubicBezTo>
                    <a:pt x="24054" y="3502"/>
                    <a:pt x="24582" y="2991"/>
                    <a:pt x="25154" y="2595"/>
                  </a:cubicBezTo>
                  <a:cubicBezTo>
                    <a:pt x="25116" y="2515"/>
                    <a:pt x="25077" y="2439"/>
                    <a:pt x="25039" y="2361"/>
                  </a:cubicBezTo>
                  <a:cubicBezTo>
                    <a:pt x="24633" y="2470"/>
                    <a:pt x="24228" y="2578"/>
                    <a:pt x="23735" y="2713"/>
                  </a:cubicBezTo>
                  <a:cubicBezTo>
                    <a:pt x="23968" y="2531"/>
                    <a:pt x="24124" y="2410"/>
                    <a:pt x="24278" y="2288"/>
                  </a:cubicBezTo>
                  <a:lnTo>
                    <a:pt x="24278" y="2288"/>
                  </a:lnTo>
                  <a:cubicBezTo>
                    <a:pt x="24086" y="2360"/>
                    <a:pt x="23900" y="2389"/>
                    <a:pt x="23720" y="2389"/>
                  </a:cubicBezTo>
                  <a:cubicBezTo>
                    <a:pt x="23076" y="2389"/>
                    <a:pt x="22498" y="2022"/>
                    <a:pt x="21882" y="1902"/>
                  </a:cubicBezTo>
                  <a:cubicBezTo>
                    <a:pt x="21568" y="2468"/>
                    <a:pt x="21174" y="2774"/>
                    <a:pt x="20789" y="2774"/>
                  </a:cubicBezTo>
                  <a:cubicBezTo>
                    <a:pt x="20560" y="2774"/>
                    <a:pt x="20335" y="2666"/>
                    <a:pt x="20131" y="2440"/>
                  </a:cubicBezTo>
                  <a:cubicBezTo>
                    <a:pt x="19326" y="2722"/>
                    <a:pt x="18494" y="3017"/>
                    <a:pt x="17726" y="3287"/>
                  </a:cubicBezTo>
                  <a:cubicBezTo>
                    <a:pt x="17832" y="3705"/>
                    <a:pt x="17904" y="3994"/>
                    <a:pt x="17988" y="4327"/>
                  </a:cubicBezTo>
                  <a:cubicBezTo>
                    <a:pt x="18067" y="4335"/>
                    <a:pt x="18246" y="4354"/>
                    <a:pt x="18613" y="4393"/>
                  </a:cubicBezTo>
                  <a:cubicBezTo>
                    <a:pt x="18322" y="4796"/>
                    <a:pt x="18102" y="5101"/>
                    <a:pt x="17930" y="5339"/>
                  </a:cubicBezTo>
                  <a:cubicBezTo>
                    <a:pt x="18047" y="5558"/>
                    <a:pt x="18285" y="5840"/>
                    <a:pt x="18228" y="5933"/>
                  </a:cubicBezTo>
                  <a:cubicBezTo>
                    <a:pt x="18114" y="6108"/>
                    <a:pt x="17846" y="6290"/>
                    <a:pt x="17647" y="6290"/>
                  </a:cubicBezTo>
                  <a:cubicBezTo>
                    <a:pt x="17637" y="6290"/>
                    <a:pt x="17628" y="6290"/>
                    <a:pt x="17619" y="6289"/>
                  </a:cubicBezTo>
                  <a:cubicBezTo>
                    <a:pt x="17371" y="6266"/>
                    <a:pt x="17142" y="6033"/>
                    <a:pt x="16908" y="5892"/>
                  </a:cubicBezTo>
                  <a:cubicBezTo>
                    <a:pt x="16309" y="6084"/>
                    <a:pt x="15622" y="6285"/>
                    <a:pt x="14949" y="6520"/>
                  </a:cubicBezTo>
                  <a:cubicBezTo>
                    <a:pt x="14358" y="6726"/>
                    <a:pt x="13826" y="7105"/>
                    <a:pt x="13114" y="7105"/>
                  </a:cubicBezTo>
                  <a:cubicBezTo>
                    <a:pt x="13064" y="7105"/>
                    <a:pt x="13012" y="7103"/>
                    <a:pt x="12960" y="7099"/>
                  </a:cubicBezTo>
                  <a:cubicBezTo>
                    <a:pt x="12806" y="6562"/>
                    <a:pt x="13181" y="6177"/>
                    <a:pt x="13525" y="5784"/>
                  </a:cubicBezTo>
                  <a:cubicBezTo>
                    <a:pt x="13865" y="5398"/>
                    <a:pt x="14209" y="5016"/>
                    <a:pt x="14605" y="4571"/>
                  </a:cubicBezTo>
                  <a:lnTo>
                    <a:pt x="14605" y="4571"/>
                  </a:lnTo>
                  <a:cubicBezTo>
                    <a:pt x="14337" y="4652"/>
                    <a:pt x="14156" y="4708"/>
                    <a:pt x="13828" y="4806"/>
                  </a:cubicBezTo>
                  <a:cubicBezTo>
                    <a:pt x="14693" y="4162"/>
                    <a:pt x="15428" y="3614"/>
                    <a:pt x="16111" y="3105"/>
                  </a:cubicBezTo>
                  <a:cubicBezTo>
                    <a:pt x="16040" y="2933"/>
                    <a:pt x="15990" y="2815"/>
                    <a:pt x="15933" y="2675"/>
                  </a:cubicBezTo>
                  <a:cubicBezTo>
                    <a:pt x="15671" y="2780"/>
                    <a:pt x="15399" y="2888"/>
                    <a:pt x="15127" y="2995"/>
                  </a:cubicBezTo>
                  <a:cubicBezTo>
                    <a:pt x="15633" y="2539"/>
                    <a:pt x="16189" y="2203"/>
                    <a:pt x="16779" y="1969"/>
                  </a:cubicBezTo>
                  <a:cubicBezTo>
                    <a:pt x="17368" y="1734"/>
                    <a:pt x="17991" y="1595"/>
                    <a:pt x="18636" y="1534"/>
                  </a:cubicBezTo>
                  <a:lnTo>
                    <a:pt x="18636" y="1534"/>
                  </a:lnTo>
                  <a:cubicBezTo>
                    <a:pt x="18683" y="2508"/>
                    <a:pt x="17635" y="2442"/>
                    <a:pt x="17255" y="2965"/>
                  </a:cubicBezTo>
                  <a:cubicBezTo>
                    <a:pt x="18503" y="2588"/>
                    <a:pt x="19746" y="2213"/>
                    <a:pt x="20987" y="1838"/>
                  </a:cubicBezTo>
                  <a:cubicBezTo>
                    <a:pt x="20981" y="1808"/>
                    <a:pt x="20975" y="1780"/>
                    <a:pt x="20967" y="1751"/>
                  </a:cubicBezTo>
                  <a:cubicBezTo>
                    <a:pt x="20750" y="1772"/>
                    <a:pt x="20530" y="1794"/>
                    <a:pt x="20310" y="1817"/>
                  </a:cubicBezTo>
                  <a:cubicBezTo>
                    <a:pt x="20598" y="1642"/>
                    <a:pt x="20905" y="1585"/>
                    <a:pt x="21201" y="1494"/>
                  </a:cubicBezTo>
                  <a:cubicBezTo>
                    <a:pt x="21315" y="1459"/>
                    <a:pt x="21406" y="1342"/>
                    <a:pt x="21506" y="1261"/>
                  </a:cubicBezTo>
                  <a:cubicBezTo>
                    <a:pt x="21378" y="1206"/>
                    <a:pt x="21251" y="1107"/>
                    <a:pt x="21121" y="1101"/>
                  </a:cubicBezTo>
                  <a:cubicBezTo>
                    <a:pt x="21096" y="1100"/>
                    <a:pt x="21071" y="1100"/>
                    <a:pt x="21045" y="1100"/>
                  </a:cubicBezTo>
                  <a:cubicBezTo>
                    <a:pt x="20820" y="1100"/>
                    <a:pt x="20594" y="1136"/>
                    <a:pt x="20368" y="1154"/>
                  </a:cubicBezTo>
                  <a:cubicBezTo>
                    <a:pt x="20360" y="1092"/>
                    <a:pt x="20353" y="1030"/>
                    <a:pt x="20346" y="966"/>
                  </a:cubicBezTo>
                  <a:cubicBezTo>
                    <a:pt x="20520" y="926"/>
                    <a:pt x="20710" y="829"/>
                    <a:pt x="20876" y="829"/>
                  </a:cubicBezTo>
                  <a:cubicBezTo>
                    <a:pt x="20904" y="829"/>
                    <a:pt x="20932" y="832"/>
                    <a:pt x="20958" y="838"/>
                  </a:cubicBezTo>
                  <a:cubicBezTo>
                    <a:pt x="21048" y="859"/>
                    <a:pt x="21130" y="869"/>
                    <a:pt x="21206" y="869"/>
                  </a:cubicBezTo>
                  <a:cubicBezTo>
                    <a:pt x="21677" y="869"/>
                    <a:pt x="21880" y="486"/>
                    <a:pt x="22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108;p38"/>
            <p:cNvSpPr/>
            <p:nvPr/>
          </p:nvSpPr>
          <p:spPr>
            <a:xfrm>
              <a:off x="2022650" y="3909000"/>
              <a:ext cx="478425" cy="193575"/>
            </a:xfrm>
            <a:custGeom>
              <a:avLst/>
              <a:gdLst/>
              <a:ahLst/>
              <a:cxnLst/>
              <a:rect l="l" t="t" r="r" b="b"/>
              <a:pathLst>
                <a:path w="19137" h="7743" extrusionOk="0">
                  <a:moveTo>
                    <a:pt x="19137" y="1"/>
                  </a:moveTo>
                  <a:lnTo>
                    <a:pt x="19137" y="1"/>
                  </a:lnTo>
                  <a:cubicBezTo>
                    <a:pt x="18601" y="65"/>
                    <a:pt x="18070" y="208"/>
                    <a:pt x="17530" y="273"/>
                  </a:cubicBezTo>
                  <a:cubicBezTo>
                    <a:pt x="17063" y="328"/>
                    <a:pt x="16614" y="573"/>
                    <a:pt x="16141" y="573"/>
                  </a:cubicBezTo>
                  <a:cubicBezTo>
                    <a:pt x="16016" y="573"/>
                    <a:pt x="15890" y="556"/>
                    <a:pt x="15760" y="513"/>
                  </a:cubicBezTo>
                  <a:cubicBezTo>
                    <a:pt x="15474" y="582"/>
                    <a:pt x="15188" y="656"/>
                    <a:pt x="14901" y="729"/>
                  </a:cubicBezTo>
                  <a:cubicBezTo>
                    <a:pt x="14550" y="855"/>
                    <a:pt x="14197" y="978"/>
                    <a:pt x="13846" y="1103"/>
                  </a:cubicBezTo>
                  <a:cubicBezTo>
                    <a:pt x="13836" y="1075"/>
                    <a:pt x="13827" y="1048"/>
                    <a:pt x="13816" y="1019"/>
                  </a:cubicBezTo>
                  <a:cubicBezTo>
                    <a:pt x="8895" y="2391"/>
                    <a:pt x="4254" y="4434"/>
                    <a:pt x="0" y="7049"/>
                  </a:cubicBezTo>
                  <a:cubicBezTo>
                    <a:pt x="53" y="7035"/>
                    <a:pt x="101" y="7026"/>
                    <a:pt x="142" y="7026"/>
                  </a:cubicBezTo>
                  <a:cubicBezTo>
                    <a:pt x="178" y="7026"/>
                    <a:pt x="208" y="7033"/>
                    <a:pt x="230" y="7050"/>
                  </a:cubicBezTo>
                  <a:cubicBezTo>
                    <a:pt x="360" y="7145"/>
                    <a:pt x="469" y="7180"/>
                    <a:pt x="568" y="7180"/>
                  </a:cubicBezTo>
                  <a:cubicBezTo>
                    <a:pt x="731" y="7180"/>
                    <a:pt x="868" y="7086"/>
                    <a:pt x="1033" y="7008"/>
                  </a:cubicBezTo>
                  <a:cubicBezTo>
                    <a:pt x="1854" y="6624"/>
                    <a:pt x="2657" y="6164"/>
                    <a:pt x="3517" y="5904"/>
                  </a:cubicBezTo>
                  <a:cubicBezTo>
                    <a:pt x="3810" y="5815"/>
                    <a:pt x="4137" y="5707"/>
                    <a:pt x="4449" y="5707"/>
                  </a:cubicBezTo>
                  <a:cubicBezTo>
                    <a:pt x="4809" y="5707"/>
                    <a:pt x="5150" y="5850"/>
                    <a:pt x="5397" y="6329"/>
                  </a:cubicBezTo>
                  <a:cubicBezTo>
                    <a:pt x="5718" y="6112"/>
                    <a:pt x="6033" y="5922"/>
                    <a:pt x="6351" y="5922"/>
                  </a:cubicBezTo>
                  <a:cubicBezTo>
                    <a:pt x="6555" y="5922"/>
                    <a:pt x="6761" y="6001"/>
                    <a:pt x="6971" y="6201"/>
                  </a:cubicBezTo>
                  <a:cubicBezTo>
                    <a:pt x="6655" y="6503"/>
                    <a:pt x="6332" y="6813"/>
                    <a:pt x="5985" y="7145"/>
                  </a:cubicBezTo>
                  <a:cubicBezTo>
                    <a:pt x="6520" y="7370"/>
                    <a:pt x="6889" y="7598"/>
                    <a:pt x="7287" y="7673"/>
                  </a:cubicBezTo>
                  <a:cubicBezTo>
                    <a:pt x="7569" y="7726"/>
                    <a:pt x="7860" y="7734"/>
                    <a:pt x="8152" y="7734"/>
                  </a:cubicBezTo>
                  <a:cubicBezTo>
                    <a:pt x="8273" y="7734"/>
                    <a:pt x="8394" y="7733"/>
                    <a:pt x="8514" y="7733"/>
                  </a:cubicBezTo>
                  <a:cubicBezTo>
                    <a:pt x="8598" y="7733"/>
                    <a:pt x="8682" y="7733"/>
                    <a:pt x="8766" y="7735"/>
                  </a:cubicBezTo>
                  <a:cubicBezTo>
                    <a:pt x="8840" y="7737"/>
                    <a:pt x="8917" y="7742"/>
                    <a:pt x="8992" y="7742"/>
                  </a:cubicBezTo>
                  <a:cubicBezTo>
                    <a:pt x="9069" y="7742"/>
                    <a:pt x="9145" y="7737"/>
                    <a:pt x="9215" y="7715"/>
                  </a:cubicBezTo>
                  <a:cubicBezTo>
                    <a:pt x="9451" y="7641"/>
                    <a:pt x="9715" y="7569"/>
                    <a:pt x="9884" y="7409"/>
                  </a:cubicBezTo>
                  <a:cubicBezTo>
                    <a:pt x="9978" y="7323"/>
                    <a:pt x="9900" y="7055"/>
                    <a:pt x="9900" y="6813"/>
                  </a:cubicBezTo>
                  <a:cubicBezTo>
                    <a:pt x="10033" y="6695"/>
                    <a:pt x="10403" y="6505"/>
                    <a:pt x="10386" y="6361"/>
                  </a:cubicBezTo>
                  <a:cubicBezTo>
                    <a:pt x="10328" y="5893"/>
                    <a:pt x="10677" y="5912"/>
                    <a:pt x="10913" y="5794"/>
                  </a:cubicBezTo>
                  <a:cubicBezTo>
                    <a:pt x="11431" y="5536"/>
                    <a:pt x="11960" y="5298"/>
                    <a:pt x="12481" y="5042"/>
                  </a:cubicBezTo>
                  <a:cubicBezTo>
                    <a:pt x="12855" y="4859"/>
                    <a:pt x="13211" y="4627"/>
                    <a:pt x="13597" y="4476"/>
                  </a:cubicBezTo>
                  <a:cubicBezTo>
                    <a:pt x="14432" y="4151"/>
                    <a:pt x="15280" y="3865"/>
                    <a:pt x="16124" y="3563"/>
                  </a:cubicBezTo>
                  <a:cubicBezTo>
                    <a:pt x="16105" y="3511"/>
                    <a:pt x="16089" y="3460"/>
                    <a:pt x="16072" y="3408"/>
                  </a:cubicBezTo>
                  <a:cubicBezTo>
                    <a:pt x="15563" y="3542"/>
                    <a:pt x="15055" y="3673"/>
                    <a:pt x="14588" y="3795"/>
                  </a:cubicBezTo>
                  <a:cubicBezTo>
                    <a:pt x="14817" y="3337"/>
                    <a:pt x="15182" y="3271"/>
                    <a:pt x="15574" y="3271"/>
                  </a:cubicBezTo>
                  <a:cubicBezTo>
                    <a:pt x="15733" y="3271"/>
                    <a:pt x="15897" y="3282"/>
                    <a:pt x="16058" y="3282"/>
                  </a:cubicBezTo>
                  <a:cubicBezTo>
                    <a:pt x="16220" y="3282"/>
                    <a:pt x="16380" y="3271"/>
                    <a:pt x="16528" y="3226"/>
                  </a:cubicBezTo>
                  <a:cubicBezTo>
                    <a:pt x="16522" y="3160"/>
                    <a:pt x="16516" y="3092"/>
                    <a:pt x="16508" y="3027"/>
                  </a:cubicBezTo>
                  <a:lnTo>
                    <a:pt x="15017" y="3027"/>
                  </a:lnTo>
                  <a:cubicBezTo>
                    <a:pt x="15015" y="2979"/>
                    <a:pt x="15014" y="2929"/>
                    <a:pt x="15012" y="2881"/>
                  </a:cubicBezTo>
                  <a:cubicBezTo>
                    <a:pt x="15700" y="2633"/>
                    <a:pt x="16388" y="2382"/>
                    <a:pt x="17076" y="2134"/>
                  </a:cubicBezTo>
                  <a:cubicBezTo>
                    <a:pt x="17072" y="2110"/>
                    <a:pt x="17070" y="2086"/>
                    <a:pt x="17068" y="2060"/>
                  </a:cubicBezTo>
                  <a:lnTo>
                    <a:pt x="16221" y="2060"/>
                  </a:lnTo>
                  <a:cubicBezTo>
                    <a:pt x="16220" y="2034"/>
                    <a:pt x="16220" y="2008"/>
                    <a:pt x="16219" y="1983"/>
                  </a:cubicBezTo>
                  <a:lnTo>
                    <a:pt x="17092" y="1829"/>
                  </a:lnTo>
                  <a:cubicBezTo>
                    <a:pt x="17087" y="1796"/>
                    <a:pt x="17082" y="1764"/>
                    <a:pt x="17076" y="1730"/>
                  </a:cubicBezTo>
                  <a:cubicBezTo>
                    <a:pt x="16812" y="1744"/>
                    <a:pt x="16548" y="1759"/>
                    <a:pt x="16285" y="1774"/>
                  </a:cubicBezTo>
                  <a:cubicBezTo>
                    <a:pt x="16284" y="1730"/>
                    <a:pt x="16281" y="1684"/>
                    <a:pt x="16280" y="1640"/>
                  </a:cubicBezTo>
                  <a:cubicBezTo>
                    <a:pt x="16655" y="1577"/>
                    <a:pt x="17031" y="1516"/>
                    <a:pt x="17406" y="1452"/>
                  </a:cubicBezTo>
                  <a:cubicBezTo>
                    <a:pt x="17407" y="1424"/>
                    <a:pt x="17408" y="1397"/>
                    <a:pt x="17409" y="1368"/>
                  </a:cubicBezTo>
                  <a:lnTo>
                    <a:pt x="16354" y="1368"/>
                  </a:lnTo>
                  <a:cubicBezTo>
                    <a:pt x="16338" y="1307"/>
                    <a:pt x="16322" y="1244"/>
                    <a:pt x="16306" y="1182"/>
                  </a:cubicBezTo>
                  <a:cubicBezTo>
                    <a:pt x="17250" y="788"/>
                    <a:pt x="18192" y="395"/>
                    <a:pt x="19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109;p38"/>
            <p:cNvSpPr/>
            <p:nvPr/>
          </p:nvSpPr>
          <p:spPr>
            <a:xfrm>
              <a:off x="3512350" y="4654325"/>
              <a:ext cx="51150" cy="49825"/>
            </a:xfrm>
            <a:custGeom>
              <a:avLst/>
              <a:gdLst/>
              <a:ahLst/>
              <a:cxnLst/>
              <a:rect l="l" t="t" r="r" b="b"/>
              <a:pathLst>
                <a:path w="2046" h="1993" extrusionOk="0">
                  <a:moveTo>
                    <a:pt x="0" y="0"/>
                  </a:moveTo>
                  <a:lnTo>
                    <a:pt x="0" y="0"/>
                  </a:lnTo>
                  <a:cubicBezTo>
                    <a:pt x="165" y="211"/>
                    <a:pt x="306" y="392"/>
                    <a:pt x="462" y="595"/>
                  </a:cubicBezTo>
                  <a:cubicBezTo>
                    <a:pt x="323" y="611"/>
                    <a:pt x="227" y="621"/>
                    <a:pt x="130" y="632"/>
                  </a:cubicBezTo>
                  <a:cubicBezTo>
                    <a:pt x="152" y="716"/>
                    <a:pt x="146" y="821"/>
                    <a:pt x="198" y="885"/>
                  </a:cubicBezTo>
                  <a:cubicBezTo>
                    <a:pt x="450" y="1203"/>
                    <a:pt x="753" y="1488"/>
                    <a:pt x="965" y="1831"/>
                  </a:cubicBezTo>
                  <a:cubicBezTo>
                    <a:pt x="997" y="1881"/>
                    <a:pt x="1030" y="1937"/>
                    <a:pt x="1063" y="1993"/>
                  </a:cubicBezTo>
                  <a:lnTo>
                    <a:pt x="2046" y="1993"/>
                  </a:lnTo>
                  <a:cubicBezTo>
                    <a:pt x="1970" y="1900"/>
                    <a:pt x="1897" y="1808"/>
                    <a:pt x="1833" y="1713"/>
                  </a:cubicBezTo>
                  <a:cubicBezTo>
                    <a:pt x="1591" y="1357"/>
                    <a:pt x="1329" y="1138"/>
                    <a:pt x="933" y="1138"/>
                  </a:cubicBezTo>
                  <a:cubicBezTo>
                    <a:pt x="852" y="1138"/>
                    <a:pt x="766" y="1147"/>
                    <a:pt x="673" y="1166"/>
                  </a:cubicBezTo>
                  <a:cubicBezTo>
                    <a:pt x="553" y="710"/>
                    <a:pt x="863" y="2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110;p38"/>
            <p:cNvSpPr/>
            <p:nvPr/>
          </p:nvSpPr>
          <p:spPr>
            <a:xfrm>
              <a:off x="3385875" y="4557100"/>
              <a:ext cx="73525" cy="51750"/>
            </a:xfrm>
            <a:custGeom>
              <a:avLst/>
              <a:gdLst/>
              <a:ahLst/>
              <a:cxnLst/>
              <a:rect l="l" t="t" r="r" b="b"/>
              <a:pathLst>
                <a:path w="2941" h="2070" extrusionOk="0">
                  <a:moveTo>
                    <a:pt x="2486" y="0"/>
                  </a:moveTo>
                  <a:cubicBezTo>
                    <a:pt x="2175" y="112"/>
                    <a:pt x="1792" y="166"/>
                    <a:pt x="1347" y="166"/>
                  </a:cubicBezTo>
                  <a:cubicBezTo>
                    <a:pt x="1018" y="166"/>
                    <a:pt x="655" y="136"/>
                    <a:pt x="262" y="78"/>
                  </a:cubicBezTo>
                  <a:cubicBezTo>
                    <a:pt x="257" y="77"/>
                    <a:pt x="253" y="77"/>
                    <a:pt x="248" y="77"/>
                  </a:cubicBezTo>
                  <a:cubicBezTo>
                    <a:pt x="172" y="77"/>
                    <a:pt x="37" y="152"/>
                    <a:pt x="38" y="182"/>
                  </a:cubicBezTo>
                  <a:cubicBezTo>
                    <a:pt x="59" y="533"/>
                    <a:pt x="1" y="947"/>
                    <a:pt x="167" y="1220"/>
                  </a:cubicBezTo>
                  <a:cubicBezTo>
                    <a:pt x="369" y="1548"/>
                    <a:pt x="763" y="1763"/>
                    <a:pt x="1082" y="2019"/>
                  </a:cubicBezTo>
                  <a:cubicBezTo>
                    <a:pt x="1118" y="2048"/>
                    <a:pt x="1186" y="2069"/>
                    <a:pt x="1238" y="2069"/>
                  </a:cubicBezTo>
                  <a:cubicBezTo>
                    <a:pt x="1258" y="2069"/>
                    <a:pt x="1276" y="2066"/>
                    <a:pt x="1289" y="2059"/>
                  </a:cubicBezTo>
                  <a:cubicBezTo>
                    <a:pt x="1632" y="1849"/>
                    <a:pt x="2005" y="1663"/>
                    <a:pt x="2287" y="1385"/>
                  </a:cubicBezTo>
                  <a:cubicBezTo>
                    <a:pt x="2399" y="1273"/>
                    <a:pt x="2305" y="952"/>
                    <a:pt x="2305" y="704"/>
                  </a:cubicBezTo>
                  <a:cubicBezTo>
                    <a:pt x="2525" y="683"/>
                    <a:pt x="2711" y="663"/>
                    <a:pt x="2941" y="642"/>
                  </a:cubicBezTo>
                  <a:cubicBezTo>
                    <a:pt x="2767" y="397"/>
                    <a:pt x="2627" y="199"/>
                    <a:pt x="24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111;p38"/>
            <p:cNvSpPr/>
            <p:nvPr/>
          </p:nvSpPr>
          <p:spPr>
            <a:xfrm>
              <a:off x="2935750" y="4496875"/>
              <a:ext cx="56925" cy="70275"/>
            </a:xfrm>
            <a:custGeom>
              <a:avLst/>
              <a:gdLst/>
              <a:ahLst/>
              <a:cxnLst/>
              <a:rect l="l" t="t" r="r" b="b"/>
              <a:pathLst>
                <a:path w="2277" h="2811" extrusionOk="0">
                  <a:moveTo>
                    <a:pt x="2034" y="1"/>
                  </a:moveTo>
                  <a:lnTo>
                    <a:pt x="2034" y="1"/>
                  </a:lnTo>
                  <a:cubicBezTo>
                    <a:pt x="1538" y="202"/>
                    <a:pt x="1089" y="355"/>
                    <a:pt x="671" y="571"/>
                  </a:cubicBezTo>
                  <a:cubicBezTo>
                    <a:pt x="530" y="646"/>
                    <a:pt x="444" y="866"/>
                    <a:pt x="376" y="1035"/>
                  </a:cubicBezTo>
                  <a:cubicBezTo>
                    <a:pt x="283" y="1274"/>
                    <a:pt x="262" y="1542"/>
                    <a:pt x="151" y="1769"/>
                  </a:cubicBezTo>
                  <a:cubicBezTo>
                    <a:pt x="0" y="2074"/>
                    <a:pt x="73" y="2647"/>
                    <a:pt x="347" y="2753"/>
                  </a:cubicBezTo>
                  <a:cubicBezTo>
                    <a:pt x="446" y="2792"/>
                    <a:pt x="536" y="2811"/>
                    <a:pt x="619" y="2811"/>
                  </a:cubicBezTo>
                  <a:cubicBezTo>
                    <a:pt x="850" y="2811"/>
                    <a:pt x="1023" y="2665"/>
                    <a:pt x="1146" y="2389"/>
                  </a:cubicBezTo>
                  <a:cubicBezTo>
                    <a:pt x="1288" y="2069"/>
                    <a:pt x="1519" y="1782"/>
                    <a:pt x="1639" y="1454"/>
                  </a:cubicBezTo>
                  <a:cubicBezTo>
                    <a:pt x="1816" y="968"/>
                    <a:pt x="2277" y="535"/>
                    <a:pt x="2034" y="1"/>
                  </a:cubicBezTo>
                  <a:close/>
                </a:path>
              </a:pathLst>
            </a:custGeom>
            <a:solidFill>
              <a:srgbClr val="558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112;p38"/>
            <p:cNvSpPr/>
            <p:nvPr/>
          </p:nvSpPr>
          <p:spPr>
            <a:xfrm>
              <a:off x="2580875" y="4032850"/>
              <a:ext cx="63450" cy="46000"/>
            </a:xfrm>
            <a:custGeom>
              <a:avLst/>
              <a:gdLst/>
              <a:ahLst/>
              <a:cxnLst/>
              <a:rect l="l" t="t" r="r" b="b"/>
              <a:pathLst>
                <a:path w="2538" h="1840" extrusionOk="0">
                  <a:moveTo>
                    <a:pt x="384" y="0"/>
                  </a:moveTo>
                  <a:cubicBezTo>
                    <a:pt x="296" y="0"/>
                    <a:pt x="213" y="10"/>
                    <a:pt x="139" y="40"/>
                  </a:cubicBezTo>
                  <a:cubicBezTo>
                    <a:pt x="62" y="72"/>
                    <a:pt x="0" y="363"/>
                    <a:pt x="58" y="458"/>
                  </a:cubicBezTo>
                  <a:cubicBezTo>
                    <a:pt x="149" y="603"/>
                    <a:pt x="339" y="697"/>
                    <a:pt x="505" y="781"/>
                  </a:cubicBezTo>
                  <a:cubicBezTo>
                    <a:pt x="672" y="866"/>
                    <a:pt x="859" y="912"/>
                    <a:pt x="1036" y="977"/>
                  </a:cubicBezTo>
                  <a:cubicBezTo>
                    <a:pt x="1020" y="1030"/>
                    <a:pt x="1003" y="1084"/>
                    <a:pt x="987" y="1138"/>
                  </a:cubicBezTo>
                  <a:cubicBezTo>
                    <a:pt x="817" y="1179"/>
                    <a:pt x="648" y="1219"/>
                    <a:pt x="481" y="1261"/>
                  </a:cubicBezTo>
                  <a:cubicBezTo>
                    <a:pt x="471" y="1306"/>
                    <a:pt x="461" y="1354"/>
                    <a:pt x="452" y="1399"/>
                  </a:cubicBezTo>
                  <a:cubicBezTo>
                    <a:pt x="647" y="1488"/>
                    <a:pt x="843" y="1575"/>
                    <a:pt x="1062" y="1673"/>
                  </a:cubicBezTo>
                  <a:cubicBezTo>
                    <a:pt x="891" y="1730"/>
                    <a:pt x="725" y="1784"/>
                    <a:pt x="562" y="1839"/>
                  </a:cubicBezTo>
                  <a:cubicBezTo>
                    <a:pt x="737" y="1811"/>
                    <a:pt x="920" y="1807"/>
                    <a:pt x="1103" y="1807"/>
                  </a:cubicBezTo>
                  <a:cubicBezTo>
                    <a:pt x="1155" y="1807"/>
                    <a:pt x="1206" y="1808"/>
                    <a:pt x="1258" y="1808"/>
                  </a:cubicBezTo>
                  <a:cubicBezTo>
                    <a:pt x="1741" y="1808"/>
                    <a:pt x="2212" y="1785"/>
                    <a:pt x="2538" y="1327"/>
                  </a:cubicBezTo>
                  <a:cubicBezTo>
                    <a:pt x="2012" y="1007"/>
                    <a:pt x="1514" y="704"/>
                    <a:pt x="1012" y="398"/>
                  </a:cubicBezTo>
                  <a:cubicBezTo>
                    <a:pt x="1064" y="330"/>
                    <a:pt x="1138" y="234"/>
                    <a:pt x="1243" y="100"/>
                  </a:cubicBezTo>
                  <a:cubicBezTo>
                    <a:pt x="1004" y="65"/>
                    <a:pt x="853" y="29"/>
                    <a:pt x="702" y="19"/>
                  </a:cubicBezTo>
                  <a:cubicBezTo>
                    <a:pt x="598" y="14"/>
                    <a:pt x="488" y="0"/>
                    <a:pt x="384" y="0"/>
                  </a:cubicBezTo>
                  <a:close/>
                </a:path>
              </a:pathLst>
            </a:custGeom>
            <a:solidFill>
              <a:srgbClr val="558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113;p38"/>
            <p:cNvSpPr/>
            <p:nvPr/>
          </p:nvSpPr>
          <p:spPr>
            <a:xfrm>
              <a:off x="3312125" y="4490575"/>
              <a:ext cx="43400" cy="93975"/>
            </a:xfrm>
            <a:custGeom>
              <a:avLst/>
              <a:gdLst/>
              <a:ahLst/>
              <a:cxnLst/>
              <a:rect l="l" t="t" r="r" b="b"/>
              <a:pathLst>
                <a:path w="1736" h="3759" extrusionOk="0">
                  <a:moveTo>
                    <a:pt x="96" y="1"/>
                  </a:moveTo>
                  <a:cubicBezTo>
                    <a:pt x="64" y="31"/>
                    <a:pt x="33" y="62"/>
                    <a:pt x="1" y="94"/>
                  </a:cubicBezTo>
                  <a:cubicBezTo>
                    <a:pt x="216" y="728"/>
                    <a:pt x="455" y="1355"/>
                    <a:pt x="638" y="1999"/>
                  </a:cubicBezTo>
                  <a:cubicBezTo>
                    <a:pt x="823" y="2651"/>
                    <a:pt x="1055" y="3266"/>
                    <a:pt x="1623" y="3758"/>
                  </a:cubicBezTo>
                  <a:cubicBezTo>
                    <a:pt x="1725" y="3489"/>
                    <a:pt x="1736" y="3231"/>
                    <a:pt x="1724" y="2974"/>
                  </a:cubicBezTo>
                  <a:cubicBezTo>
                    <a:pt x="1682" y="2108"/>
                    <a:pt x="1089" y="1499"/>
                    <a:pt x="689" y="801"/>
                  </a:cubicBezTo>
                  <a:cubicBezTo>
                    <a:pt x="526" y="514"/>
                    <a:pt x="296" y="265"/>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114;p38"/>
            <p:cNvSpPr/>
            <p:nvPr/>
          </p:nvSpPr>
          <p:spPr>
            <a:xfrm>
              <a:off x="3086300" y="3975700"/>
              <a:ext cx="120875" cy="27375"/>
            </a:xfrm>
            <a:custGeom>
              <a:avLst/>
              <a:gdLst/>
              <a:ahLst/>
              <a:cxnLst/>
              <a:rect l="l" t="t" r="r" b="b"/>
              <a:pathLst>
                <a:path w="4835" h="1095" extrusionOk="0">
                  <a:moveTo>
                    <a:pt x="2205" y="0"/>
                  </a:moveTo>
                  <a:cubicBezTo>
                    <a:pt x="1621" y="0"/>
                    <a:pt x="961" y="122"/>
                    <a:pt x="1" y="403"/>
                  </a:cubicBezTo>
                  <a:cubicBezTo>
                    <a:pt x="500" y="643"/>
                    <a:pt x="973" y="868"/>
                    <a:pt x="1445" y="1095"/>
                  </a:cubicBezTo>
                  <a:cubicBezTo>
                    <a:pt x="1462" y="1064"/>
                    <a:pt x="1478" y="1035"/>
                    <a:pt x="1493" y="1005"/>
                  </a:cubicBezTo>
                  <a:cubicBezTo>
                    <a:pt x="1388" y="858"/>
                    <a:pt x="1284" y="712"/>
                    <a:pt x="1135" y="504"/>
                  </a:cubicBezTo>
                  <a:cubicBezTo>
                    <a:pt x="1592" y="353"/>
                    <a:pt x="2038" y="296"/>
                    <a:pt x="2478" y="296"/>
                  </a:cubicBezTo>
                  <a:cubicBezTo>
                    <a:pt x="3278" y="296"/>
                    <a:pt x="4057" y="483"/>
                    <a:pt x="4835" y="622"/>
                  </a:cubicBezTo>
                  <a:cubicBezTo>
                    <a:pt x="3694" y="241"/>
                    <a:pt x="3025" y="0"/>
                    <a:pt x="2205" y="0"/>
                  </a:cubicBezTo>
                  <a:close/>
                </a:path>
              </a:pathLst>
            </a:custGeom>
            <a:solidFill>
              <a:srgbClr val="558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115;p38"/>
            <p:cNvSpPr/>
            <p:nvPr/>
          </p:nvSpPr>
          <p:spPr>
            <a:xfrm>
              <a:off x="2419650" y="4004700"/>
              <a:ext cx="88375" cy="24325"/>
            </a:xfrm>
            <a:custGeom>
              <a:avLst/>
              <a:gdLst/>
              <a:ahLst/>
              <a:cxnLst/>
              <a:rect l="l" t="t" r="r" b="b"/>
              <a:pathLst>
                <a:path w="3535" h="973" extrusionOk="0">
                  <a:moveTo>
                    <a:pt x="2922" y="0"/>
                  </a:moveTo>
                  <a:cubicBezTo>
                    <a:pt x="2811" y="0"/>
                    <a:pt x="2703" y="9"/>
                    <a:pt x="2600" y="37"/>
                  </a:cubicBezTo>
                  <a:cubicBezTo>
                    <a:pt x="1967" y="209"/>
                    <a:pt x="1355" y="461"/>
                    <a:pt x="687" y="461"/>
                  </a:cubicBezTo>
                  <a:cubicBezTo>
                    <a:pt x="623" y="461"/>
                    <a:pt x="558" y="459"/>
                    <a:pt x="492" y="454"/>
                  </a:cubicBezTo>
                  <a:cubicBezTo>
                    <a:pt x="486" y="453"/>
                    <a:pt x="481" y="453"/>
                    <a:pt x="475" y="453"/>
                  </a:cubicBezTo>
                  <a:cubicBezTo>
                    <a:pt x="362" y="453"/>
                    <a:pt x="237" y="546"/>
                    <a:pt x="1" y="638"/>
                  </a:cubicBezTo>
                  <a:cubicBezTo>
                    <a:pt x="549" y="670"/>
                    <a:pt x="947" y="972"/>
                    <a:pt x="1387" y="972"/>
                  </a:cubicBezTo>
                  <a:cubicBezTo>
                    <a:pt x="1493" y="972"/>
                    <a:pt x="1601" y="955"/>
                    <a:pt x="1715" y="911"/>
                  </a:cubicBezTo>
                  <a:cubicBezTo>
                    <a:pt x="2314" y="685"/>
                    <a:pt x="2928" y="499"/>
                    <a:pt x="3535" y="295"/>
                  </a:cubicBezTo>
                  <a:cubicBezTo>
                    <a:pt x="3519" y="204"/>
                    <a:pt x="3504" y="115"/>
                    <a:pt x="3488" y="25"/>
                  </a:cubicBezTo>
                  <a:cubicBezTo>
                    <a:pt x="3302" y="25"/>
                    <a:pt x="3108" y="0"/>
                    <a:pt x="2922" y="0"/>
                  </a:cubicBezTo>
                  <a:close/>
                </a:path>
              </a:pathLst>
            </a:custGeom>
            <a:solidFill>
              <a:srgbClr val="558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116;p38"/>
            <p:cNvSpPr/>
            <p:nvPr/>
          </p:nvSpPr>
          <p:spPr>
            <a:xfrm>
              <a:off x="3611050" y="4478575"/>
              <a:ext cx="83375" cy="39750"/>
            </a:xfrm>
            <a:custGeom>
              <a:avLst/>
              <a:gdLst/>
              <a:ahLst/>
              <a:cxnLst/>
              <a:rect l="l" t="t" r="r" b="b"/>
              <a:pathLst>
                <a:path w="3335" h="1590" extrusionOk="0">
                  <a:moveTo>
                    <a:pt x="0" y="0"/>
                  </a:moveTo>
                  <a:lnTo>
                    <a:pt x="0" y="0"/>
                  </a:lnTo>
                  <a:cubicBezTo>
                    <a:pt x="181" y="240"/>
                    <a:pt x="419" y="332"/>
                    <a:pt x="612" y="484"/>
                  </a:cubicBezTo>
                  <a:cubicBezTo>
                    <a:pt x="788" y="620"/>
                    <a:pt x="912" y="820"/>
                    <a:pt x="1006" y="930"/>
                  </a:cubicBezTo>
                  <a:cubicBezTo>
                    <a:pt x="1492" y="1163"/>
                    <a:pt x="1929" y="1370"/>
                    <a:pt x="2388" y="1589"/>
                  </a:cubicBezTo>
                  <a:cubicBezTo>
                    <a:pt x="2515" y="1488"/>
                    <a:pt x="2668" y="1319"/>
                    <a:pt x="2856" y="1229"/>
                  </a:cubicBezTo>
                  <a:cubicBezTo>
                    <a:pt x="3319" y="1008"/>
                    <a:pt x="3335" y="938"/>
                    <a:pt x="2875" y="690"/>
                  </a:cubicBezTo>
                  <a:lnTo>
                    <a:pt x="2875" y="690"/>
                  </a:lnTo>
                  <a:cubicBezTo>
                    <a:pt x="2654" y="726"/>
                    <a:pt x="2413" y="825"/>
                    <a:pt x="2203" y="825"/>
                  </a:cubicBezTo>
                  <a:cubicBezTo>
                    <a:pt x="2150" y="825"/>
                    <a:pt x="2099" y="819"/>
                    <a:pt x="2051" y="804"/>
                  </a:cubicBezTo>
                  <a:cubicBezTo>
                    <a:pt x="1527" y="642"/>
                    <a:pt x="1041" y="360"/>
                    <a:pt x="533" y="143"/>
                  </a:cubicBezTo>
                  <a:cubicBezTo>
                    <a:pt x="366" y="70"/>
                    <a:pt x="178" y="4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117;p38"/>
            <p:cNvSpPr/>
            <p:nvPr/>
          </p:nvSpPr>
          <p:spPr>
            <a:xfrm>
              <a:off x="2727325" y="3891175"/>
              <a:ext cx="88025" cy="19050"/>
            </a:xfrm>
            <a:custGeom>
              <a:avLst/>
              <a:gdLst/>
              <a:ahLst/>
              <a:cxnLst/>
              <a:rect l="l" t="t" r="r" b="b"/>
              <a:pathLst>
                <a:path w="3521" h="762" extrusionOk="0">
                  <a:moveTo>
                    <a:pt x="18" y="1"/>
                  </a:moveTo>
                  <a:cubicBezTo>
                    <a:pt x="12" y="85"/>
                    <a:pt x="7" y="169"/>
                    <a:pt x="0" y="254"/>
                  </a:cubicBezTo>
                  <a:cubicBezTo>
                    <a:pt x="478" y="286"/>
                    <a:pt x="956" y="319"/>
                    <a:pt x="1483" y="355"/>
                  </a:cubicBezTo>
                  <a:cubicBezTo>
                    <a:pt x="1351" y="410"/>
                    <a:pt x="1252" y="451"/>
                    <a:pt x="1108" y="508"/>
                  </a:cubicBezTo>
                  <a:cubicBezTo>
                    <a:pt x="1351" y="695"/>
                    <a:pt x="1580" y="761"/>
                    <a:pt x="1801" y="761"/>
                  </a:cubicBezTo>
                  <a:cubicBezTo>
                    <a:pt x="2318" y="761"/>
                    <a:pt x="2789" y="399"/>
                    <a:pt x="3286" y="399"/>
                  </a:cubicBezTo>
                  <a:cubicBezTo>
                    <a:pt x="3361" y="399"/>
                    <a:pt x="3438" y="408"/>
                    <a:pt x="3515" y="427"/>
                  </a:cubicBezTo>
                  <a:cubicBezTo>
                    <a:pt x="3517" y="373"/>
                    <a:pt x="3518" y="320"/>
                    <a:pt x="3520" y="265"/>
                  </a:cubicBezTo>
                  <a:cubicBezTo>
                    <a:pt x="2354" y="178"/>
                    <a:pt x="1186" y="89"/>
                    <a:pt x="18" y="1"/>
                  </a:cubicBezTo>
                  <a:close/>
                </a:path>
              </a:pathLst>
            </a:custGeom>
            <a:solidFill>
              <a:srgbClr val="558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118;p38"/>
            <p:cNvSpPr/>
            <p:nvPr/>
          </p:nvSpPr>
          <p:spPr>
            <a:xfrm>
              <a:off x="2162775" y="4183475"/>
              <a:ext cx="49375" cy="29075"/>
            </a:xfrm>
            <a:custGeom>
              <a:avLst/>
              <a:gdLst/>
              <a:ahLst/>
              <a:cxnLst/>
              <a:rect l="l" t="t" r="r" b="b"/>
              <a:pathLst>
                <a:path w="1975" h="1163" extrusionOk="0">
                  <a:moveTo>
                    <a:pt x="685" y="1"/>
                  </a:moveTo>
                  <a:cubicBezTo>
                    <a:pt x="457" y="388"/>
                    <a:pt x="228" y="775"/>
                    <a:pt x="1" y="1163"/>
                  </a:cubicBezTo>
                  <a:cubicBezTo>
                    <a:pt x="618" y="1080"/>
                    <a:pt x="1103" y="920"/>
                    <a:pt x="1586" y="761"/>
                  </a:cubicBezTo>
                  <a:cubicBezTo>
                    <a:pt x="1715" y="720"/>
                    <a:pt x="1844" y="679"/>
                    <a:pt x="1974" y="640"/>
                  </a:cubicBezTo>
                  <a:cubicBezTo>
                    <a:pt x="1840" y="523"/>
                    <a:pt x="1722" y="351"/>
                    <a:pt x="1564" y="301"/>
                  </a:cubicBezTo>
                  <a:cubicBezTo>
                    <a:pt x="1548" y="296"/>
                    <a:pt x="1531" y="294"/>
                    <a:pt x="1514" y="294"/>
                  </a:cubicBezTo>
                  <a:cubicBezTo>
                    <a:pt x="1397" y="294"/>
                    <a:pt x="1251" y="397"/>
                    <a:pt x="1116" y="415"/>
                  </a:cubicBezTo>
                  <a:cubicBezTo>
                    <a:pt x="1098" y="417"/>
                    <a:pt x="1081" y="418"/>
                    <a:pt x="1063" y="418"/>
                  </a:cubicBezTo>
                  <a:cubicBezTo>
                    <a:pt x="961" y="418"/>
                    <a:pt x="856" y="386"/>
                    <a:pt x="753" y="371"/>
                  </a:cubicBezTo>
                  <a:cubicBezTo>
                    <a:pt x="777" y="272"/>
                    <a:pt x="803" y="174"/>
                    <a:pt x="828" y="76"/>
                  </a:cubicBezTo>
                  <a:cubicBezTo>
                    <a:pt x="781" y="50"/>
                    <a:pt x="733" y="25"/>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119;p38"/>
            <p:cNvSpPr/>
            <p:nvPr/>
          </p:nvSpPr>
          <p:spPr>
            <a:xfrm>
              <a:off x="3435875" y="4601500"/>
              <a:ext cx="45600" cy="43725"/>
            </a:xfrm>
            <a:custGeom>
              <a:avLst/>
              <a:gdLst/>
              <a:ahLst/>
              <a:cxnLst/>
              <a:rect l="l" t="t" r="r" b="b"/>
              <a:pathLst>
                <a:path w="1824" h="1749" extrusionOk="0">
                  <a:moveTo>
                    <a:pt x="702" y="0"/>
                  </a:moveTo>
                  <a:cubicBezTo>
                    <a:pt x="490" y="0"/>
                    <a:pt x="321" y="168"/>
                    <a:pt x="132" y="524"/>
                  </a:cubicBezTo>
                  <a:cubicBezTo>
                    <a:pt x="19" y="738"/>
                    <a:pt x="41" y="1024"/>
                    <a:pt x="1" y="1276"/>
                  </a:cubicBezTo>
                  <a:cubicBezTo>
                    <a:pt x="28" y="1287"/>
                    <a:pt x="52" y="1297"/>
                    <a:pt x="79" y="1307"/>
                  </a:cubicBezTo>
                  <a:cubicBezTo>
                    <a:pt x="197" y="1136"/>
                    <a:pt x="316" y="964"/>
                    <a:pt x="470" y="740"/>
                  </a:cubicBezTo>
                  <a:cubicBezTo>
                    <a:pt x="562" y="1138"/>
                    <a:pt x="630" y="1432"/>
                    <a:pt x="703" y="1749"/>
                  </a:cubicBezTo>
                  <a:cubicBezTo>
                    <a:pt x="1168" y="1499"/>
                    <a:pt x="368" y="789"/>
                    <a:pt x="1153" y="789"/>
                  </a:cubicBezTo>
                  <a:cubicBezTo>
                    <a:pt x="1158" y="789"/>
                    <a:pt x="1163" y="789"/>
                    <a:pt x="1169" y="789"/>
                  </a:cubicBezTo>
                  <a:cubicBezTo>
                    <a:pt x="1184" y="445"/>
                    <a:pt x="354" y="781"/>
                    <a:pt x="716" y="131"/>
                  </a:cubicBezTo>
                  <a:lnTo>
                    <a:pt x="716" y="131"/>
                  </a:lnTo>
                  <a:cubicBezTo>
                    <a:pt x="1086" y="357"/>
                    <a:pt x="1424" y="565"/>
                    <a:pt x="1764" y="771"/>
                  </a:cubicBezTo>
                  <a:cubicBezTo>
                    <a:pt x="1784" y="728"/>
                    <a:pt x="1803" y="688"/>
                    <a:pt x="1824" y="645"/>
                  </a:cubicBezTo>
                  <a:cubicBezTo>
                    <a:pt x="1657" y="535"/>
                    <a:pt x="1483" y="438"/>
                    <a:pt x="1328" y="315"/>
                  </a:cubicBezTo>
                  <a:cubicBezTo>
                    <a:pt x="1069" y="109"/>
                    <a:pt x="871" y="0"/>
                    <a:pt x="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120;p38"/>
            <p:cNvSpPr/>
            <p:nvPr/>
          </p:nvSpPr>
          <p:spPr>
            <a:xfrm>
              <a:off x="2545925" y="4051025"/>
              <a:ext cx="35825" cy="29300"/>
            </a:xfrm>
            <a:custGeom>
              <a:avLst/>
              <a:gdLst/>
              <a:ahLst/>
              <a:cxnLst/>
              <a:rect l="l" t="t" r="r" b="b"/>
              <a:pathLst>
                <a:path w="1433" h="1172" extrusionOk="0">
                  <a:moveTo>
                    <a:pt x="1340" y="0"/>
                  </a:moveTo>
                  <a:cubicBezTo>
                    <a:pt x="925" y="162"/>
                    <a:pt x="507" y="323"/>
                    <a:pt x="91" y="484"/>
                  </a:cubicBezTo>
                  <a:cubicBezTo>
                    <a:pt x="122" y="520"/>
                    <a:pt x="153" y="557"/>
                    <a:pt x="184" y="593"/>
                  </a:cubicBezTo>
                  <a:cubicBezTo>
                    <a:pt x="138" y="742"/>
                    <a:pt x="91" y="891"/>
                    <a:pt x="1" y="1171"/>
                  </a:cubicBezTo>
                  <a:cubicBezTo>
                    <a:pt x="435" y="1050"/>
                    <a:pt x="820" y="1002"/>
                    <a:pt x="1134" y="825"/>
                  </a:cubicBezTo>
                  <a:cubicBezTo>
                    <a:pt x="1298" y="734"/>
                    <a:pt x="1337" y="419"/>
                    <a:pt x="1433" y="208"/>
                  </a:cubicBezTo>
                  <a:cubicBezTo>
                    <a:pt x="1403" y="139"/>
                    <a:pt x="1372" y="69"/>
                    <a:pt x="1340" y="0"/>
                  </a:cubicBezTo>
                  <a:close/>
                </a:path>
              </a:pathLst>
            </a:custGeom>
            <a:solidFill>
              <a:srgbClr val="558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121;p38"/>
            <p:cNvSpPr/>
            <p:nvPr/>
          </p:nvSpPr>
          <p:spPr>
            <a:xfrm>
              <a:off x="3709625" y="4439350"/>
              <a:ext cx="29175" cy="43525"/>
            </a:xfrm>
            <a:custGeom>
              <a:avLst/>
              <a:gdLst/>
              <a:ahLst/>
              <a:cxnLst/>
              <a:rect l="l" t="t" r="r" b="b"/>
              <a:pathLst>
                <a:path w="1167" h="1741" extrusionOk="0">
                  <a:moveTo>
                    <a:pt x="1024" y="1"/>
                  </a:moveTo>
                  <a:cubicBezTo>
                    <a:pt x="686" y="468"/>
                    <a:pt x="348" y="936"/>
                    <a:pt x="1" y="1416"/>
                  </a:cubicBezTo>
                  <a:cubicBezTo>
                    <a:pt x="157" y="1534"/>
                    <a:pt x="291" y="1634"/>
                    <a:pt x="432" y="1740"/>
                  </a:cubicBezTo>
                  <a:cubicBezTo>
                    <a:pt x="441" y="1356"/>
                    <a:pt x="479" y="1195"/>
                    <a:pt x="618" y="1195"/>
                  </a:cubicBezTo>
                  <a:cubicBezTo>
                    <a:pt x="698" y="1195"/>
                    <a:pt x="810" y="1247"/>
                    <a:pt x="970" y="1341"/>
                  </a:cubicBezTo>
                  <a:cubicBezTo>
                    <a:pt x="1034" y="936"/>
                    <a:pt x="1101" y="519"/>
                    <a:pt x="1166" y="101"/>
                  </a:cubicBezTo>
                  <a:cubicBezTo>
                    <a:pt x="1120" y="68"/>
                    <a:pt x="1071" y="35"/>
                    <a:pt x="10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122;p38"/>
            <p:cNvSpPr/>
            <p:nvPr/>
          </p:nvSpPr>
          <p:spPr>
            <a:xfrm>
              <a:off x="2035550" y="4419000"/>
              <a:ext cx="70575" cy="21950"/>
            </a:xfrm>
            <a:custGeom>
              <a:avLst/>
              <a:gdLst/>
              <a:ahLst/>
              <a:cxnLst/>
              <a:rect l="l" t="t" r="r" b="b"/>
              <a:pathLst>
                <a:path w="2823" h="878" extrusionOk="0">
                  <a:moveTo>
                    <a:pt x="2823" y="1"/>
                  </a:moveTo>
                  <a:lnTo>
                    <a:pt x="2823" y="1"/>
                  </a:lnTo>
                  <a:cubicBezTo>
                    <a:pt x="1432" y="159"/>
                    <a:pt x="580" y="78"/>
                    <a:pt x="1" y="877"/>
                  </a:cubicBezTo>
                  <a:cubicBezTo>
                    <a:pt x="547" y="724"/>
                    <a:pt x="1165" y="415"/>
                    <a:pt x="1780" y="415"/>
                  </a:cubicBezTo>
                  <a:cubicBezTo>
                    <a:pt x="1790" y="415"/>
                    <a:pt x="1801" y="415"/>
                    <a:pt x="1811" y="415"/>
                  </a:cubicBezTo>
                  <a:cubicBezTo>
                    <a:pt x="1821" y="415"/>
                    <a:pt x="1830" y="416"/>
                    <a:pt x="1840" y="416"/>
                  </a:cubicBezTo>
                  <a:cubicBezTo>
                    <a:pt x="2271" y="416"/>
                    <a:pt x="2476" y="248"/>
                    <a:pt x="2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123;p38"/>
            <p:cNvSpPr/>
            <p:nvPr/>
          </p:nvSpPr>
          <p:spPr>
            <a:xfrm>
              <a:off x="3348225" y="4587675"/>
              <a:ext cx="47475" cy="42400"/>
            </a:xfrm>
            <a:custGeom>
              <a:avLst/>
              <a:gdLst/>
              <a:ahLst/>
              <a:cxnLst/>
              <a:rect l="l" t="t" r="r" b="b"/>
              <a:pathLst>
                <a:path w="1899" h="1696" extrusionOk="0">
                  <a:moveTo>
                    <a:pt x="172" y="1"/>
                  </a:moveTo>
                  <a:cubicBezTo>
                    <a:pt x="114" y="73"/>
                    <a:pt x="59" y="146"/>
                    <a:pt x="1" y="218"/>
                  </a:cubicBezTo>
                  <a:cubicBezTo>
                    <a:pt x="633" y="711"/>
                    <a:pt x="1265" y="1204"/>
                    <a:pt x="1899" y="1695"/>
                  </a:cubicBezTo>
                  <a:cubicBezTo>
                    <a:pt x="1687" y="671"/>
                    <a:pt x="652" y="687"/>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124;p38"/>
            <p:cNvSpPr/>
            <p:nvPr/>
          </p:nvSpPr>
          <p:spPr>
            <a:xfrm>
              <a:off x="3488925" y="4510750"/>
              <a:ext cx="21325" cy="38250"/>
            </a:xfrm>
            <a:custGeom>
              <a:avLst/>
              <a:gdLst/>
              <a:ahLst/>
              <a:cxnLst/>
              <a:rect l="l" t="t" r="r" b="b"/>
              <a:pathLst>
                <a:path w="853" h="1530" extrusionOk="0">
                  <a:moveTo>
                    <a:pt x="528" y="0"/>
                  </a:moveTo>
                  <a:lnTo>
                    <a:pt x="528" y="0"/>
                  </a:lnTo>
                  <a:cubicBezTo>
                    <a:pt x="1" y="499"/>
                    <a:pt x="1" y="499"/>
                    <a:pt x="850" y="1530"/>
                  </a:cubicBezTo>
                  <a:cubicBezTo>
                    <a:pt x="691" y="1284"/>
                    <a:pt x="533" y="1036"/>
                    <a:pt x="426" y="864"/>
                  </a:cubicBezTo>
                  <a:cubicBezTo>
                    <a:pt x="592" y="644"/>
                    <a:pt x="748" y="485"/>
                    <a:pt x="833" y="295"/>
                  </a:cubicBezTo>
                  <a:cubicBezTo>
                    <a:pt x="852" y="249"/>
                    <a:pt x="632" y="98"/>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125;p38"/>
            <p:cNvSpPr/>
            <p:nvPr/>
          </p:nvSpPr>
          <p:spPr>
            <a:xfrm>
              <a:off x="3682050" y="4483275"/>
              <a:ext cx="39750" cy="23875"/>
            </a:xfrm>
            <a:custGeom>
              <a:avLst/>
              <a:gdLst/>
              <a:ahLst/>
              <a:cxnLst/>
              <a:rect l="l" t="t" r="r" b="b"/>
              <a:pathLst>
                <a:path w="1590" h="955" extrusionOk="0">
                  <a:moveTo>
                    <a:pt x="0" y="0"/>
                  </a:moveTo>
                  <a:cubicBezTo>
                    <a:pt x="625" y="387"/>
                    <a:pt x="1081" y="671"/>
                    <a:pt x="1538" y="954"/>
                  </a:cubicBezTo>
                  <a:cubicBezTo>
                    <a:pt x="1555" y="922"/>
                    <a:pt x="1571" y="891"/>
                    <a:pt x="1589" y="859"/>
                  </a:cubicBezTo>
                  <a:cubicBezTo>
                    <a:pt x="1402" y="548"/>
                    <a:pt x="1215" y="239"/>
                    <a:pt x="1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126;p38"/>
            <p:cNvSpPr/>
            <p:nvPr/>
          </p:nvSpPr>
          <p:spPr>
            <a:xfrm>
              <a:off x="2110325" y="4409050"/>
              <a:ext cx="36550" cy="22275"/>
            </a:xfrm>
            <a:custGeom>
              <a:avLst/>
              <a:gdLst/>
              <a:ahLst/>
              <a:cxnLst/>
              <a:rect l="l" t="t" r="r" b="b"/>
              <a:pathLst>
                <a:path w="1462" h="891" extrusionOk="0">
                  <a:moveTo>
                    <a:pt x="962" y="1"/>
                  </a:moveTo>
                  <a:cubicBezTo>
                    <a:pt x="503" y="1"/>
                    <a:pt x="202" y="311"/>
                    <a:pt x="1" y="891"/>
                  </a:cubicBezTo>
                  <a:cubicBezTo>
                    <a:pt x="536" y="603"/>
                    <a:pt x="999" y="351"/>
                    <a:pt x="1462" y="101"/>
                  </a:cubicBezTo>
                  <a:cubicBezTo>
                    <a:pt x="1277" y="34"/>
                    <a:pt x="1111" y="1"/>
                    <a:pt x="9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127;p38"/>
            <p:cNvSpPr/>
            <p:nvPr/>
          </p:nvSpPr>
          <p:spPr>
            <a:xfrm>
              <a:off x="3479025" y="4572400"/>
              <a:ext cx="31675" cy="24450"/>
            </a:xfrm>
            <a:custGeom>
              <a:avLst/>
              <a:gdLst/>
              <a:ahLst/>
              <a:cxnLst/>
              <a:rect l="l" t="t" r="r" b="b"/>
              <a:pathLst>
                <a:path w="1267" h="978" extrusionOk="0">
                  <a:moveTo>
                    <a:pt x="54" y="1"/>
                  </a:moveTo>
                  <a:cubicBezTo>
                    <a:pt x="36" y="64"/>
                    <a:pt x="17" y="126"/>
                    <a:pt x="0" y="190"/>
                  </a:cubicBezTo>
                  <a:cubicBezTo>
                    <a:pt x="294" y="209"/>
                    <a:pt x="646" y="156"/>
                    <a:pt x="495" y="651"/>
                  </a:cubicBezTo>
                  <a:cubicBezTo>
                    <a:pt x="486" y="682"/>
                    <a:pt x="923" y="848"/>
                    <a:pt x="1205" y="977"/>
                  </a:cubicBezTo>
                  <a:cubicBezTo>
                    <a:pt x="1237" y="677"/>
                    <a:pt x="1256" y="491"/>
                    <a:pt x="1267" y="378"/>
                  </a:cubicBezTo>
                  <a:cubicBezTo>
                    <a:pt x="795" y="232"/>
                    <a:pt x="424" y="117"/>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128;p38"/>
            <p:cNvSpPr/>
            <p:nvPr/>
          </p:nvSpPr>
          <p:spPr>
            <a:xfrm>
              <a:off x="1928075" y="4204500"/>
              <a:ext cx="42875" cy="22750"/>
            </a:xfrm>
            <a:custGeom>
              <a:avLst/>
              <a:gdLst/>
              <a:ahLst/>
              <a:cxnLst/>
              <a:rect l="l" t="t" r="r" b="b"/>
              <a:pathLst>
                <a:path w="1715" h="910" extrusionOk="0">
                  <a:moveTo>
                    <a:pt x="1714" y="1"/>
                  </a:moveTo>
                  <a:lnTo>
                    <a:pt x="1714" y="1"/>
                  </a:lnTo>
                  <a:cubicBezTo>
                    <a:pt x="1069" y="183"/>
                    <a:pt x="576" y="307"/>
                    <a:pt x="98" y="473"/>
                  </a:cubicBezTo>
                  <a:cubicBezTo>
                    <a:pt x="30" y="498"/>
                    <a:pt x="32" y="724"/>
                    <a:pt x="1" y="855"/>
                  </a:cubicBezTo>
                  <a:cubicBezTo>
                    <a:pt x="100" y="866"/>
                    <a:pt x="217" y="909"/>
                    <a:pt x="309" y="909"/>
                  </a:cubicBezTo>
                  <a:cubicBezTo>
                    <a:pt x="341" y="909"/>
                    <a:pt x="369" y="904"/>
                    <a:pt x="393" y="890"/>
                  </a:cubicBezTo>
                  <a:cubicBezTo>
                    <a:pt x="797" y="647"/>
                    <a:pt x="1178" y="368"/>
                    <a:pt x="17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129;p38"/>
            <p:cNvSpPr/>
            <p:nvPr/>
          </p:nvSpPr>
          <p:spPr>
            <a:xfrm>
              <a:off x="2804700" y="3890375"/>
              <a:ext cx="51475" cy="10450"/>
            </a:xfrm>
            <a:custGeom>
              <a:avLst/>
              <a:gdLst/>
              <a:ahLst/>
              <a:cxnLst/>
              <a:rect l="l" t="t" r="r" b="b"/>
              <a:pathLst>
                <a:path w="2059" h="418" extrusionOk="0">
                  <a:moveTo>
                    <a:pt x="15" y="0"/>
                  </a:moveTo>
                  <a:cubicBezTo>
                    <a:pt x="10" y="39"/>
                    <a:pt x="5" y="80"/>
                    <a:pt x="0" y="118"/>
                  </a:cubicBezTo>
                  <a:cubicBezTo>
                    <a:pt x="677" y="217"/>
                    <a:pt x="1355" y="318"/>
                    <a:pt x="2031" y="417"/>
                  </a:cubicBezTo>
                  <a:cubicBezTo>
                    <a:pt x="2041" y="352"/>
                    <a:pt x="2050" y="285"/>
                    <a:pt x="2058" y="219"/>
                  </a:cubicBezTo>
                  <a:cubicBezTo>
                    <a:pt x="1378" y="146"/>
                    <a:pt x="696" y="74"/>
                    <a:pt x="15" y="0"/>
                  </a:cubicBezTo>
                  <a:close/>
                </a:path>
              </a:pathLst>
            </a:custGeom>
            <a:solidFill>
              <a:srgbClr val="5581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130;p38"/>
            <p:cNvSpPr/>
            <p:nvPr/>
          </p:nvSpPr>
          <p:spPr>
            <a:xfrm>
              <a:off x="3213875" y="4424100"/>
              <a:ext cx="13450" cy="21950"/>
            </a:xfrm>
            <a:custGeom>
              <a:avLst/>
              <a:gdLst/>
              <a:ahLst/>
              <a:cxnLst/>
              <a:rect l="l" t="t" r="r" b="b"/>
              <a:pathLst>
                <a:path w="538" h="878" extrusionOk="0">
                  <a:moveTo>
                    <a:pt x="134" y="1"/>
                  </a:moveTo>
                  <a:cubicBezTo>
                    <a:pt x="84" y="235"/>
                    <a:pt x="16" y="470"/>
                    <a:pt x="3" y="708"/>
                  </a:cubicBezTo>
                  <a:cubicBezTo>
                    <a:pt x="0" y="743"/>
                    <a:pt x="258" y="791"/>
                    <a:pt x="537" y="877"/>
                  </a:cubicBezTo>
                  <a:cubicBezTo>
                    <a:pt x="425" y="468"/>
                    <a:pt x="360" y="235"/>
                    <a:pt x="296" y="2"/>
                  </a:cubicBezTo>
                  <a:cubicBezTo>
                    <a:pt x="242" y="1"/>
                    <a:pt x="188"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131;p38"/>
            <p:cNvSpPr/>
            <p:nvPr/>
          </p:nvSpPr>
          <p:spPr>
            <a:xfrm>
              <a:off x="2766175" y="3174900"/>
              <a:ext cx="570325" cy="1529250"/>
            </a:xfrm>
            <a:custGeom>
              <a:avLst/>
              <a:gdLst/>
              <a:ahLst/>
              <a:cxnLst/>
              <a:rect l="l" t="t" r="r" b="b"/>
              <a:pathLst>
                <a:path w="22813" h="61170" extrusionOk="0">
                  <a:moveTo>
                    <a:pt x="7175" y="1"/>
                  </a:moveTo>
                  <a:cubicBezTo>
                    <a:pt x="5924" y="1"/>
                    <a:pt x="5210" y="1639"/>
                    <a:pt x="5442" y="3761"/>
                  </a:cubicBezTo>
                  <a:lnTo>
                    <a:pt x="5442" y="3769"/>
                  </a:lnTo>
                  <a:cubicBezTo>
                    <a:pt x="5442" y="3769"/>
                    <a:pt x="5427" y="3761"/>
                    <a:pt x="5400" y="3746"/>
                  </a:cubicBezTo>
                  <a:cubicBezTo>
                    <a:pt x="5391" y="3742"/>
                    <a:pt x="5381" y="3740"/>
                    <a:pt x="5368" y="3731"/>
                  </a:cubicBezTo>
                  <a:cubicBezTo>
                    <a:pt x="5279" y="3689"/>
                    <a:pt x="5118" y="3623"/>
                    <a:pt x="4915" y="3568"/>
                  </a:cubicBezTo>
                  <a:cubicBezTo>
                    <a:pt x="4885" y="3559"/>
                    <a:pt x="4855" y="3553"/>
                    <a:pt x="4823" y="3544"/>
                  </a:cubicBezTo>
                  <a:cubicBezTo>
                    <a:pt x="4790" y="3536"/>
                    <a:pt x="4752" y="3527"/>
                    <a:pt x="4714" y="3522"/>
                  </a:cubicBezTo>
                  <a:cubicBezTo>
                    <a:pt x="4677" y="3514"/>
                    <a:pt x="4636" y="3509"/>
                    <a:pt x="4597" y="3504"/>
                  </a:cubicBezTo>
                  <a:cubicBezTo>
                    <a:pt x="4565" y="3498"/>
                    <a:pt x="4533" y="3494"/>
                    <a:pt x="4501" y="3493"/>
                  </a:cubicBezTo>
                  <a:cubicBezTo>
                    <a:pt x="4446" y="3488"/>
                    <a:pt x="4389" y="3485"/>
                    <a:pt x="4332" y="3485"/>
                  </a:cubicBezTo>
                  <a:cubicBezTo>
                    <a:pt x="3918" y="3485"/>
                    <a:pt x="3467" y="3626"/>
                    <a:pt x="3131" y="4105"/>
                  </a:cubicBezTo>
                  <a:cubicBezTo>
                    <a:pt x="2962" y="4345"/>
                    <a:pt x="2850" y="4694"/>
                    <a:pt x="2775" y="5069"/>
                  </a:cubicBezTo>
                  <a:lnTo>
                    <a:pt x="2774" y="5070"/>
                  </a:lnTo>
                  <a:cubicBezTo>
                    <a:pt x="2637" y="5771"/>
                    <a:pt x="2633" y="6563"/>
                    <a:pt x="2638" y="6937"/>
                  </a:cubicBezTo>
                  <a:cubicBezTo>
                    <a:pt x="2642" y="7070"/>
                    <a:pt x="2646" y="7148"/>
                    <a:pt x="2646" y="7148"/>
                  </a:cubicBezTo>
                  <a:cubicBezTo>
                    <a:pt x="2646" y="7148"/>
                    <a:pt x="2631" y="7136"/>
                    <a:pt x="2604" y="7115"/>
                  </a:cubicBezTo>
                  <a:cubicBezTo>
                    <a:pt x="2581" y="7098"/>
                    <a:pt x="2550" y="7076"/>
                    <a:pt x="2511" y="7050"/>
                  </a:cubicBezTo>
                  <a:cubicBezTo>
                    <a:pt x="2492" y="7039"/>
                    <a:pt x="2475" y="7025"/>
                    <a:pt x="2454" y="7012"/>
                  </a:cubicBezTo>
                  <a:cubicBezTo>
                    <a:pt x="2416" y="6985"/>
                    <a:pt x="2369" y="6958"/>
                    <a:pt x="2319" y="6928"/>
                  </a:cubicBezTo>
                  <a:cubicBezTo>
                    <a:pt x="2268" y="6900"/>
                    <a:pt x="2214" y="6872"/>
                    <a:pt x="2157" y="6844"/>
                  </a:cubicBezTo>
                  <a:cubicBezTo>
                    <a:pt x="2128" y="6832"/>
                    <a:pt x="2096" y="6819"/>
                    <a:pt x="2067" y="6805"/>
                  </a:cubicBezTo>
                  <a:cubicBezTo>
                    <a:pt x="2037" y="6792"/>
                    <a:pt x="2005" y="6778"/>
                    <a:pt x="1973" y="6767"/>
                  </a:cubicBezTo>
                  <a:cubicBezTo>
                    <a:pt x="1910" y="6742"/>
                    <a:pt x="1843" y="6721"/>
                    <a:pt x="1773" y="6703"/>
                  </a:cubicBezTo>
                  <a:cubicBezTo>
                    <a:pt x="1741" y="6696"/>
                    <a:pt x="1709" y="6689"/>
                    <a:pt x="1676" y="6683"/>
                  </a:cubicBezTo>
                  <a:cubicBezTo>
                    <a:pt x="1671" y="6681"/>
                    <a:pt x="1666" y="6681"/>
                    <a:pt x="1661" y="6681"/>
                  </a:cubicBezTo>
                  <a:cubicBezTo>
                    <a:pt x="1628" y="6675"/>
                    <a:pt x="1596" y="6670"/>
                    <a:pt x="1563" y="6667"/>
                  </a:cubicBezTo>
                  <a:cubicBezTo>
                    <a:pt x="1518" y="6662"/>
                    <a:pt x="1472" y="6660"/>
                    <a:pt x="1427" y="6660"/>
                  </a:cubicBezTo>
                  <a:cubicBezTo>
                    <a:pt x="1183" y="6660"/>
                    <a:pt x="935" y="6736"/>
                    <a:pt x="715" y="6949"/>
                  </a:cubicBezTo>
                  <a:cubicBezTo>
                    <a:pt x="477" y="7181"/>
                    <a:pt x="333" y="7512"/>
                    <a:pt x="252" y="7936"/>
                  </a:cubicBezTo>
                  <a:cubicBezTo>
                    <a:pt x="1" y="9232"/>
                    <a:pt x="342" y="11391"/>
                    <a:pt x="342" y="14150"/>
                  </a:cubicBezTo>
                  <a:cubicBezTo>
                    <a:pt x="342" y="15215"/>
                    <a:pt x="215" y="19137"/>
                    <a:pt x="699" y="21784"/>
                  </a:cubicBezTo>
                  <a:cubicBezTo>
                    <a:pt x="545" y="22875"/>
                    <a:pt x="562" y="25102"/>
                    <a:pt x="656" y="27483"/>
                  </a:cubicBezTo>
                  <a:cubicBezTo>
                    <a:pt x="667" y="27795"/>
                    <a:pt x="681" y="28110"/>
                    <a:pt x="695" y="28427"/>
                  </a:cubicBezTo>
                  <a:cubicBezTo>
                    <a:pt x="700" y="28560"/>
                    <a:pt x="705" y="28691"/>
                    <a:pt x="714" y="28823"/>
                  </a:cubicBezTo>
                  <a:cubicBezTo>
                    <a:pt x="720" y="28991"/>
                    <a:pt x="730" y="29158"/>
                    <a:pt x="738" y="29323"/>
                  </a:cubicBezTo>
                  <a:cubicBezTo>
                    <a:pt x="775" y="30037"/>
                    <a:pt x="817" y="30743"/>
                    <a:pt x="860" y="31413"/>
                  </a:cubicBezTo>
                  <a:cubicBezTo>
                    <a:pt x="865" y="31514"/>
                    <a:pt x="874" y="31611"/>
                    <a:pt x="879" y="31708"/>
                  </a:cubicBezTo>
                  <a:cubicBezTo>
                    <a:pt x="907" y="32118"/>
                    <a:pt x="934" y="32513"/>
                    <a:pt x="962" y="32886"/>
                  </a:cubicBezTo>
                  <a:cubicBezTo>
                    <a:pt x="981" y="33149"/>
                    <a:pt x="1002" y="33402"/>
                    <a:pt x="1020" y="33641"/>
                  </a:cubicBezTo>
                  <a:cubicBezTo>
                    <a:pt x="1022" y="33657"/>
                    <a:pt x="1022" y="33676"/>
                    <a:pt x="1024" y="33693"/>
                  </a:cubicBezTo>
                  <a:cubicBezTo>
                    <a:pt x="1029" y="33734"/>
                    <a:pt x="1030" y="33771"/>
                    <a:pt x="1033" y="33809"/>
                  </a:cubicBezTo>
                  <a:cubicBezTo>
                    <a:pt x="1064" y="34184"/>
                    <a:pt x="1121" y="34562"/>
                    <a:pt x="1202" y="34942"/>
                  </a:cubicBezTo>
                  <a:cubicBezTo>
                    <a:pt x="1457" y="36178"/>
                    <a:pt x="1957" y="37430"/>
                    <a:pt x="2577" y="38601"/>
                  </a:cubicBezTo>
                  <a:cubicBezTo>
                    <a:pt x="3058" y="39513"/>
                    <a:pt x="3614" y="40374"/>
                    <a:pt x="4189" y="41141"/>
                  </a:cubicBezTo>
                  <a:cubicBezTo>
                    <a:pt x="4306" y="41293"/>
                    <a:pt x="4420" y="41440"/>
                    <a:pt x="4535" y="41585"/>
                  </a:cubicBezTo>
                  <a:cubicBezTo>
                    <a:pt x="4535" y="41585"/>
                    <a:pt x="4548" y="46686"/>
                    <a:pt x="4553" y="52813"/>
                  </a:cubicBezTo>
                  <a:cubicBezTo>
                    <a:pt x="4555" y="53543"/>
                    <a:pt x="4558" y="54283"/>
                    <a:pt x="4558" y="55032"/>
                  </a:cubicBezTo>
                  <a:lnTo>
                    <a:pt x="4558" y="55995"/>
                  </a:lnTo>
                  <a:cubicBezTo>
                    <a:pt x="4560" y="57722"/>
                    <a:pt x="4561" y="59475"/>
                    <a:pt x="4561" y="61170"/>
                  </a:cubicBezTo>
                  <a:lnTo>
                    <a:pt x="19529" y="61170"/>
                  </a:lnTo>
                  <a:cubicBezTo>
                    <a:pt x="19019" y="57776"/>
                    <a:pt x="18459" y="54066"/>
                    <a:pt x="17944" y="50701"/>
                  </a:cubicBezTo>
                  <a:cubicBezTo>
                    <a:pt x="17935" y="50653"/>
                    <a:pt x="17929" y="50607"/>
                    <a:pt x="17921" y="50561"/>
                  </a:cubicBezTo>
                  <a:lnTo>
                    <a:pt x="17921" y="50559"/>
                  </a:lnTo>
                  <a:cubicBezTo>
                    <a:pt x="17879" y="50295"/>
                    <a:pt x="17838" y="50032"/>
                    <a:pt x="17800" y="49772"/>
                  </a:cubicBezTo>
                  <a:cubicBezTo>
                    <a:pt x="16966" y="44354"/>
                    <a:pt x="16279" y="40028"/>
                    <a:pt x="16156" y="39724"/>
                  </a:cubicBezTo>
                  <a:cubicBezTo>
                    <a:pt x="15935" y="39176"/>
                    <a:pt x="17735" y="36655"/>
                    <a:pt x="19287" y="34025"/>
                  </a:cubicBezTo>
                  <a:cubicBezTo>
                    <a:pt x="19544" y="33594"/>
                    <a:pt x="19792" y="33159"/>
                    <a:pt x="20027" y="32729"/>
                  </a:cubicBezTo>
                  <a:cubicBezTo>
                    <a:pt x="20555" y="31745"/>
                    <a:pt x="20999" y="30794"/>
                    <a:pt x="21232" y="29966"/>
                  </a:cubicBezTo>
                  <a:cubicBezTo>
                    <a:pt x="22191" y="26579"/>
                    <a:pt x="22812" y="22123"/>
                    <a:pt x="21683" y="20764"/>
                  </a:cubicBezTo>
                  <a:cubicBezTo>
                    <a:pt x="21637" y="20713"/>
                    <a:pt x="21591" y="20656"/>
                    <a:pt x="21543" y="20600"/>
                  </a:cubicBezTo>
                  <a:cubicBezTo>
                    <a:pt x="20390" y="19215"/>
                    <a:pt x="18427" y="16835"/>
                    <a:pt x="18011" y="16320"/>
                  </a:cubicBezTo>
                  <a:cubicBezTo>
                    <a:pt x="17915" y="16200"/>
                    <a:pt x="17785" y="16145"/>
                    <a:pt x="17640" y="16145"/>
                  </a:cubicBezTo>
                  <a:cubicBezTo>
                    <a:pt x="17136" y="16145"/>
                    <a:pt x="16441" y="16804"/>
                    <a:pt x="16266" y="17696"/>
                  </a:cubicBezTo>
                  <a:cubicBezTo>
                    <a:pt x="16266" y="17696"/>
                    <a:pt x="15342" y="12335"/>
                    <a:pt x="14604" y="9747"/>
                  </a:cubicBezTo>
                  <a:cubicBezTo>
                    <a:pt x="14540" y="9526"/>
                    <a:pt x="14473" y="9292"/>
                    <a:pt x="14396" y="9049"/>
                  </a:cubicBezTo>
                  <a:cubicBezTo>
                    <a:pt x="14366" y="8948"/>
                    <a:pt x="14332" y="8845"/>
                    <a:pt x="14301" y="8742"/>
                  </a:cubicBezTo>
                  <a:cubicBezTo>
                    <a:pt x="14274" y="8657"/>
                    <a:pt x="14248" y="8575"/>
                    <a:pt x="14221" y="8488"/>
                  </a:cubicBezTo>
                  <a:cubicBezTo>
                    <a:pt x="14215" y="8467"/>
                    <a:pt x="14206" y="8446"/>
                    <a:pt x="14201" y="8424"/>
                  </a:cubicBezTo>
                  <a:cubicBezTo>
                    <a:pt x="14170" y="8330"/>
                    <a:pt x="14141" y="8239"/>
                    <a:pt x="14109" y="8146"/>
                  </a:cubicBezTo>
                  <a:cubicBezTo>
                    <a:pt x="14039" y="7937"/>
                    <a:pt x="13965" y="7725"/>
                    <a:pt x="13889" y="7510"/>
                  </a:cubicBezTo>
                  <a:cubicBezTo>
                    <a:pt x="13842" y="7378"/>
                    <a:pt x="13793" y="7245"/>
                    <a:pt x="13744" y="7111"/>
                  </a:cubicBezTo>
                  <a:cubicBezTo>
                    <a:pt x="13721" y="7045"/>
                    <a:pt x="13696" y="6977"/>
                    <a:pt x="13669" y="6911"/>
                  </a:cubicBezTo>
                  <a:cubicBezTo>
                    <a:pt x="13631" y="6805"/>
                    <a:pt x="13589" y="6699"/>
                    <a:pt x="13547" y="6593"/>
                  </a:cubicBezTo>
                  <a:cubicBezTo>
                    <a:pt x="13464" y="6383"/>
                    <a:pt x="13379" y="6173"/>
                    <a:pt x="13290" y="5966"/>
                  </a:cubicBezTo>
                  <a:cubicBezTo>
                    <a:pt x="13073" y="5449"/>
                    <a:pt x="12839" y="4954"/>
                    <a:pt x="12592" y="4508"/>
                  </a:cubicBezTo>
                  <a:cubicBezTo>
                    <a:pt x="12570" y="4466"/>
                    <a:pt x="12548" y="4424"/>
                    <a:pt x="12525" y="4386"/>
                  </a:cubicBezTo>
                  <a:cubicBezTo>
                    <a:pt x="12479" y="4304"/>
                    <a:pt x="12433" y="4225"/>
                    <a:pt x="12386" y="4148"/>
                  </a:cubicBezTo>
                  <a:cubicBezTo>
                    <a:pt x="12360" y="4106"/>
                    <a:pt x="12336" y="4065"/>
                    <a:pt x="12311" y="4027"/>
                  </a:cubicBezTo>
                  <a:cubicBezTo>
                    <a:pt x="12274" y="3967"/>
                    <a:pt x="12234" y="3906"/>
                    <a:pt x="12194" y="3848"/>
                  </a:cubicBezTo>
                  <a:lnTo>
                    <a:pt x="12194" y="3847"/>
                  </a:lnTo>
                  <a:cubicBezTo>
                    <a:pt x="11719" y="3134"/>
                    <a:pt x="11215" y="2644"/>
                    <a:pt x="10699" y="2559"/>
                  </a:cubicBezTo>
                  <a:cubicBezTo>
                    <a:pt x="10581" y="2540"/>
                    <a:pt x="10473" y="2531"/>
                    <a:pt x="10374" y="2531"/>
                  </a:cubicBezTo>
                  <a:cubicBezTo>
                    <a:pt x="9509" y="2531"/>
                    <a:pt x="9293" y="3188"/>
                    <a:pt x="9266" y="3285"/>
                  </a:cubicBezTo>
                  <a:cubicBezTo>
                    <a:pt x="9264" y="3295"/>
                    <a:pt x="9263" y="3299"/>
                    <a:pt x="9263" y="3299"/>
                  </a:cubicBezTo>
                  <a:cubicBezTo>
                    <a:pt x="9263" y="3299"/>
                    <a:pt x="9263" y="3296"/>
                    <a:pt x="9261" y="3289"/>
                  </a:cubicBezTo>
                  <a:cubicBezTo>
                    <a:pt x="9255" y="3256"/>
                    <a:pt x="9237" y="3152"/>
                    <a:pt x="9203" y="2999"/>
                  </a:cubicBezTo>
                  <a:cubicBezTo>
                    <a:pt x="9199" y="2975"/>
                    <a:pt x="9194" y="2952"/>
                    <a:pt x="9189" y="2929"/>
                  </a:cubicBezTo>
                  <a:cubicBezTo>
                    <a:pt x="9169" y="2843"/>
                    <a:pt x="9147" y="2744"/>
                    <a:pt x="9119" y="2637"/>
                  </a:cubicBezTo>
                  <a:cubicBezTo>
                    <a:pt x="9108" y="2596"/>
                    <a:pt x="9098" y="2554"/>
                    <a:pt x="9084" y="2511"/>
                  </a:cubicBezTo>
                  <a:cubicBezTo>
                    <a:pt x="9061" y="2416"/>
                    <a:pt x="9033" y="2319"/>
                    <a:pt x="9001" y="2216"/>
                  </a:cubicBezTo>
                  <a:cubicBezTo>
                    <a:pt x="8988" y="2179"/>
                    <a:pt x="8977" y="2141"/>
                    <a:pt x="8964" y="2104"/>
                  </a:cubicBezTo>
                  <a:cubicBezTo>
                    <a:pt x="8963" y="2091"/>
                    <a:pt x="8959" y="2080"/>
                    <a:pt x="8953" y="2066"/>
                  </a:cubicBezTo>
                  <a:cubicBezTo>
                    <a:pt x="8938" y="2023"/>
                    <a:pt x="8925" y="1979"/>
                    <a:pt x="8910" y="1936"/>
                  </a:cubicBezTo>
                  <a:cubicBezTo>
                    <a:pt x="8816" y="1659"/>
                    <a:pt x="8700" y="1373"/>
                    <a:pt x="8562" y="1108"/>
                  </a:cubicBezTo>
                  <a:cubicBezTo>
                    <a:pt x="8534" y="1049"/>
                    <a:pt x="8502" y="991"/>
                    <a:pt x="8469" y="936"/>
                  </a:cubicBezTo>
                  <a:cubicBezTo>
                    <a:pt x="8439" y="888"/>
                    <a:pt x="8410" y="837"/>
                    <a:pt x="8381" y="791"/>
                  </a:cubicBezTo>
                  <a:cubicBezTo>
                    <a:pt x="8243" y="578"/>
                    <a:pt x="8089" y="391"/>
                    <a:pt x="7913" y="256"/>
                  </a:cubicBezTo>
                  <a:cubicBezTo>
                    <a:pt x="7879" y="227"/>
                    <a:pt x="7840" y="200"/>
                    <a:pt x="7802" y="176"/>
                  </a:cubicBezTo>
                  <a:cubicBezTo>
                    <a:pt x="7706" y="115"/>
                    <a:pt x="7604" y="68"/>
                    <a:pt x="7497" y="40"/>
                  </a:cubicBezTo>
                  <a:cubicBezTo>
                    <a:pt x="7474" y="35"/>
                    <a:pt x="7454" y="29"/>
                    <a:pt x="7431" y="25"/>
                  </a:cubicBezTo>
                  <a:lnTo>
                    <a:pt x="7431" y="26"/>
                  </a:lnTo>
                  <a:cubicBezTo>
                    <a:pt x="7412" y="23"/>
                    <a:pt x="7395" y="18"/>
                    <a:pt x="7375" y="14"/>
                  </a:cubicBezTo>
                  <a:cubicBezTo>
                    <a:pt x="7307" y="5"/>
                    <a:pt x="7240" y="1"/>
                    <a:pt x="7175" y="1"/>
                  </a:cubicBezTo>
                  <a:close/>
                </a:path>
              </a:pathLst>
            </a:custGeom>
            <a:solidFill>
              <a:srgbClr val="F7C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132;p38"/>
            <p:cNvSpPr/>
            <p:nvPr/>
          </p:nvSpPr>
          <p:spPr>
            <a:xfrm>
              <a:off x="2951875" y="3175525"/>
              <a:ext cx="118700" cy="455075"/>
            </a:xfrm>
            <a:custGeom>
              <a:avLst/>
              <a:gdLst/>
              <a:ahLst/>
              <a:cxnLst/>
              <a:rect l="l" t="t" r="r" b="b"/>
              <a:pathLst>
                <a:path w="4748" h="18203" extrusionOk="0">
                  <a:moveTo>
                    <a:pt x="1" y="0"/>
                  </a:moveTo>
                  <a:lnTo>
                    <a:pt x="1" y="0"/>
                  </a:lnTo>
                  <a:cubicBezTo>
                    <a:pt x="321" y="539"/>
                    <a:pt x="640" y="1064"/>
                    <a:pt x="870" y="1657"/>
                  </a:cubicBezTo>
                  <a:cubicBezTo>
                    <a:pt x="1147" y="2374"/>
                    <a:pt x="1154" y="3164"/>
                    <a:pt x="1263" y="3917"/>
                  </a:cubicBezTo>
                  <a:cubicBezTo>
                    <a:pt x="1374" y="4676"/>
                    <a:pt x="1459" y="5435"/>
                    <a:pt x="1585" y="6191"/>
                  </a:cubicBezTo>
                  <a:cubicBezTo>
                    <a:pt x="1741" y="7106"/>
                    <a:pt x="2093" y="7967"/>
                    <a:pt x="2212" y="8887"/>
                  </a:cubicBezTo>
                  <a:cubicBezTo>
                    <a:pt x="2412" y="10441"/>
                    <a:pt x="2621" y="11995"/>
                    <a:pt x="2907" y="13537"/>
                  </a:cubicBezTo>
                  <a:cubicBezTo>
                    <a:pt x="3172" y="14958"/>
                    <a:pt x="3498" y="16688"/>
                    <a:pt x="4198" y="17961"/>
                  </a:cubicBezTo>
                  <a:cubicBezTo>
                    <a:pt x="4288" y="18125"/>
                    <a:pt x="4405" y="18203"/>
                    <a:pt x="4508" y="18203"/>
                  </a:cubicBezTo>
                  <a:cubicBezTo>
                    <a:pt x="4640" y="18203"/>
                    <a:pt x="4748" y="18074"/>
                    <a:pt x="4742" y="17836"/>
                  </a:cubicBezTo>
                  <a:cubicBezTo>
                    <a:pt x="4705" y="16276"/>
                    <a:pt x="4039" y="14903"/>
                    <a:pt x="3796" y="13373"/>
                  </a:cubicBezTo>
                  <a:cubicBezTo>
                    <a:pt x="3528" y="11677"/>
                    <a:pt x="3631" y="10037"/>
                    <a:pt x="3170" y="8379"/>
                  </a:cubicBezTo>
                  <a:cubicBezTo>
                    <a:pt x="2728" y="6793"/>
                    <a:pt x="1835" y="3276"/>
                    <a:pt x="1835" y="3276"/>
                  </a:cubicBezTo>
                  <a:cubicBezTo>
                    <a:pt x="1835" y="3276"/>
                    <a:pt x="1567" y="1661"/>
                    <a:pt x="901" y="693"/>
                  </a:cubicBezTo>
                  <a:cubicBezTo>
                    <a:pt x="771" y="535"/>
                    <a:pt x="633" y="382"/>
                    <a:pt x="484" y="233"/>
                  </a:cubicBezTo>
                  <a:cubicBezTo>
                    <a:pt x="337" y="116"/>
                    <a:pt x="176" y="35"/>
                    <a:pt x="1" y="0"/>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133;p38"/>
            <p:cNvSpPr/>
            <p:nvPr/>
          </p:nvSpPr>
          <p:spPr>
            <a:xfrm>
              <a:off x="2878675" y="3262200"/>
              <a:ext cx="77950" cy="383650"/>
            </a:xfrm>
            <a:custGeom>
              <a:avLst/>
              <a:gdLst/>
              <a:ahLst/>
              <a:cxnLst/>
              <a:rect l="l" t="t" r="r" b="b"/>
              <a:pathLst>
                <a:path w="3118" h="15346" extrusionOk="0">
                  <a:moveTo>
                    <a:pt x="1" y="1"/>
                  </a:moveTo>
                  <a:lnTo>
                    <a:pt x="1" y="1"/>
                  </a:lnTo>
                  <a:cubicBezTo>
                    <a:pt x="213" y="2218"/>
                    <a:pt x="394" y="4432"/>
                    <a:pt x="945" y="6600"/>
                  </a:cubicBezTo>
                  <a:cubicBezTo>
                    <a:pt x="1645" y="9369"/>
                    <a:pt x="1434" y="12333"/>
                    <a:pt x="2279" y="15058"/>
                  </a:cubicBezTo>
                  <a:cubicBezTo>
                    <a:pt x="2341" y="15259"/>
                    <a:pt x="2494" y="15346"/>
                    <a:pt x="2648" y="15346"/>
                  </a:cubicBezTo>
                  <a:cubicBezTo>
                    <a:pt x="2881" y="15346"/>
                    <a:pt x="3117" y="15149"/>
                    <a:pt x="3058" y="14844"/>
                  </a:cubicBezTo>
                  <a:cubicBezTo>
                    <a:pt x="2901" y="14035"/>
                    <a:pt x="1966" y="7790"/>
                    <a:pt x="2128" y="6126"/>
                  </a:cubicBezTo>
                  <a:cubicBezTo>
                    <a:pt x="2268" y="4671"/>
                    <a:pt x="977" y="272"/>
                    <a:pt x="941" y="272"/>
                  </a:cubicBezTo>
                  <a:cubicBezTo>
                    <a:pt x="940" y="272"/>
                    <a:pt x="940" y="274"/>
                    <a:pt x="941" y="279"/>
                  </a:cubicBezTo>
                  <a:cubicBezTo>
                    <a:pt x="941" y="279"/>
                    <a:pt x="519" y="46"/>
                    <a:pt x="1" y="1"/>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134;p38"/>
            <p:cNvSpPr/>
            <p:nvPr/>
          </p:nvSpPr>
          <p:spPr>
            <a:xfrm>
              <a:off x="3071050" y="3271125"/>
              <a:ext cx="140000" cy="477500"/>
            </a:xfrm>
            <a:custGeom>
              <a:avLst/>
              <a:gdLst/>
              <a:ahLst/>
              <a:cxnLst/>
              <a:rect l="l" t="t" r="r" b="b"/>
              <a:pathLst>
                <a:path w="5600" h="19100" extrusionOk="0">
                  <a:moveTo>
                    <a:pt x="0" y="0"/>
                  </a:moveTo>
                  <a:lnTo>
                    <a:pt x="0" y="0"/>
                  </a:lnTo>
                  <a:cubicBezTo>
                    <a:pt x="204" y="1352"/>
                    <a:pt x="688" y="2598"/>
                    <a:pt x="1132" y="3946"/>
                  </a:cubicBezTo>
                  <a:cubicBezTo>
                    <a:pt x="1762" y="5854"/>
                    <a:pt x="2242" y="7825"/>
                    <a:pt x="2731" y="9771"/>
                  </a:cubicBezTo>
                  <a:cubicBezTo>
                    <a:pt x="2961" y="10683"/>
                    <a:pt x="3162" y="11614"/>
                    <a:pt x="3187" y="12556"/>
                  </a:cubicBezTo>
                  <a:cubicBezTo>
                    <a:pt x="3210" y="13488"/>
                    <a:pt x="3107" y="14417"/>
                    <a:pt x="3170" y="15347"/>
                  </a:cubicBezTo>
                  <a:cubicBezTo>
                    <a:pt x="3255" y="16586"/>
                    <a:pt x="4293" y="18547"/>
                    <a:pt x="5444" y="19089"/>
                  </a:cubicBezTo>
                  <a:cubicBezTo>
                    <a:pt x="5459" y="19096"/>
                    <a:pt x="5475" y="19100"/>
                    <a:pt x="5491" y="19100"/>
                  </a:cubicBezTo>
                  <a:cubicBezTo>
                    <a:pt x="5550" y="19100"/>
                    <a:pt x="5600" y="19048"/>
                    <a:pt x="5584" y="18980"/>
                  </a:cubicBezTo>
                  <a:cubicBezTo>
                    <a:pt x="5432" y="18303"/>
                    <a:pt x="4993" y="17710"/>
                    <a:pt x="4679" y="17098"/>
                  </a:cubicBezTo>
                  <a:cubicBezTo>
                    <a:pt x="4185" y="16137"/>
                    <a:pt x="3927" y="15425"/>
                    <a:pt x="4072" y="13851"/>
                  </a:cubicBezTo>
                  <a:cubicBezTo>
                    <a:pt x="4072" y="13851"/>
                    <a:pt x="3148" y="8490"/>
                    <a:pt x="2408" y="5901"/>
                  </a:cubicBezTo>
                  <a:cubicBezTo>
                    <a:pt x="1902" y="4131"/>
                    <a:pt x="1026" y="1543"/>
                    <a:pt x="0" y="0"/>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135;p38"/>
            <p:cNvSpPr/>
            <p:nvPr/>
          </p:nvSpPr>
          <p:spPr>
            <a:xfrm>
              <a:off x="2805250" y="3341600"/>
              <a:ext cx="73275" cy="322400"/>
            </a:xfrm>
            <a:custGeom>
              <a:avLst/>
              <a:gdLst/>
              <a:ahLst/>
              <a:cxnLst/>
              <a:rect l="l" t="t" r="r" b="b"/>
              <a:pathLst>
                <a:path w="2931" h="12896" extrusionOk="0">
                  <a:moveTo>
                    <a:pt x="1" y="0"/>
                  </a:moveTo>
                  <a:cubicBezTo>
                    <a:pt x="79" y="1742"/>
                    <a:pt x="425" y="3518"/>
                    <a:pt x="786" y="5153"/>
                  </a:cubicBezTo>
                  <a:cubicBezTo>
                    <a:pt x="948" y="5894"/>
                    <a:pt x="1154" y="6579"/>
                    <a:pt x="1213" y="7343"/>
                  </a:cubicBezTo>
                  <a:cubicBezTo>
                    <a:pt x="1259" y="7923"/>
                    <a:pt x="1310" y="8465"/>
                    <a:pt x="1444" y="9034"/>
                  </a:cubicBezTo>
                  <a:cubicBezTo>
                    <a:pt x="1742" y="10301"/>
                    <a:pt x="2129" y="11496"/>
                    <a:pt x="2281" y="12799"/>
                  </a:cubicBezTo>
                  <a:cubicBezTo>
                    <a:pt x="2287" y="12853"/>
                    <a:pt x="2337" y="12896"/>
                    <a:pt x="2386" y="12896"/>
                  </a:cubicBezTo>
                  <a:cubicBezTo>
                    <a:pt x="2414" y="12896"/>
                    <a:pt x="2442" y="12881"/>
                    <a:pt x="2460" y="12847"/>
                  </a:cubicBezTo>
                  <a:cubicBezTo>
                    <a:pt x="2930" y="11946"/>
                    <a:pt x="2738" y="10975"/>
                    <a:pt x="2547" y="10019"/>
                  </a:cubicBezTo>
                  <a:cubicBezTo>
                    <a:pt x="2416" y="9358"/>
                    <a:pt x="2265" y="8708"/>
                    <a:pt x="2217" y="8036"/>
                  </a:cubicBezTo>
                  <a:cubicBezTo>
                    <a:pt x="2159" y="7233"/>
                    <a:pt x="1941" y="6665"/>
                    <a:pt x="1961" y="5861"/>
                  </a:cubicBezTo>
                  <a:cubicBezTo>
                    <a:pt x="1994" y="4495"/>
                    <a:pt x="1085" y="484"/>
                    <a:pt x="1085" y="484"/>
                  </a:cubicBezTo>
                  <a:cubicBezTo>
                    <a:pt x="1085" y="484"/>
                    <a:pt x="573" y="59"/>
                    <a:pt x="1" y="0"/>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136;p38"/>
            <p:cNvSpPr/>
            <p:nvPr/>
          </p:nvSpPr>
          <p:spPr>
            <a:xfrm>
              <a:off x="2779825" y="3719425"/>
              <a:ext cx="156600" cy="984650"/>
            </a:xfrm>
            <a:custGeom>
              <a:avLst/>
              <a:gdLst/>
              <a:ahLst/>
              <a:cxnLst/>
              <a:rect l="l" t="t" r="r" b="b"/>
              <a:pathLst>
                <a:path w="6264" h="39386" extrusionOk="0">
                  <a:moveTo>
                    <a:pt x="154" y="1"/>
                  </a:moveTo>
                  <a:cubicBezTo>
                    <a:pt x="0" y="1092"/>
                    <a:pt x="18" y="3318"/>
                    <a:pt x="111" y="5700"/>
                  </a:cubicBezTo>
                  <a:cubicBezTo>
                    <a:pt x="122" y="6012"/>
                    <a:pt x="136" y="6326"/>
                    <a:pt x="151" y="6643"/>
                  </a:cubicBezTo>
                  <a:cubicBezTo>
                    <a:pt x="156" y="6776"/>
                    <a:pt x="161" y="6908"/>
                    <a:pt x="169" y="7039"/>
                  </a:cubicBezTo>
                  <a:cubicBezTo>
                    <a:pt x="175" y="7207"/>
                    <a:pt x="185" y="7373"/>
                    <a:pt x="194" y="7539"/>
                  </a:cubicBezTo>
                  <a:cubicBezTo>
                    <a:pt x="231" y="8253"/>
                    <a:pt x="272" y="8960"/>
                    <a:pt x="315" y="9629"/>
                  </a:cubicBezTo>
                  <a:cubicBezTo>
                    <a:pt x="320" y="9730"/>
                    <a:pt x="329" y="9827"/>
                    <a:pt x="334" y="9924"/>
                  </a:cubicBezTo>
                  <a:cubicBezTo>
                    <a:pt x="362" y="10335"/>
                    <a:pt x="389" y="10729"/>
                    <a:pt x="417" y="11103"/>
                  </a:cubicBezTo>
                  <a:cubicBezTo>
                    <a:pt x="436" y="11366"/>
                    <a:pt x="457" y="11619"/>
                    <a:pt x="475" y="11857"/>
                  </a:cubicBezTo>
                  <a:cubicBezTo>
                    <a:pt x="478" y="11873"/>
                    <a:pt x="478" y="11893"/>
                    <a:pt x="479" y="11910"/>
                  </a:cubicBezTo>
                  <a:cubicBezTo>
                    <a:pt x="484" y="11950"/>
                    <a:pt x="485" y="11987"/>
                    <a:pt x="489" y="12025"/>
                  </a:cubicBezTo>
                  <a:cubicBezTo>
                    <a:pt x="519" y="12400"/>
                    <a:pt x="576" y="12779"/>
                    <a:pt x="657" y="13158"/>
                  </a:cubicBezTo>
                  <a:cubicBezTo>
                    <a:pt x="913" y="14393"/>
                    <a:pt x="1413" y="15647"/>
                    <a:pt x="2032" y="16818"/>
                  </a:cubicBezTo>
                  <a:cubicBezTo>
                    <a:pt x="2514" y="17729"/>
                    <a:pt x="3069" y="18591"/>
                    <a:pt x="3644" y="19356"/>
                  </a:cubicBezTo>
                  <a:cubicBezTo>
                    <a:pt x="3761" y="19510"/>
                    <a:pt x="3875" y="19656"/>
                    <a:pt x="3991" y="19801"/>
                  </a:cubicBezTo>
                  <a:cubicBezTo>
                    <a:pt x="3991" y="19801"/>
                    <a:pt x="4003" y="24903"/>
                    <a:pt x="4008" y="31030"/>
                  </a:cubicBezTo>
                  <a:cubicBezTo>
                    <a:pt x="4009" y="31759"/>
                    <a:pt x="4009" y="32502"/>
                    <a:pt x="4009" y="33251"/>
                  </a:cubicBezTo>
                  <a:cubicBezTo>
                    <a:pt x="4012" y="33570"/>
                    <a:pt x="4012" y="33889"/>
                    <a:pt x="4012" y="34211"/>
                  </a:cubicBezTo>
                  <a:cubicBezTo>
                    <a:pt x="4014" y="35937"/>
                    <a:pt x="4015" y="37692"/>
                    <a:pt x="4015" y="39386"/>
                  </a:cubicBezTo>
                  <a:lnTo>
                    <a:pt x="4029" y="39386"/>
                  </a:lnTo>
                  <a:cubicBezTo>
                    <a:pt x="4148" y="36813"/>
                    <a:pt x="4270" y="34229"/>
                    <a:pt x="4377" y="31919"/>
                  </a:cubicBezTo>
                  <a:cubicBezTo>
                    <a:pt x="4566" y="27777"/>
                    <a:pt x="4702" y="24516"/>
                    <a:pt x="4702" y="23777"/>
                  </a:cubicBezTo>
                  <a:cubicBezTo>
                    <a:pt x="4702" y="22844"/>
                    <a:pt x="5019" y="22050"/>
                    <a:pt x="5367" y="21400"/>
                  </a:cubicBezTo>
                  <a:cubicBezTo>
                    <a:pt x="5426" y="21289"/>
                    <a:pt x="5486" y="21182"/>
                    <a:pt x="5544" y="21080"/>
                  </a:cubicBezTo>
                  <a:cubicBezTo>
                    <a:pt x="5577" y="21026"/>
                    <a:pt x="5609" y="20971"/>
                    <a:pt x="5639" y="20921"/>
                  </a:cubicBezTo>
                  <a:cubicBezTo>
                    <a:pt x="5657" y="20888"/>
                    <a:pt x="5677" y="20856"/>
                    <a:pt x="5695" y="20826"/>
                  </a:cubicBezTo>
                  <a:cubicBezTo>
                    <a:pt x="6005" y="20314"/>
                    <a:pt x="6263" y="19918"/>
                    <a:pt x="6252" y="19645"/>
                  </a:cubicBezTo>
                  <a:cubicBezTo>
                    <a:pt x="6248" y="19557"/>
                    <a:pt x="6218" y="19482"/>
                    <a:pt x="6147" y="19414"/>
                  </a:cubicBezTo>
                  <a:cubicBezTo>
                    <a:pt x="6093" y="19364"/>
                    <a:pt x="6036" y="19308"/>
                    <a:pt x="5978" y="19251"/>
                  </a:cubicBezTo>
                  <a:cubicBezTo>
                    <a:pt x="5871" y="19146"/>
                    <a:pt x="5758" y="19027"/>
                    <a:pt x="5641" y="18899"/>
                  </a:cubicBezTo>
                  <a:cubicBezTo>
                    <a:pt x="5426" y="18662"/>
                    <a:pt x="5199" y="18394"/>
                    <a:pt x="4963" y="18096"/>
                  </a:cubicBezTo>
                  <a:cubicBezTo>
                    <a:pt x="4683" y="17740"/>
                    <a:pt x="4391" y="17342"/>
                    <a:pt x="4101" y="16916"/>
                  </a:cubicBezTo>
                  <a:cubicBezTo>
                    <a:pt x="3933" y="16670"/>
                    <a:pt x="3766" y="16413"/>
                    <a:pt x="3600" y="16148"/>
                  </a:cubicBezTo>
                  <a:cubicBezTo>
                    <a:pt x="2908" y="15040"/>
                    <a:pt x="2248" y="13781"/>
                    <a:pt x="1762" y="12503"/>
                  </a:cubicBezTo>
                  <a:cubicBezTo>
                    <a:pt x="1557" y="11960"/>
                    <a:pt x="1380" y="11416"/>
                    <a:pt x="1248" y="10874"/>
                  </a:cubicBezTo>
                  <a:cubicBezTo>
                    <a:pt x="1147" y="10470"/>
                    <a:pt x="1069" y="10071"/>
                    <a:pt x="1022" y="9678"/>
                  </a:cubicBezTo>
                  <a:cubicBezTo>
                    <a:pt x="1018" y="9650"/>
                    <a:pt x="1014" y="9623"/>
                    <a:pt x="1012" y="9595"/>
                  </a:cubicBezTo>
                  <a:cubicBezTo>
                    <a:pt x="1004" y="9521"/>
                    <a:pt x="994" y="9445"/>
                    <a:pt x="989" y="9371"/>
                  </a:cubicBezTo>
                  <a:cubicBezTo>
                    <a:pt x="931" y="8714"/>
                    <a:pt x="880" y="8020"/>
                    <a:pt x="833" y="7318"/>
                  </a:cubicBezTo>
                  <a:cubicBezTo>
                    <a:pt x="828" y="7241"/>
                    <a:pt x="822" y="7164"/>
                    <a:pt x="818" y="7086"/>
                  </a:cubicBezTo>
                  <a:cubicBezTo>
                    <a:pt x="808" y="6947"/>
                    <a:pt x="799" y="6809"/>
                    <a:pt x="790" y="6670"/>
                  </a:cubicBezTo>
                  <a:cubicBezTo>
                    <a:pt x="759" y="6197"/>
                    <a:pt x="731" y="5728"/>
                    <a:pt x="702" y="5266"/>
                  </a:cubicBezTo>
                  <a:lnTo>
                    <a:pt x="702" y="5265"/>
                  </a:lnTo>
                  <a:cubicBezTo>
                    <a:pt x="543" y="2629"/>
                    <a:pt x="409" y="318"/>
                    <a:pt x="154" y="1"/>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137;p38"/>
            <p:cNvSpPr/>
            <p:nvPr/>
          </p:nvSpPr>
          <p:spPr>
            <a:xfrm>
              <a:off x="3000150" y="3690025"/>
              <a:ext cx="336350" cy="1014150"/>
            </a:xfrm>
            <a:custGeom>
              <a:avLst/>
              <a:gdLst/>
              <a:ahLst/>
              <a:cxnLst/>
              <a:rect l="l" t="t" r="r" b="b"/>
              <a:pathLst>
                <a:path w="13454" h="40566" extrusionOk="0">
                  <a:moveTo>
                    <a:pt x="12184" y="0"/>
                  </a:moveTo>
                  <a:lnTo>
                    <a:pt x="12184" y="0"/>
                  </a:lnTo>
                  <a:cubicBezTo>
                    <a:pt x="12311" y="1451"/>
                    <a:pt x="12300" y="3783"/>
                    <a:pt x="11557" y="6420"/>
                  </a:cubicBezTo>
                  <a:cubicBezTo>
                    <a:pt x="11044" y="8254"/>
                    <a:pt x="10332" y="10099"/>
                    <a:pt x="9546" y="11661"/>
                  </a:cubicBezTo>
                  <a:cubicBezTo>
                    <a:pt x="9124" y="12499"/>
                    <a:pt x="8680" y="13257"/>
                    <a:pt x="8231" y="13883"/>
                  </a:cubicBezTo>
                  <a:cubicBezTo>
                    <a:pt x="7556" y="14827"/>
                    <a:pt x="6868" y="15481"/>
                    <a:pt x="6233" y="15688"/>
                  </a:cubicBezTo>
                  <a:cubicBezTo>
                    <a:pt x="4385" y="16291"/>
                    <a:pt x="0" y="17439"/>
                    <a:pt x="324" y="19370"/>
                  </a:cubicBezTo>
                  <a:cubicBezTo>
                    <a:pt x="346" y="19504"/>
                    <a:pt x="384" y="19630"/>
                    <a:pt x="437" y="19748"/>
                  </a:cubicBezTo>
                  <a:cubicBezTo>
                    <a:pt x="582" y="20090"/>
                    <a:pt x="838" y="20385"/>
                    <a:pt x="1169" y="20735"/>
                  </a:cubicBezTo>
                  <a:cubicBezTo>
                    <a:pt x="1234" y="20803"/>
                    <a:pt x="1301" y="20873"/>
                    <a:pt x="1371" y="20946"/>
                  </a:cubicBezTo>
                  <a:cubicBezTo>
                    <a:pt x="1877" y="21480"/>
                    <a:pt x="2521" y="22159"/>
                    <a:pt x="3191" y="23271"/>
                  </a:cubicBezTo>
                  <a:cubicBezTo>
                    <a:pt x="4165" y="24885"/>
                    <a:pt x="5198" y="27410"/>
                    <a:pt x="5960" y="31711"/>
                  </a:cubicBezTo>
                  <a:cubicBezTo>
                    <a:pt x="6484" y="34662"/>
                    <a:pt x="7022" y="37708"/>
                    <a:pt x="7522" y="40566"/>
                  </a:cubicBezTo>
                  <a:lnTo>
                    <a:pt x="10170" y="40566"/>
                  </a:lnTo>
                  <a:cubicBezTo>
                    <a:pt x="9660" y="37172"/>
                    <a:pt x="9100" y="33463"/>
                    <a:pt x="8585" y="30097"/>
                  </a:cubicBezTo>
                  <a:cubicBezTo>
                    <a:pt x="8576" y="30048"/>
                    <a:pt x="8570" y="30001"/>
                    <a:pt x="8562" y="29954"/>
                  </a:cubicBezTo>
                  <a:cubicBezTo>
                    <a:pt x="8520" y="29690"/>
                    <a:pt x="8479" y="29427"/>
                    <a:pt x="8441" y="29167"/>
                  </a:cubicBezTo>
                  <a:cubicBezTo>
                    <a:pt x="7607" y="23749"/>
                    <a:pt x="6920" y="19423"/>
                    <a:pt x="6797" y="19119"/>
                  </a:cubicBezTo>
                  <a:cubicBezTo>
                    <a:pt x="6576" y="18571"/>
                    <a:pt x="8376" y="16050"/>
                    <a:pt x="9928" y="13420"/>
                  </a:cubicBezTo>
                  <a:cubicBezTo>
                    <a:pt x="10185" y="12989"/>
                    <a:pt x="10433" y="12554"/>
                    <a:pt x="10668" y="12124"/>
                  </a:cubicBezTo>
                  <a:cubicBezTo>
                    <a:pt x="11196" y="11140"/>
                    <a:pt x="11640" y="10189"/>
                    <a:pt x="11873" y="9361"/>
                  </a:cubicBezTo>
                  <a:cubicBezTo>
                    <a:pt x="12832" y="5974"/>
                    <a:pt x="13453" y="1518"/>
                    <a:pt x="12324" y="165"/>
                  </a:cubicBezTo>
                  <a:cubicBezTo>
                    <a:pt x="12279" y="113"/>
                    <a:pt x="12232" y="56"/>
                    <a:pt x="12184" y="0"/>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138;p38"/>
            <p:cNvSpPr/>
            <p:nvPr/>
          </p:nvSpPr>
          <p:spPr>
            <a:xfrm>
              <a:off x="2794125" y="3253250"/>
              <a:ext cx="339000" cy="440325"/>
            </a:xfrm>
            <a:custGeom>
              <a:avLst/>
              <a:gdLst/>
              <a:ahLst/>
              <a:cxnLst/>
              <a:rect l="l" t="t" r="r" b="b"/>
              <a:pathLst>
                <a:path w="13560" h="17613" extrusionOk="0">
                  <a:moveTo>
                    <a:pt x="4353" y="0"/>
                  </a:moveTo>
                  <a:cubicBezTo>
                    <a:pt x="4340" y="0"/>
                    <a:pt x="4326" y="10"/>
                    <a:pt x="4326" y="26"/>
                  </a:cubicBezTo>
                  <a:cubicBezTo>
                    <a:pt x="4327" y="1364"/>
                    <a:pt x="4834" y="2642"/>
                    <a:pt x="4780" y="3976"/>
                  </a:cubicBezTo>
                  <a:cubicBezTo>
                    <a:pt x="4724" y="5378"/>
                    <a:pt x="4841" y="6575"/>
                    <a:pt x="5188" y="7939"/>
                  </a:cubicBezTo>
                  <a:cubicBezTo>
                    <a:pt x="5561" y="9400"/>
                    <a:pt x="5955" y="10754"/>
                    <a:pt x="5880" y="12279"/>
                  </a:cubicBezTo>
                  <a:cubicBezTo>
                    <a:pt x="5828" y="13364"/>
                    <a:pt x="5905" y="14369"/>
                    <a:pt x="6335" y="15348"/>
                  </a:cubicBezTo>
                  <a:cubicBezTo>
                    <a:pt x="6161" y="15409"/>
                    <a:pt x="5987" y="15468"/>
                    <a:pt x="5810" y="15523"/>
                  </a:cubicBezTo>
                  <a:cubicBezTo>
                    <a:pt x="5121" y="15740"/>
                    <a:pt x="4340" y="15646"/>
                    <a:pt x="3631" y="15823"/>
                  </a:cubicBezTo>
                  <a:cubicBezTo>
                    <a:pt x="3539" y="15845"/>
                    <a:pt x="3448" y="15874"/>
                    <a:pt x="3357" y="15903"/>
                  </a:cubicBezTo>
                  <a:cubicBezTo>
                    <a:pt x="3184" y="14889"/>
                    <a:pt x="2908" y="13910"/>
                    <a:pt x="2870" y="12868"/>
                  </a:cubicBezTo>
                  <a:cubicBezTo>
                    <a:pt x="2856" y="12504"/>
                    <a:pt x="2863" y="12139"/>
                    <a:pt x="2870" y="11773"/>
                  </a:cubicBezTo>
                  <a:cubicBezTo>
                    <a:pt x="2872" y="11770"/>
                    <a:pt x="2876" y="11770"/>
                    <a:pt x="2878" y="11769"/>
                  </a:cubicBezTo>
                  <a:cubicBezTo>
                    <a:pt x="3223" y="11606"/>
                    <a:pt x="3501" y="11418"/>
                    <a:pt x="3882" y="11329"/>
                  </a:cubicBezTo>
                  <a:cubicBezTo>
                    <a:pt x="4149" y="11268"/>
                    <a:pt x="4527" y="11204"/>
                    <a:pt x="4739" y="11028"/>
                  </a:cubicBezTo>
                  <a:cubicBezTo>
                    <a:pt x="4758" y="11012"/>
                    <a:pt x="4746" y="10981"/>
                    <a:pt x="4725" y="10974"/>
                  </a:cubicBezTo>
                  <a:cubicBezTo>
                    <a:pt x="4623" y="10943"/>
                    <a:pt x="4504" y="10931"/>
                    <a:pt x="4379" y="10931"/>
                  </a:cubicBezTo>
                  <a:cubicBezTo>
                    <a:pt x="4139" y="10931"/>
                    <a:pt x="3878" y="10976"/>
                    <a:pt x="3679" y="11021"/>
                  </a:cubicBezTo>
                  <a:cubicBezTo>
                    <a:pt x="3408" y="11081"/>
                    <a:pt x="3103" y="11182"/>
                    <a:pt x="2877" y="11360"/>
                  </a:cubicBezTo>
                  <a:cubicBezTo>
                    <a:pt x="2884" y="10796"/>
                    <a:pt x="2878" y="10233"/>
                    <a:pt x="2790" y="9676"/>
                  </a:cubicBezTo>
                  <a:cubicBezTo>
                    <a:pt x="2641" y="8757"/>
                    <a:pt x="2420" y="7859"/>
                    <a:pt x="2205" y="6961"/>
                  </a:cubicBezTo>
                  <a:lnTo>
                    <a:pt x="2205" y="6961"/>
                  </a:lnTo>
                  <a:cubicBezTo>
                    <a:pt x="2255" y="6968"/>
                    <a:pt x="2309" y="6971"/>
                    <a:pt x="2364" y="6971"/>
                  </a:cubicBezTo>
                  <a:cubicBezTo>
                    <a:pt x="2569" y="6971"/>
                    <a:pt x="2793" y="6932"/>
                    <a:pt x="2924" y="6922"/>
                  </a:cubicBezTo>
                  <a:cubicBezTo>
                    <a:pt x="3235" y="6899"/>
                    <a:pt x="3559" y="6765"/>
                    <a:pt x="3742" y="6511"/>
                  </a:cubicBezTo>
                  <a:cubicBezTo>
                    <a:pt x="3758" y="6490"/>
                    <a:pt x="3737" y="6463"/>
                    <a:pt x="3713" y="6463"/>
                  </a:cubicBezTo>
                  <a:cubicBezTo>
                    <a:pt x="3711" y="6463"/>
                    <a:pt x="3708" y="6463"/>
                    <a:pt x="3706" y="6464"/>
                  </a:cubicBezTo>
                  <a:cubicBezTo>
                    <a:pt x="3393" y="6538"/>
                    <a:pt x="3053" y="6503"/>
                    <a:pt x="2734" y="6528"/>
                  </a:cubicBezTo>
                  <a:cubicBezTo>
                    <a:pt x="2691" y="6532"/>
                    <a:pt x="2641" y="6532"/>
                    <a:pt x="2586" y="6532"/>
                  </a:cubicBezTo>
                  <a:cubicBezTo>
                    <a:pt x="2570" y="6532"/>
                    <a:pt x="2553" y="6532"/>
                    <a:pt x="2536" y="6532"/>
                  </a:cubicBezTo>
                  <a:cubicBezTo>
                    <a:pt x="2396" y="6532"/>
                    <a:pt x="2237" y="6534"/>
                    <a:pt x="2113" y="6579"/>
                  </a:cubicBezTo>
                  <a:cubicBezTo>
                    <a:pt x="1887" y="5619"/>
                    <a:pt x="1680" y="4659"/>
                    <a:pt x="1593" y="3671"/>
                  </a:cubicBezTo>
                  <a:cubicBezTo>
                    <a:pt x="1592" y="3660"/>
                    <a:pt x="1582" y="3652"/>
                    <a:pt x="1572" y="3652"/>
                  </a:cubicBezTo>
                  <a:cubicBezTo>
                    <a:pt x="1565" y="3652"/>
                    <a:pt x="1558" y="3656"/>
                    <a:pt x="1555" y="3665"/>
                  </a:cubicBezTo>
                  <a:cubicBezTo>
                    <a:pt x="1154" y="5134"/>
                    <a:pt x="1782" y="6644"/>
                    <a:pt x="2003" y="8147"/>
                  </a:cubicBezTo>
                  <a:cubicBezTo>
                    <a:pt x="1915" y="8095"/>
                    <a:pt x="1808" y="8077"/>
                    <a:pt x="1695" y="8077"/>
                  </a:cubicBezTo>
                  <a:cubicBezTo>
                    <a:pt x="1518" y="8077"/>
                    <a:pt x="1329" y="8122"/>
                    <a:pt x="1181" y="8155"/>
                  </a:cubicBezTo>
                  <a:cubicBezTo>
                    <a:pt x="851" y="8225"/>
                    <a:pt x="433" y="8386"/>
                    <a:pt x="225" y="8666"/>
                  </a:cubicBezTo>
                  <a:cubicBezTo>
                    <a:pt x="209" y="8690"/>
                    <a:pt x="234" y="8714"/>
                    <a:pt x="257" y="8714"/>
                  </a:cubicBezTo>
                  <a:cubicBezTo>
                    <a:pt x="258" y="8714"/>
                    <a:pt x="260" y="8714"/>
                    <a:pt x="262" y="8713"/>
                  </a:cubicBezTo>
                  <a:cubicBezTo>
                    <a:pt x="561" y="8666"/>
                    <a:pt x="846" y="8528"/>
                    <a:pt x="1148" y="8475"/>
                  </a:cubicBezTo>
                  <a:cubicBezTo>
                    <a:pt x="1202" y="8465"/>
                    <a:pt x="1258" y="8461"/>
                    <a:pt x="1316" y="8461"/>
                  </a:cubicBezTo>
                  <a:cubicBezTo>
                    <a:pt x="1462" y="8461"/>
                    <a:pt x="1616" y="8484"/>
                    <a:pt x="1761" y="8484"/>
                  </a:cubicBezTo>
                  <a:cubicBezTo>
                    <a:pt x="1861" y="8484"/>
                    <a:pt x="1956" y="8474"/>
                    <a:pt x="2043" y="8437"/>
                  </a:cubicBezTo>
                  <a:cubicBezTo>
                    <a:pt x="2078" y="8770"/>
                    <a:pt x="2092" y="9103"/>
                    <a:pt x="2065" y="9434"/>
                  </a:cubicBezTo>
                  <a:cubicBezTo>
                    <a:pt x="1996" y="10222"/>
                    <a:pt x="2094" y="10988"/>
                    <a:pt x="2237" y="11752"/>
                  </a:cubicBezTo>
                  <a:cubicBezTo>
                    <a:pt x="1444" y="11768"/>
                    <a:pt x="615" y="12167"/>
                    <a:pt x="16" y="12629"/>
                  </a:cubicBezTo>
                  <a:cubicBezTo>
                    <a:pt x="1" y="12641"/>
                    <a:pt x="9" y="12665"/>
                    <a:pt x="26" y="12665"/>
                  </a:cubicBezTo>
                  <a:cubicBezTo>
                    <a:pt x="29" y="12665"/>
                    <a:pt x="33" y="12664"/>
                    <a:pt x="36" y="12662"/>
                  </a:cubicBezTo>
                  <a:cubicBezTo>
                    <a:pt x="779" y="12256"/>
                    <a:pt x="1507" y="12172"/>
                    <a:pt x="2303" y="12091"/>
                  </a:cubicBezTo>
                  <a:cubicBezTo>
                    <a:pt x="2336" y="12257"/>
                    <a:pt x="2372" y="12424"/>
                    <a:pt x="2406" y="12591"/>
                  </a:cubicBezTo>
                  <a:cubicBezTo>
                    <a:pt x="2646" y="13736"/>
                    <a:pt x="2760" y="14894"/>
                    <a:pt x="2963" y="16043"/>
                  </a:cubicBezTo>
                  <a:cubicBezTo>
                    <a:pt x="2114" y="16374"/>
                    <a:pt x="1282" y="16916"/>
                    <a:pt x="679" y="17534"/>
                  </a:cubicBezTo>
                  <a:cubicBezTo>
                    <a:pt x="652" y="17560"/>
                    <a:pt x="672" y="17612"/>
                    <a:pt x="707" y="17612"/>
                  </a:cubicBezTo>
                  <a:cubicBezTo>
                    <a:pt x="712" y="17612"/>
                    <a:pt x="717" y="17611"/>
                    <a:pt x="723" y="17609"/>
                  </a:cubicBezTo>
                  <a:cubicBezTo>
                    <a:pt x="1563" y="17276"/>
                    <a:pt x="2298" y="16782"/>
                    <a:pt x="3153" y="16489"/>
                  </a:cubicBezTo>
                  <a:cubicBezTo>
                    <a:pt x="3164" y="16491"/>
                    <a:pt x="3176" y="16492"/>
                    <a:pt x="3188" y="16492"/>
                  </a:cubicBezTo>
                  <a:cubicBezTo>
                    <a:pt x="3244" y="16492"/>
                    <a:pt x="3300" y="16469"/>
                    <a:pt x="3344" y="16429"/>
                  </a:cubicBezTo>
                  <a:cubicBezTo>
                    <a:pt x="3384" y="16417"/>
                    <a:pt x="3423" y="16403"/>
                    <a:pt x="3464" y="16392"/>
                  </a:cubicBezTo>
                  <a:cubicBezTo>
                    <a:pt x="4567" y="16092"/>
                    <a:pt x="5741" y="15997"/>
                    <a:pt x="6858" y="15723"/>
                  </a:cubicBezTo>
                  <a:cubicBezTo>
                    <a:pt x="7432" y="15582"/>
                    <a:pt x="8000" y="15458"/>
                    <a:pt x="8588" y="15393"/>
                  </a:cubicBezTo>
                  <a:cubicBezTo>
                    <a:pt x="8662" y="15385"/>
                    <a:pt x="8740" y="15381"/>
                    <a:pt x="8820" y="15381"/>
                  </a:cubicBezTo>
                  <a:cubicBezTo>
                    <a:pt x="9090" y="15381"/>
                    <a:pt x="9388" y="15418"/>
                    <a:pt x="9667" y="15418"/>
                  </a:cubicBezTo>
                  <a:cubicBezTo>
                    <a:pt x="9842" y="15418"/>
                    <a:pt x="10011" y="15403"/>
                    <a:pt x="10160" y="15356"/>
                  </a:cubicBezTo>
                  <a:cubicBezTo>
                    <a:pt x="10712" y="15181"/>
                    <a:pt x="11215" y="14988"/>
                    <a:pt x="11808" y="14968"/>
                  </a:cubicBezTo>
                  <a:cubicBezTo>
                    <a:pt x="11843" y="14967"/>
                    <a:pt x="11877" y="14967"/>
                    <a:pt x="11912" y="14967"/>
                  </a:cubicBezTo>
                  <a:cubicBezTo>
                    <a:pt x="12437" y="14967"/>
                    <a:pt x="12962" y="15101"/>
                    <a:pt x="13491" y="15101"/>
                  </a:cubicBezTo>
                  <a:cubicBezTo>
                    <a:pt x="13497" y="15101"/>
                    <a:pt x="13503" y="15101"/>
                    <a:pt x="13508" y="15101"/>
                  </a:cubicBezTo>
                  <a:cubicBezTo>
                    <a:pt x="13541" y="15101"/>
                    <a:pt x="13560" y="15058"/>
                    <a:pt x="13535" y="15035"/>
                  </a:cubicBezTo>
                  <a:cubicBezTo>
                    <a:pt x="13154" y="14677"/>
                    <a:pt x="12719" y="14562"/>
                    <a:pt x="12261" y="14562"/>
                  </a:cubicBezTo>
                  <a:cubicBezTo>
                    <a:pt x="11907" y="14562"/>
                    <a:pt x="11540" y="14631"/>
                    <a:pt x="11172" y="14710"/>
                  </a:cubicBezTo>
                  <a:cubicBezTo>
                    <a:pt x="11132" y="14717"/>
                    <a:pt x="11091" y="14722"/>
                    <a:pt x="11052" y="14728"/>
                  </a:cubicBezTo>
                  <a:cubicBezTo>
                    <a:pt x="11045" y="13577"/>
                    <a:pt x="10714" y="12460"/>
                    <a:pt x="10521" y="11329"/>
                  </a:cubicBezTo>
                  <a:cubicBezTo>
                    <a:pt x="10462" y="10985"/>
                    <a:pt x="10408" y="10640"/>
                    <a:pt x="10358" y="10296"/>
                  </a:cubicBezTo>
                  <a:lnTo>
                    <a:pt x="10358" y="10296"/>
                  </a:lnTo>
                  <a:cubicBezTo>
                    <a:pt x="10445" y="10308"/>
                    <a:pt x="10536" y="10314"/>
                    <a:pt x="10628" y="10314"/>
                  </a:cubicBezTo>
                  <a:cubicBezTo>
                    <a:pt x="11094" y="10314"/>
                    <a:pt x="11600" y="10162"/>
                    <a:pt x="11932" y="9885"/>
                  </a:cubicBezTo>
                  <a:cubicBezTo>
                    <a:pt x="11953" y="9868"/>
                    <a:pt x="11932" y="9842"/>
                    <a:pt x="11910" y="9842"/>
                  </a:cubicBezTo>
                  <a:cubicBezTo>
                    <a:pt x="11909" y="9842"/>
                    <a:pt x="11908" y="9842"/>
                    <a:pt x="11907" y="9842"/>
                  </a:cubicBezTo>
                  <a:cubicBezTo>
                    <a:pt x="11618" y="9892"/>
                    <a:pt x="11322" y="9897"/>
                    <a:pt x="11026" y="9897"/>
                  </a:cubicBezTo>
                  <a:cubicBezTo>
                    <a:pt x="10953" y="9897"/>
                    <a:pt x="10881" y="9896"/>
                    <a:pt x="10808" y="9896"/>
                  </a:cubicBezTo>
                  <a:cubicBezTo>
                    <a:pt x="10638" y="9896"/>
                    <a:pt x="10468" y="9898"/>
                    <a:pt x="10300" y="9909"/>
                  </a:cubicBezTo>
                  <a:cubicBezTo>
                    <a:pt x="10280" y="9777"/>
                    <a:pt x="10261" y="9643"/>
                    <a:pt x="10242" y="9512"/>
                  </a:cubicBezTo>
                  <a:cubicBezTo>
                    <a:pt x="10770" y="9236"/>
                    <a:pt x="11378" y="9039"/>
                    <a:pt x="11981" y="9039"/>
                  </a:cubicBezTo>
                  <a:cubicBezTo>
                    <a:pt x="12095" y="9039"/>
                    <a:pt x="12210" y="9046"/>
                    <a:pt x="12323" y="9061"/>
                  </a:cubicBezTo>
                  <a:cubicBezTo>
                    <a:pt x="12324" y="9061"/>
                    <a:pt x="12325" y="9061"/>
                    <a:pt x="12325" y="9061"/>
                  </a:cubicBezTo>
                  <a:cubicBezTo>
                    <a:pt x="12338" y="9061"/>
                    <a:pt x="12339" y="9040"/>
                    <a:pt x="12326" y="9035"/>
                  </a:cubicBezTo>
                  <a:cubicBezTo>
                    <a:pt x="12085" y="8964"/>
                    <a:pt x="11849" y="8931"/>
                    <a:pt x="11618" y="8931"/>
                  </a:cubicBezTo>
                  <a:cubicBezTo>
                    <a:pt x="11133" y="8931"/>
                    <a:pt x="10668" y="9076"/>
                    <a:pt x="10214" y="9309"/>
                  </a:cubicBezTo>
                  <a:cubicBezTo>
                    <a:pt x="10137" y="8752"/>
                    <a:pt x="10063" y="8195"/>
                    <a:pt x="9984" y="7638"/>
                  </a:cubicBezTo>
                  <a:cubicBezTo>
                    <a:pt x="9887" y="6950"/>
                    <a:pt x="9740" y="6276"/>
                    <a:pt x="9568" y="5609"/>
                  </a:cubicBezTo>
                  <a:cubicBezTo>
                    <a:pt x="10376" y="5238"/>
                    <a:pt x="11206" y="4964"/>
                    <a:pt x="12094" y="4868"/>
                  </a:cubicBezTo>
                  <a:cubicBezTo>
                    <a:pt x="12106" y="4867"/>
                    <a:pt x="12112" y="4846"/>
                    <a:pt x="12098" y="4844"/>
                  </a:cubicBezTo>
                  <a:cubicBezTo>
                    <a:pt x="11933" y="4818"/>
                    <a:pt x="11769" y="4806"/>
                    <a:pt x="11606" y="4806"/>
                  </a:cubicBezTo>
                  <a:cubicBezTo>
                    <a:pt x="10877" y="4806"/>
                    <a:pt x="10166" y="5046"/>
                    <a:pt x="9499" y="5345"/>
                  </a:cubicBezTo>
                  <a:cubicBezTo>
                    <a:pt x="9038" y="3620"/>
                    <a:pt x="8438" y="1935"/>
                    <a:pt x="8155" y="162"/>
                  </a:cubicBezTo>
                  <a:cubicBezTo>
                    <a:pt x="8154" y="156"/>
                    <a:pt x="8150" y="153"/>
                    <a:pt x="8145" y="153"/>
                  </a:cubicBezTo>
                  <a:cubicBezTo>
                    <a:pt x="8138" y="153"/>
                    <a:pt x="8130" y="158"/>
                    <a:pt x="8130" y="167"/>
                  </a:cubicBezTo>
                  <a:cubicBezTo>
                    <a:pt x="8029" y="1220"/>
                    <a:pt x="8409" y="2266"/>
                    <a:pt x="8704" y="3260"/>
                  </a:cubicBezTo>
                  <a:cubicBezTo>
                    <a:pt x="8913" y="3965"/>
                    <a:pt x="9138" y="4673"/>
                    <a:pt x="9226" y="5405"/>
                  </a:cubicBezTo>
                  <a:cubicBezTo>
                    <a:pt x="9296" y="5990"/>
                    <a:pt x="9305" y="6516"/>
                    <a:pt x="9442" y="7095"/>
                  </a:cubicBezTo>
                  <a:cubicBezTo>
                    <a:pt x="9598" y="7742"/>
                    <a:pt x="9779" y="8384"/>
                    <a:pt x="9931" y="9033"/>
                  </a:cubicBezTo>
                  <a:cubicBezTo>
                    <a:pt x="10097" y="9737"/>
                    <a:pt x="9985" y="10390"/>
                    <a:pt x="9983" y="11101"/>
                  </a:cubicBezTo>
                  <a:cubicBezTo>
                    <a:pt x="9977" y="12333"/>
                    <a:pt x="10560" y="13531"/>
                    <a:pt x="10741" y="14750"/>
                  </a:cubicBezTo>
                  <a:cubicBezTo>
                    <a:pt x="10730" y="14751"/>
                    <a:pt x="10719" y="14751"/>
                    <a:pt x="10708" y="14751"/>
                  </a:cubicBezTo>
                  <a:cubicBezTo>
                    <a:pt x="10317" y="14751"/>
                    <a:pt x="9917" y="14678"/>
                    <a:pt x="9527" y="14671"/>
                  </a:cubicBezTo>
                  <a:cubicBezTo>
                    <a:pt x="9507" y="14671"/>
                    <a:pt x="9486" y="14671"/>
                    <a:pt x="9466" y="14671"/>
                  </a:cubicBezTo>
                  <a:cubicBezTo>
                    <a:pt x="8836" y="14671"/>
                    <a:pt x="8214" y="14797"/>
                    <a:pt x="7604" y="14949"/>
                  </a:cubicBezTo>
                  <a:cubicBezTo>
                    <a:pt x="7254" y="15036"/>
                    <a:pt x="6911" y="15152"/>
                    <a:pt x="6571" y="15269"/>
                  </a:cubicBezTo>
                  <a:cubicBezTo>
                    <a:pt x="6474" y="14696"/>
                    <a:pt x="6574" y="14093"/>
                    <a:pt x="6571" y="13513"/>
                  </a:cubicBezTo>
                  <a:cubicBezTo>
                    <a:pt x="6568" y="12970"/>
                    <a:pt x="6499" y="12431"/>
                    <a:pt x="6410" y="11898"/>
                  </a:cubicBezTo>
                  <a:cubicBezTo>
                    <a:pt x="6287" y="11182"/>
                    <a:pt x="6184" y="10463"/>
                    <a:pt x="6077" y="9744"/>
                  </a:cubicBezTo>
                  <a:cubicBezTo>
                    <a:pt x="6498" y="9531"/>
                    <a:pt x="6851" y="9261"/>
                    <a:pt x="7318" y="9117"/>
                  </a:cubicBezTo>
                  <a:cubicBezTo>
                    <a:pt x="7793" y="8971"/>
                    <a:pt x="8313" y="9017"/>
                    <a:pt x="8779" y="8849"/>
                  </a:cubicBezTo>
                  <a:cubicBezTo>
                    <a:pt x="8809" y="8838"/>
                    <a:pt x="8809" y="8798"/>
                    <a:pt x="8779" y="8787"/>
                  </a:cubicBezTo>
                  <a:cubicBezTo>
                    <a:pt x="8559" y="8711"/>
                    <a:pt x="8281" y="8673"/>
                    <a:pt x="7982" y="8673"/>
                  </a:cubicBezTo>
                  <a:cubicBezTo>
                    <a:pt x="7277" y="8673"/>
                    <a:pt x="6455" y="8885"/>
                    <a:pt x="6010" y="9316"/>
                  </a:cubicBezTo>
                  <a:cubicBezTo>
                    <a:pt x="5933" y="8804"/>
                    <a:pt x="5852" y="8293"/>
                    <a:pt x="5758" y="7783"/>
                  </a:cubicBezTo>
                  <a:cubicBezTo>
                    <a:pt x="5623" y="7048"/>
                    <a:pt x="5445" y="6315"/>
                    <a:pt x="5393" y="5570"/>
                  </a:cubicBezTo>
                  <a:cubicBezTo>
                    <a:pt x="5354" y="5012"/>
                    <a:pt x="5343" y="4465"/>
                    <a:pt x="5246" y="3912"/>
                  </a:cubicBezTo>
                  <a:cubicBezTo>
                    <a:pt x="5223" y="3776"/>
                    <a:pt x="5202" y="3638"/>
                    <a:pt x="5183" y="3502"/>
                  </a:cubicBezTo>
                  <a:cubicBezTo>
                    <a:pt x="5927" y="3433"/>
                    <a:pt x="7023" y="3337"/>
                    <a:pt x="7600" y="2817"/>
                  </a:cubicBezTo>
                  <a:cubicBezTo>
                    <a:pt x="7615" y="2803"/>
                    <a:pt x="7601" y="2784"/>
                    <a:pt x="7584" y="2784"/>
                  </a:cubicBezTo>
                  <a:cubicBezTo>
                    <a:pt x="7583" y="2784"/>
                    <a:pt x="7583" y="2784"/>
                    <a:pt x="7582" y="2784"/>
                  </a:cubicBezTo>
                  <a:cubicBezTo>
                    <a:pt x="7170" y="2841"/>
                    <a:pt x="6771" y="2954"/>
                    <a:pt x="6356" y="3001"/>
                  </a:cubicBezTo>
                  <a:cubicBezTo>
                    <a:pt x="5948" y="3048"/>
                    <a:pt x="5538" y="3056"/>
                    <a:pt x="5131" y="3112"/>
                  </a:cubicBezTo>
                  <a:cubicBezTo>
                    <a:pt x="5086" y="2772"/>
                    <a:pt x="5038" y="2432"/>
                    <a:pt x="4956" y="2088"/>
                  </a:cubicBezTo>
                  <a:cubicBezTo>
                    <a:pt x="4791" y="1391"/>
                    <a:pt x="4535" y="719"/>
                    <a:pt x="4376" y="18"/>
                  </a:cubicBezTo>
                  <a:cubicBezTo>
                    <a:pt x="4373" y="6"/>
                    <a:pt x="4363" y="0"/>
                    <a:pt x="4353" y="0"/>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139;p38"/>
            <p:cNvSpPr/>
            <p:nvPr/>
          </p:nvSpPr>
          <p:spPr>
            <a:xfrm>
              <a:off x="3093150" y="3630925"/>
              <a:ext cx="196325" cy="237300"/>
            </a:xfrm>
            <a:custGeom>
              <a:avLst/>
              <a:gdLst/>
              <a:ahLst/>
              <a:cxnLst/>
              <a:rect l="l" t="t" r="r" b="b"/>
              <a:pathLst>
                <a:path w="7853" h="9492" extrusionOk="0">
                  <a:moveTo>
                    <a:pt x="3116" y="1"/>
                  </a:moveTo>
                  <a:cubicBezTo>
                    <a:pt x="3111" y="1"/>
                    <a:pt x="3105" y="4"/>
                    <a:pt x="3104" y="10"/>
                  </a:cubicBezTo>
                  <a:cubicBezTo>
                    <a:pt x="2931" y="977"/>
                    <a:pt x="3094" y="2031"/>
                    <a:pt x="3494" y="2926"/>
                  </a:cubicBezTo>
                  <a:cubicBezTo>
                    <a:pt x="3712" y="3418"/>
                    <a:pt x="4087" y="3836"/>
                    <a:pt x="4330" y="4320"/>
                  </a:cubicBezTo>
                  <a:cubicBezTo>
                    <a:pt x="4415" y="4488"/>
                    <a:pt x="4204" y="5007"/>
                    <a:pt x="4169" y="5180"/>
                  </a:cubicBezTo>
                  <a:cubicBezTo>
                    <a:pt x="4086" y="5589"/>
                    <a:pt x="4000" y="5998"/>
                    <a:pt x="3920" y="6408"/>
                  </a:cubicBezTo>
                  <a:cubicBezTo>
                    <a:pt x="3825" y="6897"/>
                    <a:pt x="3829" y="7102"/>
                    <a:pt x="3424" y="7338"/>
                  </a:cubicBezTo>
                  <a:cubicBezTo>
                    <a:pt x="3317" y="7402"/>
                    <a:pt x="3238" y="7507"/>
                    <a:pt x="3161" y="7599"/>
                  </a:cubicBezTo>
                  <a:cubicBezTo>
                    <a:pt x="2878" y="7942"/>
                    <a:pt x="2400" y="7915"/>
                    <a:pt x="2009" y="7944"/>
                  </a:cubicBezTo>
                  <a:cubicBezTo>
                    <a:pt x="1236" y="7999"/>
                    <a:pt x="387" y="8579"/>
                    <a:pt x="52" y="9269"/>
                  </a:cubicBezTo>
                  <a:cubicBezTo>
                    <a:pt x="1" y="9373"/>
                    <a:pt x="76" y="9491"/>
                    <a:pt x="178" y="9491"/>
                  </a:cubicBezTo>
                  <a:cubicBezTo>
                    <a:pt x="202" y="9491"/>
                    <a:pt x="227" y="9485"/>
                    <a:pt x="253" y="9471"/>
                  </a:cubicBezTo>
                  <a:cubicBezTo>
                    <a:pt x="1083" y="8999"/>
                    <a:pt x="1459" y="8235"/>
                    <a:pt x="2536" y="8202"/>
                  </a:cubicBezTo>
                  <a:cubicBezTo>
                    <a:pt x="2551" y="8201"/>
                    <a:pt x="2567" y="8201"/>
                    <a:pt x="2584" y="8201"/>
                  </a:cubicBezTo>
                  <a:cubicBezTo>
                    <a:pt x="2639" y="8201"/>
                    <a:pt x="2700" y="8203"/>
                    <a:pt x="2762" y="8203"/>
                  </a:cubicBezTo>
                  <a:cubicBezTo>
                    <a:pt x="2897" y="8203"/>
                    <a:pt x="3037" y="8194"/>
                    <a:pt x="3140" y="8133"/>
                  </a:cubicBezTo>
                  <a:cubicBezTo>
                    <a:pt x="3393" y="7985"/>
                    <a:pt x="3556" y="7560"/>
                    <a:pt x="3870" y="7519"/>
                  </a:cubicBezTo>
                  <a:cubicBezTo>
                    <a:pt x="3927" y="7511"/>
                    <a:pt x="3986" y="7484"/>
                    <a:pt x="4000" y="7420"/>
                  </a:cubicBezTo>
                  <a:cubicBezTo>
                    <a:pt x="4130" y="6801"/>
                    <a:pt x="4221" y="6174"/>
                    <a:pt x="4421" y="5572"/>
                  </a:cubicBezTo>
                  <a:cubicBezTo>
                    <a:pt x="4557" y="5165"/>
                    <a:pt x="4850" y="4918"/>
                    <a:pt x="4974" y="4620"/>
                  </a:cubicBezTo>
                  <a:cubicBezTo>
                    <a:pt x="5114" y="4652"/>
                    <a:pt x="5269" y="4663"/>
                    <a:pt x="5418" y="4663"/>
                  </a:cubicBezTo>
                  <a:cubicBezTo>
                    <a:pt x="5628" y="4663"/>
                    <a:pt x="5827" y="4640"/>
                    <a:pt x="5955" y="4620"/>
                  </a:cubicBezTo>
                  <a:cubicBezTo>
                    <a:pt x="6543" y="4526"/>
                    <a:pt x="7536" y="4100"/>
                    <a:pt x="7832" y="3538"/>
                  </a:cubicBezTo>
                  <a:cubicBezTo>
                    <a:pt x="7853" y="3499"/>
                    <a:pt x="7827" y="3458"/>
                    <a:pt x="7790" y="3458"/>
                  </a:cubicBezTo>
                  <a:cubicBezTo>
                    <a:pt x="7785" y="3458"/>
                    <a:pt x="7781" y="3459"/>
                    <a:pt x="7776" y="3460"/>
                  </a:cubicBezTo>
                  <a:cubicBezTo>
                    <a:pt x="7256" y="3589"/>
                    <a:pt x="6760" y="3834"/>
                    <a:pt x="6233" y="3962"/>
                  </a:cubicBezTo>
                  <a:cubicBezTo>
                    <a:pt x="5940" y="4033"/>
                    <a:pt x="5643" y="4090"/>
                    <a:pt x="5342" y="4093"/>
                  </a:cubicBezTo>
                  <a:cubicBezTo>
                    <a:pt x="5340" y="4093"/>
                    <a:pt x="5339" y="4093"/>
                    <a:pt x="5337" y="4093"/>
                  </a:cubicBezTo>
                  <a:cubicBezTo>
                    <a:pt x="5205" y="4093"/>
                    <a:pt x="5079" y="4043"/>
                    <a:pt x="4955" y="4004"/>
                  </a:cubicBezTo>
                  <a:cubicBezTo>
                    <a:pt x="4748" y="3515"/>
                    <a:pt x="4275" y="3061"/>
                    <a:pt x="3962" y="2651"/>
                  </a:cubicBezTo>
                  <a:cubicBezTo>
                    <a:pt x="3420" y="1942"/>
                    <a:pt x="3131" y="893"/>
                    <a:pt x="3130" y="13"/>
                  </a:cubicBezTo>
                  <a:cubicBezTo>
                    <a:pt x="3130" y="5"/>
                    <a:pt x="3123" y="1"/>
                    <a:pt x="3116" y="1"/>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140;p38"/>
            <p:cNvSpPr/>
            <p:nvPr/>
          </p:nvSpPr>
          <p:spPr>
            <a:xfrm>
              <a:off x="2928775" y="3714650"/>
              <a:ext cx="227850" cy="396200"/>
            </a:xfrm>
            <a:custGeom>
              <a:avLst/>
              <a:gdLst/>
              <a:ahLst/>
              <a:cxnLst/>
              <a:rect l="l" t="t" r="r" b="b"/>
              <a:pathLst>
                <a:path w="9114" h="15848" extrusionOk="0">
                  <a:moveTo>
                    <a:pt x="9019" y="1"/>
                  </a:moveTo>
                  <a:cubicBezTo>
                    <a:pt x="9008" y="1"/>
                    <a:pt x="8996" y="4"/>
                    <a:pt x="8984" y="11"/>
                  </a:cubicBezTo>
                  <a:cubicBezTo>
                    <a:pt x="7520" y="876"/>
                    <a:pt x="6360" y="1862"/>
                    <a:pt x="5198" y="3109"/>
                  </a:cubicBezTo>
                  <a:cubicBezTo>
                    <a:pt x="4075" y="4314"/>
                    <a:pt x="2840" y="5549"/>
                    <a:pt x="1889" y="6895"/>
                  </a:cubicBezTo>
                  <a:cubicBezTo>
                    <a:pt x="1022" y="8120"/>
                    <a:pt x="490" y="9565"/>
                    <a:pt x="257" y="11038"/>
                  </a:cubicBezTo>
                  <a:cubicBezTo>
                    <a:pt x="0" y="12660"/>
                    <a:pt x="549" y="14228"/>
                    <a:pt x="927" y="15792"/>
                  </a:cubicBezTo>
                  <a:cubicBezTo>
                    <a:pt x="936" y="15830"/>
                    <a:pt x="967" y="15847"/>
                    <a:pt x="998" y="15847"/>
                  </a:cubicBezTo>
                  <a:cubicBezTo>
                    <a:pt x="1038" y="15847"/>
                    <a:pt x="1079" y="15820"/>
                    <a:pt x="1079" y="15773"/>
                  </a:cubicBezTo>
                  <a:cubicBezTo>
                    <a:pt x="1070" y="15000"/>
                    <a:pt x="896" y="14236"/>
                    <a:pt x="821" y="13469"/>
                  </a:cubicBezTo>
                  <a:cubicBezTo>
                    <a:pt x="755" y="12792"/>
                    <a:pt x="811" y="12093"/>
                    <a:pt x="857" y="11414"/>
                  </a:cubicBezTo>
                  <a:cubicBezTo>
                    <a:pt x="968" y="9782"/>
                    <a:pt x="1621" y="8270"/>
                    <a:pt x="2352" y="6833"/>
                  </a:cubicBezTo>
                  <a:cubicBezTo>
                    <a:pt x="3046" y="5467"/>
                    <a:pt x="4306" y="4354"/>
                    <a:pt x="5460" y="3374"/>
                  </a:cubicBezTo>
                  <a:cubicBezTo>
                    <a:pt x="6713" y="2310"/>
                    <a:pt x="7931" y="1310"/>
                    <a:pt x="9068" y="122"/>
                  </a:cubicBezTo>
                  <a:cubicBezTo>
                    <a:pt x="9114" y="74"/>
                    <a:pt x="9074" y="1"/>
                    <a:pt x="9019" y="1"/>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141;p38"/>
            <p:cNvSpPr/>
            <p:nvPr/>
          </p:nvSpPr>
          <p:spPr>
            <a:xfrm>
              <a:off x="2886325" y="4171150"/>
              <a:ext cx="189250" cy="45075"/>
            </a:xfrm>
            <a:custGeom>
              <a:avLst/>
              <a:gdLst/>
              <a:ahLst/>
              <a:cxnLst/>
              <a:rect l="l" t="t" r="r" b="b"/>
              <a:pathLst>
                <a:path w="7570" h="1803" extrusionOk="0">
                  <a:moveTo>
                    <a:pt x="6443" y="1"/>
                  </a:moveTo>
                  <a:cubicBezTo>
                    <a:pt x="5609" y="1"/>
                    <a:pt x="4785" y="107"/>
                    <a:pt x="3957" y="307"/>
                  </a:cubicBezTo>
                  <a:cubicBezTo>
                    <a:pt x="2600" y="634"/>
                    <a:pt x="1450" y="1489"/>
                    <a:pt x="45" y="1726"/>
                  </a:cubicBezTo>
                  <a:cubicBezTo>
                    <a:pt x="1" y="1734"/>
                    <a:pt x="15" y="1800"/>
                    <a:pt x="56" y="1801"/>
                  </a:cubicBezTo>
                  <a:cubicBezTo>
                    <a:pt x="109" y="1802"/>
                    <a:pt x="162" y="1803"/>
                    <a:pt x="215" y="1803"/>
                  </a:cubicBezTo>
                  <a:cubicBezTo>
                    <a:pt x="1385" y="1803"/>
                    <a:pt x="2453" y="1480"/>
                    <a:pt x="3566" y="1122"/>
                  </a:cubicBezTo>
                  <a:cubicBezTo>
                    <a:pt x="4136" y="937"/>
                    <a:pt x="4667" y="625"/>
                    <a:pt x="5222" y="403"/>
                  </a:cubicBezTo>
                  <a:cubicBezTo>
                    <a:pt x="5843" y="155"/>
                    <a:pt x="6542" y="122"/>
                    <a:pt x="7213" y="122"/>
                  </a:cubicBezTo>
                  <a:cubicBezTo>
                    <a:pt x="7318" y="122"/>
                    <a:pt x="7423" y="123"/>
                    <a:pt x="7527" y="124"/>
                  </a:cubicBezTo>
                  <a:cubicBezTo>
                    <a:pt x="7570" y="124"/>
                    <a:pt x="7568" y="65"/>
                    <a:pt x="7527" y="61"/>
                  </a:cubicBezTo>
                  <a:cubicBezTo>
                    <a:pt x="7163" y="20"/>
                    <a:pt x="6802" y="1"/>
                    <a:pt x="6443" y="1"/>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142;p38"/>
            <p:cNvSpPr/>
            <p:nvPr/>
          </p:nvSpPr>
          <p:spPr>
            <a:xfrm>
              <a:off x="2916700" y="4204825"/>
              <a:ext cx="135375" cy="42150"/>
            </a:xfrm>
            <a:custGeom>
              <a:avLst/>
              <a:gdLst/>
              <a:ahLst/>
              <a:cxnLst/>
              <a:rect l="l" t="t" r="r" b="b"/>
              <a:pathLst>
                <a:path w="5415" h="1686" extrusionOk="0">
                  <a:moveTo>
                    <a:pt x="5337" y="1"/>
                  </a:moveTo>
                  <a:cubicBezTo>
                    <a:pt x="5334" y="1"/>
                    <a:pt x="5330" y="1"/>
                    <a:pt x="5327" y="2"/>
                  </a:cubicBezTo>
                  <a:cubicBezTo>
                    <a:pt x="4436" y="147"/>
                    <a:pt x="3512" y="308"/>
                    <a:pt x="2667" y="619"/>
                  </a:cubicBezTo>
                  <a:cubicBezTo>
                    <a:pt x="1804" y="937"/>
                    <a:pt x="1001" y="1331"/>
                    <a:pt x="95" y="1521"/>
                  </a:cubicBezTo>
                  <a:cubicBezTo>
                    <a:pt x="1" y="1539"/>
                    <a:pt x="25" y="1682"/>
                    <a:pt x="118" y="1684"/>
                  </a:cubicBezTo>
                  <a:cubicBezTo>
                    <a:pt x="167" y="1685"/>
                    <a:pt x="217" y="1685"/>
                    <a:pt x="266" y="1685"/>
                  </a:cubicBezTo>
                  <a:cubicBezTo>
                    <a:pt x="1057" y="1685"/>
                    <a:pt x="1786" y="1556"/>
                    <a:pt x="2550" y="1328"/>
                  </a:cubicBezTo>
                  <a:cubicBezTo>
                    <a:pt x="3537" y="1034"/>
                    <a:pt x="4372" y="417"/>
                    <a:pt x="5355" y="100"/>
                  </a:cubicBezTo>
                  <a:cubicBezTo>
                    <a:pt x="5414" y="80"/>
                    <a:pt x="5394" y="1"/>
                    <a:pt x="5337" y="1"/>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143;p38"/>
            <p:cNvSpPr/>
            <p:nvPr/>
          </p:nvSpPr>
          <p:spPr>
            <a:xfrm>
              <a:off x="3167250" y="3596600"/>
              <a:ext cx="32775" cy="64975"/>
            </a:xfrm>
            <a:custGeom>
              <a:avLst/>
              <a:gdLst/>
              <a:ahLst/>
              <a:cxnLst/>
              <a:rect l="l" t="t" r="r" b="b"/>
              <a:pathLst>
                <a:path w="1311" h="2599" extrusionOk="0">
                  <a:moveTo>
                    <a:pt x="1054" y="1"/>
                  </a:moveTo>
                  <a:cubicBezTo>
                    <a:pt x="1047" y="1"/>
                    <a:pt x="1040" y="2"/>
                    <a:pt x="1033" y="3"/>
                  </a:cubicBezTo>
                  <a:cubicBezTo>
                    <a:pt x="0" y="179"/>
                    <a:pt x="195" y="1867"/>
                    <a:pt x="567" y="2501"/>
                  </a:cubicBezTo>
                  <a:cubicBezTo>
                    <a:pt x="606" y="2566"/>
                    <a:pt x="675" y="2599"/>
                    <a:pt x="744" y="2599"/>
                  </a:cubicBezTo>
                  <a:cubicBezTo>
                    <a:pt x="813" y="2599"/>
                    <a:pt x="883" y="2566"/>
                    <a:pt x="922" y="2499"/>
                  </a:cubicBezTo>
                  <a:cubicBezTo>
                    <a:pt x="1160" y="2085"/>
                    <a:pt x="1220" y="1668"/>
                    <a:pt x="1246" y="1198"/>
                  </a:cubicBezTo>
                  <a:cubicBezTo>
                    <a:pt x="1268" y="810"/>
                    <a:pt x="1311" y="393"/>
                    <a:pt x="1121" y="38"/>
                  </a:cubicBezTo>
                  <a:cubicBezTo>
                    <a:pt x="1106" y="12"/>
                    <a:pt x="1081" y="1"/>
                    <a:pt x="1054"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144;p38"/>
            <p:cNvSpPr/>
            <p:nvPr/>
          </p:nvSpPr>
          <p:spPr>
            <a:xfrm>
              <a:off x="3184000" y="3672275"/>
              <a:ext cx="13900" cy="13300"/>
            </a:xfrm>
            <a:custGeom>
              <a:avLst/>
              <a:gdLst/>
              <a:ahLst/>
              <a:cxnLst/>
              <a:rect l="l" t="t" r="r" b="b"/>
              <a:pathLst>
                <a:path w="556" h="532" extrusionOk="0">
                  <a:moveTo>
                    <a:pt x="216" y="0"/>
                  </a:moveTo>
                  <a:cubicBezTo>
                    <a:pt x="68" y="0"/>
                    <a:pt x="1" y="134"/>
                    <a:pt x="26" y="259"/>
                  </a:cubicBezTo>
                  <a:cubicBezTo>
                    <a:pt x="26" y="403"/>
                    <a:pt x="128" y="532"/>
                    <a:pt x="273" y="532"/>
                  </a:cubicBezTo>
                  <a:cubicBezTo>
                    <a:pt x="296" y="532"/>
                    <a:pt x="320" y="528"/>
                    <a:pt x="345" y="521"/>
                  </a:cubicBezTo>
                  <a:cubicBezTo>
                    <a:pt x="431" y="497"/>
                    <a:pt x="501" y="428"/>
                    <a:pt x="524" y="342"/>
                  </a:cubicBezTo>
                  <a:cubicBezTo>
                    <a:pt x="556" y="223"/>
                    <a:pt x="501" y="121"/>
                    <a:pt x="406" y="54"/>
                  </a:cubicBezTo>
                  <a:cubicBezTo>
                    <a:pt x="352" y="14"/>
                    <a:pt x="285" y="0"/>
                    <a:pt x="220" y="0"/>
                  </a:cubicBezTo>
                  <a:cubicBezTo>
                    <a:pt x="219" y="0"/>
                    <a:pt x="217" y="0"/>
                    <a:pt x="216" y="0"/>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145;p38"/>
            <p:cNvSpPr/>
            <p:nvPr/>
          </p:nvSpPr>
          <p:spPr>
            <a:xfrm>
              <a:off x="3029625" y="3777475"/>
              <a:ext cx="215950" cy="159425"/>
            </a:xfrm>
            <a:custGeom>
              <a:avLst/>
              <a:gdLst/>
              <a:ahLst/>
              <a:cxnLst/>
              <a:rect l="l" t="t" r="r" b="b"/>
              <a:pathLst>
                <a:path w="8638" h="6377" extrusionOk="0">
                  <a:moveTo>
                    <a:pt x="8118" y="1"/>
                  </a:moveTo>
                  <a:cubicBezTo>
                    <a:pt x="8000" y="1"/>
                    <a:pt x="7888" y="66"/>
                    <a:pt x="7847" y="230"/>
                  </a:cubicBezTo>
                  <a:cubicBezTo>
                    <a:pt x="7792" y="450"/>
                    <a:pt x="7773" y="638"/>
                    <a:pt x="7788" y="866"/>
                  </a:cubicBezTo>
                  <a:cubicBezTo>
                    <a:pt x="7795" y="976"/>
                    <a:pt x="7326" y="1328"/>
                    <a:pt x="7249" y="1418"/>
                  </a:cubicBezTo>
                  <a:cubicBezTo>
                    <a:pt x="6744" y="2004"/>
                    <a:pt x="6730" y="2771"/>
                    <a:pt x="6443" y="3455"/>
                  </a:cubicBezTo>
                  <a:cubicBezTo>
                    <a:pt x="6360" y="3451"/>
                    <a:pt x="6276" y="3449"/>
                    <a:pt x="6192" y="3449"/>
                  </a:cubicBezTo>
                  <a:cubicBezTo>
                    <a:pt x="5076" y="3449"/>
                    <a:pt x="3901" y="3773"/>
                    <a:pt x="2813" y="3892"/>
                  </a:cubicBezTo>
                  <a:cubicBezTo>
                    <a:pt x="1403" y="4044"/>
                    <a:pt x="579" y="4867"/>
                    <a:pt x="58" y="6098"/>
                  </a:cubicBezTo>
                  <a:cubicBezTo>
                    <a:pt x="1" y="6232"/>
                    <a:pt x="77" y="6377"/>
                    <a:pt x="219" y="6377"/>
                  </a:cubicBezTo>
                  <a:cubicBezTo>
                    <a:pt x="234" y="6377"/>
                    <a:pt x="251" y="6375"/>
                    <a:pt x="267" y="6372"/>
                  </a:cubicBezTo>
                  <a:cubicBezTo>
                    <a:pt x="1218" y="6164"/>
                    <a:pt x="2071" y="5614"/>
                    <a:pt x="3009" y="5339"/>
                  </a:cubicBezTo>
                  <a:cubicBezTo>
                    <a:pt x="3978" y="5056"/>
                    <a:pt x="4917" y="4226"/>
                    <a:pt x="5927" y="4226"/>
                  </a:cubicBezTo>
                  <a:cubicBezTo>
                    <a:pt x="6146" y="4226"/>
                    <a:pt x="6367" y="4265"/>
                    <a:pt x="6594" y="4356"/>
                  </a:cubicBezTo>
                  <a:cubicBezTo>
                    <a:pt x="6631" y="4371"/>
                    <a:pt x="6671" y="4378"/>
                    <a:pt x="6711" y="4378"/>
                  </a:cubicBezTo>
                  <a:cubicBezTo>
                    <a:pt x="6865" y="4378"/>
                    <a:pt x="7029" y="4278"/>
                    <a:pt x="7099" y="4151"/>
                  </a:cubicBezTo>
                  <a:cubicBezTo>
                    <a:pt x="7277" y="3831"/>
                    <a:pt x="7353" y="3576"/>
                    <a:pt x="7412" y="3212"/>
                  </a:cubicBezTo>
                  <a:cubicBezTo>
                    <a:pt x="7485" y="2770"/>
                    <a:pt x="8033" y="2263"/>
                    <a:pt x="8277" y="1912"/>
                  </a:cubicBezTo>
                  <a:cubicBezTo>
                    <a:pt x="8382" y="1762"/>
                    <a:pt x="8486" y="1578"/>
                    <a:pt x="8466" y="1384"/>
                  </a:cubicBezTo>
                  <a:cubicBezTo>
                    <a:pt x="8449" y="1217"/>
                    <a:pt x="8267" y="660"/>
                    <a:pt x="8383" y="542"/>
                  </a:cubicBezTo>
                  <a:cubicBezTo>
                    <a:pt x="8637" y="280"/>
                    <a:pt x="8363" y="1"/>
                    <a:pt x="8118"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146;p38"/>
            <p:cNvSpPr/>
            <p:nvPr/>
          </p:nvSpPr>
          <p:spPr>
            <a:xfrm>
              <a:off x="2838375" y="3654450"/>
              <a:ext cx="201300" cy="67700"/>
            </a:xfrm>
            <a:custGeom>
              <a:avLst/>
              <a:gdLst/>
              <a:ahLst/>
              <a:cxnLst/>
              <a:rect l="l" t="t" r="r" b="b"/>
              <a:pathLst>
                <a:path w="8052" h="2708" extrusionOk="0">
                  <a:moveTo>
                    <a:pt x="7457" y="1"/>
                  </a:moveTo>
                  <a:cubicBezTo>
                    <a:pt x="7383" y="1"/>
                    <a:pt x="7311" y="19"/>
                    <a:pt x="7256" y="61"/>
                  </a:cubicBezTo>
                  <a:cubicBezTo>
                    <a:pt x="6779" y="428"/>
                    <a:pt x="6129" y="767"/>
                    <a:pt x="5502" y="767"/>
                  </a:cubicBezTo>
                  <a:cubicBezTo>
                    <a:pt x="5351" y="767"/>
                    <a:pt x="5201" y="748"/>
                    <a:pt x="5056" y="704"/>
                  </a:cubicBezTo>
                  <a:cubicBezTo>
                    <a:pt x="4574" y="559"/>
                    <a:pt x="4084" y="492"/>
                    <a:pt x="3589" y="492"/>
                  </a:cubicBezTo>
                  <a:cubicBezTo>
                    <a:pt x="3398" y="492"/>
                    <a:pt x="3205" y="502"/>
                    <a:pt x="3012" y="521"/>
                  </a:cubicBezTo>
                  <a:cubicBezTo>
                    <a:pt x="1603" y="663"/>
                    <a:pt x="935" y="1544"/>
                    <a:pt x="64" y="2533"/>
                  </a:cubicBezTo>
                  <a:cubicBezTo>
                    <a:pt x="1" y="2605"/>
                    <a:pt x="50" y="2708"/>
                    <a:pt x="138" y="2708"/>
                  </a:cubicBezTo>
                  <a:cubicBezTo>
                    <a:pt x="146" y="2708"/>
                    <a:pt x="154" y="2707"/>
                    <a:pt x="162" y="2705"/>
                  </a:cubicBezTo>
                  <a:cubicBezTo>
                    <a:pt x="797" y="2573"/>
                    <a:pt x="1377" y="2316"/>
                    <a:pt x="1989" y="2107"/>
                  </a:cubicBezTo>
                  <a:cubicBezTo>
                    <a:pt x="2315" y="1994"/>
                    <a:pt x="2656" y="1976"/>
                    <a:pt x="3001" y="1976"/>
                  </a:cubicBezTo>
                  <a:cubicBezTo>
                    <a:pt x="3172" y="1976"/>
                    <a:pt x="3344" y="1980"/>
                    <a:pt x="3515" y="1980"/>
                  </a:cubicBezTo>
                  <a:cubicBezTo>
                    <a:pt x="3737" y="1980"/>
                    <a:pt x="3957" y="1973"/>
                    <a:pt x="4173" y="1937"/>
                  </a:cubicBezTo>
                  <a:cubicBezTo>
                    <a:pt x="4959" y="1806"/>
                    <a:pt x="5384" y="1263"/>
                    <a:pt x="6115" y="1023"/>
                  </a:cubicBezTo>
                  <a:cubicBezTo>
                    <a:pt x="6582" y="870"/>
                    <a:pt x="6875" y="865"/>
                    <a:pt x="7357" y="865"/>
                  </a:cubicBezTo>
                  <a:cubicBezTo>
                    <a:pt x="7394" y="865"/>
                    <a:pt x="7433" y="865"/>
                    <a:pt x="7474" y="865"/>
                  </a:cubicBezTo>
                  <a:cubicBezTo>
                    <a:pt x="7689" y="865"/>
                    <a:pt x="7806" y="710"/>
                    <a:pt x="7941" y="568"/>
                  </a:cubicBezTo>
                  <a:cubicBezTo>
                    <a:pt x="8052" y="452"/>
                    <a:pt x="8032" y="256"/>
                    <a:pt x="7890" y="175"/>
                  </a:cubicBezTo>
                  <a:cubicBezTo>
                    <a:pt x="7823" y="139"/>
                    <a:pt x="7757" y="100"/>
                    <a:pt x="7691" y="61"/>
                  </a:cubicBezTo>
                  <a:cubicBezTo>
                    <a:pt x="7626" y="24"/>
                    <a:pt x="7541" y="1"/>
                    <a:pt x="7457"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147;p38"/>
            <p:cNvSpPr/>
            <p:nvPr/>
          </p:nvSpPr>
          <p:spPr>
            <a:xfrm>
              <a:off x="3075775" y="3537150"/>
              <a:ext cx="45650" cy="51600"/>
            </a:xfrm>
            <a:custGeom>
              <a:avLst/>
              <a:gdLst/>
              <a:ahLst/>
              <a:cxnLst/>
              <a:rect l="l" t="t" r="r" b="b"/>
              <a:pathLst>
                <a:path w="1826" h="2064" extrusionOk="0">
                  <a:moveTo>
                    <a:pt x="302" y="1"/>
                  </a:moveTo>
                  <a:cubicBezTo>
                    <a:pt x="241" y="1"/>
                    <a:pt x="183" y="30"/>
                    <a:pt x="148" y="100"/>
                  </a:cubicBezTo>
                  <a:cubicBezTo>
                    <a:pt x="0" y="391"/>
                    <a:pt x="0" y="705"/>
                    <a:pt x="85" y="1015"/>
                  </a:cubicBezTo>
                  <a:cubicBezTo>
                    <a:pt x="185" y="1376"/>
                    <a:pt x="386" y="1841"/>
                    <a:pt x="749" y="2002"/>
                  </a:cubicBezTo>
                  <a:cubicBezTo>
                    <a:pt x="844" y="2044"/>
                    <a:pt x="940" y="2063"/>
                    <a:pt x="1033" y="2063"/>
                  </a:cubicBezTo>
                  <a:cubicBezTo>
                    <a:pt x="1467" y="2063"/>
                    <a:pt x="1826" y="1646"/>
                    <a:pt x="1574" y="1179"/>
                  </a:cubicBezTo>
                  <a:cubicBezTo>
                    <a:pt x="1435" y="920"/>
                    <a:pt x="1194" y="782"/>
                    <a:pt x="961" y="620"/>
                  </a:cubicBezTo>
                  <a:cubicBezTo>
                    <a:pt x="804" y="510"/>
                    <a:pt x="583" y="327"/>
                    <a:pt x="512" y="146"/>
                  </a:cubicBezTo>
                  <a:cubicBezTo>
                    <a:pt x="478" y="60"/>
                    <a:pt x="388" y="1"/>
                    <a:pt x="302"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148;p38"/>
            <p:cNvSpPr/>
            <p:nvPr/>
          </p:nvSpPr>
          <p:spPr>
            <a:xfrm>
              <a:off x="3002925" y="3244125"/>
              <a:ext cx="39275" cy="27625"/>
            </a:xfrm>
            <a:custGeom>
              <a:avLst/>
              <a:gdLst/>
              <a:ahLst/>
              <a:cxnLst/>
              <a:rect l="l" t="t" r="r" b="b"/>
              <a:pathLst>
                <a:path w="1571" h="1105" extrusionOk="0">
                  <a:moveTo>
                    <a:pt x="968" y="1"/>
                  </a:moveTo>
                  <a:cubicBezTo>
                    <a:pt x="864" y="1"/>
                    <a:pt x="758" y="21"/>
                    <a:pt x="661" y="53"/>
                  </a:cubicBezTo>
                  <a:cubicBezTo>
                    <a:pt x="359" y="157"/>
                    <a:pt x="110" y="367"/>
                    <a:pt x="42" y="687"/>
                  </a:cubicBezTo>
                  <a:cubicBezTo>
                    <a:pt x="1" y="886"/>
                    <a:pt x="145" y="1105"/>
                    <a:pt x="349" y="1105"/>
                  </a:cubicBezTo>
                  <a:cubicBezTo>
                    <a:pt x="380" y="1105"/>
                    <a:pt x="412" y="1100"/>
                    <a:pt x="445" y="1089"/>
                  </a:cubicBezTo>
                  <a:cubicBezTo>
                    <a:pt x="621" y="1031"/>
                    <a:pt x="783" y="944"/>
                    <a:pt x="959" y="885"/>
                  </a:cubicBezTo>
                  <a:cubicBezTo>
                    <a:pt x="1168" y="814"/>
                    <a:pt x="1374" y="740"/>
                    <a:pt x="1453" y="528"/>
                  </a:cubicBezTo>
                  <a:cubicBezTo>
                    <a:pt x="1469" y="522"/>
                    <a:pt x="1481" y="515"/>
                    <a:pt x="1495" y="507"/>
                  </a:cubicBezTo>
                  <a:cubicBezTo>
                    <a:pt x="1554" y="474"/>
                    <a:pt x="1571" y="383"/>
                    <a:pt x="1517" y="337"/>
                  </a:cubicBezTo>
                  <a:cubicBezTo>
                    <a:pt x="1492" y="316"/>
                    <a:pt x="1471" y="297"/>
                    <a:pt x="1448" y="281"/>
                  </a:cubicBezTo>
                  <a:cubicBezTo>
                    <a:pt x="1365" y="77"/>
                    <a:pt x="1173" y="1"/>
                    <a:pt x="968"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149;p38"/>
            <p:cNvSpPr/>
            <p:nvPr/>
          </p:nvSpPr>
          <p:spPr>
            <a:xfrm>
              <a:off x="2908500" y="3189100"/>
              <a:ext cx="33200" cy="56650"/>
            </a:xfrm>
            <a:custGeom>
              <a:avLst/>
              <a:gdLst/>
              <a:ahLst/>
              <a:cxnLst/>
              <a:rect l="l" t="t" r="r" b="b"/>
              <a:pathLst>
                <a:path w="1328" h="2266" extrusionOk="0">
                  <a:moveTo>
                    <a:pt x="1076" y="1"/>
                  </a:moveTo>
                  <a:cubicBezTo>
                    <a:pt x="1067" y="1"/>
                    <a:pt x="1057" y="2"/>
                    <a:pt x="1046" y="3"/>
                  </a:cubicBezTo>
                  <a:cubicBezTo>
                    <a:pt x="587" y="63"/>
                    <a:pt x="112" y="373"/>
                    <a:pt x="37" y="863"/>
                  </a:cubicBezTo>
                  <a:cubicBezTo>
                    <a:pt x="0" y="1101"/>
                    <a:pt x="95" y="1352"/>
                    <a:pt x="157" y="1580"/>
                  </a:cubicBezTo>
                  <a:cubicBezTo>
                    <a:pt x="221" y="1810"/>
                    <a:pt x="170" y="2062"/>
                    <a:pt x="328" y="2246"/>
                  </a:cubicBezTo>
                  <a:cubicBezTo>
                    <a:pt x="338" y="2259"/>
                    <a:pt x="356" y="2265"/>
                    <a:pt x="373" y="2265"/>
                  </a:cubicBezTo>
                  <a:cubicBezTo>
                    <a:pt x="390" y="2265"/>
                    <a:pt x="407" y="2259"/>
                    <a:pt x="418" y="2246"/>
                  </a:cubicBezTo>
                  <a:cubicBezTo>
                    <a:pt x="627" y="2006"/>
                    <a:pt x="527" y="1643"/>
                    <a:pt x="778" y="1395"/>
                  </a:cubicBezTo>
                  <a:cubicBezTo>
                    <a:pt x="1053" y="1118"/>
                    <a:pt x="1102" y="725"/>
                    <a:pt x="1262" y="379"/>
                  </a:cubicBezTo>
                  <a:cubicBezTo>
                    <a:pt x="1328" y="237"/>
                    <a:pt x="1262" y="1"/>
                    <a:pt x="1076"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150;p38"/>
            <p:cNvSpPr/>
            <p:nvPr/>
          </p:nvSpPr>
          <p:spPr>
            <a:xfrm>
              <a:off x="2914750" y="3247500"/>
              <a:ext cx="18925" cy="28550"/>
            </a:xfrm>
            <a:custGeom>
              <a:avLst/>
              <a:gdLst/>
              <a:ahLst/>
              <a:cxnLst/>
              <a:rect l="l" t="t" r="r" b="b"/>
              <a:pathLst>
                <a:path w="757" h="1142" extrusionOk="0">
                  <a:moveTo>
                    <a:pt x="122" y="1"/>
                  </a:moveTo>
                  <a:cubicBezTo>
                    <a:pt x="119" y="1"/>
                    <a:pt x="116" y="1"/>
                    <a:pt x="113" y="3"/>
                  </a:cubicBezTo>
                  <a:cubicBezTo>
                    <a:pt x="0" y="74"/>
                    <a:pt x="47" y="289"/>
                    <a:pt x="39" y="405"/>
                  </a:cubicBezTo>
                  <a:cubicBezTo>
                    <a:pt x="22" y="681"/>
                    <a:pt x="65" y="929"/>
                    <a:pt x="303" y="1096"/>
                  </a:cubicBezTo>
                  <a:cubicBezTo>
                    <a:pt x="348" y="1127"/>
                    <a:pt x="398" y="1141"/>
                    <a:pt x="447" y="1141"/>
                  </a:cubicBezTo>
                  <a:cubicBezTo>
                    <a:pt x="603" y="1141"/>
                    <a:pt x="756" y="1002"/>
                    <a:pt x="752" y="840"/>
                  </a:cubicBezTo>
                  <a:cubicBezTo>
                    <a:pt x="747" y="607"/>
                    <a:pt x="620" y="462"/>
                    <a:pt x="433" y="339"/>
                  </a:cubicBezTo>
                  <a:cubicBezTo>
                    <a:pt x="351" y="284"/>
                    <a:pt x="277" y="230"/>
                    <a:pt x="227" y="140"/>
                  </a:cubicBezTo>
                  <a:cubicBezTo>
                    <a:pt x="186" y="70"/>
                    <a:pt x="199" y="38"/>
                    <a:pt x="131" y="3"/>
                  </a:cubicBezTo>
                  <a:cubicBezTo>
                    <a:pt x="128" y="2"/>
                    <a:pt x="125" y="1"/>
                    <a:pt x="122"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151;p38"/>
            <p:cNvSpPr/>
            <p:nvPr/>
          </p:nvSpPr>
          <p:spPr>
            <a:xfrm>
              <a:off x="2850825" y="3279775"/>
              <a:ext cx="20225" cy="29375"/>
            </a:xfrm>
            <a:custGeom>
              <a:avLst/>
              <a:gdLst/>
              <a:ahLst/>
              <a:cxnLst/>
              <a:rect l="l" t="t" r="r" b="b"/>
              <a:pathLst>
                <a:path w="809" h="1175" extrusionOk="0">
                  <a:moveTo>
                    <a:pt x="578" y="1"/>
                  </a:moveTo>
                  <a:cubicBezTo>
                    <a:pt x="429" y="1"/>
                    <a:pt x="280" y="143"/>
                    <a:pt x="203" y="251"/>
                  </a:cubicBezTo>
                  <a:cubicBezTo>
                    <a:pt x="74" y="433"/>
                    <a:pt x="1" y="630"/>
                    <a:pt x="19" y="855"/>
                  </a:cubicBezTo>
                  <a:cubicBezTo>
                    <a:pt x="38" y="1067"/>
                    <a:pt x="199" y="1175"/>
                    <a:pt x="358" y="1175"/>
                  </a:cubicBezTo>
                  <a:cubicBezTo>
                    <a:pt x="515" y="1175"/>
                    <a:pt x="670" y="1069"/>
                    <a:pt x="683" y="855"/>
                  </a:cubicBezTo>
                  <a:cubicBezTo>
                    <a:pt x="691" y="696"/>
                    <a:pt x="699" y="535"/>
                    <a:pt x="734" y="382"/>
                  </a:cubicBezTo>
                  <a:cubicBezTo>
                    <a:pt x="764" y="256"/>
                    <a:pt x="808" y="68"/>
                    <a:pt x="652" y="13"/>
                  </a:cubicBezTo>
                  <a:cubicBezTo>
                    <a:pt x="627" y="5"/>
                    <a:pt x="603" y="1"/>
                    <a:pt x="578"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152;p38"/>
            <p:cNvSpPr/>
            <p:nvPr/>
          </p:nvSpPr>
          <p:spPr>
            <a:xfrm>
              <a:off x="2850750" y="3315650"/>
              <a:ext cx="7800" cy="13150"/>
            </a:xfrm>
            <a:custGeom>
              <a:avLst/>
              <a:gdLst/>
              <a:ahLst/>
              <a:cxnLst/>
              <a:rect l="l" t="t" r="r" b="b"/>
              <a:pathLst>
                <a:path w="312" h="526" extrusionOk="0">
                  <a:moveTo>
                    <a:pt x="157" y="0"/>
                  </a:moveTo>
                  <a:cubicBezTo>
                    <a:pt x="149" y="0"/>
                    <a:pt x="141" y="4"/>
                    <a:pt x="135" y="12"/>
                  </a:cubicBezTo>
                  <a:cubicBezTo>
                    <a:pt x="107" y="50"/>
                    <a:pt x="100" y="92"/>
                    <a:pt x="86" y="136"/>
                  </a:cubicBezTo>
                  <a:cubicBezTo>
                    <a:pt x="80" y="162"/>
                    <a:pt x="64" y="249"/>
                    <a:pt x="53" y="258"/>
                  </a:cubicBezTo>
                  <a:cubicBezTo>
                    <a:pt x="14" y="292"/>
                    <a:pt x="0" y="355"/>
                    <a:pt x="15" y="402"/>
                  </a:cubicBezTo>
                  <a:cubicBezTo>
                    <a:pt x="18" y="410"/>
                    <a:pt x="20" y="416"/>
                    <a:pt x="21" y="425"/>
                  </a:cubicBezTo>
                  <a:cubicBezTo>
                    <a:pt x="40" y="492"/>
                    <a:pt x="98" y="526"/>
                    <a:pt x="157" y="526"/>
                  </a:cubicBezTo>
                  <a:cubicBezTo>
                    <a:pt x="215" y="526"/>
                    <a:pt x="273" y="492"/>
                    <a:pt x="292" y="425"/>
                  </a:cubicBezTo>
                  <a:cubicBezTo>
                    <a:pt x="295" y="416"/>
                    <a:pt x="296" y="410"/>
                    <a:pt x="299" y="402"/>
                  </a:cubicBezTo>
                  <a:cubicBezTo>
                    <a:pt x="312" y="355"/>
                    <a:pt x="300" y="292"/>
                    <a:pt x="261" y="258"/>
                  </a:cubicBezTo>
                  <a:cubicBezTo>
                    <a:pt x="254" y="253"/>
                    <a:pt x="241" y="181"/>
                    <a:pt x="236" y="163"/>
                  </a:cubicBezTo>
                  <a:cubicBezTo>
                    <a:pt x="221" y="110"/>
                    <a:pt x="211" y="56"/>
                    <a:pt x="179" y="12"/>
                  </a:cubicBezTo>
                  <a:cubicBezTo>
                    <a:pt x="173" y="4"/>
                    <a:pt x="165" y="0"/>
                    <a:pt x="157" y="0"/>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153;p38"/>
            <p:cNvSpPr/>
            <p:nvPr/>
          </p:nvSpPr>
          <p:spPr>
            <a:xfrm>
              <a:off x="3046775" y="3415900"/>
              <a:ext cx="19200" cy="33650"/>
            </a:xfrm>
            <a:custGeom>
              <a:avLst/>
              <a:gdLst/>
              <a:ahLst/>
              <a:cxnLst/>
              <a:rect l="l" t="t" r="r" b="b"/>
              <a:pathLst>
                <a:path w="768" h="1346" extrusionOk="0">
                  <a:moveTo>
                    <a:pt x="260" y="1"/>
                  </a:moveTo>
                  <a:cubicBezTo>
                    <a:pt x="238" y="1"/>
                    <a:pt x="216" y="7"/>
                    <a:pt x="193" y="21"/>
                  </a:cubicBezTo>
                  <a:cubicBezTo>
                    <a:pt x="7" y="133"/>
                    <a:pt x="0" y="416"/>
                    <a:pt x="0" y="605"/>
                  </a:cubicBezTo>
                  <a:cubicBezTo>
                    <a:pt x="0" y="884"/>
                    <a:pt x="44" y="1176"/>
                    <a:pt x="318" y="1310"/>
                  </a:cubicBezTo>
                  <a:cubicBezTo>
                    <a:pt x="367" y="1334"/>
                    <a:pt x="416" y="1345"/>
                    <a:pt x="461" y="1345"/>
                  </a:cubicBezTo>
                  <a:cubicBezTo>
                    <a:pt x="607" y="1345"/>
                    <a:pt x="726" y="1234"/>
                    <a:pt x="743" y="1067"/>
                  </a:cubicBezTo>
                  <a:cubicBezTo>
                    <a:pt x="767" y="819"/>
                    <a:pt x="619" y="600"/>
                    <a:pt x="544" y="363"/>
                  </a:cubicBezTo>
                  <a:cubicBezTo>
                    <a:pt x="512" y="265"/>
                    <a:pt x="402" y="1"/>
                    <a:pt x="260"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154;p38"/>
            <p:cNvSpPr/>
            <p:nvPr/>
          </p:nvSpPr>
          <p:spPr>
            <a:xfrm>
              <a:off x="2973725" y="3938800"/>
              <a:ext cx="37600" cy="30725"/>
            </a:xfrm>
            <a:custGeom>
              <a:avLst/>
              <a:gdLst/>
              <a:ahLst/>
              <a:cxnLst/>
              <a:rect l="l" t="t" r="r" b="b"/>
              <a:pathLst>
                <a:path w="1504" h="1229" extrusionOk="0">
                  <a:moveTo>
                    <a:pt x="1090" y="477"/>
                  </a:moveTo>
                  <a:cubicBezTo>
                    <a:pt x="1098" y="498"/>
                    <a:pt x="1104" y="514"/>
                    <a:pt x="1108" y="523"/>
                  </a:cubicBezTo>
                  <a:lnTo>
                    <a:pt x="1108" y="529"/>
                  </a:lnTo>
                  <a:cubicBezTo>
                    <a:pt x="1103" y="512"/>
                    <a:pt x="1097" y="495"/>
                    <a:pt x="1090" y="477"/>
                  </a:cubicBezTo>
                  <a:close/>
                  <a:moveTo>
                    <a:pt x="1334" y="0"/>
                  </a:moveTo>
                  <a:cubicBezTo>
                    <a:pt x="1322" y="0"/>
                    <a:pt x="1308" y="1"/>
                    <a:pt x="1295" y="3"/>
                  </a:cubicBezTo>
                  <a:cubicBezTo>
                    <a:pt x="939" y="52"/>
                    <a:pt x="587" y="147"/>
                    <a:pt x="303" y="374"/>
                  </a:cubicBezTo>
                  <a:cubicBezTo>
                    <a:pt x="0" y="617"/>
                    <a:pt x="190" y="1118"/>
                    <a:pt x="523" y="1211"/>
                  </a:cubicBezTo>
                  <a:cubicBezTo>
                    <a:pt x="566" y="1223"/>
                    <a:pt x="610" y="1228"/>
                    <a:pt x="653" y="1228"/>
                  </a:cubicBezTo>
                  <a:cubicBezTo>
                    <a:pt x="785" y="1228"/>
                    <a:pt x="915" y="1176"/>
                    <a:pt x="1010" y="1083"/>
                  </a:cubicBezTo>
                  <a:cubicBezTo>
                    <a:pt x="1163" y="928"/>
                    <a:pt x="1178" y="740"/>
                    <a:pt x="1118" y="554"/>
                  </a:cubicBezTo>
                  <a:cubicBezTo>
                    <a:pt x="1125" y="530"/>
                    <a:pt x="1130" y="528"/>
                    <a:pt x="1155" y="485"/>
                  </a:cubicBezTo>
                  <a:cubicBezTo>
                    <a:pt x="1200" y="406"/>
                    <a:pt x="1345" y="345"/>
                    <a:pt x="1418" y="302"/>
                  </a:cubicBezTo>
                  <a:cubicBezTo>
                    <a:pt x="1467" y="273"/>
                    <a:pt x="1503" y="217"/>
                    <a:pt x="1499" y="160"/>
                  </a:cubicBezTo>
                  <a:cubicBezTo>
                    <a:pt x="1500" y="136"/>
                    <a:pt x="1498" y="109"/>
                    <a:pt x="1483" y="85"/>
                  </a:cubicBezTo>
                  <a:cubicBezTo>
                    <a:pt x="1482" y="84"/>
                    <a:pt x="1478" y="80"/>
                    <a:pt x="1478" y="78"/>
                  </a:cubicBezTo>
                  <a:cubicBezTo>
                    <a:pt x="1441" y="22"/>
                    <a:pt x="1393" y="0"/>
                    <a:pt x="1334" y="0"/>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155;p38"/>
            <p:cNvSpPr/>
            <p:nvPr/>
          </p:nvSpPr>
          <p:spPr>
            <a:xfrm>
              <a:off x="3007275" y="4318300"/>
              <a:ext cx="51925" cy="327575"/>
            </a:xfrm>
            <a:custGeom>
              <a:avLst/>
              <a:gdLst/>
              <a:ahLst/>
              <a:cxnLst/>
              <a:rect l="l" t="t" r="r" b="b"/>
              <a:pathLst>
                <a:path w="2077" h="13103" extrusionOk="0">
                  <a:moveTo>
                    <a:pt x="1748" y="1"/>
                  </a:moveTo>
                  <a:cubicBezTo>
                    <a:pt x="1" y="1"/>
                    <a:pt x="319" y="2337"/>
                    <a:pt x="437" y="3510"/>
                  </a:cubicBezTo>
                  <a:cubicBezTo>
                    <a:pt x="589" y="4992"/>
                    <a:pt x="497" y="6524"/>
                    <a:pt x="538" y="8015"/>
                  </a:cubicBezTo>
                  <a:cubicBezTo>
                    <a:pt x="582" y="9658"/>
                    <a:pt x="733" y="11351"/>
                    <a:pt x="1075" y="12959"/>
                  </a:cubicBezTo>
                  <a:cubicBezTo>
                    <a:pt x="1096" y="13058"/>
                    <a:pt x="1171" y="13102"/>
                    <a:pt x="1249" y="13102"/>
                  </a:cubicBezTo>
                  <a:cubicBezTo>
                    <a:pt x="1351" y="13102"/>
                    <a:pt x="1459" y="13028"/>
                    <a:pt x="1464" y="12905"/>
                  </a:cubicBezTo>
                  <a:cubicBezTo>
                    <a:pt x="1597" y="10228"/>
                    <a:pt x="1652" y="7527"/>
                    <a:pt x="1521" y="4848"/>
                  </a:cubicBezTo>
                  <a:cubicBezTo>
                    <a:pt x="1483" y="4062"/>
                    <a:pt x="1399" y="3301"/>
                    <a:pt x="1286" y="2525"/>
                  </a:cubicBezTo>
                  <a:cubicBezTo>
                    <a:pt x="1179" y="1773"/>
                    <a:pt x="879" y="578"/>
                    <a:pt x="1879" y="341"/>
                  </a:cubicBezTo>
                  <a:cubicBezTo>
                    <a:pt x="2077" y="296"/>
                    <a:pt x="2023" y="11"/>
                    <a:pt x="1834" y="2"/>
                  </a:cubicBezTo>
                  <a:cubicBezTo>
                    <a:pt x="1805" y="1"/>
                    <a:pt x="1776" y="1"/>
                    <a:pt x="1748"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156;p38"/>
            <p:cNvSpPr/>
            <p:nvPr/>
          </p:nvSpPr>
          <p:spPr>
            <a:xfrm>
              <a:off x="3029625" y="4669775"/>
              <a:ext cx="25075" cy="34375"/>
            </a:xfrm>
            <a:custGeom>
              <a:avLst/>
              <a:gdLst/>
              <a:ahLst/>
              <a:cxnLst/>
              <a:rect l="l" t="t" r="r" b="b"/>
              <a:pathLst>
                <a:path w="1003" h="1375" extrusionOk="0">
                  <a:moveTo>
                    <a:pt x="324" y="0"/>
                  </a:moveTo>
                  <a:cubicBezTo>
                    <a:pt x="288" y="0"/>
                    <a:pt x="251" y="18"/>
                    <a:pt x="225" y="42"/>
                  </a:cubicBezTo>
                  <a:cubicBezTo>
                    <a:pt x="127" y="130"/>
                    <a:pt x="119" y="209"/>
                    <a:pt x="108" y="339"/>
                  </a:cubicBezTo>
                  <a:cubicBezTo>
                    <a:pt x="87" y="565"/>
                    <a:pt x="14" y="794"/>
                    <a:pt x="9" y="1019"/>
                  </a:cubicBezTo>
                  <a:cubicBezTo>
                    <a:pt x="6" y="1137"/>
                    <a:pt x="1" y="1258"/>
                    <a:pt x="1" y="1375"/>
                  </a:cubicBezTo>
                  <a:lnTo>
                    <a:pt x="1002" y="1375"/>
                  </a:lnTo>
                  <a:cubicBezTo>
                    <a:pt x="982" y="1217"/>
                    <a:pt x="940" y="1054"/>
                    <a:pt x="901" y="898"/>
                  </a:cubicBezTo>
                  <a:cubicBezTo>
                    <a:pt x="847" y="693"/>
                    <a:pt x="712" y="494"/>
                    <a:pt x="622" y="304"/>
                  </a:cubicBezTo>
                  <a:cubicBezTo>
                    <a:pt x="552" y="158"/>
                    <a:pt x="511" y="62"/>
                    <a:pt x="355" y="5"/>
                  </a:cubicBezTo>
                  <a:cubicBezTo>
                    <a:pt x="345" y="2"/>
                    <a:pt x="335" y="0"/>
                    <a:pt x="324" y="0"/>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157;p38"/>
            <p:cNvSpPr/>
            <p:nvPr/>
          </p:nvSpPr>
          <p:spPr>
            <a:xfrm>
              <a:off x="2131150" y="3174950"/>
              <a:ext cx="571350" cy="1529175"/>
            </a:xfrm>
            <a:custGeom>
              <a:avLst/>
              <a:gdLst/>
              <a:ahLst/>
              <a:cxnLst/>
              <a:rect l="l" t="t" r="r" b="b"/>
              <a:pathLst>
                <a:path w="22854" h="61167" extrusionOk="0">
                  <a:moveTo>
                    <a:pt x="15635" y="1"/>
                  </a:moveTo>
                  <a:cubicBezTo>
                    <a:pt x="15569" y="1"/>
                    <a:pt x="15501" y="5"/>
                    <a:pt x="15433" y="15"/>
                  </a:cubicBezTo>
                  <a:cubicBezTo>
                    <a:pt x="15414" y="17"/>
                    <a:pt x="15395" y="22"/>
                    <a:pt x="15377" y="27"/>
                  </a:cubicBezTo>
                  <a:lnTo>
                    <a:pt x="15377" y="26"/>
                  </a:lnTo>
                  <a:cubicBezTo>
                    <a:pt x="15245" y="50"/>
                    <a:pt x="15122" y="103"/>
                    <a:pt x="15007" y="177"/>
                  </a:cubicBezTo>
                  <a:cubicBezTo>
                    <a:pt x="14969" y="200"/>
                    <a:pt x="14932" y="227"/>
                    <a:pt x="14895" y="257"/>
                  </a:cubicBezTo>
                  <a:cubicBezTo>
                    <a:pt x="14740" y="378"/>
                    <a:pt x="14601" y="537"/>
                    <a:pt x="14477" y="719"/>
                  </a:cubicBezTo>
                  <a:cubicBezTo>
                    <a:pt x="14444" y="763"/>
                    <a:pt x="14415" y="812"/>
                    <a:pt x="14386" y="860"/>
                  </a:cubicBezTo>
                  <a:cubicBezTo>
                    <a:pt x="14356" y="907"/>
                    <a:pt x="14327" y="956"/>
                    <a:pt x="14299" y="1006"/>
                  </a:cubicBezTo>
                  <a:cubicBezTo>
                    <a:pt x="14137" y="1299"/>
                    <a:pt x="14004" y="1624"/>
                    <a:pt x="13898" y="1937"/>
                  </a:cubicBezTo>
                  <a:cubicBezTo>
                    <a:pt x="13884" y="1980"/>
                    <a:pt x="13870" y="2024"/>
                    <a:pt x="13855" y="2067"/>
                  </a:cubicBezTo>
                  <a:cubicBezTo>
                    <a:pt x="13849" y="2080"/>
                    <a:pt x="13846" y="2091"/>
                    <a:pt x="13844" y="2105"/>
                  </a:cubicBezTo>
                  <a:cubicBezTo>
                    <a:pt x="13831" y="2143"/>
                    <a:pt x="13819" y="2180"/>
                    <a:pt x="13808" y="2217"/>
                  </a:cubicBezTo>
                  <a:cubicBezTo>
                    <a:pt x="13776" y="2320"/>
                    <a:pt x="13747" y="2418"/>
                    <a:pt x="13724" y="2512"/>
                  </a:cubicBezTo>
                  <a:cubicBezTo>
                    <a:pt x="13710" y="2555"/>
                    <a:pt x="13701" y="2596"/>
                    <a:pt x="13690" y="2638"/>
                  </a:cubicBezTo>
                  <a:cubicBezTo>
                    <a:pt x="13671" y="2709"/>
                    <a:pt x="13656" y="2778"/>
                    <a:pt x="13642" y="2840"/>
                  </a:cubicBezTo>
                  <a:cubicBezTo>
                    <a:pt x="13631" y="2884"/>
                    <a:pt x="13622" y="2928"/>
                    <a:pt x="13612" y="2967"/>
                  </a:cubicBezTo>
                  <a:cubicBezTo>
                    <a:pt x="13608" y="2983"/>
                    <a:pt x="13606" y="2998"/>
                    <a:pt x="13602" y="3013"/>
                  </a:cubicBezTo>
                  <a:cubicBezTo>
                    <a:pt x="13599" y="3028"/>
                    <a:pt x="13598" y="3042"/>
                    <a:pt x="13594" y="3056"/>
                  </a:cubicBezTo>
                  <a:cubicBezTo>
                    <a:pt x="13571" y="3169"/>
                    <a:pt x="13556" y="3248"/>
                    <a:pt x="13551" y="3281"/>
                  </a:cubicBezTo>
                  <a:cubicBezTo>
                    <a:pt x="13550" y="3286"/>
                    <a:pt x="13550" y="3288"/>
                    <a:pt x="13550" y="3289"/>
                  </a:cubicBezTo>
                  <a:cubicBezTo>
                    <a:pt x="13547" y="3296"/>
                    <a:pt x="13547" y="3300"/>
                    <a:pt x="13547" y="3300"/>
                  </a:cubicBezTo>
                  <a:cubicBezTo>
                    <a:pt x="13547" y="3300"/>
                    <a:pt x="13545" y="3296"/>
                    <a:pt x="13544" y="3287"/>
                  </a:cubicBezTo>
                  <a:cubicBezTo>
                    <a:pt x="13517" y="3189"/>
                    <a:pt x="13301" y="2532"/>
                    <a:pt x="12437" y="2532"/>
                  </a:cubicBezTo>
                  <a:cubicBezTo>
                    <a:pt x="12337" y="2532"/>
                    <a:pt x="12229" y="2541"/>
                    <a:pt x="12111" y="2561"/>
                  </a:cubicBezTo>
                  <a:cubicBezTo>
                    <a:pt x="11594" y="2644"/>
                    <a:pt x="11087" y="3133"/>
                    <a:pt x="10615" y="3847"/>
                  </a:cubicBezTo>
                  <a:cubicBezTo>
                    <a:pt x="10069" y="4669"/>
                    <a:pt x="9567" y="5781"/>
                    <a:pt x="9141" y="6912"/>
                  </a:cubicBezTo>
                  <a:cubicBezTo>
                    <a:pt x="9114" y="6978"/>
                    <a:pt x="9089" y="7047"/>
                    <a:pt x="9066" y="7112"/>
                  </a:cubicBezTo>
                  <a:cubicBezTo>
                    <a:pt x="9009" y="7267"/>
                    <a:pt x="8953" y="7418"/>
                    <a:pt x="8900" y="7572"/>
                  </a:cubicBezTo>
                  <a:cubicBezTo>
                    <a:pt x="8867" y="7669"/>
                    <a:pt x="8834" y="7763"/>
                    <a:pt x="8800" y="7860"/>
                  </a:cubicBezTo>
                  <a:cubicBezTo>
                    <a:pt x="8727" y="8072"/>
                    <a:pt x="8657" y="8283"/>
                    <a:pt x="8592" y="8488"/>
                  </a:cubicBezTo>
                  <a:cubicBezTo>
                    <a:pt x="8550" y="8617"/>
                    <a:pt x="8509" y="8744"/>
                    <a:pt x="8471" y="8866"/>
                  </a:cubicBezTo>
                  <a:cubicBezTo>
                    <a:pt x="8413" y="9052"/>
                    <a:pt x="8358" y="9234"/>
                    <a:pt x="8307" y="9409"/>
                  </a:cubicBezTo>
                  <a:cubicBezTo>
                    <a:pt x="8289" y="9466"/>
                    <a:pt x="8273" y="9524"/>
                    <a:pt x="8256" y="9582"/>
                  </a:cubicBezTo>
                  <a:cubicBezTo>
                    <a:pt x="8240" y="9638"/>
                    <a:pt x="8222" y="9695"/>
                    <a:pt x="8207" y="9749"/>
                  </a:cubicBezTo>
                  <a:cubicBezTo>
                    <a:pt x="7470" y="12337"/>
                    <a:pt x="6544" y="17699"/>
                    <a:pt x="6544" y="17699"/>
                  </a:cubicBezTo>
                  <a:cubicBezTo>
                    <a:pt x="6369" y="16806"/>
                    <a:pt x="5675" y="16148"/>
                    <a:pt x="5171" y="16148"/>
                  </a:cubicBezTo>
                  <a:cubicBezTo>
                    <a:pt x="5025" y="16148"/>
                    <a:pt x="4896" y="16203"/>
                    <a:pt x="4799" y="16323"/>
                  </a:cubicBezTo>
                  <a:cubicBezTo>
                    <a:pt x="4384" y="16837"/>
                    <a:pt x="2420" y="19218"/>
                    <a:pt x="1268" y="20602"/>
                  </a:cubicBezTo>
                  <a:cubicBezTo>
                    <a:pt x="1221" y="20658"/>
                    <a:pt x="1173" y="20715"/>
                    <a:pt x="1128" y="20767"/>
                  </a:cubicBezTo>
                  <a:cubicBezTo>
                    <a:pt x="0" y="22122"/>
                    <a:pt x="620" y="26577"/>
                    <a:pt x="1580" y="29964"/>
                  </a:cubicBezTo>
                  <a:cubicBezTo>
                    <a:pt x="1815" y="30788"/>
                    <a:pt x="2257" y="31743"/>
                    <a:pt x="2787" y="32725"/>
                  </a:cubicBezTo>
                  <a:lnTo>
                    <a:pt x="2788" y="32726"/>
                  </a:lnTo>
                  <a:cubicBezTo>
                    <a:pt x="3566" y="34168"/>
                    <a:pt x="4533" y="35674"/>
                    <a:pt x="5309" y="36923"/>
                  </a:cubicBezTo>
                  <a:cubicBezTo>
                    <a:pt x="6168" y="38309"/>
                    <a:pt x="6793" y="39385"/>
                    <a:pt x="6656" y="39721"/>
                  </a:cubicBezTo>
                  <a:cubicBezTo>
                    <a:pt x="6526" y="40043"/>
                    <a:pt x="5754" y="44918"/>
                    <a:pt x="4851" y="50818"/>
                  </a:cubicBezTo>
                  <a:cubicBezTo>
                    <a:pt x="4408" y="53706"/>
                    <a:pt x="3932" y="56843"/>
                    <a:pt x="3486" y="59810"/>
                  </a:cubicBezTo>
                  <a:cubicBezTo>
                    <a:pt x="3419" y="60267"/>
                    <a:pt x="3351" y="60721"/>
                    <a:pt x="3283" y="61167"/>
                  </a:cubicBezTo>
                  <a:lnTo>
                    <a:pt x="18254" y="61167"/>
                  </a:lnTo>
                  <a:cubicBezTo>
                    <a:pt x="18254" y="57989"/>
                    <a:pt x="18258" y="54613"/>
                    <a:pt x="18262" y="51573"/>
                  </a:cubicBezTo>
                  <a:cubicBezTo>
                    <a:pt x="18263" y="50163"/>
                    <a:pt x="18267" y="48826"/>
                    <a:pt x="18268" y="47615"/>
                  </a:cubicBezTo>
                  <a:lnTo>
                    <a:pt x="18268" y="47614"/>
                  </a:lnTo>
                  <a:cubicBezTo>
                    <a:pt x="18269" y="47193"/>
                    <a:pt x="18269" y="46790"/>
                    <a:pt x="18269" y="46402"/>
                  </a:cubicBezTo>
                  <a:cubicBezTo>
                    <a:pt x="18274" y="43502"/>
                    <a:pt x="18278" y="41580"/>
                    <a:pt x="18278" y="41580"/>
                  </a:cubicBezTo>
                  <a:cubicBezTo>
                    <a:pt x="18703" y="41051"/>
                    <a:pt x="19124" y="40462"/>
                    <a:pt x="19518" y="39839"/>
                  </a:cubicBezTo>
                  <a:cubicBezTo>
                    <a:pt x="19707" y="39542"/>
                    <a:pt x="19890" y="39233"/>
                    <a:pt x="20064" y="38920"/>
                  </a:cubicBezTo>
                  <a:cubicBezTo>
                    <a:pt x="20064" y="38919"/>
                    <a:pt x="20066" y="38919"/>
                    <a:pt x="20066" y="38919"/>
                  </a:cubicBezTo>
                  <a:cubicBezTo>
                    <a:pt x="20641" y="37882"/>
                    <a:pt x="21124" y="36772"/>
                    <a:pt x="21432" y="35663"/>
                  </a:cubicBezTo>
                  <a:cubicBezTo>
                    <a:pt x="21605" y="35048"/>
                    <a:pt x="21723" y="34433"/>
                    <a:pt x="21775" y="33830"/>
                  </a:cubicBezTo>
                  <a:cubicBezTo>
                    <a:pt x="21775" y="33823"/>
                    <a:pt x="21776" y="33813"/>
                    <a:pt x="21776" y="33806"/>
                  </a:cubicBezTo>
                  <a:cubicBezTo>
                    <a:pt x="21776" y="33801"/>
                    <a:pt x="21777" y="33792"/>
                    <a:pt x="21777" y="33787"/>
                  </a:cubicBezTo>
                  <a:cubicBezTo>
                    <a:pt x="21786" y="33688"/>
                    <a:pt x="21792" y="33586"/>
                    <a:pt x="21801" y="33483"/>
                  </a:cubicBezTo>
                  <a:cubicBezTo>
                    <a:pt x="21803" y="33469"/>
                    <a:pt x="21804" y="33454"/>
                    <a:pt x="21804" y="33441"/>
                  </a:cubicBezTo>
                  <a:cubicBezTo>
                    <a:pt x="21813" y="33360"/>
                    <a:pt x="21818" y="33280"/>
                    <a:pt x="21823" y="33196"/>
                  </a:cubicBezTo>
                  <a:cubicBezTo>
                    <a:pt x="21825" y="33150"/>
                    <a:pt x="21830" y="33099"/>
                    <a:pt x="21834" y="33051"/>
                  </a:cubicBezTo>
                  <a:cubicBezTo>
                    <a:pt x="21861" y="32718"/>
                    <a:pt x="21885" y="32365"/>
                    <a:pt x="21909" y="31998"/>
                  </a:cubicBezTo>
                  <a:lnTo>
                    <a:pt x="21909" y="31997"/>
                  </a:lnTo>
                  <a:cubicBezTo>
                    <a:pt x="21969" y="31117"/>
                    <a:pt x="22027" y="30158"/>
                    <a:pt x="22078" y="29186"/>
                  </a:cubicBezTo>
                  <a:cubicBezTo>
                    <a:pt x="22092" y="28933"/>
                    <a:pt x="22103" y="28679"/>
                    <a:pt x="22116" y="28426"/>
                  </a:cubicBezTo>
                  <a:cubicBezTo>
                    <a:pt x="22161" y="27462"/>
                    <a:pt x="22195" y="26503"/>
                    <a:pt x="22212" y="25611"/>
                  </a:cubicBezTo>
                  <a:cubicBezTo>
                    <a:pt x="22248" y="23983"/>
                    <a:pt x="22226" y="22580"/>
                    <a:pt x="22113" y="21784"/>
                  </a:cubicBezTo>
                  <a:cubicBezTo>
                    <a:pt x="22597" y="19137"/>
                    <a:pt x="22470" y="15213"/>
                    <a:pt x="22470" y="14149"/>
                  </a:cubicBezTo>
                  <a:cubicBezTo>
                    <a:pt x="22470" y="13343"/>
                    <a:pt x="22499" y="12587"/>
                    <a:pt x="22536" y="11891"/>
                  </a:cubicBezTo>
                  <a:cubicBezTo>
                    <a:pt x="22657" y="9423"/>
                    <a:pt x="22854" y="7681"/>
                    <a:pt x="22092" y="6947"/>
                  </a:cubicBezTo>
                  <a:cubicBezTo>
                    <a:pt x="21871" y="6733"/>
                    <a:pt x="21624" y="6658"/>
                    <a:pt x="21379" y="6658"/>
                  </a:cubicBezTo>
                  <a:cubicBezTo>
                    <a:pt x="21334" y="6658"/>
                    <a:pt x="21290" y="6661"/>
                    <a:pt x="21245" y="6665"/>
                  </a:cubicBezTo>
                  <a:cubicBezTo>
                    <a:pt x="21175" y="6673"/>
                    <a:pt x="21105" y="6686"/>
                    <a:pt x="21035" y="6703"/>
                  </a:cubicBezTo>
                  <a:cubicBezTo>
                    <a:pt x="21000" y="6712"/>
                    <a:pt x="20966" y="6721"/>
                    <a:pt x="20933" y="6732"/>
                  </a:cubicBezTo>
                  <a:cubicBezTo>
                    <a:pt x="20867" y="6753"/>
                    <a:pt x="20803" y="6775"/>
                    <a:pt x="20743" y="6802"/>
                  </a:cubicBezTo>
                  <a:cubicBezTo>
                    <a:pt x="20702" y="6821"/>
                    <a:pt x="20662" y="6838"/>
                    <a:pt x="20624" y="6857"/>
                  </a:cubicBezTo>
                  <a:cubicBezTo>
                    <a:pt x="20593" y="6874"/>
                    <a:pt x="20563" y="6888"/>
                    <a:pt x="20535" y="6903"/>
                  </a:cubicBezTo>
                  <a:cubicBezTo>
                    <a:pt x="20442" y="6955"/>
                    <a:pt x="20359" y="7006"/>
                    <a:pt x="20298" y="7049"/>
                  </a:cubicBezTo>
                  <a:cubicBezTo>
                    <a:pt x="20265" y="7072"/>
                    <a:pt x="20236" y="7095"/>
                    <a:pt x="20213" y="7110"/>
                  </a:cubicBezTo>
                  <a:cubicBezTo>
                    <a:pt x="20209" y="7112"/>
                    <a:pt x="20206" y="7116"/>
                    <a:pt x="20203" y="7117"/>
                  </a:cubicBezTo>
                  <a:cubicBezTo>
                    <a:pt x="20196" y="7123"/>
                    <a:pt x="20190" y="7127"/>
                    <a:pt x="20185" y="7131"/>
                  </a:cubicBezTo>
                  <a:cubicBezTo>
                    <a:pt x="20175" y="7140"/>
                    <a:pt x="20169" y="7148"/>
                    <a:pt x="20165" y="7149"/>
                  </a:cubicBezTo>
                  <a:lnTo>
                    <a:pt x="20164" y="7150"/>
                  </a:lnTo>
                  <a:cubicBezTo>
                    <a:pt x="20164" y="7150"/>
                    <a:pt x="20168" y="7072"/>
                    <a:pt x="20169" y="6940"/>
                  </a:cubicBezTo>
                  <a:cubicBezTo>
                    <a:pt x="20169" y="6940"/>
                    <a:pt x="20170" y="6940"/>
                    <a:pt x="20169" y="6939"/>
                  </a:cubicBezTo>
                  <a:cubicBezTo>
                    <a:pt x="20179" y="6485"/>
                    <a:pt x="20171" y="5394"/>
                    <a:pt x="19921" y="4619"/>
                  </a:cubicBezTo>
                  <a:cubicBezTo>
                    <a:pt x="19856" y="4421"/>
                    <a:pt x="19777" y="4245"/>
                    <a:pt x="19677" y="4104"/>
                  </a:cubicBezTo>
                  <a:cubicBezTo>
                    <a:pt x="19340" y="3625"/>
                    <a:pt x="18887" y="3485"/>
                    <a:pt x="18472" y="3485"/>
                  </a:cubicBezTo>
                  <a:cubicBezTo>
                    <a:pt x="18416" y="3485"/>
                    <a:pt x="18361" y="3487"/>
                    <a:pt x="18307" y="3492"/>
                  </a:cubicBezTo>
                  <a:cubicBezTo>
                    <a:pt x="18275" y="3493"/>
                    <a:pt x="18243" y="3497"/>
                    <a:pt x="18211" y="3503"/>
                  </a:cubicBezTo>
                  <a:cubicBezTo>
                    <a:pt x="18172" y="3508"/>
                    <a:pt x="18132" y="3513"/>
                    <a:pt x="18095" y="3522"/>
                  </a:cubicBezTo>
                  <a:cubicBezTo>
                    <a:pt x="18057" y="3527"/>
                    <a:pt x="18022" y="3535"/>
                    <a:pt x="17985" y="3545"/>
                  </a:cubicBezTo>
                  <a:cubicBezTo>
                    <a:pt x="17950" y="3552"/>
                    <a:pt x="17913" y="3562"/>
                    <a:pt x="17880" y="3571"/>
                  </a:cubicBezTo>
                  <a:cubicBezTo>
                    <a:pt x="17683" y="3624"/>
                    <a:pt x="17527" y="3692"/>
                    <a:pt x="17440" y="3731"/>
                  </a:cubicBezTo>
                  <a:cubicBezTo>
                    <a:pt x="17426" y="3738"/>
                    <a:pt x="17418" y="3742"/>
                    <a:pt x="17408" y="3745"/>
                  </a:cubicBezTo>
                  <a:cubicBezTo>
                    <a:pt x="17381" y="3760"/>
                    <a:pt x="17366" y="3769"/>
                    <a:pt x="17366" y="3769"/>
                  </a:cubicBezTo>
                  <a:lnTo>
                    <a:pt x="17366" y="3760"/>
                  </a:lnTo>
                  <a:cubicBezTo>
                    <a:pt x="17600" y="1638"/>
                    <a:pt x="16886" y="1"/>
                    <a:pt x="15635" y="1"/>
                  </a:cubicBezTo>
                  <a:close/>
                </a:path>
              </a:pathLst>
            </a:custGeom>
            <a:solidFill>
              <a:srgbClr val="F7C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158;p38"/>
            <p:cNvSpPr/>
            <p:nvPr/>
          </p:nvSpPr>
          <p:spPr>
            <a:xfrm>
              <a:off x="2397050" y="3175525"/>
              <a:ext cx="118700" cy="455075"/>
            </a:xfrm>
            <a:custGeom>
              <a:avLst/>
              <a:gdLst/>
              <a:ahLst/>
              <a:cxnLst/>
              <a:rect l="l" t="t" r="r" b="b"/>
              <a:pathLst>
                <a:path w="4748" h="18203" extrusionOk="0">
                  <a:moveTo>
                    <a:pt x="4747" y="0"/>
                  </a:moveTo>
                  <a:cubicBezTo>
                    <a:pt x="4571" y="35"/>
                    <a:pt x="4412" y="116"/>
                    <a:pt x="4264" y="233"/>
                  </a:cubicBezTo>
                  <a:cubicBezTo>
                    <a:pt x="4115" y="382"/>
                    <a:pt x="3977" y="535"/>
                    <a:pt x="3846" y="693"/>
                  </a:cubicBezTo>
                  <a:cubicBezTo>
                    <a:pt x="3180" y="1661"/>
                    <a:pt x="2914" y="3276"/>
                    <a:pt x="2914" y="3276"/>
                  </a:cubicBezTo>
                  <a:cubicBezTo>
                    <a:pt x="2914" y="3276"/>
                    <a:pt x="2019" y="6793"/>
                    <a:pt x="1577" y="8379"/>
                  </a:cubicBezTo>
                  <a:cubicBezTo>
                    <a:pt x="1115" y="10037"/>
                    <a:pt x="1219" y="11677"/>
                    <a:pt x="951" y="13373"/>
                  </a:cubicBezTo>
                  <a:cubicBezTo>
                    <a:pt x="708" y="14903"/>
                    <a:pt x="42" y="16276"/>
                    <a:pt x="6" y="17836"/>
                  </a:cubicBezTo>
                  <a:cubicBezTo>
                    <a:pt x="1" y="18074"/>
                    <a:pt x="109" y="18203"/>
                    <a:pt x="241" y="18203"/>
                  </a:cubicBezTo>
                  <a:cubicBezTo>
                    <a:pt x="344" y="18203"/>
                    <a:pt x="462" y="18125"/>
                    <a:pt x="551" y="17961"/>
                  </a:cubicBezTo>
                  <a:cubicBezTo>
                    <a:pt x="1251" y="16688"/>
                    <a:pt x="1578" y="14958"/>
                    <a:pt x="1841" y="13537"/>
                  </a:cubicBezTo>
                  <a:cubicBezTo>
                    <a:pt x="2127" y="11995"/>
                    <a:pt x="2337" y="10441"/>
                    <a:pt x="2538" y="8887"/>
                  </a:cubicBezTo>
                  <a:cubicBezTo>
                    <a:pt x="2657" y="7967"/>
                    <a:pt x="3007" y="7106"/>
                    <a:pt x="3163" y="6191"/>
                  </a:cubicBezTo>
                  <a:cubicBezTo>
                    <a:pt x="3291" y="5435"/>
                    <a:pt x="3375" y="4676"/>
                    <a:pt x="3485" y="3917"/>
                  </a:cubicBezTo>
                  <a:cubicBezTo>
                    <a:pt x="3596" y="3164"/>
                    <a:pt x="3602" y="2374"/>
                    <a:pt x="3878" y="1657"/>
                  </a:cubicBezTo>
                  <a:cubicBezTo>
                    <a:pt x="4108" y="1064"/>
                    <a:pt x="4429" y="539"/>
                    <a:pt x="4747" y="0"/>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159;p38"/>
            <p:cNvSpPr/>
            <p:nvPr/>
          </p:nvSpPr>
          <p:spPr>
            <a:xfrm>
              <a:off x="2511025" y="3262200"/>
              <a:ext cx="77900" cy="383650"/>
            </a:xfrm>
            <a:custGeom>
              <a:avLst/>
              <a:gdLst/>
              <a:ahLst/>
              <a:cxnLst/>
              <a:rect l="l" t="t" r="r" b="b"/>
              <a:pathLst>
                <a:path w="3116" h="15346" extrusionOk="0">
                  <a:moveTo>
                    <a:pt x="3116" y="1"/>
                  </a:moveTo>
                  <a:lnTo>
                    <a:pt x="3116" y="1"/>
                  </a:lnTo>
                  <a:cubicBezTo>
                    <a:pt x="2599" y="46"/>
                    <a:pt x="2177" y="279"/>
                    <a:pt x="2177" y="279"/>
                  </a:cubicBezTo>
                  <a:cubicBezTo>
                    <a:pt x="2177" y="274"/>
                    <a:pt x="2177" y="272"/>
                    <a:pt x="2176" y="272"/>
                  </a:cubicBezTo>
                  <a:cubicBezTo>
                    <a:pt x="2141" y="272"/>
                    <a:pt x="850" y="4671"/>
                    <a:pt x="990" y="6126"/>
                  </a:cubicBezTo>
                  <a:cubicBezTo>
                    <a:pt x="1151" y="7790"/>
                    <a:pt x="216" y="14035"/>
                    <a:pt x="59" y="14844"/>
                  </a:cubicBezTo>
                  <a:cubicBezTo>
                    <a:pt x="1" y="15149"/>
                    <a:pt x="237" y="15346"/>
                    <a:pt x="469" y="15346"/>
                  </a:cubicBezTo>
                  <a:cubicBezTo>
                    <a:pt x="624" y="15346"/>
                    <a:pt x="776" y="15259"/>
                    <a:pt x="838" y="15058"/>
                  </a:cubicBezTo>
                  <a:cubicBezTo>
                    <a:pt x="1685" y="12333"/>
                    <a:pt x="1472" y="9369"/>
                    <a:pt x="2173" y="6600"/>
                  </a:cubicBezTo>
                  <a:cubicBezTo>
                    <a:pt x="2722" y="4432"/>
                    <a:pt x="2904" y="2218"/>
                    <a:pt x="3116" y="1"/>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160;p38"/>
            <p:cNvSpPr/>
            <p:nvPr/>
          </p:nvSpPr>
          <p:spPr>
            <a:xfrm>
              <a:off x="2256550" y="3271125"/>
              <a:ext cx="140050" cy="477500"/>
            </a:xfrm>
            <a:custGeom>
              <a:avLst/>
              <a:gdLst/>
              <a:ahLst/>
              <a:cxnLst/>
              <a:rect l="l" t="t" r="r" b="b"/>
              <a:pathLst>
                <a:path w="5602" h="19100" extrusionOk="0">
                  <a:moveTo>
                    <a:pt x="5602" y="0"/>
                  </a:moveTo>
                  <a:cubicBezTo>
                    <a:pt x="4576" y="1543"/>
                    <a:pt x="3701" y="4131"/>
                    <a:pt x="3194" y="5901"/>
                  </a:cubicBezTo>
                  <a:cubicBezTo>
                    <a:pt x="2454" y="8490"/>
                    <a:pt x="1531" y="13851"/>
                    <a:pt x="1531" y="13851"/>
                  </a:cubicBezTo>
                  <a:cubicBezTo>
                    <a:pt x="1676" y="15425"/>
                    <a:pt x="1418" y="16137"/>
                    <a:pt x="924" y="17098"/>
                  </a:cubicBezTo>
                  <a:cubicBezTo>
                    <a:pt x="608" y="17710"/>
                    <a:pt x="168" y="18303"/>
                    <a:pt x="17" y="18980"/>
                  </a:cubicBezTo>
                  <a:cubicBezTo>
                    <a:pt x="1" y="19048"/>
                    <a:pt x="51" y="19100"/>
                    <a:pt x="110" y="19100"/>
                  </a:cubicBezTo>
                  <a:cubicBezTo>
                    <a:pt x="126" y="19100"/>
                    <a:pt x="142" y="19096"/>
                    <a:pt x="158" y="19089"/>
                  </a:cubicBezTo>
                  <a:cubicBezTo>
                    <a:pt x="1309" y="18547"/>
                    <a:pt x="2348" y="16586"/>
                    <a:pt x="2432" y="15347"/>
                  </a:cubicBezTo>
                  <a:cubicBezTo>
                    <a:pt x="2494" y="14417"/>
                    <a:pt x="2391" y="13488"/>
                    <a:pt x="2416" y="12556"/>
                  </a:cubicBezTo>
                  <a:cubicBezTo>
                    <a:pt x="2439" y="11614"/>
                    <a:pt x="2641" y="10683"/>
                    <a:pt x="2870" y="9771"/>
                  </a:cubicBezTo>
                  <a:cubicBezTo>
                    <a:pt x="3359" y="7825"/>
                    <a:pt x="3840" y="5854"/>
                    <a:pt x="4470" y="3946"/>
                  </a:cubicBezTo>
                  <a:cubicBezTo>
                    <a:pt x="4914" y="2598"/>
                    <a:pt x="5398" y="1352"/>
                    <a:pt x="5602" y="0"/>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161;p38"/>
            <p:cNvSpPr/>
            <p:nvPr/>
          </p:nvSpPr>
          <p:spPr>
            <a:xfrm>
              <a:off x="2589175" y="3341600"/>
              <a:ext cx="73225" cy="322400"/>
            </a:xfrm>
            <a:custGeom>
              <a:avLst/>
              <a:gdLst/>
              <a:ahLst/>
              <a:cxnLst/>
              <a:rect l="l" t="t" r="r" b="b"/>
              <a:pathLst>
                <a:path w="2929" h="12896" extrusionOk="0">
                  <a:moveTo>
                    <a:pt x="2929" y="0"/>
                  </a:moveTo>
                  <a:lnTo>
                    <a:pt x="2929" y="0"/>
                  </a:lnTo>
                  <a:cubicBezTo>
                    <a:pt x="2357" y="59"/>
                    <a:pt x="1846" y="484"/>
                    <a:pt x="1846" y="484"/>
                  </a:cubicBezTo>
                  <a:cubicBezTo>
                    <a:pt x="1846" y="484"/>
                    <a:pt x="935" y="4495"/>
                    <a:pt x="968" y="5861"/>
                  </a:cubicBezTo>
                  <a:cubicBezTo>
                    <a:pt x="989" y="6665"/>
                    <a:pt x="772" y="7233"/>
                    <a:pt x="714" y="8036"/>
                  </a:cubicBezTo>
                  <a:cubicBezTo>
                    <a:pt x="665" y="8708"/>
                    <a:pt x="515" y="9358"/>
                    <a:pt x="383" y="10019"/>
                  </a:cubicBezTo>
                  <a:cubicBezTo>
                    <a:pt x="193" y="10975"/>
                    <a:pt x="0" y="11946"/>
                    <a:pt x="470" y="12847"/>
                  </a:cubicBezTo>
                  <a:cubicBezTo>
                    <a:pt x="488" y="12881"/>
                    <a:pt x="515" y="12896"/>
                    <a:pt x="543" y="12896"/>
                  </a:cubicBezTo>
                  <a:cubicBezTo>
                    <a:pt x="592" y="12896"/>
                    <a:pt x="642" y="12853"/>
                    <a:pt x="649" y="12799"/>
                  </a:cubicBezTo>
                  <a:cubicBezTo>
                    <a:pt x="801" y="11496"/>
                    <a:pt x="1187" y="10301"/>
                    <a:pt x="1486" y="9034"/>
                  </a:cubicBezTo>
                  <a:cubicBezTo>
                    <a:pt x="1618" y="8465"/>
                    <a:pt x="1671" y="7923"/>
                    <a:pt x="1715" y="7343"/>
                  </a:cubicBezTo>
                  <a:cubicBezTo>
                    <a:pt x="1774" y="6579"/>
                    <a:pt x="1981" y="5894"/>
                    <a:pt x="2143" y="5153"/>
                  </a:cubicBezTo>
                  <a:cubicBezTo>
                    <a:pt x="2504" y="3518"/>
                    <a:pt x="2851" y="1742"/>
                    <a:pt x="2929" y="0"/>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162;p38"/>
            <p:cNvSpPr/>
            <p:nvPr/>
          </p:nvSpPr>
          <p:spPr>
            <a:xfrm>
              <a:off x="2531350" y="3719450"/>
              <a:ext cx="156000" cy="984650"/>
            </a:xfrm>
            <a:custGeom>
              <a:avLst/>
              <a:gdLst/>
              <a:ahLst/>
              <a:cxnLst/>
              <a:rect l="l" t="t" r="r" b="b"/>
              <a:pathLst>
                <a:path w="6240" h="39386" extrusionOk="0">
                  <a:moveTo>
                    <a:pt x="6105" y="1"/>
                  </a:moveTo>
                  <a:cubicBezTo>
                    <a:pt x="5885" y="279"/>
                    <a:pt x="5753" y="2069"/>
                    <a:pt x="5618" y="4271"/>
                  </a:cubicBezTo>
                  <a:cubicBezTo>
                    <a:pt x="5570" y="5038"/>
                    <a:pt x="5522" y="5851"/>
                    <a:pt x="5472" y="6671"/>
                  </a:cubicBezTo>
                  <a:cubicBezTo>
                    <a:pt x="5452" y="6955"/>
                    <a:pt x="5434" y="7241"/>
                    <a:pt x="5414" y="7526"/>
                  </a:cubicBezTo>
                  <a:cubicBezTo>
                    <a:pt x="5371" y="8158"/>
                    <a:pt x="5325" y="8781"/>
                    <a:pt x="5273" y="9374"/>
                  </a:cubicBezTo>
                  <a:cubicBezTo>
                    <a:pt x="5252" y="9594"/>
                    <a:pt x="5223" y="9818"/>
                    <a:pt x="5186" y="10044"/>
                  </a:cubicBezTo>
                  <a:lnTo>
                    <a:pt x="5186" y="10045"/>
                  </a:lnTo>
                  <a:cubicBezTo>
                    <a:pt x="4994" y="11203"/>
                    <a:pt x="4577" y="12413"/>
                    <a:pt x="4048" y="13574"/>
                  </a:cubicBezTo>
                  <a:cubicBezTo>
                    <a:pt x="3935" y="13824"/>
                    <a:pt x="3816" y="14072"/>
                    <a:pt x="3690" y="14319"/>
                  </a:cubicBezTo>
                  <a:cubicBezTo>
                    <a:pt x="3635" y="14432"/>
                    <a:pt x="3577" y="14545"/>
                    <a:pt x="3516" y="14658"/>
                  </a:cubicBezTo>
                  <a:cubicBezTo>
                    <a:pt x="3422" y="14839"/>
                    <a:pt x="3324" y="15017"/>
                    <a:pt x="3226" y="15191"/>
                  </a:cubicBezTo>
                  <a:cubicBezTo>
                    <a:pt x="3033" y="15538"/>
                    <a:pt x="2830" y="15877"/>
                    <a:pt x="2627" y="16200"/>
                  </a:cubicBezTo>
                  <a:cubicBezTo>
                    <a:pt x="2254" y="16790"/>
                    <a:pt x="1877" y="17338"/>
                    <a:pt x="1509" y="17820"/>
                  </a:cubicBezTo>
                  <a:cubicBezTo>
                    <a:pt x="1069" y="18398"/>
                    <a:pt x="649" y="18886"/>
                    <a:pt x="284" y="19250"/>
                  </a:cubicBezTo>
                  <a:cubicBezTo>
                    <a:pt x="225" y="19306"/>
                    <a:pt x="167" y="19363"/>
                    <a:pt x="112" y="19413"/>
                  </a:cubicBezTo>
                  <a:cubicBezTo>
                    <a:pt x="42" y="19478"/>
                    <a:pt x="13" y="19553"/>
                    <a:pt x="9" y="19642"/>
                  </a:cubicBezTo>
                  <a:cubicBezTo>
                    <a:pt x="0" y="19835"/>
                    <a:pt x="126" y="20085"/>
                    <a:pt x="310" y="20395"/>
                  </a:cubicBezTo>
                  <a:cubicBezTo>
                    <a:pt x="402" y="20554"/>
                    <a:pt x="510" y="20727"/>
                    <a:pt x="622" y="20917"/>
                  </a:cubicBezTo>
                  <a:cubicBezTo>
                    <a:pt x="653" y="20969"/>
                    <a:pt x="685" y="21023"/>
                    <a:pt x="717" y="21077"/>
                  </a:cubicBezTo>
                  <a:cubicBezTo>
                    <a:pt x="1125" y="21782"/>
                    <a:pt x="1558" y="22682"/>
                    <a:pt x="1558" y="23777"/>
                  </a:cubicBezTo>
                  <a:cubicBezTo>
                    <a:pt x="1558" y="24063"/>
                    <a:pt x="1579" y="24728"/>
                    <a:pt x="1615" y="25676"/>
                  </a:cubicBezTo>
                  <a:cubicBezTo>
                    <a:pt x="1724" y="28541"/>
                    <a:pt x="1976" y="33990"/>
                    <a:pt x="2233" y="39386"/>
                  </a:cubicBezTo>
                  <a:lnTo>
                    <a:pt x="2246" y="39386"/>
                  </a:lnTo>
                  <a:cubicBezTo>
                    <a:pt x="2246" y="36208"/>
                    <a:pt x="2250" y="32831"/>
                    <a:pt x="2254" y="29791"/>
                  </a:cubicBezTo>
                  <a:cubicBezTo>
                    <a:pt x="2255" y="28382"/>
                    <a:pt x="2259" y="27045"/>
                    <a:pt x="2260" y="25834"/>
                  </a:cubicBezTo>
                  <a:lnTo>
                    <a:pt x="2260" y="25832"/>
                  </a:lnTo>
                  <a:cubicBezTo>
                    <a:pt x="2261" y="25412"/>
                    <a:pt x="2261" y="25009"/>
                    <a:pt x="2261" y="24621"/>
                  </a:cubicBezTo>
                  <a:cubicBezTo>
                    <a:pt x="2266" y="21721"/>
                    <a:pt x="2270" y="19799"/>
                    <a:pt x="2270" y="19799"/>
                  </a:cubicBezTo>
                  <a:cubicBezTo>
                    <a:pt x="2695" y="19268"/>
                    <a:pt x="3116" y="18681"/>
                    <a:pt x="3510" y="18058"/>
                  </a:cubicBezTo>
                  <a:cubicBezTo>
                    <a:pt x="3699" y="17761"/>
                    <a:pt x="3882" y="17452"/>
                    <a:pt x="4056" y="17139"/>
                  </a:cubicBezTo>
                  <a:cubicBezTo>
                    <a:pt x="4056" y="17138"/>
                    <a:pt x="4058" y="17138"/>
                    <a:pt x="4058" y="17138"/>
                  </a:cubicBezTo>
                  <a:cubicBezTo>
                    <a:pt x="4633" y="16099"/>
                    <a:pt x="5116" y="14991"/>
                    <a:pt x="5424" y="13881"/>
                  </a:cubicBezTo>
                  <a:cubicBezTo>
                    <a:pt x="5597" y="13267"/>
                    <a:pt x="5715" y="12651"/>
                    <a:pt x="5767" y="12048"/>
                  </a:cubicBezTo>
                  <a:cubicBezTo>
                    <a:pt x="5767" y="12042"/>
                    <a:pt x="5768" y="12032"/>
                    <a:pt x="5768" y="12025"/>
                  </a:cubicBezTo>
                  <a:cubicBezTo>
                    <a:pt x="5768" y="12019"/>
                    <a:pt x="5769" y="12011"/>
                    <a:pt x="5769" y="12005"/>
                  </a:cubicBezTo>
                  <a:cubicBezTo>
                    <a:pt x="5778" y="11907"/>
                    <a:pt x="5784" y="11805"/>
                    <a:pt x="5793" y="11700"/>
                  </a:cubicBezTo>
                  <a:cubicBezTo>
                    <a:pt x="5795" y="11688"/>
                    <a:pt x="5796" y="11672"/>
                    <a:pt x="5796" y="11660"/>
                  </a:cubicBezTo>
                  <a:cubicBezTo>
                    <a:pt x="5805" y="11579"/>
                    <a:pt x="5810" y="11498"/>
                    <a:pt x="5815" y="11415"/>
                  </a:cubicBezTo>
                  <a:cubicBezTo>
                    <a:pt x="5817" y="11367"/>
                    <a:pt x="5822" y="11318"/>
                    <a:pt x="5826" y="11270"/>
                  </a:cubicBezTo>
                  <a:cubicBezTo>
                    <a:pt x="5853" y="10937"/>
                    <a:pt x="5877" y="10583"/>
                    <a:pt x="5901" y="10217"/>
                  </a:cubicBezTo>
                  <a:lnTo>
                    <a:pt x="5901" y="10216"/>
                  </a:lnTo>
                  <a:cubicBezTo>
                    <a:pt x="5961" y="9336"/>
                    <a:pt x="6019" y="8376"/>
                    <a:pt x="6071" y="7403"/>
                  </a:cubicBezTo>
                  <a:cubicBezTo>
                    <a:pt x="6084" y="7151"/>
                    <a:pt x="6095" y="6897"/>
                    <a:pt x="6109" y="6645"/>
                  </a:cubicBezTo>
                  <a:cubicBezTo>
                    <a:pt x="6153" y="5681"/>
                    <a:pt x="6187" y="4722"/>
                    <a:pt x="6205" y="3829"/>
                  </a:cubicBezTo>
                  <a:cubicBezTo>
                    <a:pt x="6240" y="2202"/>
                    <a:pt x="6218" y="798"/>
                    <a:pt x="6105" y="1"/>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163;p38"/>
            <p:cNvSpPr/>
            <p:nvPr/>
          </p:nvSpPr>
          <p:spPr>
            <a:xfrm>
              <a:off x="2131175" y="3690025"/>
              <a:ext cx="336325" cy="1014125"/>
            </a:xfrm>
            <a:custGeom>
              <a:avLst/>
              <a:gdLst/>
              <a:ahLst/>
              <a:cxnLst/>
              <a:rect l="l" t="t" r="r" b="b"/>
              <a:pathLst>
                <a:path w="13453" h="40565" extrusionOk="0">
                  <a:moveTo>
                    <a:pt x="1268" y="0"/>
                  </a:moveTo>
                  <a:lnTo>
                    <a:pt x="1268" y="0"/>
                  </a:lnTo>
                  <a:cubicBezTo>
                    <a:pt x="1222" y="56"/>
                    <a:pt x="1174" y="113"/>
                    <a:pt x="1128" y="166"/>
                  </a:cubicBezTo>
                  <a:cubicBezTo>
                    <a:pt x="0" y="1521"/>
                    <a:pt x="621" y="5975"/>
                    <a:pt x="1582" y="9362"/>
                  </a:cubicBezTo>
                  <a:cubicBezTo>
                    <a:pt x="1815" y="10186"/>
                    <a:pt x="2258" y="11141"/>
                    <a:pt x="2787" y="12123"/>
                  </a:cubicBezTo>
                  <a:lnTo>
                    <a:pt x="2788" y="12124"/>
                  </a:lnTo>
                  <a:cubicBezTo>
                    <a:pt x="3566" y="13567"/>
                    <a:pt x="4534" y="15072"/>
                    <a:pt x="5310" y="16322"/>
                  </a:cubicBezTo>
                  <a:cubicBezTo>
                    <a:pt x="6170" y="17708"/>
                    <a:pt x="6793" y="18784"/>
                    <a:pt x="6657" y="19119"/>
                  </a:cubicBezTo>
                  <a:cubicBezTo>
                    <a:pt x="6526" y="19441"/>
                    <a:pt x="5755" y="24316"/>
                    <a:pt x="4853" y="30216"/>
                  </a:cubicBezTo>
                  <a:cubicBezTo>
                    <a:pt x="4408" y="33104"/>
                    <a:pt x="3932" y="36241"/>
                    <a:pt x="3486" y="39209"/>
                  </a:cubicBezTo>
                  <a:cubicBezTo>
                    <a:pt x="3420" y="39666"/>
                    <a:pt x="3351" y="40119"/>
                    <a:pt x="3284" y="40565"/>
                  </a:cubicBezTo>
                  <a:lnTo>
                    <a:pt x="5932" y="40565"/>
                  </a:lnTo>
                  <a:cubicBezTo>
                    <a:pt x="6430" y="37707"/>
                    <a:pt x="6969" y="34661"/>
                    <a:pt x="7491" y="31709"/>
                  </a:cubicBezTo>
                  <a:cubicBezTo>
                    <a:pt x="7535" y="31456"/>
                    <a:pt x="7581" y="31213"/>
                    <a:pt x="7627" y="30971"/>
                  </a:cubicBezTo>
                  <a:cubicBezTo>
                    <a:pt x="8920" y="24301"/>
                    <a:pt x="10876" y="22209"/>
                    <a:pt x="12082" y="20945"/>
                  </a:cubicBezTo>
                  <a:cubicBezTo>
                    <a:pt x="12152" y="20872"/>
                    <a:pt x="12219" y="20802"/>
                    <a:pt x="12283" y="20734"/>
                  </a:cubicBezTo>
                  <a:cubicBezTo>
                    <a:pt x="12615" y="20384"/>
                    <a:pt x="12872" y="20089"/>
                    <a:pt x="13017" y="19747"/>
                  </a:cubicBezTo>
                  <a:cubicBezTo>
                    <a:pt x="13068" y="19629"/>
                    <a:pt x="13106" y="19503"/>
                    <a:pt x="13130" y="19369"/>
                  </a:cubicBezTo>
                  <a:cubicBezTo>
                    <a:pt x="13453" y="17440"/>
                    <a:pt x="9066" y="16290"/>
                    <a:pt x="7219" y="15689"/>
                  </a:cubicBezTo>
                  <a:cubicBezTo>
                    <a:pt x="6845" y="15566"/>
                    <a:pt x="6454" y="15288"/>
                    <a:pt x="6058" y="14889"/>
                  </a:cubicBezTo>
                  <a:cubicBezTo>
                    <a:pt x="5333" y="14158"/>
                    <a:pt x="4590" y="13019"/>
                    <a:pt x="3907" y="11662"/>
                  </a:cubicBezTo>
                  <a:lnTo>
                    <a:pt x="3907" y="11661"/>
                  </a:lnTo>
                  <a:cubicBezTo>
                    <a:pt x="3120" y="10100"/>
                    <a:pt x="2410" y="8255"/>
                    <a:pt x="1894" y="6420"/>
                  </a:cubicBezTo>
                  <a:cubicBezTo>
                    <a:pt x="1153" y="3784"/>
                    <a:pt x="1142" y="1451"/>
                    <a:pt x="1268" y="0"/>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64;p38"/>
            <p:cNvSpPr/>
            <p:nvPr/>
          </p:nvSpPr>
          <p:spPr>
            <a:xfrm>
              <a:off x="2334525" y="3253250"/>
              <a:ext cx="338975" cy="440325"/>
            </a:xfrm>
            <a:custGeom>
              <a:avLst/>
              <a:gdLst/>
              <a:ahLst/>
              <a:cxnLst/>
              <a:rect l="l" t="t" r="r" b="b"/>
              <a:pathLst>
                <a:path w="13559" h="17613" extrusionOk="0">
                  <a:moveTo>
                    <a:pt x="9207" y="0"/>
                  </a:moveTo>
                  <a:cubicBezTo>
                    <a:pt x="9196" y="0"/>
                    <a:pt x="9186" y="6"/>
                    <a:pt x="9183" y="18"/>
                  </a:cubicBezTo>
                  <a:cubicBezTo>
                    <a:pt x="9025" y="719"/>
                    <a:pt x="8769" y="1391"/>
                    <a:pt x="8603" y="2088"/>
                  </a:cubicBezTo>
                  <a:cubicBezTo>
                    <a:pt x="8521" y="2432"/>
                    <a:pt x="8473" y="2772"/>
                    <a:pt x="8429" y="3112"/>
                  </a:cubicBezTo>
                  <a:cubicBezTo>
                    <a:pt x="8022" y="3056"/>
                    <a:pt x="7612" y="3048"/>
                    <a:pt x="7204" y="3001"/>
                  </a:cubicBezTo>
                  <a:cubicBezTo>
                    <a:pt x="6789" y="2954"/>
                    <a:pt x="6389" y="2841"/>
                    <a:pt x="5977" y="2784"/>
                  </a:cubicBezTo>
                  <a:cubicBezTo>
                    <a:pt x="5977" y="2784"/>
                    <a:pt x="5976" y="2784"/>
                    <a:pt x="5975" y="2784"/>
                  </a:cubicBezTo>
                  <a:cubicBezTo>
                    <a:pt x="5959" y="2784"/>
                    <a:pt x="5944" y="2803"/>
                    <a:pt x="5959" y="2817"/>
                  </a:cubicBezTo>
                  <a:cubicBezTo>
                    <a:pt x="6536" y="3337"/>
                    <a:pt x="7634" y="3433"/>
                    <a:pt x="8376" y="3502"/>
                  </a:cubicBezTo>
                  <a:cubicBezTo>
                    <a:pt x="8358" y="3638"/>
                    <a:pt x="8338" y="3776"/>
                    <a:pt x="8313" y="3912"/>
                  </a:cubicBezTo>
                  <a:cubicBezTo>
                    <a:pt x="8216" y="4465"/>
                    <a:pt x="8205" y="5012"/>
                    <a:pt x="8167" y="5570"/>
                  </a:cubicBezTo>
                  <a:cubicBezTo>
                    <a:pt x="8114" y="6315"/>
                    <a:pt x="7937" y="7048"/>
                    <a:pt x="7802" y="7783"/>
                  </a:cubicBezTo>
                  <a:cubicBezTo>
                    <a:pt x="7708" y="8293"/>
                    <a:pt x="7627" y="8804"/>
                    <a:pt x="7549" y="9316"/>
                  </a:cubicBezTo>
                  <a:cubicBezTo>
                    <a:pt x="7104" y="8885"/>
                    <a:pt x="6282" y="8673"/>
                    <a:pt x="5578" y="8673"/>
                  </a:cubicBezTo>
                  <a:cubicBezTo>
                    <a:pt x="5278" y="8673"/>
                    <a:pt x="5001" y="8711"/>
                    <a:pt x="4782" y="8787"/>
                  </a:cubicBezTo>
                  <a:cubicBezTo>
                    <a:pt x="4751" y="8798"/>
                    <a:pt x="4752" y="8838"/>
                    <a:pt x="4782" y="8849"/>
                  </a:cubicBezTo>
                  <a:cubicBezTo>
                    <a:pt x="5246" y="9017"/>
                    <a:pt x="5766" y="8971"/>
                    <a:pt x="6243" y="9117"/>
                  </a:cubicBezTo>
                  <a:cubicBezTo>
                    <a:pt x="6709" y="9261"/>
                    <a:pt x="7064" y="9531"/>
                    <a:pt x="7484" y="9744"/>
                  </a:cubicBezTo>
                  <a:cubicBezTo>
                    <a:pt x="7376" y="10463"/>
                    <a:pt x="7272" y="11182"/>
                    <a:pt x="7151" y="11898"/>
                  </a:cubicBezTo>
                  <a:cubicBezTo>
                    <a:pt x="7060" y="12431"/>
                    <a:pt x="6992" y="12970"/>
                    <a:pt x="6989" y="13513"/>
                  </a:cubicBezTo>
                  <a:cubicBezTo>
                    <a:pt x="6985" y="14093"/>
                    <a:pt x="7084" y="14696"/>
                    <a:pt x="6989" y="15269"/>
                  </a:cubicBezTo>
                  <a:cubicBezTo>
                    <a:pt x="6648" y="15152"/>
                    <a:pt x="6305" y="15036"/>
                    <a:pt x="5955" y="14949"/>
                  </a:cubicBezTo>
                  <a:cubicBezTo>
                    <a:pt x="5345" y="14797"/>
                    <a:pt x="4724" y="14671"/>
                    <a:pt x="4093" y="14671"/>
                  </a:cubicBezTo>
                  <a:cubicBezTo>
                    <a:pt x="4073" y="14671"/>
                    <a:pt x="4052" y="14671"/>
                    <a:pt x="4032" y="14671"/>
                  </a:cubicBezTo>
                  <a:cubicBezTo>
                    <a:pt x="3643" y="14678"/>
                    <a:pt x="3242" y="14751"/>
                    <a:pt x="2851" y="14751"/>
                  </a:cubicBezTo>
                  <a:cubicBezTo>
                    <a:pt x="2840" y="14751"/>
                    <a:pt x="2829" y="14751"/>
                    <a:pt x="2818" y="14750"/>
                  </a:cubicBezTo>
                  <a:cubicBezTo>
                    <a:pt x="3000" y="13531"/>
                    <a:pt x="3583" y="12333"/>
                    <a:pt x="3578" y="11101"/>
                  </a:cubicBezTo>
                  <a:cubicBezTo>
                    <a:pt x="3574" y="10390"/>
                    <a:pt x="3463" y="9737"/>
                    <a:pt x="3628" y="9033"/>
                  </a:cubicBezTo>
                  <a:cubicBezTo>
                    <a:pt x="3782" y="8384"/>
                    <a:pt x="3961" y="7742"/>
                    <a:pt x="4117" y="7095"/>
                  </a:cubicBezTo>
                  <a:cubicBezTo>
                    <a:pt x="4255" y="6516"/>
                    <a:pt x="4262" y="5990"/>
                    <a:pt x="4333" y="5405"/>
                  </a:cubicBezTo>
                  <a:cubicBezTo>
                    <a:pt x="4422" y="4673"/>
                    <a:pt x="4646" y="3965"/>
                    <a:pt x="4856" y="3260"/>
                  </a:cubicBezTo>
                  <a:cubicBezTo>
                    <a:pt x="5151" y="2266"/>
                    <a:pt x="5531" y="1220"/>
                    <a:pt x="5431" y="167"/>
                  </a:cubicBezTo>
                  <a:cubicBezTo>
                    <a:pt x="5429" y="158"/>
                    <a:pt x="5422" y="153"/>
                    <a:pt x="5415" y="153"/>
                  </a:cubicBezTo>
                  <a:cubicBezTo>
                    <a:pt x="5410" y="153"/>
                    <a:pt x="5406" y="156"/>
                    <a:pt x="5405" y="162"/>
                  </a:cubicBezTo>
                  <a:cubicBezTo>
                    <a:pt x="5121" y="1935"/>
                    <a:pt x="4521" y="3620"/>
                    <a:pt x="4061" y="5345"/>
                  </a:cubicBezTo>
                  <a:cubicBezTo>
                    <a:pt x="3395" y="5046"/>
                    <a:pt x="2683" y="4806"/>
                    <a:pt x="1954" y="4806"/>
                  </a:cubicBezTo>
                  <a:cubicBezTo>
                    <a:pt x="1791" y="4806"/>
                    <a:pt x="1627" y="4818"/>
                    <a:pt x="1462" y="4844"/>
                  </a:cubicBezTo>
                  <a:cubicBezTo>
                    <a:pt x="1446" y="4846"/>
                    <a:pt x="1452" y="4867"/>
                    <a:pt x="1465" y="4868"/>
                  </a:cubicBezTo>
                  <a:cubicBezTo>
                    <a:pt x="2354" y="4964"/>
                    <a:pt x="3183" y="5238"/>
                    <a:pt x="3992" y="5609"/>
                  </a:cubicBezTo>
                  <a:cubicBezTo>
                    <a:pt x="3820" y="6276"/>
                    <a:pt x="3672" y="6950"/>
                    <a:pt x="3575" y="7638"/>
                  </a:cubicBezTo>
                  <a:cubicBezTo>
                    <a:pt x="3497" y="8195"/>
                    <a:pt x="3423" y="8752"/>
                    <a:pt x="3347" y="9309"/>
                  </a:cubicBezTo>
                  <a:cubicBezTo>
                    <a:pt x="2893" y="9076"/>
                    <a:pt x="2427" y="8931"/>
                    <a:pt x="1941" y="8931"/>
                  </a:cubicBezTo>
                  <a:cubicBezTo>
                    <a:pt x="1710" y="8931"/>
                    <a:pt x="1474" y="8964"/>
                    <a:pt x="1234" y="9035"/>
                  </a:cubicBezTo>
                  <a:cubicBezTo>
                    <a:pt x="1221" y="9040"/>
                    <a:pt x="1223" y="9061"/>
                    <a:pt x="1236" y="9061"/>
                  </a:cubicBezTo>
                  <a:cubicBezTo>
                    <a:pt x="1237" y="9061"/>
                    <a:pt x="1237" y="9061"/>
                    <a:pt x="1238" y="9061"/>
                  </a:cubicBezTo>
                  <a:cubicBezTo>
                    <a:pt x="1351" y="9046"/>
                    <a:pt x="1466" y="9039"/>
                    <a:pt x="1581" y="9039"/>
                  </a:cubicBezTo>
                  <a:cubicBezTo>
                    <a:pt x="2183" y="9039"/>
                    <a:pt x="2792" y="9236"/>
                    <a:pt x="3320" y="9512"/>
                  </a:cubicBezTo>
                  <a:cubicBezTo>
                    <a:pt x="3300" y="9643"/>
                    <a:pt x="3280" y="9777"/>
                    <a:pt x="3262" y="9909"/>
                  </a:cubicBezTo>
                  <a:cubicBezTo>
                    <a:pt x="3094" y="9898"/>
                    <a:pt x="2924" y="9896"/>
                    <a:pt x="2754" y="9896"/>
                  </a:cubicBezTo>
                  <a:cubicBezTo>
                    <a:pt x="2681" y="9896"/>
                    <a:pt x="2608" y="9897"/>
                    <a:pt x="2536" y="9897"/>
                  </a:cubicBezTo>
                  <a:cubicBezTo>
                    <a:pt x="2240" y="9897"/>
                    <a:pt x="1944" y="9892"/>
                    <a:pt x="1655" y="9842"/>
                  </a:cubicBezTo>
                  <a:cubicBezTo>
                    <a:pt x="1653" y="9842"/>
                    <a:pt x="1652" y="9842"/>
                    <a:pt x="1651" y="9842"/>
                  </a:cubicBezTo>
                  <a:cubicBezTo>
                    <a:pt x="1629" y="9842"/>
                    <a:pt x="1609" y="9868"/>
                    <a:pt x="1629" y="9885"/>
                  </a:cubicBezTo>
                  <a:cubicBezTo>
                    <a:pt x="1962" y="10162"/>
                    <a:pt x="2466" y="10314"/>
                    <a:pt x="2933" y="10314"/>
                  </a:cubicBezTo>
                  <a:cubicBezTo>
                    <a:pt x="3025" y="10314"/>
                    <a:pt x="3116" y="10308"/>
                    <a:pt x="3204" y="10296"/>
                  </a:cubicBezTo>
                  <a:lnTo>
                    <a:pt x="3204" y="10296"/>
                  </a:lnTo>
                  <a:cubicBezTo>
                    <a:pt x="3153" y="10640"/>
                    <a:pt x="3100" y="10985"/>
                    <a:pt x="3040" y="11329"/>
                  </a:cubicBezTo>
                  <a:cubicBezTo>
                    <a:pt x="2847" y="12460"/>
                    <a:pt x="2517" y="13577"/>
                    <a:pt x="2510" y="14728"/>
                  </a:cubicBezTo>
                  <a:cubicBezTo>
                    <a:pt x="2469" y="14722"/>
                    <a:pt x="2429" y="14717"/>
                    <a:pt x="2388" y="14710"/>
                  </a:cubicBezTo>
                  <a:cubicBezTo>
                    <a:pt x="2021" y="14631"/>
                    <a:pt x="1653" y="14562"/>
                    <a:pt x="1300" y="14562"/>
                  </a:cubicBezTo>
                  <a:cubicBezTo>
                    <a:pt x="841" y="14562"/>
                    <a:pt x="407" y="14677"/>
                    <a:pt x="25" y="15035"/>
                  </a:cubicBezTo>
                  <a:cubicBezTo>
                    <a:pt x="0" y="15058"/>
                    <a:pt x="20" y="15101"/>
                    <a:pt x="52" y="15101"/>
                  </a:cubicBezTo>
                  <a:cubicBezTo>
                    <a:pt x="58" y="15101"/>
                    <a:pt x="64" y="15101"/>
                    <a:pt x="69" y="15101"/>
                  </a:cubicBezTo>
                  <a:cubicBezTo>
                    <a:pt x="598" y="15101"/>
                    <a:pt x="1124" y="14967"/>
                    <a:pt x="1649" y="14967"/>
                  </a:cubicBezTo>
                  <a:cubicBezTo>
                    <a:pt x="1684" y="14967"/>
                    <a:pt x="1719" y="14967"/>
                    <a:pt x="1754" y="14968"/>
                  </a:cubicBezTo>
                  <a:cubicBezTo>
                    <a:pt x="2344" y="14988"/>
                    <a:pt x="2848" y="15181"/>
                    <a:pt x="3400" y="15356"/>
                  </a:cubicBezTo>
                  <a:cubicBezTo>
                    <a:pt x="3550" y="15403"/>
                    <a:pt x="3718" y="15418"/>
                    <a:pt x="3893" y="15418"/>
                  </a:cubicBezTo>
                  <a:cubicBezTo>
                    <a:pt x="4172" y="15418"/>
                    <a:pt x="4469" y="15381"/>
                    <a:pt x="4739" y="15381"/>
                  </a:cubicBezTo>
                  <a:cubicBezTo>
                    <a:pt x="4819" y="15381"/>
                    <a:pt x="4897" y="15385"/>
                    <a:pt x="4971" y="15393"/>
                  </a:cubicBezTo>
                  <a:cubicBezTo>
                    <a:pt x="5560" y="15458"/>
                    <a:pt x="6127" y="15582"/>
                    <a:pt x="6701" y="15723"/>
                  </a:cubicBezTo>
                  <a:cubicBezTo>
                    <a:pt x="7821" y="15997"/>
                    <a:pt x="8993" y="16092"/>
                    <a:pt x="10097" y="16392"/>
                  </a:cubicBezTo>
                  <a:cubicBezTo>
                    <a:pt x="10139" y="16403"/>
                    <a:pt x="10178" y="16417"/>
                    <a:pt x="10219" y="16429"/>
                  </a:cubicBezTo>
                  <a:cubicBezTo>
                    <a:pt x="10262" y="16469"/>
                    <a:pt x="10318" y="16492"/>
                    <a:pt x="10373" y="16492"/>
                  </a:cubicBezTo>
                  <a:cubicBezTo>
                    <a:pt x="10385" y="16492"/>
                    <a:pt x="10396" y="16491"/>
                    <a:pt x="10408" y="16489"/>
                  </a:cubicBezTo>
                  <a:cubicBezTo>
                    <a:pt x="11262" y="16782"/>
                    <a:pt x="11997" y="17276"/>
                    <a:pt x="12839" y="17609"/>
                  </a:cubicBezTo>
                  <a:cubicBezTo>
                    <a:pt x="12844" y="17611"/>
                    <a:pt x="12849" y="17612"/>
                    <a:pt x="12854" y="17612"/>
                  </a:cubicBezTo>
                  <a:cubicBezTo>
                    <a:pt x="12888" y="17612"/>
                    <a:pt x="12907" y="17560"/>
                    <a:pt x="12882" y="17534"/>
                  </a:cubicBezTo>
                  <a:cubicBezTo>
                    <a:pt x="12277" y="16916"/>
                    <a:pt x="11445" y="16374"/>
                    <a:pt x="10597" y="16043"/>
                  </a:cubicBezTo>
                  <a:cubicBezTo>
                    <a:pt x="10801" y="14894"/>
                    <a:pt x="10916" y="13736"/>
                    <a:pt x="11154" y="12591"/>
                  </a:cubicBezTo>
                  <a:cubicBezTo>
                    <a:pt x="11190" y="12424"/>
                    <a:pt x="11224" y="12257"/>
                    <a:pt x="11257" y="12091"/>
                  </a:cubicBezTo>
                  <a:cubicBezTo>
                    <a:pt x="12054" y="12172"/>
                    <a:pt x="12782" y="12256"/>
                    <a:pt x="13524" y="12662"/>
                  </a:cubicBezTo>
                  <a:cubicBezTo>
                    <a:pt x="13528" y="12664"/>
                    <a:pt x="13531" y="12665"/>
                    <a:pt x="13534" y="12665"/>
                  </a:cubicBezTo>
                  <a:cubicBezTo>
                    <a:pt x="13550" y="12665"/>
                    <a:pt x="13559" y="12641"/>
                    <a:pt x="13543" y="12629"/>
                  </a:cubicBezTo>
                  <a:cubicBezTo>
                    <a:pt x="12946" y="12167"/>
                    <a:pt x="12119" y="11768"/>
                    <a:pt x="11324" y="11752"/>
                  </a:cubicBezTo>
                  <a:cubicBezTo>
                    <a:pt x="11467" y="10988"/>
                    <a:pt x="11566" y="10222"/>
                    <a:pt x="11497" y="9434"/>
                  </a:cubicBezTo>
                  <a:cubicBezTo>
                    <a:pt x="11469" y="9103"/>
                    <a:pt x="11482" y="8770"/>
                    <a:pt x="11518" y="8437"/>
                  </a:cubicBezTo>
                  <a:cubicBezTo>
                    <a:pt x="11605" y="8474"/>
                    <a:pt x="11700" y="8484"/>
                    <a:pt x="11800" y="8484"/>
                  </a:cubicBezTo>
                  <a:cubicBezTo>
                    <a:pt x="11945" y="8484"/>
                    <a:pt x="12099" y="8461"/>
                    <a:pt x="12245" y="8461"/>
                  </a:cubicBezTo>
                  <a:cubicBezTo>
                    <a:pt x="12302" y="8461"/>
                    <a:pt x="12358" y="8465"/>
                    <a:pt x="12412" y="8475"/>
                  </a:cubicBezTo>
                  <a:cubicBezTo>
                    <a:pt x="12715" y="8528"/>
                    <a:pt x="13001" y="8666"/>
                    <a:pt x="13298" y="8713"/>
                  </a:cubicBezTo>
                  <a:cubicBezTo>
                    <a:pt x="13300" y="8714"/>
                    <a:pt x="13302" y="8714"/>
                    <a:pt x="13304" y="8714"/>
                  </a:cubicBezTo>
                  <a:cubicBezTo>
                    <a:pt x="13327" y="8714"/>
                    <a:pt x="13353" y="8690"/>
                    <a:pt x="13335" y="8666"/>
                  </a:cubicBezTo>
                  <a:cubicBezTo>
                    <a:pt x="13127" y="8386"/>
                    <a:pt x="12711" y="8225"/>
                    <a:pt x="12379" y="8155"/>
                  </a:cubicBezTo>
                  <a:cubicBezTo>
                    <a:pt x="12230" y="8122"/>
                    <a:pt x="12041" y="8077"/>
                    <a:pt x="11864" y="8077"/>
                  </a:cubicBezTo>
                  <a:cubicBezTo>
                    <a:pt x="11752" y="8077"/>
                    <a:pt x="11644" y="8095"/>
                    <a:pt x="11556" y="8147"/>
                  </a:cubicBezTo>
                  <a:cubicBezTo>
                    <a:pt x="11778" y="6644"/>
                    <a:pt x="12406" y="5134"/>
                    <a:pt x="12004" y="3665"/>
                  </a:cubicBezTo>
                  <a:cubicBezTo>
                    <a:pt x="12002" y="3656"/>
                    <a:pt x="11995" y="3652"/>
                    <a:pt x="11988" y="3652"/>
                  </a:cubicBezTo>
                  <a:cubicBezTo>
                    <a:pt x="11978" y="3652"/>
                    <a:pt x="11968" y="3660"/>
                    <a:pt x="11966" y="3671"/>
                  </a:cubicBezTo>
                  <a:cubicBezTo>
                    <a:pt x="11879" y="4659"/>
                    <a:pt x="11673" y="5619"/>
                    <a:pt x="11447" y="6579"/>
                  </a:cubicBezTo>
                  <a:cubicBezTo>
                    <a:pt x="11322" y="6534"/>
                    <a:pt x="11163" y="6532"/>
                    <a:pt x="11023" y="6532"/>
                  </a:cubicBezTo>
                  <a:cubicBezTo>
                    <a:pt x="11006" y="6532"/>
                    <a:pt x="10989" y="6532"/>
                    <a:pt x="10972" y="6532"/>
                  </a:cubicBezTo>
                  <a:cubicBezTo>
                    <a:pt x="10918" y="6532"/>
                    <a:pt x="10868" y="6532"/>
                    <a:pt x="10825" y="6528"/>
                  </a:cubicBezTo>
                  <a:cubicBezTo>
                    <a:pt x="10508" y="6503"/>
                    <a:pt x="10166" y="6538"/>
                    <a:pt x="9853" y="6464"/>
                  </a:cubicBezTo>
                  <a:cubicBezTo>
                    <a:pt x="9851" y="6463"/>
                    <a:pt x="9848" y="6463"/>
                    <a:pt x="9846" y="6463"/>
                  </a:cubicBezTo>
                  <a:cubicBezTo>
                    <a:pt x="9823" y="6463"/>
                    <a:pt x="9801" y="6490"/>
                    <a:pt x="9817" y="6511"/>
                  </a:cubicBezTo>
                  <a:cubicBezTo>
                    <a:pt x="10000" y="6765"/>
                    <a:pt x="10325" y="6899"/>
                    <a:pt x="10636" y="6922"/>
                  </a:cubicBezTo>
                  <a:cubicBezTo>
                    <a:pt x="10766" y="6932"/>
                    <a:pt x="10989" y="6971"/>
                    <a:pt x="11194" y="6971"/>
                  </a:cubicBezTo>
                  <a:cubicBezTo>
                    <a:pt x="11250" y="6971"/>
                    <a:pt x="11304" y="6968"/>
                    <a:pt x="11354" y="6961"/>
                  </a:cubicBezTo>
                  <a:lnTo>
                    <a:pt x="11354" y="6961"/>
                  </a:lnTo>
                  <a:cubicBezTo>
                    <a:pt x="11139" y="7859"/>
                    <a:pt x="10918" y="8757"/>
                    <a:pt x="10771" y="9676"/>
                  </a:cubicBezTo>
                  <a:cubicBezTo>
                    <a:pt x="10680" y="10233"/>
                    <a:pt x="10674" y="10796"/>
                    <a:pt x="10682" y="11360"/>
                  </a:cubicBezTo>
                  <a:cubicBezTo>
                    <a:pt x="10455" y="11182"/>
                    <a:pt x="10151" y="11081"/>
                    <a:pt x="9879" y="11021"/>
                  </a:cubicBezTo>
                  <a:cubicBezTo>
                    <a:pt x="9680" y="10976"/>
                    <a:pt x="9419" y="10931"/>
                    <a:pt x="9179" y="10931"/>
                  </a:cubicBezTo>
                  <a:cubicBezTo>
                    <a:pt x="9054" y="10931"/>
                    <a:pt x="8934" y="10943"/>
                    <a:pt x="8833" y="10974"/>
                  </a:cubicBezTo>
                  <a:cubicBezTo>
                    <a:pt x="8812" y="10981"/>
                    <a:pt x="8801" y="11012"/>
                    <a:pt x="8819" y="11028"/>
                  </a:cubicBezTo>
                  <a:cubicBezTo>
                    <a:pt x="9032" y="11204"/>
                    <a:pt x="9410" y="11268"/>
                    <a:pt x="9676" y="11329"/>
                  </a:cubicBezTo>
                  <a:cubicBezTo>
                    <a:pt x="10058" y="11418"/>
                    <a:pt x="10336" y="11606"/>
                    <a:pt x="10680" y="11769"/>
                  </a:cubicBezTo>
                  <a:cubicBezTo>
                    <a:pt x="10683" y="11770"/>
                    <a:pt x="10686" y="11770"/>
                    <a:pt x="10688" y="11773"/>
                  </a:cubicBezTo>
                  <a:cubicBezTo>
                    <a:pt x="10696" y="12139"/>
                    <a:pt x="10702" y="12504"/>
                    <a:pt x="10688" y="12868"/>
                  </a:cubicBezTo>
                  <a:cubicBezTo>
                    <a:pt x="10650" y="13910"/>
                    <a:pt x="10374" y="14889"/>
                    <a:pt x="10201" y="15903"/>
                  </a:cubicBezTo>
                  <a:cubicBezTo>
                    <a:pt x="10110" y="15874"/>
                    <a:pt x="10019" y="15845"/>
                    <a:pt x="9927" y="15823"/>
                  </a:cubicBezTo>
                  <a:cubicBezTo>
                    <a:pt x="9218" y="15646"/>
                    <a:pt x="8439" y="15740"/>
                    <a:pt x="7748" y="15523"/>
                  </a:cubicBezTo>
                  <a:cubicBezTo>
                    <a:pt x="7574" y="15468"/>
                    <a:pt x="7399" y="15409"/>
                    <a:pt x="7226" y="15348"/>
                  </a:cubicBezTo>
                  <a:cubicBezTo>
                    <a:pt x="7653" y="14369"/>
                    <a:pt x="7731" y="13364"/>
                    <a:pt x="7678" y="12279"/>
                  </a:cubicBezTo>
                  <a:cubicBezTo>
                    <a:pt x="7604" y="10754"/>
                    <a:pt x="7999" y="9400"/>
                    <a:pt x="8371" y="7939"/>
                  </a:cubicBezTo>
                  <a:cubicBezTo>
                    <a:pt x="8719" y="6575"/>
                    <a:pt x="8835" y="5378"/>
                    <a:pt x="8779" y="3976"/>
                  </a:cubicBezTo>
                  <a:cubicBezTo>
                    <a:pt x="8726" y="2642"/>
                    <a:pt x="9232" y="1364"/>
                    <a:pt x="9235" y="26"/>
                  </a:cubicBezTo>
                  <a:cubicBezTo>
                    <a:pt x="9235" y="10"/>
                    <a:pt x="9220" y="0"/>
                    <a:pt x="9207" y="0"/>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65;p38"/>
            <p:cNvSpPr/>
            <p:nvPr/>
          </p:nvSpPr>
          <p:spPr>
            <a:xfrm>
              <a:off x="2178200" y="3630925"/>
              <a:ext cx="196250" cy="237300"/>
            </a:xfrm>
            <a:custGeom>
              <a:avLst/>
              <a:gdLst/>
              <a:ahLst/>
              <a:cxnLst/>
              <a:rect l="l" t="t" r="r" b="b"/>
              <a:pathLst>
                <a:path w="7850" h="9492" extrusionOk="0">
                  <a:moveTo>
                    <a:pt x="4735" y="1"/>
                  </a:moveTo>
                  <a:cubicBezTo>
                    <a:pt x="4728" y="1"/>
                    <a:pt x="4720" y="5"/>
                    <a:pt x="4720" y="13"/>
                  </a:cubicBezTo>
                  <a:cubicBezTo>
                    <a:pt x="4719" y="893"/>
                    <a:pt x="4430" y="1942"/>
                    <a:pt x="3888" y="2651"/>
                  </a:cubicBezTo>
                  <a:cubicBezTo>
                    <a:pt x="3575" y="3061"/>
                    <a:pt x="3103" y="3515"/>
                    <a:pt x="2897" y="4004"/>
                  </a:cubicBezTo>
                  <a:cubicBezTo>
                    <a:pt x="2772" y="4043"/>
                    <a:pt x="2648" y="4093"/>
                    <a:pt x="2515" y="4093"/>
                  </a:cubicBezTo>
                  <a:cubicBezTo>
                    <a:pt x="2514" y="4093"/>
                    <a:pt x="2512" y="4093"/>
                    <a:pt x="2511" y="4093"/>
                  </a:cubicBezTo>
                  <a:cubicBezTo>
                    <a:pt x="2209" y="4090"/>
                    <a:pt x="1911" y="4033"/>
                    <a:pt x="1619" y="3962"/>
                  </a:cubicBezTo>
                  <a:cubicBezTo>
                    <a:pt x="1093" y="3834"/>
                    <a:pt x="594" y="3589"/>
                    <a:pt x="77" y="3460"/>
                  </a:cubicBezTo>
                  <a:cubicBezTo>
                    <a:pt x="72" y="3459"/>
                    <a:pt x="67" y="3458"/>
                    <a:pt x="62" y="3458"/>
                  </a:cubicBezTo>
                  <a:cubicBezTo>
                    <a:pt x="25" y="3458"/>
                    <a:pt x="0" y="3499"/>
                    <a:pt x="19" y="3538"/>
                  </a:cubicBezTo>
                  <a:cubicBezTo>
                    <a:pt x="315" y="4100"/>
                    <a:pt x="1307" y="4526"/>
                    <a:pt x="1895" y="4620"/>
                  </a:cubicBezTo>
                  <a:cubicBezTo>
                    <a:pt x="2023" y="4640"/>
                    <a:pt x="2222" y="4663"/>
                    <a:pt x="2432" y="4663"/>
                  </a:cubicBezTo>
                  <a:cubicBezTo>
                    <a:pt x="2581" y="4663"/>
                    <a:pt x="2736" y="4652"/>
                    <a:pt x="2876" y="4620"/>
                  </a:cubicBezTo>
                  <a:cubicBezTo>
                    <a:pt x="3001" y="4918"/>
                    <a:pt x="3295" y="5165"/>
                    <a:pt x="3429" y="5572"/>
                  </a:cubicBezTo>
                  <a:cubicBezTo>
                    <a:pt x="3629" y="6174"/>
                    <a:pt x="3720" y="6801"/>
                    <a:pt x="3850" y="7420"/>
                  </a:cubicBezTo>
                  <a:cubicBezTo>
                    <a:pt x="3864" y="7484"/>
                    <a:pt x="3923" y="7511"/>
                    <a:pt x="3981" y="7519"/>
                  </a:cubicBezTo>
                  <a:cubicBezTo>
                    <a:pt x="4295" y="7560"/>
                    <a:pt x="4459" y="7985"/>
                    <a:pt x="4710" y="8133"/>
                  </a:cubicBezTo>
                  <a:cubicBezTo>
                    <a:pt x="4813" y="8194"/>
                    <a:pt x="4953" y="8203"/>
                    <a:pt x="5088" y="8203"/>
                  </a:cubicBezTo>
                  <a:cubicBezTo>
                    <a:pt x="5150" y="8203"/>
                    <a:pt x="5211" y="8201"/>
                    <a:pt x="5266" y="8201"/>
                  </a:cubicBezTo>
                  <a:cubicBezTo>
                    <a:pt x="5283" y="8201"/>
                    <a:pt x="5299" y="8201"/>
                    <a:pt x="5315" y="8202"/>
                  </a:cubicBezTo>
                  <a:cubicBezTo>
                    <a:pt x="6391" y="8235"/>
                    <a:pt x="6767" y="8999"/>
                    <a:pt x="7597" y="9471"/>
                  </a:cubicBezTo>
                  <a:cubicBezTo>
                    <a:pt x="7623" y="9485"/>
                    <a:pt x="7648" y="9491"/>
                    <a:pt x="7671" y="9491"/>
                  </a:cubicBezTo>
                  <a:cubicBezTo>
                    <a:pt x="7774" y="9491"/>
                    <a:pt x="7850" y="9373"/>
                    <a:pt x="7798" y="9269"/>
                  </a:cubicBezTo>
                  <a:cubicBezTo>
                    <a:pt x="7462" y="8579"/>
                    <a:pt x="6613" y="7999"/>
                    <a:pt x="5840" y="7944"/>
                  </a:cubicBezTo>
                  <a:cubicBezTo>
                    <a:pt x="5450" y="7915"/>
                    <a:pt x="4971" y="7942"/>
                    <a:pt x="4688" y="7599"/>
                  </a:cubicBezTo>
                  <a:cubicBezTo>
                    <a:pt x="4611" y="7507"/>
                    <a:pt x="4532" y="7402"/>
                    <a:pt x="4425" y="7338"/>
                  </a:cubicBezTo>
                  <a:cubicBezTo>
                    <a:pt x="4021" y="7102"/>
                    <a:pt x="4025" y="6897"/>
                    <a:pt x="3930" y="6408"/>
                  </a:cubicBezTo>
                  <a:cubicBezTo>
                    <a:pt x="3850" y="5998"/>
                    <a:pt x="3764" y="5589"/>
                    <a:pt x="3682" y="5180"/>
                  </a:cubicBezTo>
                  <a:cubicBezTo>
                    <a:pt x="3646" y="5007"/>
                    <a:pt x="3436" y="4488"/>
                    <a:pt x="3521" y="4320"/>
                  </a:cubicBezTo>
                  <a:cubicBezTo>
                    <a:pt x="3762" y="3836"/>
                    <a:pt x="4138" y="3418"/>
                    <a:pt x="4357" y="2926"/>
                  </a:cubicBezTo>
                  <a:cubicBezTo>
                    <a:pt x="4756" y="2031"/>
                    <a:pt x="4919" y="977"/>
                    <a:pt x="4746" y="10"/>
                  </a:cubicBezTo>
                  <a:cubicBezTo>
                    <a:pt x="4745" y="4"/>
                    <a:pt x="4740" y="1"/>
                    <a:pt x="4735" y="1"/>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66;p38"/>
            <p:cNvSpPr/>
            <p:nvPr/>
          </p:nvSpPr>
          <p:spPr>
            <a:xfrm>
              <a:off x="2310975" y="3714650"/>
              <a:ext cx="227900" cy="396200"/>
            </a:xfrm>
            <a:custGeom>
              <a:avLst/>
              <a:gdLst/>
              <a:ahLst/>
              <a:cxnLst/>
              <a:rect l="l" t="t" r="r" b="b"/>
              <a:pathLst>
                <a:path w="9116" h="15848" extrusionOk="0">
                  <a:moveTo>
                    <a:pt x="97" y="1"/>
                  </a:moveTo>
                  <a:cubicBezTo>
                    <a:pt x="42" y="1"/>
                    <a:pt x="0" y="74"/>
                    <a:pt x="46" y="122"/>
                  </a:cubicBezTo>
                  <a:cubicBezTo>
                    <a:pt x="1185" y="1310"/>
                    <a:pt x="2402" y="2310"/>
                    <a:pt x="3656" y="3374"/>
                  </a:cubicBezTo>
                  <a:cubicBezTo>
                    <a:pt x="4811" y="4354"/>
                    <a:pt x="6070" y="5467"/>
                    <a:pt x="6764" y="6833"/>
                  </a:cubicBezTo>
                  <a:cubicBezTo>
                    <a:pt x="7495" y="8270"/>
                    <a:pt x="8147" y="9782"/>
                    <a:pt x="8259" y="11414"/>
                  </a:cubicBezTo>
                  <a:cubicBezTo>
                    <a:pt x="8304" y="12093"/>
                    <a:pt x="8361" y="12792"/>
                    <a:pt x="8294" y="13469"/>
                  </a:cubicBezTo>
                  <a:cubicBezTo>
                    <a:pt x="8220" y="14236"/>
                    <a:pt x="8045" y="15000"/>
                    <a:pt x="8038" y="15773"/>
                  </a:cubicBezTo>
                  <a:cubicBezTo>
                    <a:pt x="8038" y="15820"/>
                    <a:pt x="8078" y="15847"/>
                    <a:pt x="8117" y="15847"/>
                  </a:cubicBezTo>
                  <a:cubicBezTo>
                    <a:pt x="8149" y="15847"/>
                    <a:pt x="8180" y="15830"/>
                    <a:pt x="8189" y="15792"/>
                  </a:cubicBezTo>
                  <a:cubicBezTo>
                    <a:pt x="8566" y="14228"/>
                    <a:pt x="9115" y="12660"/>
                    <a:pt x="8860" y="11038"/>
                  </a:cubicBezTo>
                  <a:cubicBezTo>
                    <a:pt x="8625" y="9565"/>
                    <a:pt x="8094" y="8120"/>
                    <a:pt x="7228" y="6895"/>
                  </a:cubicBezTo>
                  <a:cubicBezTo>
                    <a:pt x="6274" y="5549"/>
                    <a:pt x="5041" y="4314"/>
                    <a:pt x="3918" y="3109"/>
                  </a:cubicBezTo>
                  <a:cubicBezTo>
                    <a:pt x="2756" y="1862"/>
                    <a:pt x="1596" y="876"/>
                    <a:pt x="132" y="11"/>
                  </a:cubicBezTo>
                  <a:cubicBezTo>
                    <a:pt x="120" y="4"/>
                    <a:pt x="108" y="1"/>
                    <a:pt x="97" y="1"/>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67;p38"/>
            <p:cNvSpPr/>
            <p:nvPr/>
          </p:nvSpPr>
          <p:spPr>
            <a:xfrm>
              <a:off x="2392050" y="4171150"/>
              <a:ext cx="189250" cy="45075"/>
            </a:xfrm>
            <a:custGeom>
              <a:avLst/>
              <a:gdLst/>
              <a:ahLst/>
              <a:cxnLst/>
              <a:rect l="l" t="t" r="r" b="b"/>
              <a:pathLst>
                <a:path w="7570" h="1803" extrusionOk="0">
                  <a:moveTo>
                    <a:pt x="1127" y="1"/>
                  </a:moveTo>
                  <a:cubicBezTo>
                    <a:pt x="768" y="1"/>
                    <a:pt x="407" y="20"/>
                    <a:pt x="43" y="61"/>
                  </a:cubicBezTo>
                  <a:cubicBezTo>
                    <a:pt x="4" y="65"/>
                    <a:pt x="0" y="124"/>
                    <a:pt x="44" y="124"/>
                  </a:cubicBezTo>
                  <a:cubicBezTo>
                    <a:pt x="148" y="123"/>
                    <a:pt x="253" y="122"/>
                    <a:pt x="358" y="122"/>
                  </a:cubicBezTo>
                  <a:cubicBezTo>
                    <a:pt x="1029" y="122"/>
                    <a:pt x="1727" y="155"/>
                    <a:pt x="2351" y="403"/>
                  </a:cubicBezTo>
                  <a:cubicBezTo>
                    <a:pt x="2904" y="625"/>
                    <a:pt x="3437" y="937"/>
                    <a:pt x="4006" y="1122"/>
                  </a:cubicBezTo>
                  <a:cubicBezTo>
                    <a:pt x="5117" y="1480"/>
                    <a:pt x="6186" y="1803"/>
                    <a:pt x="7356" y="1803"/>
                  </a:cubicBezTo>
                  <a:cubicBezTo>
                    <a:pt x="7408" y="1803"/>
                    <a:pt x="7461" y="1802"/>
                    <a:pt x="7515" y="1801"/>
                  </a:cubicBezTo>
                  <a:cubicBezTo>
                    <a:pt x="7558" y="1800"/>
                    <a:pt x="7569" y="1734"/>
                    <a:pt x="7525" y="1726"/>
                  </a:cubicBezTo>
                  <a:cubicBezTo>
                    <a:pt x="6121" y="1489"/>
                    <a:pt x="4972" y="634"/>
                    <a:pt x="3614" y="307"/>
                  </a:cubicBezTo>
                  <a:cubicBezTo>
                    <a:pt x="2786" y="107"/>
                    <a:pt x="1962" y="1"/>
                    <a:pt x="1127" y="1"/>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68;p38"/>
            <p:cNvSpPr/>
            <p:nvPr/>
          </p:nvSpPr>
          <p:spPr>
            <a:xfrm>
              <a:off x="2415575" y="4204825"/>
              <a:ext cx="135375" cy="42150"/>
            </a:xfrm>
            <a:custGeom>
              <a:avLst/>
              <a:gdLst/>
              <a:ahLst/>
              <a:cxnLst/>
              <a:rect l="l" t="t" r="r" b="b"/>
              <a:pathLst>
                <a:path w="5415" h="1686" extrusionOk="0">
                  <a:moveTo>
                    <a:pt x="78" y="1"/>
                  </a:moveTo>
                  <a:cubicBezTo>
                    <a:pt x="21" y="1"/>
                    <a:pt x="1" y="80"/>
                    <a:pt x="62" y="100"/>
                  </a:cubicBezTo>
                  <a:cubicBezTo>
                    <a:pt x="1046" y="417"/>
                    <a:pt x="1879" y="1034"/>
                    <a:pt x="2867" y="1328"/>
                  </a:cubicBezTo>
                  <a:cubicBezTo>
                    <a:pt x="3630" y="1556"/>
                    <a:pt x="4360" y="1685"/>
                    <a:pt x="5151" y="1685"/>
                  </a:cubicBezTo>
                  <a:cubicBezTo>
                    <a:pt x="5200" y="1685"/>
                    <a:pt x="5249" y="1685"/>
                    <a:pt x="5299" y="1684"/>
                  </a:cubicBezTo>
                  <a:cubicBezTo>
                    <a:pt x="5390" y="1682"/>
                    <a:pt x="5415" y="1539"/>
                    <a:pt x="5320" y="1521"/>
                  </a:cubicBezTo>
                  <a:cubicBezTo>
                    <a:pt x="4414" y="1331"/>
                    <a:pt x="3610" y="937"/>
                    <a:pt x="2748" y="619"/>
                  </a:cubicBezTo>
                  <a:cubicBezTo>
                    <a:pt x="1902" y="308"/>
                    <a:pt x="977" y="147"/>
                    <a:pt x="89" y="2"/>
                  </a:cubicBezTo>
                  <a:cubicBezTo>
                    <a:pt x="85" y="1"/>
                    <a:pt x="81" y="1"/>
                    <a:pt x="78" y="1"/>
                  </a:cubicBezTo>
                  <a:close/>
                </a:path>
              </a:pathLst>
            </a:custGeom>
            <a:solidFill>
              <a:srgbClr val="F0A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69;p38"/>
            <p:cNvSpPr/>
            <p:nvPr/>
          </p:nvSpPr>
          <p:spPr>
            <a:xfrm>
              <a:off x="2267600" y="3596600"/>
              <a:ext cx="32850" cy="64975"/>
            </a:xfrm>
            <a:custGeom>
              <a:avLst/>
              <a:gdLst/>
              <a:ahLst/>
              <a:cxnLst/>
              <a:rect l="l" t="t" r="r" b="b"/>
              <a:pathLst>
                <a:path w="1314" h="2599" extrusionOk="0">
                  <a:moveTo>
                    <a:pt x="258" y="1"/>
                  </a:moveTo>
                  <a:cubicBezTo>
                    <a:pt x="232" y="1"/>
                    <a:pt x="206" y="12"/>
                    <a:pt x="193" y="38"/>
                  </a:cubicBezTo>
                  <a:cubicBezTo>
                    <a:pt x="0" y="393"/>
                    <a:pt x="46" y="810"/>
                    <a:pt x="67" y="1198"/>
                  </a:cubicBezTo>
                  <a:cubicBezTo>
                    <a:pt x="92" y="1668"/>
                    <a:pt x="151" y="2085"/>
                    <a:pt x="391" y="2499"/>
                  </a:cubicBezTo>
                  <a:cubicBezTo>
                    <a:pt x="430" y="2566"/>
                    <a:pt x="499" y="2599"/>
                    <a:pt x="568" y="2599"/>
                  </a:cubicBezTo>
                  <a:cubicBezTo>
                    <a:pt x="637" y="2599"/>
                    <a:pt x="706" y="2566"/>
                    <a:pt x="746" y="2501"/>
                  </a:cubicBezTo>
                  <a:cubicBezTo>
                    <a:pt x="1118" y="1867"/>
                    <a:pt x="1313" y="179"/>
                    <a:pt x="280" y="3"/>
                  </a:cubicBezTo>
                  <a:cubicBezTo>
                    <a:pt x="273" y="2"/>
                    <a:pt x="265" y="1"/>
                    <a:pt x="258"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70;p38"/>
            <p:cNvSpPr/>
            <p:nvPr/>
          </p:nvSpPr>
          <p:spPr>
            <a:xfrm>
              <a:off x="2269725" y="3672275"/>
              <a:ext cx="13925" cy="13300"/>
            </a:xfrm>
            <a:custGeom>
              <a:avLst/>
              <a:gdLst/>
              <a:ahLst/>
              <a:cxnLst/>
              <a:rect l="l" t="t" r="r" b="b"/>
              <a:pathLst>
                <a:path w="557" h="532" extrusionOk="0">
                  <a:moveTo>
                    <a:pt x="341" y="0"/>
                  </a:moveTo>
                  <a:cubicBezTo>
                    <a:pt x="340" y="0"/>
                    <a:pt x="339" y="0"/>
                    <a:pt x="338" y="0"/>
                  </a:cubicBezTo>
                  <a:cubicBezTo>
                    <a:pt x="272" y="0"/>
                    <a:pt x="204" y="14"/>
                    <a:pt x="151" y="54"/>
                  </a:cubicBezTo>
                  <a:cubicBezTo>
                    <a:pt x="55" y="121"/>
                    <a:pt x="0" y="223"/>
                    <a:pt x="32" y="342"/>
                  </a:cubicBezTo>
                  <a:cubicBezTo>
                    <a:pt x="57" y="428"/>
                    <a:pt x="125" y="497"/>
                    <a:pt x="211" y="521"/>
                  </a:cubicBezTo>
                  <a:cubicBezTo>
                    <a:pt x="236" y="528"/>
                    <a:pt x="260" y="532"/>
                    <a:pt x="283" y="532"/>
                  </a:cubicBezTo>
                  <a:cubicBezTo>
                    <a:pt x="428" y="532"/>
                    <a:pt x="531" y="403"/>
                    <a:pt x="531" y="259"/>
                  </a:cubicBezTo>
                  <a:cubicBezTo>
                    <a:pt x="557" y="134"/>
                    <a:pt x="489" y="0"/>
                    <a:pt x="341" y="0"/>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1;p38"/>
            <p:cNvSpPr/>
            <p:nvPr/>
          </p:nvSpPr>
          <p:spPr>
            <a:xfrm>
              <a:off x="2222075" y="3777475"/>
              <a:ext cx="215925" cy="159425"/>
            </a:xfrm>
            <a:custGeom>
              <a:avLst/>
              <a:gdLst/>
              <a:ahLst/>
              <a:cxnLst/>
              <a:rect l="l" t="t" r="r" b="b"/>
              <a:pathLst>
                <a:path w="8637" h="6377" extrusionOk="0">
                  <a:moveTo>
                    <a:pt x="520" y="1"/>
                  </a:moveTo>
                  <a:cubicBezTo>
                    <a:pt x="275" y="1"/>
                    <a:pt x="0" y="280"/>
                    <a:pt x="255" y="542"/>
                  </a:cubicBezTo>
                  <a:cubicBezTo>
                    <a:pt x="370" y="660"/>
                    <a:pt x="189" y="1217"/>
                    <a:pt x="171" y="1384"/>
                  </a:cubicBezTo>
                  <a:cubicBezTo>
                    <a:pt x="151" y="1578"/>
                    <a:pt x="256" y="1762"/>
                    <a:pt x="360" y="1912"/>
                  </a:cubicBezTo>
                  <a:cubicBezTo>
                    <a:pt x="605" y="2263"/>
                    <a:pt x="1154" y="2770"/>
                    <a:pt x="1227" y="3212"/>
                  </a:cubicBezTo>
                  <a:cubicBezTo>
                    <a:pt x="1286" y="3576"/>
                    <a:pt x="1364" y="3831"/>
                    <a:pt x="1540" y="4151"/>
                  </a:cubicBezTo>
                  <a:cubicBezTo>
                    <a:pt x="1610" y="4278"/>
                    <a:pt x="1773" y="4378"/>
                    <a:pt x="1928" y="4378"/>
                  </a:cubicBezTo>
                  <a:cubicBezTo>
                    <a:pt x="1968" y="4378"/>
                    <a:pt x="2008" y="4371"/>
                    <a:pt x="2046" y="4356"/>
                  </a:cubicBezTo>
                  <a:cubicBezTo>
                    <a:pt x="2272" y="4265"/>
                    <a:pt x="2494" y="4226"/>
                    <a:pt x="2712" y="4226"/>
                  </a:cubicBezTo>
                  <a:cubicBezTo>
                    <a:pt x="3723" y="4226"/>
                    <a:pt x="4662" y="5056"/>
                    <a:pt x="5630" y="5339"/>
                  </a:cubicBezTo>
                  <a:cubicBezTo>
                    <a:pt x="6567" y="5614"/>
                    <a:pt x="7419" y="6164"/>
                    <a:pt x="8371" y="6372"/>
                  </a:cubicBezTo>
                  <a:cubicBezTo>
                    <a:pt x="8388" y="6375"/>
                    <a:pt x="8404" y="6377"/>
                    <a:pt x="8419" y="6377"/>
                  </a:cubicBezTo>
                  <a:cubicBezTo>
                    <a:pt x="8560" y="6377"/>
                    <a:pt x="8637" y="6232"/>
                    <a:pt x="8581" y="6098"/>
                  </a:cubicBezTo>
                  <a:cubicBezTo>
                    <a:pt x="8059" y="4867"/>
                    <a:pt x="7234" y="4044"/>
                    <a:pt x="5825" y="3892"/>
                  </a:cubicBezTo>
                  <a:cubicBezTo>
                    <a:pt x="4738" y="3773"/>
                    <a:pt x="3562" y="3449"/>
                    <a:pt x="2448" y="3449"/>
                  </a:cubicBezTo>
                  <a:cubicBezTo>
                    <a:pt x="2363" y="3449"/>
                    <a:pt x="2280" y="3451"/>
                    <a:pt x="2196" y="3455"/>
                  </a:cubicBezTo>
                  <a:cubicBezTo>
                    <a:pt x="1907" y="2771"/>
                    <a:pt x="1894" y="2004"/>
                    <a:pt x="1390" y="1418"/>
                  </a:cubicBezTo>
                  <a:cubicBezTo>
                    <a:pt x="1311" y="1328"/>
                    <a:pt x="843" y="976"/>
                    <a:pt x="849" y="866"/>
                  </a:cubicBezTo>
                  <a:cubicBezTo>
                    <a:pt x="864" y="638"/>
                    <a:pt x="846" y="450"/>
                    <a:pt x="790" y="230"/>
                  </a:cubicBezTo>
                  <a:cubicBezTo>
                    <a:pt x="749" y="66"/>
                    <a:pt x="638" y="1"/>
                    <a:pt x="520"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72;p38"/>
            <p:cNvSpPr/>
            <p:nvPr/>
          </p:nvSpPr>
          <p:spPr>
            <a:xfrm>
              <a:off x="2427975" y="3654450"/>
              <a:ext cx="201250" cy="67700"/>
            </a:xfrm>
            <a:custGeom>
              <a:avLst/>
              <a:gdLst/>
              <a:ahLst/>
              <a:cxnLst/>
              <a:rect l="l" t="t" r="r" b="b"/>
              <a:pathLst>
                <a:path w="8050" h="2708" extrusionOk="0">
                  <a:moveTo>
                    <a:pt x="595" y="1"/>
                  </a:moveTo>
                  <a:cubicBezTo>
                    <a:pt x="511" y="1"/>
                    <a:pt x="425" y="24"/>
                    <a:pt x="361" y="61"/>
                  </a:cubicBezTo>
                  <a:cubicBezTo>
                    <a:pt x="294" y="100"/>
                    <a:pt x="227" y="139"/>
                    <a:pt x="162" y="175"/>
                  </a:cubicBezTo>
                  <a:cubicBezTo>
                    <a:pt x="18" y="256"/>
                    <a:pt x="1" y="452"/>
                    <a:pt x="110" y="568"/>
                  </a:cubicBezTo>
                  <a:cubicBezTo>
                    <a:pt x="246" y="710"/>
                    <a:pt x="363" y="865"/>
                    <a:pt x="578" y="865"/>
                  </a:cubicBezTo>
                  <a:cubicBezTo>
                    <a:pt x="618" y="865"/>
                    <a:pt x="657" y="865"/>
                    <a:pt x="695" y="865"/>
                  </a:cubicBezTo>
                  <a:cubicBezTo>
                    <a:pt x="1177" y="865"/>
                    <a:pt x="1469" y="870"/>
                    <a:pt x="1937" y="1023"/>
                  </a:cubicBezTo>
                  <a:cubicBezTo>
                    <a:pt x="2667" y="1263"/>
                    <a:pt x="3092" y="1806"/>
                    <a:pt x="3880" y="1937"/>
                  </a:cubicBezTo>
                  <a:cubicBezTo>
                    <a:pt x="4095" y="1973"/>
                    <a:pt x="4315" y="1980"/>
                    <a:pt x="4536" y="1980"/>
                  </a:cubicBezTo>
                  <a:cubicBezTo>
                    <a:pt x="4707" y="1980"/>
                    <a:pt x="4879" y="1976"/>
                    <a:pt x="5050" y="1976"/>
                  </a:cubicBezTo>
                  <a:cubicBezTo>
                    <a:pt x="5394" y="1976"/>
                    <a:pt x="5736" y="1994"/>
                    <a:pt x="6062" y="2107"/>
                  </a:cubicBezTo>
                  <a:cubicBezTo>
                    <a:pt x="6673" y="2316"/>
                    <a:pt x="7252" y="2573"/>
                    <a:pt x="7888" y="2705"/>
                  </a:cubicBezTo>
                  <a:cubicBezTo>
                    <a:pt x="7896" y="2707"/>
                    <a:pt x="7905" y="2708"/>
                    <a:pt x="7912" y="2708"/>
                  </a:cubicBezTo>
                  <a:cubicBezTo>
                    <a:pt x="8000" y="2708"/>
                    <a:pt x="8050" y="2605"/>
                    <a:pt x="7988" y="2533"/>
                  </a:cubicBezTo>
                  <a:cubicBezTo>
                    <a:pt x="7115" y="1544"/>
                    <a:pt x="6446" y="663"/>
                    <a:pt x="5039" y="521"/>
                  </a:cubicBezTo>
                  <a:cubicBezTo>
                    <a:pt x="4846" y="502"/>
                    <a:pt x="4654" y="492"/>
                    <a:pt x="4462" y="492"/>
                  </a:cubicBezTo>
                  <a:cubicBezTo>
                    <a:pt x="3967" y="492"/>
                    <a:pt x="3477" y="559"/>
                    <a:pt x="2995" y="704"/>
                  </a:cubicBezTo>
                  <a:cubicBezTo>
                    <a:pt x="2849" y="748"/>
                    <a:pt x="2700" y="767"/>
                    <a:pt x="2549" y="767"/>
                  </a:cubicBezTo>
                  <a:cubicBezTo>
                    <a:pt x="1922" y="767"/>
                    <a:pt x="1272" y="428"/>
                    <a:pt x="796" y="61"/>
                  </a:cubicBezTo>
                  <a:cubicBezTo>
                    <a:pt x="740" y="19"/>
                    <a:pt x="668" y="1"/>
                    <a:pt x="595"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73;p38"/>
            <p:cNvSpPr/>
            <p:nvPr/>
          </p:nvSpPr>
          <p:spPr>
            <a:xfrm>
              <a:off x="2346225" y="3537150"/>
              <a:ext cx="45650" cy="51600"/>
            </a:xfrm>
            <a:custGeom>
              <a:avLst/>
              <a:gdLst/>
              <a:ahLst/>
              <a:cxnLst/>
              <a:rect l="l" t="t" r="r" b="b"/>
              <a:pathLst>
                <a:path w="1826" h="2064" extrusionOk="0">
                  <a:moveTo>
                    <a:pt x="1524" y="1"/>
                  </a:moveTo>
                  <a:cubicBezTo>
                    <a:pt x="1438" y="1"/>
                    <a:pt x="1348" y="60"/>
                    <a:pt x="1313" y="146"/>
                  </a:cubicBezTo>
                  <a:cubicBezTo>
                    <a:pt x="1243" y="327"/>
                    <a:pt x="1021" y="510"/>
                    <a:pt x="866" y="620"/>
                  </a:cubicBezTo>
                  <a:cubicBezTo>
                    <a:pt x="631" y="782"/>
                    <a:pt x="392" y="920"/>
                    <a:pt x="252" y="1179"/>
                  </a:cubicBezTo>
                  <a:cubicBezTo>
                    <a:pt x="1" y="1646"/>
                    <a:pt x="359" y="2063"/>
                    <a:pt x="793" y="2063"/>
                  </a:cubicBezTo>
                  <a:cubicBezTo>
                    <a:pt x="885" y="2063"/>
                    <a:pt x="982" y="2044"/>
                    <a:pt x="1076" y="2002"/>
                  </a:cubicBezTo>
                  <a:cubicBezTo>
                    <a:pt x="1440" y="1841"/>
                    <a:pt x="1640" y="1376"/>
                    <a:pt x="1741" y="1015"/>
                  </a:cubicBezTo>
                  <a:cubicBezTo>
                    <a:pt x="1826" y="705"/>
                    <a:pt x="1826" y="391"/>
                    <a:pt x="1678" y="100"/>
                  </a:cubicBezTo>
                  <a:cubicBezTo>
                    <a:pt x="1642" y="30"/>
                    <a:pt x="1584" y="1"/>
                    <a:pt x="1524"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74;p38"/>
            <p:cNvSpPr/>
            <p:nvPr/>
          </p:nvSpPr>
          <p:spPr>
            <a:xfrm>
              <a:off x="2425475" y="3244125"/>
              <a:ext cx="39225" cy="27625"/>
            </a:xfrm>
            <a:custGeom>
              <a:avLst/>
              <a:gdLst/>
              <a:ahLst/>
              <a:cxnLst/>
              <a:rect l="l" t="t" r="r" b="b"/>
              <a:pathLst>
                <a:path w="1569" h="1105" extrusionOk="0">
                  <a:moveTo>
                    <a:pt x="601" y="1"/>
                  </a:moveTo>
                  <a:cubicBezTo>
                    <a:pt x="397" y="1"/>
                    <a:pt x="205" y="77"/>
                    <a:pt x="122" y="281"/>
                  </a:cubicBezTo>
                  <a:cubicBezTo>
                    <a:pt x="99" y="297"/>
                    <a:pt x="77" y="316"/>
                    <a:pt x="53" y="337"/>
                  </a:cubicBezTo>
                  <a:cubicBezTo>
                    <a:pt x="1" y="383"/>
                    <a:pt x="17" y="474"/>
                    <a:pt x="75" y="507"/>
                  </a:cubicBezTo>
                  <a:cubicBezTo>
                    <a:pt x="88" y="515"/>
                    <a:pt x="103" y="522"/>
                    <a:pt x="116" y="528"/>
                  </a:cubicBezTo>
                  <a:cubicBezTo>
                    <a:pt x="195" y="740"/>
                    <a:pt x="402" y="814"/>
                    <a:pt x="611" y="885"/>
                  </a:cubicBezTo>
                  <a:cubicBezTo>
                    <a:pt x="786" y="944"/>
                    <a:pt x="949" y="1031"/>
                    <a:pt x="1124" y="1089"/>
                  </a:cubicBezTo>
                  <a:cubicBezTo>
                    <a:pt x="1158" y="1100"/>
                    <a:pt x="1190" y="1105"/>
                    <a:pt x="1221" y="1105"/>
                  </a:cubicBezTo>
                  <a:cubicBezTo>
                    <a:pt x="1424" y="1105"/>
                    <a:pt x="1568" y="886"/>
                    <a:pt x="1527" y="687"/>
                  </a:cubicBezTo>
                  <a:cubicBezTo>
                    <a:pt x="1461" y="367"/>
                    <a:pt x="1209" y="157"/>
                    <a:pt x="909" y="53"/>
                  </a:cubicBezTo>
                  <a:cubicBezTo>
                    <a:pt x="812" y="21"/>
                    <a:pt x="705" y="1"/>
                    <a:pt x="601"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75;p38"/>
            <p:cNvSpPr/>
            <p:nvPr/>
          </p:nvSpPr>
          <p:spPr>
            <a:xfrm>
              <a:off x="2525900" y="3189100"/>
              <a:ext cx="33200" cy="56650"/>
            </a:xfrm>
            <a:custGeom>
              <a:avLst/>
              <a:gdLst/>
              <a:ahLst/>
              <a:cxnLst/>
              <a:rect l="l" t="t" r="r" b="b"/>
              <a:pathLst>
                <a:path w="1328" h="2266" extrusionOk="0">
                  <a:moveTo>
                    <a:pt x="251" y="1"/>
                  </a:moveTo>
                  <a:cubicBezTo>
                    <a:pt x="66" y="1"/>
                    <a:pt x="1" y="237"/>
                    <a:pt x="66" y="379"/>
                  </a:cubicBezTo>
                  <a:cubicBezTo>
                    <a:pt x="226" y="725"/>
                    <a:pt x="274" y="1118"/>
                    <a:pt x="550" y="1395"/>
                  </a:cubicBezTo>
                  <a:cubicBezTo>
                    <a:pt x="801" y="1643"/>
                    <a:pt x="701" y="2006"/>
                    <a:pt x="910" y="2246"/>
                  </a:cubicBezTo>
                  <a:cubicBezTo>
                    <a:pt x="922" y="2259"/>
                    <a:pt x="940" y="2265"/>
                    <a:pt x="957" y="2265"/>
                  </a:cubicBezTo>
                  <a:cubicBezTo>
                    <a:pt x="974" y="2265"/>
                    <a:pt x="991" y="2259"/>
                    <a:pt x="1002" y="2246"/>
                  </a:cubicBezTo>
                  <a:cubicBezTo>
                    <a:pt x="1161" y="2062"/>
                    <a:pt x="1108" y="1810"/>
                    <a:pt x="1169" y="1580"/>
                  </a:cubicBezTo>
                  <a:cubicBezTo>
                    <a:pt x="1233" y="1352"/>
                    <a:pt x="1327" y="1101"/>
                    <a:pt x="1291" y="863"/>
                  </a:cubicBezTo>
                  <a:cubicBezTo>
                    <a:pt x="1215" y="373"/>
                    <a:pt x="739" y="63"/>
                    <a:pt x="281" y="3"/>
                  </a:cubicBezTo>
                  <a:cubicBezTo>
                    <a:pt x="271" y="2"/>
                    <a:pt x="261" y="1"/>
                    <a:pt x="251"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176;p38"/>
            <p:cNvSpPr/>
            <p:nvPr/>
          </p:nvSpPr>
          <p:spPr>
            <a:xfrm>
              <a:off x="2533950" y="3247500"/>
              <a:ext cx="18975" cy="28550"/>
            </a:xfrm>
            <a:custGeom>
              <a:avLst/>
              <a:gdLst/>
              <a:ahLst/>
              <a:cxnLst/>
              <a:rect l="l" t="t" r="r" b="b"/>
              <a:pathLst>
                <a:path w="759" h="1142" extrusionOk="0">
                  <a:moveTo>
                    <a:pt x="635" y="1"/>
                  </a:moveTo>
                  <a:cubicBezTo>
                    <a:pt x="631" y="1"/>
                    <a:pt x="628" y="2"/>
                    <a:pt x="625" y="3"/>
                  </a:cubicBezTo>
                  <a:cubicBezTo>
                    <a:pt x="557" y="38"/>
                    <a:pt x="570" y="70"/>
                    <a:pt x="529" y="140"/>
                  </a:cubicBezTo>
                  <a:cubicBezTo>
                    <a:pt x="479" y="230"/>
                    <a:pt x="408" y="284"/>
                    <a:pt x="323" y="339"/>
                  </a:cubicBezTo>
                  <a:cubicBezTo>
                    <a:pt x="136" y="462"/>
                    <a:pt x="10" y="607"/>
                    <a:pt x="5" y="840"/>
                  </a:cubicBezTo>
                  <a:cubicBezTo>
                    <a:pt x="1" y="1002"/>
                    <a:pt x="154" y="1141"/>
                    <a:pt x="310" y="1141"/>
                  </a:cubicBezTo>
                  <a:cubicBezTo>
                    <a:pt x="359" y="1141"/>
                    <a:pt x="408" y="1127"/>
                    <a:pt x="453" y="1096"/>
                  </a:cubicBezTo>
                  <a:cubicBezTo>
                    <a:pt x="694" y="929"/>
                    <a:pt x="737" y="681"/>
                    <a:pt x="717" y="405"/>
                  </a:cubicBezTo>
                  <a:cubicBezTo>
                    <a:pt x="710" y="289"/>
                    <a:pt x="758" y="74"/>
                    <a:pt x="644" y="3"/>
                  </a:cubicBezTo>
                  <a:cubicBezTo>
                    <a:pt x="641" y="1"/>
                    <a:pt x="638" y="1"/>
                    <a:pt x="635"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177;p38"/>
            <p:cNvSpPr/>
            <p:nvPr/>
          </p:nvSpPr>
          <p:spPr>
            <a:xfrm>
              <a:off x="2596575" y="3279775"/>
              <a:ext cx="20250" cy="29375"/>
            </a:xfrm>
            <a:custGeom>
              <a:avLst/>
              <a:gdLst/>
              <a:ahLst/>
              <a:cxnLst/>
              <a:rect l="l" t="t" r="r" b="b"/>
              <a:pathLst>
                <a:path w="810" h="1175" extrusionOk="0">
                  <a:moveTo>
                    <a:pt x="232" y="1"/>
                  </a:moveTo>
                  <a:cubicBezTo>
                    <a:pt x="208" y="1"/>
                    <a:pt x="183" y="5"/>
                    <a:pt x="159" y="13"/>
                  </a:cubicBezTo>
                  <a:cubicBezTo>
                    <a:pt x="1" y="68"/>
                    <a:pt x="46" y="256"/>
                    <a:pt x="75" y="382"/>
                  </a:cubicBezTo>
                  <a:cubicBezTo>
                    <a:pt x="111" y="535"/>
                    <a:pt x="118" y="696"/>
                    <a:pt x="128" y="855"/>
                  </a:cubicBezTo>
                  <a:cubicBezTo>
                    <a:pt x="139" y="1069"/>
                    <a:pt x="294" y="1175"/>
                    <a:pt x="452" y="1175"/>
                  </a:cubicBezTo>
                  <a:cubicBezTo>
                    <a:pt x="610" y="1175"/>
                    <a:pt x="771" y="1067"/>
                    <a:pt x="790" y="855"/>
                  </a:cubicBezTo>
                  <a:cubicBezTo>
                    <a:pt x="810" y="630"/>
                    <a:pt x="736" y="433"/>
                    <a:pt x="607" y="251"/>
                  </a:cubicBezTo>
                  <a:cubicBezTo>
                    <a:pt x="529" y="143"/>
                    <a:pt x="381" y="1"/>
                    <a:pt x="232"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178;p38"/>
            <p:cNvSpPr/>
            <p:nvPr/>
          </p:nvSpPr>
          <p:spPr>
            <a:xfrm>
              <a:off x="2609025" y="3315650"/>
              <a:ext cx="7775" cy="13150"/>
            </a:xfrm>
            <a:custGeom>
              <a:avLst/>
              <a:gdLst/>
              <a:ahLst/>
              <a:cxnLst/>
              <a:rect l="l" t="t" r="r" b="b"/>
              <a:pathLst>
                <a:path w="311" h="526" extrusionOk="0">
                  <a:moveTo>
                    <a:pt x="155" y="0"/>
                  </a:moveTo>
                  <a:cubicBezTo>
                    <a:pt x="147" y="0"/>
                    <a:pt x="139" y="4"/>
                    <a:pt x="132" y="12"/>
                  </a:cubicBezTo>
                  <a:cubicBezTo>
                    <a:pt x="101" y="56"/>
                    <a:pt x="91" y="110"/>
                    <a:pt x="76" y="163"/>
                  </a:cubicBezTo>
                  <a:cubicBezTo>
                    <a:pt x="71" y="181"/>
                    <a:pt x="58" y="253"/>
                    <a:pt x="51" y="258"/>
                  </a:cubicBezTo>
                  <a:cubicBezTo>
                    <a:pt x="12" y="292"/>
                    <a:pt x="0" y="355"/>
                    <a:pt x="13" y="402"/>
                  </a:cubicBezTo>
                  <a:cubicBezTo>
                    <a:pt x="16" y="410"/>
                    <a:pt x="17" y="416"/>
                    <a:pt x="21" y="425"/>
                  </a:cubicBezTo>
                  <a:cubicBezTo>
                    <a:pt x="40" y="492"/>
                    <a:pt x="98" y="526"/>
                    <a:pt x="156" y="526"/>
                  </a:cubicBezTo>
                  <a:cubicBezTo>
                    <a:pt x="215" y="526"/>
                    <a:pt x="273" y="492"/>
                    <a:pt x="292" y="425"/>
                  </a:cubicBezTo>
                  <a:cubicBezTo>
                    <a:pt x="296" y="416"/>
                    <a:pt x="298" y="410"/>
                    <a:pt x="297" y="402"/>
                  </a:cubicBezTo>
                  <a:cubicBezTo>
                    <a:pt x="311" y="355"/>
                    <a:pt x="298" y="292"/>
                    <a:pt x="259" y="258"/>
                  </a:cubicBezTo>
                  <a:cubicBezTo>
                    <a:pt x="248" y="249"/>
                    <a:pt x="232" y="162"/>
                    <a:pt x="226" y="136"/>
                  </a:cubicBezTo>
                  <a:cubicBezTo>
                    <a:pt x="212" y="92"/>
                    <a:pt x="205" y="50"/>
                    <a:pt x="177" y="12"/>
                  </a:cubicBezTo>
                  <a:cubicBezTo>
                    <a:pt x="171" y="4"/>
                    <a:pt x="163" y="0"/>
                    <a:pt x="155" y="0"/>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179;p38"/>
            <p:cNvSpPr/>
            <p:nvPr/>
          </p:nvSpPr>
          <p:spPr>
            <a:xfrm>
              <a:off x="2401700" y="3415900"/>
              <a:ext cx="19200" cy="33650"/>
            </a:xfrm>
            <a:custGeom>
              <a:avLst/>
              <a:gdLst/>
              <a:ahLst/>
              <a:cxnLst/>
              <a:rect l="l" t="t" r="r" b="b"/>
              <a:pathLst>
                <a:path w="768" h="1346" extrusionOk="0">
                  <a:moveTo>
                    <a:pt x="507" y="1"/>
                  </a:moveTo>
                  <a:cubicBezTo>
                    <a:pt x="364" y="1"/>
                    <a:pt x="254" y="265"/>
                    <a:pt x="222" y="363"/>
                  </a:cubicBezTo>
                  <a:cubicBezTo>
                    <a:pt x="147" y="600"/>
                    <a:pt x="0" y="819"/>
                    <a:pt x="24" y="1067"/>
                  </a:cubicBezTo>
                  <a:cubicBezTo>
                    <a:pt x="40" y="1234"/>
                    <a:pt x="160" y="1345"/>
                    <a:pt x="305" y="1345"/>
                  </a:cubicBezTo>
                  <a:cubicBezTo>
                    <a:pt x="351" y="1345"/>
                    <a:pt x="400" y="1334"/>
                    <a:pt x="448" y="1310"/>
                  </a:cubicBezTo>
                  <a:cubicBezTo>
                    <a:pt x="722" y="1176"/>
                    <a:pt x="767" y="884"/>
                    <a:pt x="767" y="605"/>
                  </a:cubicBezTo>
                  <a:cubicBezTo>
                    <a:pt x="767" y="416"/>
                    <a:pt x="760" y="133"/>
                    <a:pt x="575" y="21"/>
                  </a:cubicBezTo>
                  <a:cubicBezTo>
                    <a:pt x="551" y="7"/>
                    <a:pt x="529" y="1"/>
                    <a:pt x="507"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180;p38"/>
            <p:cNvSpPr/>
            <p:nvPr/>
          </p:nvSpPr>
          <p:spPr>
            <a:xfrm>
              <a:off x="2456375" y="3938825"/>
              <a:ext cx="37550" cy="30725"/>
            </a:xfrm>
            <a:custGeom>
              <a:avLst/>
              <a:gdLst/>
              <a:ahLst/>
              <a:cxnLst/>
              <a:rect l="l" t="t" r="r" b="b"/>
              <a:pathLst>
                <a:path w="1502" h="1229" extrusionOk="0">
                  <a:moveTo>
                    <a:pt x="405" y="494"/>
                  </a:moveTo>
                  <a:lnTo>
                    <a:pt x="405" y="494"/>
                  </a:lnTo>
                  <a:cubicBezTo>
                    <a:pt x="401" y="505"/>
                    <a:pt x="397" y="516"/>
                    <a:pt x="393" y="528"/>
                  </a:cubicBezTo>
                  <a:lnTo>
                    <a:pt x="393" y="522"/>
                  </a:lnTo>
                  <a:cubicBezTo>
                    <a:pt x="396" y="516"/>
                    <a:pt x="400" y="506"/>
                    <a:pt x="405" y="494"/>
                  </a:cubicBezTo>
                  <a:close/>
                  <a:moveTo>
                    <a:pt x="166" y="0"/>
                  </a:moveTo>
                  <a:cubicBezTo>
                    <a:pt x="107" y="0"/>
                    <a:pt x="60" y="21"/>
                    <a:pt x="23" y="78"/>
                  </a:cubicBezTo>
                  <a:cubicBezTo>
                    <a:pt x="23" y="79"/>
                    <a:pt x="22" y="83"/>
                    <a:pt x="20" y="86"/>
                  </a:cubicBezTo>
                  <a:cubicBezTo>
                    <a:pt x="5" y="109"/>
                    <a:pt x="1" y="135"/>
                    <a:pt x="0" y="161"/>
                  </a:cubicBezTo>
                  <a:cubicBezTo>
                    <a:pt x="0" y="167"/>
                    <a:pt x="0" y="172"/>
                    <a:pt x="1" y="175"/>
                  </a:cubicBezTo>
                  <a:cubicBezTo>
                    <a:pt x="2" y="208"/>
                    <a:pt x="16" y="240"/>
                    <a:pt x="39" y="265"/>
                  </a:cubicBezTo>
                  <a:cubicBezTo>
                    <a:pt x="50" y="280"/>
                    <a:pt x="66" y="292"/>
                    <a:pt x="81" y="302"/>
                  </a:cubicBezTo>
                  <a:cubicBezTo>
                    <a:pt x="155" y="345"/>
                    <a:pt x="301" y="408"/>
                    <a:pt x="344" y="485"/>
                  </a:cubicBezTo>
                  <a:cubicBezTo>
                    <a:pt x="371" y="528"/>
                    <a:pt x="376" y="530"/>
                    <a:pt x="382" y="555"/>
                  </a:cubicBezTo>
                  <a:cubicBezTo>
                    <a:pt x="324" y="741"/>
                    <a:pt x="336" y="929"/>
                    <a:pt x="489" y="1083"/>
                  </a:cubicBezTo>
                  <a:cubicBezTo>
                    <a:pt x="584" y="1177"/>
                    <a:pt x="714" y="1229"/>
                    <a:pt x="846" y="1229"/>
                  </a:cubicBezTo>
                  <a:cubicBezTo>
                    <a:pt x="890" y="1229"/>
                    <a:pt x="934" y="1223"/>
                    <a:pt x="977" y="1211"/>
                  </a:cubicBezTo>
                  <a:cubicBezTo>
                    <a:pt x="1311" y="1119"/>
                    <a:pt x="1502" y="618"/>
                    <a:pt x="1198" y="374"/>
                  </a:cubicBezTo>
                  <a:cubicBezTo>
                    <a:pt x="917" y="146"/>
                    <a:pt x="563" y="52"/>
                    <a:pt x="208" y="3"/>
                  </a:cubicBezTo>
                  <a:cubicBezTo>
                    <a:pt x="193" y="1"/>
                    <a:pt x="179" y="0"/>
                    <a:pt x="166" y="0"/>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181;p38"/>
            <p:cNvSpPr/>
            <p:nvPr/>
          </p:nvSpPr>
          <p:spPr>
            <a:xfrm>
              <a:off x="2408450" y="4318300"/>
              <a:ext cx="51925" cy="327575"/>
            </a:xfrm>
            <a:custGeom>
              <a:avLst/>
              <a:gdLst/>
              <a:ahLst/>
              <a:cxnLst/>
              <a:rect l="l" t="t" r="r" b="b"/>
              <a:pathLst>
                <a:path w="2077" h="13103" extrusionOk="0">
                  <a:moveTo>
                    <a:pt x="328" y="1"/>
                  </a:moveTo>
                  <a:cubicBezTo>
                    <a:pt x="300" y="1"/>
                    <a:pt x="272" y="1"/>
                    <a:pt x="242" y="2"/>
                  </a:cubicBezTo>
                  <a:cubicBezTo>
                    <a:pt x="53" y="11"/>
                    <a:pt x="1" y="296"/>
                    <a:pt x="197" y="341"/>
                  </a:cubicBezTo>
                  <a:cubicBezTo>
                    <a:pt x="1199" y="578"/>
                    <a:pt x="900" y="1773"/>
                    <a:pt x="790" y="2525"/>
                  </a:cubicBezTo>
                  <a:cubicBezTo>
                    <a:pt x="680" y="3301"/>
                    <a:pt x="595" y="4062"/>
                    <a:pt x="556" y="4848"/>
                  </a:cubicBezTo>
                  <a:cubicBezTo>
                    <a:pt x="424" y="7527"/>
                    <a:pt x="481" y="10228"/>
                    <a:pt x="612" y="12905"/>
                  </a:cubicBezTo>
                  <a:cubicBezTo>
                    <a:pt x="617" y="13028"/>
                    <a:pt x="726" y="13102"/>
                    <a:pt x="828" y="13102"/>
                  </a:cubicBezTo>
                  <a:cubicBezTo>
                    <a:pt x="906" y="13102"/>
                    <a:pt x="981" y="13058"/>
                    <a:pt x="1002" y="12959"/>
                  </a:cubicBezTo>
                  <a:cubicBezTo>
                    <a:pt x="1344" y="11351"/>
                    <a:pt x="1494" y="9658"/>
                    <a:pt x="1539" y="8015"/>
                  </a:cubicBezTo>
                  <a:cubicBezTo>
                    <a:pt x="1579" y="6524"/>
                    <a:pt x="1486" y="4992"/>
                    <a:pt x="1638" y="3510"/>
                  </a:cubicBezTo>
                  <a:cubicBezTo>
                    <a:pt x="1758" y="2337"/>
                    <a:pt x="2077" y="1"/>
                    <a:pt x="328" y="1"/>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182;p38"/>
            <p:cNvSpPr/>
            <p:nvPr/>
          </p:nvSpPr>
          <p:spPr>
            <a:xfrm>
              <a:off x="2412975" y="4669775"/>
              <a:ext cx="25025" cy="34375"/>
            </a:xfrm>
            <a:custGeom>
              <a:avLst/>
              <a:gdLst/>
              <a:ahLst/>
              <a:cxnLst/>
              <a:rect l="l" t="t" r="r" b="b"/>
              <a:pathLst>
                <a:path w="1001" h="1375" extrusionOk="0">
                  <a:moveTo>
                    <a:pt x="678" y="0"/>
                  </a:moveTo>
                  <a:cubicBezTo>
                    <a:pt x="667" y="0"/>
                    <a:pt x="656" y="2"/>
                    <a:pt x="645" y="5"/>
                  </a:cubicBezTo>
                  <a:cubicBezTo>
                    <a:pt x="489" y="62"/>
                    <a:pt x="451" y="159"/>
                    <a:pt x="382" y="304"/>
                  </a:cubicBezTo>
                  <a:cubicBezTo>
                    <a:pt x="289" y="493"/>
                    <a:pt x="155" y="693"/>
                    <a:pt x="102" y="898"/>
                  </a:cubicBezTo>
                  <a:cubicBezTo>
                    <a:pt x="60" y="1056"/>
                    <a:pt x="19" y="1217"/>
                    <a:pt x="0" y="1375"/>
                  </a:cubicBezTo>
                  <a:lnTo>
                    <a:pt x="1000" y="1375"/>
                  </a:lnTo>
                  <a:cubicBezTo>
                    <a:pt x="1000" y="1258"/>
                    <a:pt x="994" y="1137"/>
                    <a:pt x="993" y="1019"/>
                  </a:cubicBezTo>
                  <a:cubicBezTo>
                    <a:pt x="987" y="794"/>
                    <a:pt x="915" y="565"/>
                    <a:pt x="893" y="339"/>
                  </a:cubicBezTo>
                  <a:cubicBezTo>
                    <a:pt x="880" y="209"/>
                    <a:pt x="876" y="130"/>
                    <a:pt x="776" y="42"/>
                  </a:cubicBezTo>
                  <a:cubicBezTo>
                    <a:pt x="749" y="18"/>
                    <a:pt x="714" y="0"/>
                    <a:pt x="678" y="0"/>
                  </a:cubicBezTo>
                  <a:close/>
                </a:path>
              </a:pathLst>
            </a:custGeom>
            <a:solidFill>
              <a:srgbClr val="FFD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183;p38"/>
            <p:cNvSpPr/>
            <p:nvPr/>
          </p:nvSpPr>
          <p:spPr>
            <a:xfrm>
              <a:off x="2474018" y="3428686"/>
              <a:ext cx="478394" cy="677504"/>
            </a:xfrm>
            <a:custGeom>
              <a:avLst/>
              <a:gdLst/>
              <a:ahLst/>
              <a:cxnLst/>
              <a:rect l="l" t="t" r="r" b="b"/>
              <a:pathLst>
                <a:path w="25586" h="36235" extrusionOk="0">
                  <a:moveTo>
                    <a:pt x="13467" y="0"/>
                  </a:moveTo>
                  <a:cubicBezTo>
                    <a:pt x="12699" y="0"/>
                    <a:pt x="11515" y="6195"/>
                    <a:pt x="7474" y="11851"/>
                  </a:cubicBezTo>
                  <a:cubicBezTo>
                    <a:pt x="3434" y="17507"/>
                    <a:pt x="0" y="25721"/>
                    <a:pt x="5992" y="32724"/>
                  </a:cubicBezTo>
                  <a:cubicBezTo>
                    <a:pt x="8128" y="35219"/>
                    <a:pt x="10597" y="36235"/>
                    <a:pt x="13003" y="36235"/>
                  </a:cubicBezTo>
                  <a:cubicBezTo>
                    <a:pt x="17350" y="36235"/>
                    <a:pt x="21492" y="32920"/>
                    <a:pt x="23095" y="29020"/>
                  </a:cubicBezTo>
                  <a:cubicBezTo>
                    <a:pt x="25585" y="22960"/>
                    <a:pt x="22719" y="17938"/>
                    <a:pt x="19929" y="13212"/>
                  </a:cubicBezTo>
                  <a:cubicBezTo>
                    <a:pt x="14880" y="4654"/>
                    <a:pt x="14074" y="0"/>
                    <a:pt x="13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184;p38"/>
            <p:cNvSpPr/>
            <p:nvPr/>
          </p:nvSpPr>
          <p:spPr>
            <a:xfrm>
              <a:off x="2590724" y="3430387"/>
              <a:ext cx="361722" cy="675784"/>
            </a:xfrm>
            <a:custGeom>
              <a:avLst/>
              <a:gdLst/>
              <a:ahLst/>
              <a:cxnLst/>
              <a:rect l="l" t="t" r="r" b="b"/>
              <a:pathLst>
                <a:path w="19346" h="36143" extrusionOk="0">
                  <a:moveTo>
                    <a:pt x="7375" y="1"/>
                  </a:moveTo>
                  <a:lnTo>
                    <a:pt x="7375" y="1"/>
                  </a:lnTo>
                  <a:cubicBezTo>
                    <a:pt x="7040" y="2999"/>
                    <a:pt x="6966" y="5992"/>
                    <a:pt x="7831" y="8932"/>
                  </a:cubicBezTo>
                  <a:cubicBezTo>
                    <a:pt x="8840" y="12500"/>
                    <a:pt x="10860" y="15597"/>
                    <a:pt x="12274" y="18964"/>
                  </a:cubicBezTo>
                  <a:cubicBezTo>
                    <a:pt x="13486" y="21993"/>
                    <a:pt x="14025" y="25292"/>
                    <a:pt x="12409" y="28188"/>
                  </a:cubicBezTo>
                  <a:cubicBezTo>
                    <a:pt x="10792" y="31016"/>
                    <a:pt x="7763" y="32834"/>
                    <a:pt x="4665" y="33305"/>
                  </a:cubicBezTo>
                  <a:cubicBezTo>
                    <a:pt x="4167" y="33379"/>
                    <a:pt x="3678" y="33413"/>
                    <a:pt x="3199" y="33413"/>
                  </a:cubicBezTo>
                  <a:cubicBezTo>
                    <a:pt x="2089" y="33413"/>
                    <a:pt x="1026" y="33228"/>
                    <a:pt x="0" y="32914"/>
                  </a:cubicBezTo>
                  <a:lnTo>
                    <a:pt x="0" y="32914"/>
                  </a:lnTo>
                  <a:cubicBezTo>
                    <a:pt x="2078" y="35203"/>
                    <a:pt x="4449" y="36142"/>
                    <a:pt x="6762" y="36142"/>
                  </a:cubicBezTo>
                  <a:cubicBezTo>
                    <a:pt x="11108" y="36142"/>
                    <a:pt x="15249" y="32828"/>
                    <a:pt x="16853" y="28928"/>
                  </a:cubicBezTo>
                  <a:cubicBezTo>
                    <a:pt x="19345" y="22869"/>
                    <a:pt x="16477" y="17847"/>
                    <a:pt x="13688" y="13121"/>
                  </a:cubicBezTo>
                  <a:cubicBezTo>
                    <a:pt x="9040" y="5242"/>
                    <a:pt x="7986" y="676"/>
                    <a:pt x="7375" y="1"/>
                  </a:cubicBezTo>
                  <a:close/>
                </a:path>
              </a:pathLst>
            </a:custGeom>
            <a:solidFill>
              <a:srgbClr val="4A000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185;p38"/>
            <p:cNvSpPr/>
            <p:nvPr/>
          </p:nvSpPr>
          <p:spPr>
            <a:xfrm>
              <a:off x="2498604" y="3697734"/>
              <a:ext cx="291887" cy="324626"/>
            </a:xfrm>
            <a:custGeom>
              <a:avLst/>
              <a:gdLst/>
              <a:ahLst/>
              <a:cxnLst/>
              <a:rect l="l" t="t" r="r" b="b"/>
              <a:pathLst>
                <a:path w="15611" h="17362" extrusionOk="0">
                  <a:moveTo>
                    <a:pt x="6984" y="1"/>
                  </a:moveTo>
                  <a:cubicBezTo>
                    <a:pt x="6845" y="1"/>
                    <a:pt x="6705" y="7"/>
                    <a:pt x="6564" y="20"/>
                  </a:cubicBezTo>
                  <a:cubicBezTo>
                    <a:pt x="5575" y="88"/>
                    <a:pt x="4714" y="455"/>
                    <a:pt x="3950" y="998"/>
                  </a:cubicBezTo>
                  <a:cubicBezTo>
                    <a:pt x="1310" y="5936"/>
                    <a:pt x="1" y="11931"/>
                    <a:pt x="3889" y="17330"/>
                  </a:cubicBezTo>
                  <a:cubicBezTo>
                    <a:pt x="4144" y="17351"/>
                    <a:pt x="4397" y="17361"/>
                    <a:pt x="4647" y="17361"/>
                  </a:cubicBezTo>
                  <a:cubicBezTo>
                    <a:pt x="10961" y="17361"/>
                    <a:pt x="15611" y="10932"/>
                    <a:pt x="13095" y="4935"/>
                  </a:cubicBezTo>
                  <a:cubicBezTo>
                    <a:pt x="12069" y="2499"/>
                    <a:pt x="9761" y="1"/>
                    <a:pt x="6984"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186;p38"/>
            <p:cNvSpPr/>
            <p:nvPr/>
          </p:nvSpPr>
          <p:spPr>
            <a:xfrm>
              <a:off x="2528257" y="3764856"/>
              <a:ext cx="70976" cy="169493"/>
            </a:xfrm>
            <a:custGeom>
              <a:avLst/>
              <a:gdLst/>
              <a:ahLst/>
              <a:cxnLst/>
              <a:rect l="l" t="t" r="r" b="b"/>
              <a:pathLst>
                <a:path w="3796" h="9065" extrusionOk="0">
                  <a:moveTo>
                    <a:pt x="2579" y="0"/>
                  </a:moveTo>
                  <a:cubicBezTo>
                    <a:pt x="2544" y="0"/>
                    <a:pt x="2509" y="16"/>
                    <a:pt x="2486" y="51"/>
                  </a:cubicBezTo>
                  <a:cubicBezTo>
                    <a:pt x="1549" y="1495"/>
                    <a:pt x="306" y="3256"/>
                    <a:pt x="147" y="5014"/>
                  </a:cubicBezTo>
                  <a:cubicBezTo>
                    <a:pt x="1" y="6639"/>
                    <a:pt x="242" y="8935"/>
                    <a:pt x="2290" y="9063"/>
                  </a:cubicBezTo>
                  <a:cubicBezTo>
                    <a:pt x="2304" y="9064"/>
                    <a:pt x="2319" y="9065"/>
                    <a:pt x="2333" y="9065"/>
                  </a:cubicBezTo>
                  <a:cubicBezTo>
                    <a:pt x="2633" y="9065"/>
                    <a:pt x="2919" y="8864"/>
                    <a:pt x="3071" y="8616"/>
                  </a:cubicBezTo>
                  <a:cubicBezTo>
                    <a:pt x="3796" y="7421"/>
                    <a:pt x="3195" y="6161"/>
                    <a:pt x="2947" y="4909"/>
                  </a:cubicBezTo>
                  <a:cubicBezTo>
                    <a:pt x="2614" y="3229"/>
                    <a:pt x="2217" y="1849"/>
                    <a:pt x="2685" y="135"/>
                  </a:cubicBezTo>
                  <a:cubicBezTo>
                    <a:pt x="2707" y="55"/>
                    <a:pt x="2643" y="0"/>
                    <a:pt x="2579"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187;p38"/>
            <p:cNvSpPr/>
            <p:nvPr/>
          </p:nvSpPr>
          <p:spPr>
            <a:xfrm>
              <a:off x="2571522" y="3934138"/>
              <a:ext cx="43229" cy="42799"/>
            </a:xfrm>
            <a:custGeom>
              <a:avLst/>
              <a:gdLst/>
              <a:ahLst/>
              <a:cxnLst/>
              <a:rect l="l" t="t" r="r" b="b"/>
              <a:pathLst>
                <a:path w="2312" h="2289" extrusionOk="0">
                  <a:moveTo>
                    <a:pt x="1150" y="0"/>
                  </a:moveTo>
                  <a:cubicBezTo>
                    <a:pt x="1049" y="0"/>
                    <a:pt x="947" y="13"/>
                    <a:pt x="845" y="40"/>
                  </a:cubicBezTo>
                  <a:cubicBezTo>
                    <a:pt x="473" y="142"/>
                    <a:pt x="133" y="456"/>
                    <a:pt x="45" y="841"/>
                  </a:cubicBezTo>
                  <a:cubicBezTo>
                    <a:pt x="43" y="846"/>
                    <a:pt x="42" y="851"/>
                    <a:pt x="39" y="857"/>
                  </a:cubicBezTo>
                  <a:cubicBezTo>
                    <a:pt x="14" y="936"/>
                    <a:pt x="2" y="1019"/>
                    <a:pt x="2" y="1132"/>
                  </a:cubicBezTo>
                  <a:cubicBezTo>
                    <a:pt x="0" y="1238"/>
                    <a:pt x="22" y="1345"/>
                    <a:pt x="45" y="1449"/>
                  </a:cubicBezTo>
                  <a:cubicBezTo>
                    <a:pt x="104" y="1731"/>
                    <a:pt x="328" y="1991"/>
                    <a:pt x="571" y="2134"/>
                  </a:cubicBezTo>
                  <a:cubicBezTo>
                    <a:pt x="748" y="2237"/>
                    <a:pt x="947" y="2288"/>
                    <a:pt x="1146" y="2288"/>
                  </a:cubicBezTo>
                  <a:cubicBezTo>
                    <a:pt x="1347" y="2288"/>
                    <a:pt x="1548" y="2236"/>
                    <a:pt x="1727" y="2134"/>
                  </a:cubicBezTo>
                  <a:cubicBezTo>
                    <a:pt x="1735" y="2129"/>
                    <a:pt x="1743" y="2124"/>
                    <a:pt x="1751" y="2120"/>
                  </a:cubicBezTo>
                  <a:cubicBezTo>
                    <a:pt x="2096" y="1922"/>
                    <a:pt x="2311" y="1539"/>
                    <a:pt x="2311" y="1142"/>
                  </a:cubicBezTo>
                  <a:cubicBezTo>
                    <a:pt x="2311" y="938"/>
                    <a:pt x="2261" y="748"/>
                    <a:pt x="2159" y="572"/>
                  </a:cubicBezTo>
                  <a:cubicBezTo>
                    <a:pt x="2058" y="401"/>
                    <a:pt x="1921" y="267"/>
                    <a:pt x="1753" y="166"/>
                  </a:cubicBezTo>
                  <a:cubicBezTo>
                    <a:pt x="1744" y="163"/>
                    <a:pt x="1736" y="160"/>
                    <a:pt x="1729" y="155"/>
                  </a:cubicBezTo>
                  <a:cubicBezTo>
                    <a:pt x="1637" y="117"/>
                    <a:pt x="1546" y="79"/>
                    <a:pt x="1455" y="40"/>
                  </a:cubicBezTo>
                  <a:cubicBezTo>
                    <a:pt x="1353" y="13"/>
                    <a:pt x="1252" y="0"/>
                    <a:pt x="1150"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4627401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500"/>
                                        <p:tgtEl>
                                          <p:spTgt spid="10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045"/>
                                        </p:tgtEl>
                                        <p:attrNameLst>
                                          <p:attrName>style.visibility</p:attrName>
                                        </p:attrNameLst>
                                      </p:cBhvr>
                                      <p:to>
                                        <p:strVal val="visible"/>
                                      </p:to>
                                    </p:set>
                                    <p:animEffect transition="in" filter="fade">
                                      <p:cBhvr>
                                        <p:cTn id="14" dur="500"/>
                                        <p:tgtEl>
                                          <p:spTgt spid="4045"/>
                                        </p:tgtEl>
                                      </p:cBhvr>
                                    </p:animEffect>
                                  </p:childTnLst>
                                </p:cTn>
                              </p:par>
                              <p:par>
                                <p:cTn id="15" presetID="10" presetClass="entr" presetSubtype="0" fill="hold" nodeType="withEffect">
                                  <p:stCondLst>
                                    <p:cond delay="0"/>
                                  </p:stCondLst>
                                  <p:childTnLst>
                                    <p:set>
                                      <p:cBhvr>
                                        <p:cTn id="16" dur="1" fill="hold">
                                          <p:stCondLst>
                                            <p:cond delay="0"/>
                                          </p:stCondLst>
                                        </p:cTn>
                                        <p:tgtEl>
                                          <p:spTgt spid="4054"/>
                                        </p:tgtEl>
                                        <p:attrNameLst>
                                          <p:attrName>style.visibility</p:attrName>
                                        </p:attrNameLst>
                                      </p:cBhvr>
                                      <p:to>
                                        <p:strVal val="visible"/>
                                      </p:to>
                                    </p:set>
                                    <p:animEffect transition="in" filter="fade">
                                      <p:cBhvr>
                                        <p:cTn id="17" dur="500"/>
                                        <p:tgtEl>
                                          <p:spTgt spid="405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053"/>
                                        </p:tgtEl>
                                        <p:attrNameLst>
                                          <p:attrName>style.visibility</p:attrName>
                                        </p:attrNameLst>
                                      </p:cBhvr>
                                      <p:to>
                                        <p:strVal val="visible"/>
                                      </p:to>
                                    </p:set>
                                    <p:animEffect transition="in" filter="fade">
                                      <p:cBhvr>
                                        <p:cTn id="21" dur="500"/>
                                        <p:tgtEl>
                                          <p:spTgt spid="4053"/>
                                        </p:tgtEl>
                                      </p:cBhvr>
                                    </p:animEffect>
                                  </p:childTnLst>
                                </p:cTn>
                              </p:par>
                              <p:par>
                                <p:cTn id="22" presetID="10" presetClass="entr" presetSubtype="0" fill="hold" nodeType="withEffect">
                                  <p:stCondLst>
                                    <p:cond delay="0"/>
                                  </p:stCondLst>
                                  <p:childTnLst>
                                    <p:set>
                                      <p:cBhvr>
                                        <p:cTn id="23" dur="1" fill="hold">
                                          <p:stCondLst>
                                            <p:cond delay="0"/>
                                          </p:stCondLst>
                                        </p:cTn>
                                        <p:tgtEl>
                                          <p:spTgt spid="4055"/>
                                        </p:tgtEl>
                                        <p:attrNameLst>
                                          <p:attrName>style.visibility</p:attrName>
                                        </p:attrNameLst>
                                      </p:cBhvr>
                                      <p:to>
                                        <p:strVal val="visible"/>
                                      </p:to>
                                    </p:set>
                                    <p:animEffect transition="in" filter="fade">
                                      <p:cBhvr>
                                        <p:cTn id="24" dur="500"/>
                                        <p:tgtEl>
                                          <p:spTgt spid="4055"/>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4048"/>
                                        </p:tgtEl>
                                        <p:attrNameLst>
                                          <p:attrName>style.visibility</p:attrName>
                                        </p:attrNameLst>
                                      </p:cBhvr>
                                      <p:to>
                                        <p:strVal val="visible"/>
                                      </p:to>
                                    </p:set>
                                    <p:animEffect transition="in" filter="fade">
                                      <p:cBhvr>
                                        <p:cTn id="28" dur="500"/>
                                        <p:tgtEl>
                                          <p:spTgt spid="4048"/>
                                        </p:tgtEl>
                                      </p:cBhvr>
                                    </p:animEffect>
                                  </p:childTnLst>
                                </p:cTn>
                              </p:par>
                              <p:par>
                                <p:cTn id="29" presetID="10" presetClass="entr" presetSubtype="0" fill="hold" nodeType="withEffect">
                                  <p:stCondLst>
                                    <p:cond delay="0"/>
                                  </p:stCondLst>
                                  <p:childTnLst>
                                    <p:set>
                                      <p:cBhvr>
                                        <p:cTn id="30" dur="1" fill="hold">
                                          <p:stCondLst>
                                            <p:cond delay="0"/>
                                          </p:stCondLst>
                                        </p:cTn>
                                        <p:tgtEl>
                                          <p:spTgt spid="4049"/>
                                        </p:tgtEl>
                                        <p:attrNameLst>
                                          <p:attrName>style.visibility</p:attrName>
                                        </p:attrNameLst>
                                      </p:cBhvr>
                                      <p:to>
                                        <p:strVal val="visible"/>
                                      </p:to>
                                    </p:set>
                                    <p:animEffect transition="in" filter="fade">
                                      <p:cBhvr>
                                        <p:cTn id="31" dur="500"/>
                                        <p:tgtEl>
                                          <p:spTgt spid="4049"/>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4042"/>
                                        </p:tgtEl>
                                        <p:attrNameLst>
                                          <p:attrName>style.visibility</p:attrName>
                                        </p:attrNameLst>
                                      </p:cBhvr>
                                      <p:to>
                                        <p:strVal val="visible"/>
                                      </p:to>
                                    </p:set>
                                    <p:animEffect transition="in" filter="fade">
                                      <p:cBhvr>
                                        <p:cTn id="35" dur="500"/>
                                        <p:tgtEl>
                                          <p:spTgt spid="4042"/>
                                        </p:tgtEl>
                                      </p:cBhvr>
                                    </p:animEffect>
                                  </p:childTnLst>
                                </p:cTn>
                              </p:par>
                              <p:par>
                                <p:cTn id="36" presetID="10" presetClass="entr" presetSubtype="0" fill="hold" nodeType="withEffect">
                                  <p:stCondLst>
                                    <p:cond delay="0"/>
                                  </p:stCondLst>
                                  <p:childTnLst>
                                    <p:set>
                                      <p:cBhvr>
                                        <p:cTn id="37" dur="1" fill="hold">
                                          <p:stCondLst>
                                            <p:cond delay="0"/>
                                          </p:stCondLst>
                                        </p:cTn>
                                        <p:tgtEl>
                                          <p:spTgt spid="4050"/>
                                        </p:tgtEl>
                                        <p:attrNameLst>
                                          <p:attrName>style.visibility</p:attrName>
                                        </p:attrNameLst>
                                      </p:cBhvr>
                                      <p:to>
                                        <p:strVal val="visible"/>
                                      </p:to>
                                    </p:set>
                                    <p:animEffect transition="in" filter="fade">
                                      <p:cBhvr>
                                        <p:cTn id="38" dur="500"/>
                                        <p:tgtEl>
                                          <p:spTgt spid="4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2" grpId="0" animBg="1"/>
      <p:bldP spid="4045" grpId="0" animBg="1"/>
      <p:bldP spid="4048" grpId="0" animBg="1"/>
      <p:bldP spid="4053" grpId="0" animBg="1"/>
      <p:bldP spid="10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2768" name="Google Shape;2768;p41"/>
          <p:cNvSpPr txBox="1">
            <a:spLocks noGrp="1"/>
          </p:cNvSpPr>
          <p:nvPr>
            <p:ph type="title" idx="2"/>
          </p:nvPr>
        </p:nvSpPr>
        <p:spPr>
          <a:xfrm>
            <a:off x="726785" y="249091"/>
            <a:ext cx="7704000" cy="572700"/>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chemeClr val="accent1">
                    <a:lumMod val="75000"/>
                  </a:schemeClr>
                </a:solidFill>
                <a:latin typeface="+mn-lt"/>
              </a:rPr>
              <a:t>2. Miễn dịch và vaccine</a:t>
            </a:r>
            <a:endParaRPr sz="2400" dirty="0">
              <a:solidFill>
                <a:schemeClr val="accent1">
                  <a:lumMod val="75000"/>
                </a:schemeClr>
              </a:solidFill>
              <a:latin typeface="+mn-lt"/>
            </a:endParaRPr>
          </a:p>
        </p:txBody>
      </p:sp>
      <p:grpSp>
        <p:nvGrpSpPr>
          <p:cNvPr id="2778" name="Google Shape;2778;p41"/>
          <p:cNvGrpSpPr/>
          <p:nvPr/>
        </p:nvGrpSpPr>
        <p:grpSpPr>
          <a:xfrm>
            <a:off x="8445074" y="677618"/>
            <a:ext cx="482790" cy="288346"/>
            <a:chOff x="5553085" y="1156120"/>
            <a:chExt cx="482790" cy="288346"/>
          </a:xfrm>
        </p:grpSpPr>
        <p:sp>
          <p:nvSpPr>
            <p:cNvPr id="2779" name="Google Shape;2779;p41"/>
            <p:cNvSpPr/>
            <p:nvPr/>
          </p:nvSpPr>
          <p:spPr>
            <a:xfrm>
              <a:off x="5553085" y="1156120"/>
              <a:ext cx="482790" cy="288346"/>
            </a:xfrm>
            <a:custGeom>
              <a:avLst/>
              <a:gdLst/>
              <a:ahLst/>
              <a:cxnLst/>
              <a:rect l="l" t="t" r="r" b="b"/>
              <a:pathLst>
                <a:path w="8360" h="4993" extrusionOk="0">
                  <a:moveTo>
                    <a:pt x="5835" y="0"/>
                  </a:moveTo>
                  <a:cubicBezTo>
                    <a:pt x="5095" y="0"/>
                    <a:pt x="4235" y="175"/>
                    <a:pt x="3375" y="535"/>
                  </a:cubicBezTo>
                  <a:cubicBezTo>
                    <a:pt x="1308" y="1386"/>
                    <a:pt x="1" y="2966"/>
                    <a:pt x="457" y="4061"/>
                  </a:cubicBezTo>
                  <a:cubicBezTo>
                    <a:pt x="719" y="4672"/>
                    <a:pt x="1503" y="4992"/>
                    <a:pt x="2516" y="4992"/>
                  </a:cubicBezTo>
                  <a:cubicBezTo>
                    <a:pt x="3264" y="4992"/>
                    <a:pt x="4137" y="4817"/>
                    <a:pt x="5016" y="4456"/>
                  </a:cubicBezTo>
                  <a:cubicBezTo>
                    <a:pt x="7053" y="3605"/>
                    <a:pt x="8360" y="2024"/>
                    <a:pt x="7904" y="960"/>
                  </a:cubicBezTo>
                  <a:cubicBezTo>
                    <a:pt x="7640" y="328"/>
                    <a:pt x="68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1"/>
            <p:cNvSpPr/>
            <p:nvPr/>
          </p:nvSpPr>
          <p:spPr>
            <a:xfrm>
              <a:off x="5628564" y="1200992"/>
              <a:ext cx="296719" cy="131785"/>
            </a:xfrm>
            <a:custGeom>
              <a:avLst/>
              <a:gdLst/>
              <a:ahLst/>
              <a:cxnLst/>
              <a:rect l="l" t="t" r="r" b="b"/>
              <a:pathLst>
                <a:path w="5138" h="2282" extrusionOk="0">
                  <a:moveTo>
                    <a:pt x="5138" y="1"/>
                  </a:moveTo>
                  <a:lnTo>
                    <a:pt x="4074" y="670"/>
                  </a:lnTo>
                  <a:cubicBezTo>
                    <a:pt x="4074" y="670"/>
                    <a:pt x="3916" y="596"/>
                    <a:pt x="3643" y="596"/>
                  </a:cubicBezTo>
                  <a:cubicBezTo>
                    <a:pt x="3420" y="596"/>
                    <a:pt x="3121" y="644"/>
                    <a:pt x="2767" y="822"/>
                  </a:cubicBezTo>
                  <a:cubicBezTo>
                    <a:pt x="1976" y="1186"/>
                    <a:pt x="1703" y="1794"/>
                    <a:pt x="1703" y="1794"/>
                  </a:cubicBezTo>
                  <a:cubicBezTo>
                    <a:pt x="1703" y="1794"/>
                    <a:pt x="1429" y="2037"/>
                    <a:pt x="882" y="2037"/>
                  </a:cubicBezTo>
                  <a:cubicBezTo>
                    <a:pt x="274" y="2098"/>
                    <a:pt x="1" y="2189"/>
                    <a:pt x="1" y="2189"/>
                  </a:cubicBezTo>
                  <a:cubicBezTo>
                    <a:pt x="1" y="2189"/>
                    <a:pt x="301" y="2281"/>
                    <a:pt x="805" y="2281"/>
                  </a:cubicBezTo>
                  <a:cubicBezTo>
                    <a:pt x="1264" y="2281"/>
                    <a:pt x="1891" y="2205"/>
                    <a:pt x="2615" y="1916"/>
                  </a:cubicBezTo>
                  <a:cubicBezTo>
                    <a:pt x="4134" y="1338"/>
                    <a:pt x="5137" y="1"/>
                    <a:pt x="5138"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1"/>
            <p:cNvSpPr/>
            <p:nvPr/>
          </p:nvSpPr>
          <p:spPr>
            <a:xfrm>
              <a:off x="5591719" y="1358995"/>
              <a:ext cx="298452" cy="71264"/>
            </a:xfrm>
            <a:custGeom>
              <a:avLst/>
              <a:gdLst/>
              <a:ahLst/>
              <a:cxnLst/>
              <a:rect l="l" t="t" r="r" b="b"/>
              <a:pathLst>
                <a:path w="5168" h="1234" extrusionOk="0">
                  <a:moveTo>
                    <a:pt x="244" y="0"/>
                  </a:moveTo>
                  <a:cubicBezTo>
                    <a:pt x="244" y="1"/>
                    <a:pt x="0" y="456"/>
                    <a:pt x="304" y="852"/>
                  </a:cubicBezTo>
                  <a:cubicBezTo>
                    <a:pt x="520" y="1088"/>
                    <a:pt x="1146" y="1233"/>
                    <a:pt x="1860" y="1233"/>
                  </a:cubicBezTo>
                  <a:cubicBezTo>
                    <a:pt x="2155" y="1233"/>
                    <a:pt x="2465" y="1209"/>
                    <a:pt x="2766" y="1155"/>
                  </a:cubicBezTo>
                  <a:cubicBezTo>
                    <a:pt x="3800" y="973"/>
                    <a:pt x="5168" y="122"/>
                    <a:pt x="5168" y="122"/>
                  </a:cubicBezTo>
                  <a:lnTo>
                    <a:pt x="5168" y="122"/>
                  </a:lnTo>
                  <a:cubicBezTo>
                    <a:pt x="5167" y="122"/>
                    <a:pt x="3739" y="517"/>
                    <a:pt x="2736" y="700"/>
                  </a:cubicBezTo>
                  <a:cubicBezTo>
                    <a:pt x="2639" y="717"/>
                    <a:pt x="2539" y="724"/>
                    <a:pt x="2436" y="724"/>
                  </a:cubicBezTo>
                  <a:cubicBezTo>
                    <a:pt x="1442" y="724"/>
                    <a:pt x="244" y="1"/>
                    <a:pt x="244"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2" name="Google Shape;2782;p41"/>
          <p:cNvGrpSpPr/>
          <p:nvPr/>
        </p:nvGrpSpPr>
        <p:grpSpPr>
          <a:xfrm>
            <a:off x="7546146" y="206357"/>
            <a:ext cx="547759" cy="422730"/>
            <a:chOff x="6441271" y="1438170"/>
            <a:chExt cx="547759" cy="422730"/>
          </a:xfrm>
        </p:grpSpPr>
        <p:sp>
          <p:nvSpPr>
            <p:cNvPr id="2783" name="Google Shape;2783;p41"/>
            <p:cNvSpPr/>
            <p:nvPr/>
          </p:nvSpPr>
          <p:spPr>
            <a:xfrm>
              <a:off x="6441271" y="1438170"/>
              <a:ext cx="547759" cy="422730"/>
            </a:xfrm>
            <a:custGeom>
              <a:avLst/>
              <a:gdLst/>
              <a:ahLst/>
              <a:cxnLst/>
              <a:rect l="l" t="t" r="r" b="b"/>
              <a:pathLst>
                <a:path w="9485" h="7320" extrusionOk="0">
                  <a:moveTo>
                    <a:pt x="4068" y="0"/>
                  </a:moveTo>
                  <a:cubicBezTo>
                    <a:pt x="2631" y="0"/>
                    <a:pt x="1354" y="664"/>
                    <a:pt x="822" y="1851"/>
                  </a:cubicBezTo>
                  <a:cubicBezTo>
                    <a:pt x="1" y="3584"/>
                    <a:pt x="1095" y="5833"/>
                    <a:pt x="3284" y="6836"/>
                  </a:cubicBezTo>
                  <a:cubicBezTo>
                    <a:pt x="3988" y="7164"/>
                    <a:pt x="4722" y="7319"/>
                    <a:pt x="5418" y="7319"/>
                  </a:cubicBezTo>
                  <a:cubicBezTo>
                    <a:pt x="6854" y="7319"/>
                    <a:pt x="8131" y="6656"/>
                    <a:pt x="8664" y="5468"/>
                  </a:cubicBezTo>
                  <a:cubicBezTo>
                    <a:pt x="9484" y="3736"/>
                    <a:pt x="8390" y="1487"/>
                    <a:pt x="6202" y="484"/>
                  </a:cubicBezTo>
                  <a:cubicBezTo>
                    <a:pt x="5497" y="156"/>
                    <a:pt x="4764" y="0"/>
                    <a:pt x="4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1"/>
            <p:cNvSpPr/>
            <p:nvPr/>
          </p:nvSpPr>
          <p:spPr>
            <a:xfrm>
              <a:off x="6553652" y="1515208"/>
              <a:ext cx="338819" cy="213848"/>
            </a:xfrm>
            <a:custGeom>
              <a:avLst/>
              <a:gdLst/>
              <a:ahLst/>
              <a:cxnLst/>
              <a:rect l="l" t="t" r="r" b="b"/>
              <a:pathLst>
                <a:path w="5867" h="3703" extrusionOk="0">
                  <a:moveTo>
                    <a:pt x="213" y="1"/>
                  </a:moveTo>
                  <a:lnTo>
                    <a:pt x="243" y="730"/>
                  </a:lnTo>
                  <a:cubicBezTo>
                    <a:pt x="243" y="730"/>
                    <a:pt x="0" y="2463"/>
                    <a:pt x="2493" y="3435"/>
                  </a:cubicBezTo>
                  <a:cubicBezTo>
                    <a:pt x="2992" y="3626"/>
                    <a:pt x="3427" y="3702"/>
                    <a:pt x="3804" y="3702"/>
                  </a:cubicBezTo>
                  <a:cubicBezTo>
                    <a:pt x="5287" y="3702"/>
                    <a:pt x="5867" y="2524"/>
                    <a:pt x="5867" y="2523"/>
                  </a:cubicBezTo>
                  <a:lnTo>
                    <a:pt x="5867" y="2523"/>
                  </a:lnTo>
                  <a:lnTo>
                    <a:pt x="4803" y="2858"/>
                  </a:lnTo>
                  <a:cubicBezTo>
                    <a:pt x="4803" y="2858"/>
                    <a:pt x="4803" y="1976"/>
                    <a:pt x="3496" y="1338"/>
                  </a:cubicBezTo>
                  <a:cubicBezTo>
                    <a:pt x="3066" y="1128"/>
                    <a:pt x="2687" y="1060"/>
                    <a:pt x="2375" y="1060"/>
                  </a:cubicBezTo>
                  <a:cubicBezTo>
                    <a:pt x="1781" y="1060"/>
                    <a:pt x="1429" y="1308"/>
                    <a:pt x="1429" y="1308"/>
                  </a:cubicBezTo>
                  <a:cubicBezTo>
                    <a:pt x="1429" y="1308"/>
                    <a:pt x="1424" y="1308"/>
                    <a:pt x="1414" y="1308"/>
                  </a:cubicBezTo>
                  <a:cubicBezTo>
                    <a:pt x="1360" y="1308"/>
                    <a:pt x="1160" y="1287"/>
                    <a:pt x="851" y="1004"/>
                  </a:cubicBezTo>
                  <a:cubicBezTo>
                    <a:pt x="456" y="639"/>
                    <a:pt x="213" y="1"/>
                    <a:pt x="21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1"/>
            <p:cNvSpPr/>
            <p:nvPr/>
          </p:nvSpPr>
          <p:spPr>
            <a:xfrm>
              <a:off x="6627340" y="1480904"/>
              <a:ext cx="249365" cy="92284"/>
            </a:xfrm>
            <a:custGeom>
              <a:avLst/>
              <a:gdLst/>
              <a:ahLst/>
              <a:cxnLst/>
              <a:rect l="l" t="t" r="r" b="b"/>
              <a:pathLst>
                <a:path w="4318" h="1598" extrusionOk="0">
                  <a:moveTo>
                    <a:pt x="1343" y="0"/>
                  </a:moveTo>
                  <a:cubicBezTo>
                    <a:pt x="589" y="0"/>
                    <a:pt x="1" y="321"/>
                    <a:pt x="1" y="321"/>
                  </a:cubicBezTo>
                  <a:cubicBezTo>
                    <a:pt x="1" y="321"/>
                    <a:pt x="822" y="382"/>
                    <a:pt x="2007" y="534"/>
                  </a:cubicBezTo>
                  <a:cubicBezTo>
                    <a:pt x="3192" y="686"/>
                    <a:pt x="4317" y="1598"/>
                    <a:pt x="4317" y="1598"/>
                  </a:cubicBezTo>
                  <a:cubicBezTo>
                    <a:pt x="4317" y="1598"/>
                    <a:pt x="3192" y="443"/>
                    <a:pt x="2068" y="108"/>
                  </a:cubicBezTo>
                  <a:cubicBezTo>
                    <a:pt x="1819" y="30"/>
                    <a:pt x="1573" y="0"/>
                    <a:pt x="1343"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1"/>
            <p:cNvSpPr/>
            <p:nvPr/>
          </p:nvSpPr>
          <p:spPr>
            <a:xfrm>
              <a:off x="6509762" y="1622275"/>
              <a:ext cx="198429" cy="191383"/>
            </a:xfrm>
            <a:custGeom>
              <a:avLst/>
              <a:gdLst/>
              <a:ahLst/>
              <a:cxnLst/>
              <a:rect l="l" t="t" r="r" b="b"/>
              <a:pathLst>
                <a:path w="3436" h="3314" extrusionOk="0">
                  <a:moveTo>
                    <a:pt x="0" y="1"/>
                  </a:moveTo>
                  <a:cubicBezTo>
                    <a:pt x="0" y="1"/>
                    <a:pt x="61" y="1369"/>
                    <a:pt x="1003" y="2220"/>
                  </a:cubicBezTo>
                  <a:cubicBezTo>
                    <a:pt x="1946" y="3101"/>
                    <a:pt x="3435" y="3314"/>
                    <a:pt x="3435" y="3314"/>
                  </a:cubicBezTo>
                  <a:cubicBezTo>
                    <a:pt x="3435" y="3314"/>
                    <a:pt x="1794" y="2524"/>
                    <a:pt x="1125" y="1764"/>
                  </a:cubicBezTo>
                  <a:cubicBezTo>
                    <a:pt x="456" y="1034"/>
                    <a:pt x="1" y="1"/>
                    <a:pt x="0"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726785" y="951757"/>
            <a:ext cx="2108882" cy="461665"/>
          </a:xfrm>
          <a:prstGeom prst="rect">
            <a:avLst/>
          </a:prstGeom>
          <a:noFill/>
        </p:spPr>
        <p:txBody>
          <a:bodyPr wrap="square" rtlCol="0">
            <a:spAutoFit/>
          </a:bodyPr>
          <a:lstStyle/>
          <a:p>
            <a:r>
              <a:rPr lang="vi-VN" sz="2400" b="1" dirty="0"/>
              <a:t>a) Miễn dịch</a:t>
            </a:r>
            <a:endParaRPr lang="en-US" sz="2400" b="1" dirty="0"/>
          </a:p>
        </p:txBody>
      </p:sp>
      <p:grpSp>
        <p:nvGrpSpPr>
          <p:cNvPr id="7" name="Group 6"/>
          <p:cNvGrpSpPr/>
          <p:nvPr/>
        </p:nvGrpSpPr>
        <p:grpSpPr>
          <a:xfrm>
            <a:off x="3719246" y="1238461"/>
            <a:ext cx="3826900" cy="2717101"/>
            <a:chOff x="3719246" y="1238461"/>
            <a:chExt cx="3826900" cy="2717101"/>
          </a:xfrm>
        </p:grpSpPr>
        <p:sp>
          <p:nvSpPr>
            <p:cNvPr id="5" name="Oval Callout 4"/>
            <p:cNvSpPr/>
            <p:nvPr/>
          </p:nvSpPr>
          <p:spPr>
            <a:xfrm>
              <a:off x="3719246" y="1238461"/>
              <a:ext cx="3826900" cy="2717101"/>
            </a:xfrm>
            <a:prstGeom prst="wedgeEllipseCallout">
              <a:avLst>
                <a:gd name="adj1" fmla="val -60598"/>
                <a:gd name="adj2" fmla="val 24368"/>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03294" y="1665837"/>
              <a:ext cx="3474152" cy="1938992"/>
            </a:xfrm>
            <a:prstGeom prst="rect">
              <a:avLst/>
            </a:prstGeom>
            <a:noFill/>
          </p:spPr>
          <p:txBody>
            <a:bodyPr wrap="square" rtlCol="0">
              <a:spAutoFit/>
            </a:bodyPr>
            <a:lstStyle/>
            <a:p>
              <a:pPr algn="ctr">
                <a:lnSpc>
                  <a:spcPct val="150000"/>
                </a:lnSpc>
              </a:pPr>
              <a:r>
                <a:rPr lang="vi-VN" sz="2000" dirty="0">
                  <a:solidFill>
                    <a:schemeClr val="bg1">
                      <a:lumMod val="10000"/>
                    </a:schemeClr>
                  </a:solidFill>
                </a:rPr>
                <a:t>Giải thích vì sao con người sống trong môi trường chứa nhiều vi khuẩn có hại nhưng vẫn sống khỏe mạnh. </a:t>
              </a:r>
              <a:endParaRPr lang="en-US" sz="2000" dirty="0">
                <a:solidFill>
                  <a:schemeClr val="bg1">
                    <a:lumMod val="10000"/>
                  </a:schemeClr>
                </a:solidFill>
              </a:endParaRPr>
            </a:p>
          </p:txBody>
        </p:sp>
      </p:grpSp>
      <p:pic>
        <p:nvPicPr>
          <p:cNvPr id="8" name="Picture 7"/>
          <p:cNvPicPr>
            <a:picLocks noChangeAspect="1"/>
          </p:cNvPicPr>
          <p:nvPr/>
        </p:nvPicPr>
        <p:blipFill>
          <a:blip r:embed="rId3"/>
          <a:stretch>
            <a:fillRect/>
          </a:stretch>
        </p:blipFill>
        <p:spPr>
          <a:xfrm>
            <a:off x="7456041" y="1365824"/>
            <a:ext cx="371895" cy="558654"/>
          </a:xfrm>
          <a:prstGeom prst="rect">
            <a:avLst/>
          </a:prstGeom>
        </p:spPr>
      </p:pic>
      <p:pic>
        <p:nvPicPr>
          <p:cNvPr id="9" name="Picture 8"/>
          <p:cNvPicPr>
            <a:picLocks noChangeAspect="1"/>
          </p:cNvPicPr>
          <p:nvPr/>
        </p:nvPicPr>
        <p:blipFill>
          <a:blip r:embed="rId4"/>
          <a:stretch>
            <a:fillRect/>
          </a:stretch>
        </p:blipFill>
        <p:spPr>
          <a:xfrm>
            <a:off x="726785" y="1731774"/>
            <a:ext cx="3560538" cy="3560538"/>
          </a:xfrm>
          <a:prstGeom prst="rect">
            <a:avLst/>
          </a:prstGeom>
        </p:spPr>
      </p:pic>
      <p:grpSp>
        <p:nvGrpSpPr>
          <p:cNvPr id="12" name="Group 11"/>
          <p:cNvGrpSpPr/>
          <p:nvPr/>
        </p:nvGrpSpPr>
        <p:grpSpPr>
          <a:xfrm>
            <a:off x="6503542" y="3207566"/>
            <a:ext cx="1980166" cy="1495992"/>
            <a:chOff x="6503542" y="3207566"/>
            <a:chExt cx="1980166" cy="1495992"/>
          </a:xfrm>
        </p:grpSpPr>
        <p:sp>
          <p:nvSpPr>
            <p:cNvPr id="10" name="Oval Callout 9"/>
            <p:cNvSpPr/>
            <p:nvPr/>
          </p:nvSpPr>
          <p:spPr>
            <a:xfrm>
              <a:off x="6503542" y="3207566"/>
              <a:ext cx="1980166" cy="1495992"/>
            </a:xfrm>
            <a:prstGeom prst="wedgeEllipseCallout">
              <a:avLst>
                <a:gd name="adj1" fmla="val 49182"/>
                <a:gd name="adj2" fmla="val 47101"/>
              </a:avLst>
            </a:prstGeom>
            <a:solidFill>
              <a:schemeClr val="bg2"/>
            </a:solidFill>
            <a:ln>
              <a:solidFill>
                <a:schemeClr val="bg2">
                  <a:lumMod val="5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697897" y="3447730"/>
              <a:ext cx="1633591" cy="1015663"/>
            </a:xfrm>
            <a:prstGeom prst="rect">
              <a:avLst/>
            </a:prstGeom>
            <a:noFill/>
          </p:spPr>
          <p:txBody>
            <a:bodyPr wrap="square" rtlCol="0">
              <a:spAutoFit/>
            </a:bodyPr>
            <a:lstStyle/>
            <a:p>
              <a:pPr algn="ctr">
                <a:lnSpc>
                  <a:spcPct val="150000"/>
                </a:lnSpc>
              </a:pPr>
              <a:r>
                <a:rPr lang="vi-VN" sz="2000" dirty="0"/>
                <a:t>Vì cơ thể có miễn dịch</a:t>
              </a:r>
              <a:endParaRPr lang="en-US" sz="2000" dirty="0"/>
            </a:p>
          </p:txBody>
        </p:sp>
      </p:grpSp>
    </p:spTree>
    <p:extLst>
      <p:ext uri="{BB962C8B-B14F-4D97-AF65-F5344CB8AC3E}">
        <p14:creationId xmlns:p14="http://schemas.microsoft.com/office/powerpoint/2010/main" val="2850202009"/>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8"/>
                                        </p:tgtEl>
                                        <p:attrNameLst>
                                          <p:attrName>style.visibility</p:attrName>
                                        </p:attrNameLst>
                                      </p:cBhvr>
                                      <p:to>
                                        <p:strVal val="visible"/>
                                      </p:to>
                                    </p:set>
                                    <p:anim calcmode="lin" valueType="num">
                                      <p:cBhvr additive="base">
                                        <p:cTn id="7" dur="500" fill="hold"/>
                                        <p:tgtEl>
                                          <p:spTgt spid="2768"/>
                                        </p:tgtEl>
                                        <p:attrNameLst>
                                          <p:attrName>ppt_x</p:attrName>
                                        </p:attrNameLst>
                                      </p:cBhvr>
                                      <p:tavLst>
                                        <p:tav tm="0">
                                          <p:val>
                                            <p:strVal val="#ppt_x"/>
                                          </p:val>
                                        </p:tav>
                                        <p:tav tm="100000">
                                          <p:val>
                                            <p:strVal val="#ppt_x"/>
                                          </p:val>
                                        </p:tav>
                                      </p:tavLst>
                                    </p:anim>
                                    <p:anim calcmode="lin" valueType="num">
                                      <p:cBhvr additive="base">
                                        <p:cTn id="8" dur="500" fill="hold"/>
                                        <p:tgtEl>
                                          <p:spTgt spid="276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8"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70561" y="189119"/>
            <a:ext cx="7602877" cy="1015663"/>
            <a:chOff x="770561" y="189119"/>
            <a:chExt cx="7602877" cy="1015663"/>
          </a:xfrm>
        </p:grpSpPr>
        <p:sp>
          <p:nvSpPr>
            <p:cNvPr id="12" name="Rectangle 11"/>
            <p:cNvSpPr/>
            <p:nvPr/>
          </p:nvSpPr>
          <p:spPr>
            <a:xfrm>
              <a:off x="1644285" y="189119"/>
              <a:ext cx="6729153" cy="1015663"/>
            </a:xfrm>
            <a:prstGeom prst="rect">
              <a:avLst/>
            </a:prstGeom>
          </p:spPr>
          <p:txBody>
            <a:bodyPr wrap="square">
              <a:spAutoFit/>
            </a:bodyPr>
            <a:lstStyle/>
            <a:p>
              <a:pPr algn="just">
                <a:lnSpc>
                  <a:spcPct val="150000"/>
                </a:lnSpc>
              </a:pPr>
              <a:r>
                <a:rPr lang="vi-VN" sz="2000" i="1" dirty="0" err="1">
                  <a:solidFill>
                    <a:srgbClr val="002060"/>
                  </a:solidFill>
                </a:rPr>
                <a:t>Đ</a:t>
              </a:r>
              <a:r>
                <a:rPr lang="en-US" sz="2000" i="1" dirty="0" err="1">
                  <a:solidFill>
                    <a:srgbClr val="002060"/>
                  </a:solidFill>
                </a:rPr>
                <a:t>ọc</a:t>
              </a:r>
              <a:r>
                <a:rPr lang="en-US" sz="2000" i="1" dirty="0">
                  <a:solidFill>
                    <a:srgbClr val="002060"/>
                  </a:solidFill>
                </a:rPr>
                <a:t> </a:t>
              </a:r>
              <a:r>
                <a:rPr lang="en-US" sz="2000" i="1" dirty="0" err="1">
                  <a:solidFill>
                    <a:srgbClr val="002060"/>
                  </a:solidFill>
                </a:rPr>
                <a:t>thông</a:t>
              </a:r>
              <a:r>
                <a:rPr lang="en-US" sz="2000" i="1" dirty="0">
                  <a:solidFill>
                    <a:srgbClr val="002060"/>
                  </a:solidFill>
                </a:rPr>
                <a:t> tin </a:t>
              </a:r>
              <a:r>
                <a:rPr lang="en-US" sz="2000" i="1" dirty="0" err="1">
                  <a:solidFill>
                    <a:srgbClr val="002060"/>
                  </a:solidFill>
                </a:rPr>
                <a:t>mục</a:t>
              </a:r>
              <a:r>
                <a:rPr lang="en-US" sz="2000" i="1" dirty="0">
                  <a:solidFill>
                    <a:srgbClr val="002060"/>
                  </a:solidFill>
                </a:rPr>
                <a:t> I.</a:t>
              </a:r>
              <a:r>
                <a:rPr lang="vi-VN" sz="2000" i="1" dirty="0">
                  <a:solidFill>
                    <a:srgbClr val="002060"/>
                  </a:solidFill>
                </a:rPr>
                <a:t>2a</a:t>
              </a:r>
              <a:r>
                <a:rPr lang="en-US" sz="2000" i="1" dirty="0">
                  <a:solidFill>
                    <a:srgbClr val="002060"/>
                  </a:solidFill>
                </a:rPr>
                <a:t>, </a:t>
              </a:r>
              <a:r>
                <a:rPr lang="en-US" sz="2000" i="1" dirty="0" err="1">
                  <a:solidFill>
                    <a:srgbClr val="002060"/>
                  </a:solidFill>
                </a:rPr>
                <a:t>kết</a:t>
              </a:r>
              <a:r>
                <a:rPr lang="en-US" sz="2000" i="1" dirty="0">
                  <a:solidFill>
                    <a:srgbClr val="002060"/>
                  </a:solidFill>
                </a:rPr>
                <a:t> </a:t>
              </a:r>
              <a:r>
                <a:rPr lang="en-US" sz="2000" i="1" dirty="0" err="1">
                  <a:solidFill>
                    <a:srgbClr val="002060"/>
                  </a:solidFill>
                </a:rPr>
                <a:t>hợp</a:t>
              </a:r>
              <a:r>
                <a:rPr lang="en-US" sz="2000" i="1" dirty="0">
                  <a:solidFill>
                    <a:srgbClr val="002060"/>
                  </a:solidFill>
                </a:rPr>
                <a:t> </a:t>
              </a:r>
              <a:r>
                <a:rPr lang="en-US" sz="2000" i="1" dirty="0" err="1">
                  <a:solidFill>
                    <a:srgbClr val="002060"/>
                  </a:solidFill>
                </a:rPr>
                <a:t>quan</a:t>
              </a:r>
              <a:r>
                <a:rPr lang="en-US" sz="2000" i="1" dirty="0">
                  <a:solidFill>
                    <a:srgbClr val="002060"/>
                  </a:solidFill>
                </a:rPr>
                <a:t> </a:t>
              </a:r>
              <a:r>
                <a:rPr lang="en-US" sz="2000" i="1" dirty="0" err="1">
                  <a:solidFill>
                    <a:srgbClr val="002060"/>
                  </a:solidFill>
                </a:rPr>
                <a:t>sát</a:t>
              </a:r>
              <a:r>
                <a:rPr lang="en-US" sz="2000" i="1" dirty="0">
                  <a:solidFill>
                    <a:srgbClr val="002060"/>
                  </a:solidFill>
                </a:rPr>
                <a:t> </a:t>
              </a:r>
              <a:r>
                <a:rPr lang="vi-VN" sz="2000" i="1" dirty="0" err="1">
                  <a:solidFill>
                    <a:srgbClr val="002060"/>
                  </a:solidFill>
                </a:rPr>
                <a:t>H</a:t>
              </a:r>
              <a:r>
                <a:rPr lang="en-US" sz="2000" i="1" dirty="0" err="1">
                  <a:solidFill>
                    <a:srgbClr val="002060"/>
                  </a:solidFill>
                </a:rPr>
                <a:t>ình</a:t>
              </a:r>
              <a:r>
                <a:rPr lang="en-US" sz="2000" i="1" dirty="0">
                  <a:solidFill>
                    <a:srgbClr val="002060"/>
                  </a:solidFill>
                </a:rPr>
                <a:t> 33.</a:t>
              </a:r>
              <a:r>
                <a:rPr lang="vi-VN" sz="2000" i="1" dirty="0">
                  <a:solidFill>
                    <a:srgbClr val="002060"/>
                  </a:solidFill>
                </a:rPr>
                <a:t>2, 33.3 và thực hiện nhiệm vụ:</a:t>
              </a:r>
              <a:endParaRPr lang="en-US" sz="2000" i="1" dirty="0">
                <a:solidFill>
                  <a:srgbClr val="002060"/>
                </a:solidFill>
              </a:endParaRPr>
            </a:p>
          </p:txBody>
        </p:sp>
        <p:pic>
          <p:nvPicPr>
            <p:cNvPr id="13" name="Picture 12"/>
            <p:cNvPicPr>
              <a:picLocks noChangeAspect="1"/>
            </p:cNvPicPr>
            <p:nvPr/>
          </p:nvPicPr>
          <p:blipFill>
            <a:blip r:embed="rId2"/>
            <a:stretch>
              <a:fillRect/>
            </a:stretch>
          </p:blipFill>
          <p:spPr>
            <a:xfrm>
              <a:off x="770561" y="305549"/>
              <a:ext cx="750014" cy="782802"/>
            </a:xfrm>
            <a:prstGeom prst="rect">
              <a:avLst/>
            </a:prstGeom>
          </p:spPr>
        </p:pic>
      </p:grpSp>
      <p:pic>
        <p:nvPicPr>
          <p:cNvPr id="14" name="Picture 13"/>
          <p:cNvPicPr>
            <a:picLocks noChangeAspect="1"/>
          </p:cNvPicPr>
          <p:nvPr/>
        </p:nvPicPr>
        <p:blipFill>
          <a:blip r:embed="rId3">
            <a:clrChange>
              <a:clrFrom>
                <a:srgbClr val="EDEDED"/>
              </a:clrFrom>
              <a:clrTo>
                <a:srgbClr val="EDEDED">
                  <a:alpha val="0"/>
                </a:srgbClr>
              </a:clrTo>
            </a:clrChange>
            <a:extLst>
              <a:ext uri="{28A0092B-C50C-407E-A947-70E740481C1C}">
                <a14:useLocalDpi xmlns:a14="http://schemas.microsoft.com/office/drawing/2010/main" val="0"/>
              </a:ext>
            </a:extLst>
          </a:blip>
          <a:stretch>
            <a:fillRect/>
          </a:stretch>
        </p:blipFill>
        <p:spPr>
          <a:xfrm>
            <a:off x="4609652" y="2116433"/>
            <a:ext cx="4030914" cy="2941816"/>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47270" y="3404154"/>
            <a:ext cx="3838018" cy="1654095"/>
          </a:xfrm>
          <a:prstGeom prst="rect">
            <a:avLst/>
          </a:prstGeom>
        </p:spPr>
      </p:pic>
      <p:sp>
        <p:nvSpPr>
          <p:cNvPr id="16" name="Rounded Rectangular Callout 15"/>
          <p:cNvSpPr/>
          <p:nvPr/>
        </p:nvSpPr>
        <p:spPr>
          <a:xfrm>
            <a:off x="4274049" y="1294544"/>
            <a:ext cx="2794571" cy="593466"/>
          </a:xfrm>
          <a:prstGeom prst="wedgeRoundRectCallout">
            <a:avLst>
              <a:gd name="adj1" fmla="val 38516"/>
              <a:gd name="adj2" fmla="val 90655"/>
              <a:gd name="adj3" fmla="val 16667"/>
            </a:avLst>
          </a:prstGeom>
          <a:solidFill>
            <a:schemeClr val="accent2">
              <a:lumMod val="60000"/>
              <a:lumOff val="40000"/>
            </a:schemeClr>
          </a:solidFill>
          <a:ln>
            <a:solidFill>
              <a:schemeClr val="accent2">
                <a:lumMod val="60000"/>
                <a:lumOff val="4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Thế nào là miễn dịch?</a:t>
            </a:r>
            <a:endParaRPr lang="en-US" sz="2000" dirty="0">
              <a:solidFill>
                <a:srgbClr val="000000"/>
              </a:solidFill>
            </a:endParaRPr>
          </a:p>
        </p:txBody>
      </p:sp>
      <p:sp>
        <p:nvSpPr>
          <p:cNvPr id="17" name="Rounded Rectangular Callout 16"/>
          <p:cNvSpPr/>
          <p:nvPr/>
        </p:nvSpPr>
        <p:spPr>
          <a:xfrm>
            <a:off x="647270" y="1982912"/>
            <a:ext cx="3071974" cy="924674"/>
          </a:xfrm>
          <a:prstGeom prst="wedgeRoundRectCallout">
            <a:avLst>
              <a:gd name="adj1" fmla="val 38516"/>
              <a:gd name="adj2" fmla="val 90655"/>
              <a:gd name="adj3" fmla="val 16667"/>
            </a:avLst>
          </a:prstGeom>
          <a:solidFill>
            <a:schemeClr val="accent2">
              <a:lumMod val="60000"/>
              <a:lumOff val="40000"/>
            </a:schemeClr>
          </a:solidFill>
          <a:ln>
            <a:solidFill>
              <a:schemeClr val="accent2">
                <a:lumMod val="60000"/>
                <a:lumOff val="4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000" dirty="0">
                <a:solidFill>
                  <a:srgbClr val="000000"/>
                </a:solidFill>
              </a:rPr>
              <a:t>Phân biệt kháng nguyên và kháng thể.</a:t>
            </a:r>
            <a:endParaRPr lang="en-US" sz="2000" dirty="0">
              <a:solidFill>
                <a:srgbClr val="000000"/>
              </a:solidFill>
            </a:endParaRPr>
          </a:p>
        </p:txBody>
      </p:sp>
    </p:spTree>
    <p:extLst>
      <p:ext uri="{BB962C8B-B14F-4D97-AF65-F5344CB8AC3E}">
        <p14:creationId xmlns:p14="http://schemas.microsoft.com/office/powerpoint/2010/main" val="26495524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708" y="414175"/>
            <a:ext cx="4441647" cy="4441647"/>
          </a:xfrm>
          <a:prstGeom prst="rect">
            <a:avLst/>
          </a:prstGeom>
        </p:spPr>
      </p:pic>
      <p:grpSp>
        <p:nvGrpSpPr>
          <p:cNvPr id="6" name="Group 5"/>
          <p:cNvGrpSpPr/>
          <p:nvPr/>
        </p:nvGrpSpPr>
        <p:grpSpPr>
          <a:xfrm>
            <a:off x="575354" y="1222625"/>
            <a:ext cx="3102795" cy="3102795"/>
            <a:chOff x="575354" y="1222625"/>
            <a:chExt cx="3102795" cy="3102795"/>
          </a:xfrm>
        </p:grpSpPr>
        <p:sp>
          <p:nvSpPr>
            <p:cNvPr id="4" name="Oval 3"/>
            <p:cNvSpPr/>
            <p:nvPr/>
          </p:nvSpPr>
          <p:spPr>
            <a:xfrm>
              <a:off x="575354" y="1222625"/>
              <a:ext cx="3102795" cy="3102795"/>
            </a:xfrm>
            <a:prstGeom prst="ellipse">
              <a:avLst/>
            </a:prstGeom>
            <a:solidFill>
              <a:schemeClr val="accent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39913" y="1743579"/>
              <a:ext cx="2573676" cy="2060885"/>
            </a:xfrm>
            <a:prstGeom prst="rect">
              <a:avLst/>
            </a:prstGeom>
          </p:spPr>
          <p:txBody>
            <a:bodyPr wrap="square">
              <a:spAutoFit/>
            </a:bodyPr>
            <a:lstStyle/>
            <a:p>
              <a:pPr algn="ctr">
                <a:lnSpc>
                  <a:spcPct val="150000"/>
                </a:lnSpc>
              </a:pPr>
              <a:r>
                <a:rPr lang="vi-VN" sz="2200" dirty="0"/>
                <a:t>Miễn dịch là khả năng cơ thể không bị mắc bệnh truyền nhiễm nào đó.</a:t>
              </a:r>
              <a:endParaRPr lang="en-US" sz="2200" dirty="0"/>
            </a:p>
          </p:txBody>
        </p:sp>
      </p:grpSp>
      <p:grpSp>
        <p:nvGrpSpPr>
          <p:cNvPr id="7" name="Group 6"/>
          <p:cNvGrpSpPr/>
          <p:nvPr/>
        </p:nvGrpSpPr>
        <p:grpSpPr>
          <a:xfrm>
            <a:off x="839913" y="0"/>
            <a:ext cx="2496620" cy="595901"/>
            <a:chOff x="3359649" y="0"/>
            <a:chExt cx="2496620" cy="595901"/>
          </a:xfrm>
        </p:grpSpPr>
        <p:sp>
          <p:nvSpPr>
            <p:cNvPr id="8" name="Round Same Side Corner Rectangle 7"/>
            <p:cNvSpPr/>
            <p:nvPr/>
          </p:nvSpPr>
          <p:spPr>
            <a:xfrm flipV="1">
              <a:off x="3359649" y="0"/>
              <a:ext cx="2496620" cy="595901"/>
            </a:xfrm>
            <a:prstGeom prst="round2SameRect">
              <a:avLst>
                <a:gd name="adj1" fmla="val 48413"/>
                <a:gd name="adj2" fmla="val 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698696" y="103413"/>
              <a:ext cx="1818526" cy="461665"/>
            </a:xfrm>
            <a:prstGeom prst="rect">
              <a:avLst/>
            </a:prstGeom>
            <a:noFill/>
          </p:spPr>
          <p:txBody>
            <a:bodyPr wrap="square" rtlCol="0">
              <a:spAutoFit/>
            </a:bodyPr>
            <a:lstStyle/>
            <a:p>
              <a:pPr algn="ctr"/>
              <a:r>
                <a:rPr lang="vi-VN" sz="2400" b="1" dirty="0"/>
                <a:t>KẾT LUẬN</a:t>
              </a:r>
              <a:endParaRPr lang="en-US" sz="2400" b="1" dirty="0"/>
            </a:p>
          </p:txBody>
        </p:sp>
      </p:grpSp>
    </p:spTree>
    <p:extLst>
      <p:ext uri="{BB962C8B-B14F-4D97-AF65-F5344CB8AC3E}">
        <p14:creationId xmlns:p14="http://schemas.microsoft.com/office/powerpoint/2010/main" val="139584183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46"/>
        <p:cNvGrpSpPr/>
        <p:nvPr/>
      </p:nvGrpSpPr>
      <p:grpSpPr>
        <a:xfrm>
          <a:off x="0" y="0"/>
          <a:ext cx="0" cy="0"/>
          <a:chOff x="0" y="0"/>
          <a:chExt cx="0" cy="0"/>
        </a:xfrm>
      </p:grpSpPr>
      <p:sp>
        <p:nvSpPr>
          <p:cNvPr id="3847" name="Google Shape;3847;p62"/>
          <p:cNvSpPr/>
          <p:nvPr/>
        </p:nvSpPr>
        <p:spPr>
          <a:xfrm>
            <a:off x="5026594" y="1161581"/>
            <a:ext cx="3410700" cy="3410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62"/>
          <p:cNvSpPr txBox="1">
            <a:spLocks noGrp="1"/>
          </p:cNvSpPr>
          <p:nvPr>
            <p:ph type="subTitle" idx="1"/>
          </p:nvPr>
        </p:nvSpPr>
        <p:spPr>
          <a:xfrm>
            <a:off x="1039650" y="2557848"/>
            <a:ext cx="34107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200" b="1" dirty="0">
                <a:latin typeface="+mn-lt"/>
              </a:rPr>
              <a:t>Kháng thể</a:t>
            </a:r>
            <a:endParaRPr sz="2200" b="1" dirty="0">
              <a:latin typeface="+mn-lt"/>
            </a:endParaRPr>
          </a:p>
        </p:txBody>
      </p:sp>
      <p:sp>
        <p:nvSpPr>
          <p:cNvPr id="3851" name="Google Shape;3851;p62"/>
          <p:cNvSpPr txBox="1">
            <a:spLocks noGrp="1"/>
          </p:cNvSpPr>
          <p:nvPr>
            <p:ph type="subTitle" idx="2"/>
          </p:nvPr>
        </p:nvSpPr>
        <p:spPr>
          <a:xfrm>
            <a:off x="1039650" y="437119"/>
            <a:ext cx="34107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200" b="1" dirty="0">
                <a:latin typeface="+mn-lt"/>
              </a:rPr>
              <a:t>Kháng nguyên</a:t>
            </a:r>
            <a:endParaRPr sz="2200" b="1" dirty="0">
              <a:latin typeface="+mn-lt"/>
            </a:endParaRPr>
          </a:p>
        </p:txBody>
      </p:sp>
      <p:grpSp>
        <p:nvGrpSpPr>
          <p:cNvPr id="3854" name="Google Shape;3854;p62"/>
          <p:cNvGrpSpPr/>
          <p:nvPr/>
        </p:nvGrpSpPr>
        <p:grpSpPr>
          <a:xfrm>
            <a:off x="6454256" y="1417494"/>
            <a:ext cx="555374" cy="2898847"/>
            <a:chOff x="1192475" y="1278100"/>
            <a:chExt cx="636313" cy="3321319"/>
          </a:xfrm>
        </p:grpSpPr>
        <p:sp>
          <p:nvSpPr>
            <p:cNvPr id="3855" name="Google Shape;3855;p62"/>
            <p:cNvSpPr/>
            <p:nvPr/>
          </p:nvSpPr>
          <p:spPr>
            <a:xfrm>
              <a:off x="1309813" y="1963962"/>
              <a:ext cx="518975" cy="2595174"/>
            </a:xfrm>
            <a:custGeom>
              <a:avLst/>
              <a:gdLst/>
              <a:ahLst/>
              <a:cxnLst/>
              <a:rect l="l" t="t" r="r" b="b"/>
              <a:pathLst>
                <a:path w="10487" h="52441" extrusionOk="0">
                  <a:moveTo>
                    <a:pt x="5228" y="1"/>
                  </a:moveTo>
                  <a:cubicBezTo>
                    <a:pt x="2341" y="1"/>
                    <a:pt x="0" y="1308"/>
                    <a:pt x="0" y="4195"/>
                  </a:cubicBezTo>
                  <a:lnTo>
                    <a:pt x="0" y="50092"/>
                  </a:lnTo>
                  <a:lnTo>
                    <a:pt x="0" y="50366"/>
                  </a:lnTo>
                  <a:cubicBezTo>
                    <a:pt x="76" y="51749"/>
                    <a:pt x="2668" y="52441"/>
                    <a:pt x="5255" y="52441"/>
                  </a:cubicBezTo>
                  <a:cubicBezTo>
                    <a:pt x="7842" y="52441"/>
                    <a:pt x="10426" y="51749"/>
                    <a:pt x="10487" y="50366"/>
                  </a:cubicBezTo>
                  <a:lnTo>
                    <a:pt x="10487" y="50092"/>
                  </a:lnTo>
                  <a:lnTo>
                    <a:pt x="10487" y="4195"/>
                  </a:lnTo>
                  <a:cubicBezTo>
                    <a:pt x="10487" y="1308"/>
                    <a:pt x="8116" y="1"/>
                    <a:pt x="5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62"/>
            <p:cNvSpPr/>
            <p:nvPr/>
          </p:nvSpPr>
          <p:spPr>
            <a:xfrm>
              <a:off x="1378998" y="2046707"/>
              <a:ext cx="388130" cy="1307212"/>
            </a:xfrm>
            <a:custGeom>
              <a:avLst/>
              <a:gdLst/>
              <a:ahLst/>
              <a:cxnLst/>
              <a:rect l="l" t="t" r="r" b="b"/>
              <a:pathLst>
                <a:path w="7843" h="26415" extrusionOk="0">
                  <a:moveTo>
                    <a:pt x="3922" y="0"/>
                  </a:moveTo>
                  <a:cubicBezTo>
                    <a:pt x="1763" y="0"/>
                    <a:pt x="1" y="973"/>
                    <a:pt x="1" y="2098"/>
                  </a:cubicBezTo>
                  <a:lnTo>
                    <a:pt x="1" y="24286"/>
                  </a:lnTo>
                  <a:lnTo>
                    <a:pt x="1" y="24408"/>
                  </a:lnTo>
                  <a:cubicBezTo>
                    <a:pt x="92" y="25533"/>
                    <a:pt x="1794" y="26414"/>
                    <a:pt x="3891" y="26414"/>
                  </a:cubicBezTo>
                  <a:cubicBezTo>
                    <a:pt x="5928" y="26414"/>
                    <a:pt x="7630" y="25533"/>
                    <a:pt x="7751" y="24408"/>
                  </a:cubicBezTo>
                  <a:lnTo>
                    <a:pt x="7751" y="24317"/>
                  </a:lnTo>
                  <a:lnTo>
                    <a:pt x="7843" y="24317"/>
                  </a:lnTo>
                  <a:lnTo>
                    <a:pt x="7843" y="2098"/>
                  </a:lnTo>
                  <a:cubicBezTo>
                    <a:pt x="7843" y="973"/>
                    <a:pt x="6080" y="0"/>
                    <a:pt x="3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62"/>
            <p:cNvSpPr/>
            <p:nvPr/>
          </p:nvSpPr>
          <p:spPr>
            <a:xfrm>
              <a:off x="1431654" y="3047019"/>
              <a:ext cx="224178" cy="219823"/>
            </a:xfrm>
            <a:custGeom>
              <a:avLst/>
              <a:gdLst/>
              <a:ahLst/>
              <a:cxnLst/>
              <a:rect l="l" t="t" r="r" b="b"/>
              <a:pathLst>
                <a:path w="4530" h="4442" extrusionOk="0">
                  <a:moveTo>
                    <a:pt x="3465" y="0"/>
                  </a:moveTo>
                  <a:lnTo>
                    <a:pt x="0" y="3648"/>
                  </a:lnTo>
                  <a:cubicBezTo>
                    <a:pt x="244" y="3921"/>
                    <a:pt x="426" y="4165"/>
                    <a:pt x="639" y="4256"/>
                  </a:cubicBezTo>
                  <a:cubicBezTo>
                    <a:pt x="699" y="4256"/>
                    <a:pt x="699" y="4317"/>
                    <a:pt x="730" y="4317"/>
                  </a:cubicBezTo>
                  <a:cubicBezTo>
                    <a:pt x="850" y="4401"/>
                    <a:pt x="1003" y="4442"/>
                    <a:pt x="1178" y="4442"/>
                  </a:cubicBezTo>
                  <a:cubicBezTo>
                    <a:pt x="1757" y="4442"/>
                    <a:pt x="2583" y="3999"/>
                    <a:pt x="3283" y="3253"/>
                  </a:cubicBezTo>
                  <a:cubicBezTo>
                    <a:pt x="4195" y="2250"/>
                    <a:pt x="4529" y="1125"/>
                    <a:pt x="4104" y="608"/>
                  </a:cubicBezTo>
                  <a:cubicBezTo>
                    <a:pt x="3952" y="365"/>
                    <a:pt x="3739" y="122"/>
                    <a:pt x="3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62"/>
            <p:cNvSpPr/>
            <p:nvPr/>
          </p:nvSpPr>
          <p:spPr>
            <a:xfrm>
              <a:off x="1458724" y="3074089"/>
              <a:ext cx="109862" cy="120403"/>
            </a:xfrm>
            <a:custGeom>
              <a:avLst/>
              <a:gdLst/>
              <a:ahLst/>
              <a:cxnLst/>
              <a:rect l="l" t="t" r="r" b="b"/>
              <a:pathLst>
                <a:path w="2220" h="2433" extrusionOk="0">
                  <a:moveTo>
                    <a:pt x="2219" y="0"/>
                  </a:moveTo>
                  <a:lnTo>
                    <a:pt x="2219" y="0"/>
                  </a:lnTo>
                  <a:cubicBezTo>
                    <a:pt x="1824" y="213"/>
                    <a:pt x="1308" y="578"/>
                    <a:pt x="912" y="1034"/>
                  </a:cubicBezTo>
                  <a:cubicBezTo>
                    <a:pt x="487" y="1520"/>
                    <a:pt x="183" y="2007"/>
                    <a:pt x="0" y="2432"/>
                  </a:cubicBezTo>
                  <a:lnTo>
                    <a:pt x="2219" y="0"/>
                  </a:ln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62"/>
            <p:cNvSpPr/>
            <p:nvPr/>
          </p:nvSpPr>
          <p:spPr>
            <a:xfrm>
              <a:off x="1628717" y="3072604"/>
              <a:ext cx="6037" cy="4553"/>
            </a:xfrm>
            <a:custGeom>
              <a:avLst/>
              <a:gdLst/>
              <a:ahLst/>
              <a:cxnLst/>
              <a:rect l="l" t="t" r="r" b="b"/>
              <a:pathLst>
                <a:path w="122" h="92" extrusionOk="0">
                  <a:moveTo>
                    <a:pt x="0" y="0"/>
                  </a:moveTo>
                  <a:lnTo>
                    <a:pt x="122" y="91"/>
                  </a:lnTo>
                  <a:lnTo>
                    <a:pt x="91" y="61"/>
                  </a:lnTo>
                  <a:lnTo>
                    <a:pt x="0" y="0"/>
                  </a:ln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62"/>
            <p:cNvSpPr/>
            <p:nvPr/>
          </p:nvSpPr>
          <p:spPr>
            <a:xfrm>
              <a:off x="1466246" y="3257592"/>
              <a:ext cx="1534" cy="3068"/>
            </a:xfrm>
            <a:custGeom>
              <a:avLst/>
              <a:gdLst/>
              <a:ahLst/>
              <a:cxnLst/>
              <a:rect l="l" t="t" r="r" b="b"/>
              <a:pathLst>
                <a:path w="31" h="62" extrusionOk="0">
                  <a:moveTo>
                    <a:pt x="31" y="62"/>
                  </a:moveTo>
                  <a:lnTo>
                    <a:pt x="0" y="1"/>
                  </a:ln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62"/>
            <p:cNvSpPr/>
            <p:nvPr/>
          </p:nvSpPr>
          <p:spPr>
            <a:xfrm>
              <a:off x="1413590" y="3038259"/>
              <a:ext cx="213638" cy="202552"/>
            </a:xfrm>
            <a:custGeom>
              <a:avLst/>
              <a:gdLst/>
              <a:ahLst/>
              <a:cxnLst/>
              <a:rect l="l" t="t" r="r" b="b"/>
              <a:pathLst>
                <a:path w="4317" h="4093" extrusionOk="0">
                  <a:moveTo>
                    <a:pt x="3320" y="1"/>
                  </a:moveTo>
                  <a:cubicBezTo>
                    <a:pt x="2740" y="1"/>
                    <a:pt x="1919" y="449"/>
                    <a:pt x="1247" y="1211"/>
                  </a:cubicBezTo>
                  <a:cubicBezTo>
                    <a:pt x="335" y="2244"/>
                    <a:pt x="1" y="3460"/>
                    <a:pt x="487" y="3916"/>
                  </a:cubicBezTo>
                  <a:cubicBezTo>
                    <a:pt x="615" y="4036"/>
                    <a:pt x="789" y="4093"/>
                    <a:pt x="993" y="4093"/>
                  </a:cubicBezTo>
                  <a:cubicBezTo>
                    <a:pt x="1565" y="4093"/>
                    <a:pt x="2376" y="3645"/>
                    <a:pt x="3071" y="2883"/>
                  </a:cubicBezTo>
                  <a:cubicBezTo>
                    <a:pt x="3982" y="1849"/>
                    <a:pt x="4317" y="633"/>
                    <a:pt x="3830" y="177"/>
                  </a:cubicBezTo>
                  <a:cubicBezTo>
                    <a:pt x="3703" y="58"/>
                    <a:pt x="3527" y="1"/>
                    <a:pt x="3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62"/>
            <p:cNvSpPr/>
            <p:nvPr/>
          </p:nvSpPr>
          <p:spPr>
            <a:xfrm>
              <a:off x="1454220" y="3073990"/>
              <a:ext cx="139951" cy="130993"/>
            </a:xfrm>
            <a:custGeom>
              <a:avLst/>
              <a:gdLst/>
              <a:ahLst/>
              <a:cxnLst/>
              <a:rect l="l" t="t" r="r" b="b"/>
              <a:pathLst>
                <a:path w="2828" h="2647" extrusionOk="0">
                  <a:moveTo>
                    <a:pt x="2339" y="0"/>
                  </a:moveTo>
                  <a:cubicBezTo>
                    <a:pt x="1993" y="0"/>
                    <a:pt x="1429" y="331"/>
                    <a:pt x="943" y="914"/>
                  </a:cubicBezTo>
                  <a:cubicBezTo>
                    <a:pt x="335" y="1583"/>
                    <a:pt x="0" y="2343"/>
                    <a:pt x="274" y="2586"/>
                  </a:cubicBezTo>
                  <a:cubicBezTo>
                    <a:pt x="326" y="2627"/>
                    <a:pt x="393" y="2647"/>
                    <a:pt x="472" y="2647"/>
                  </a:cubicBezTo>
                  <a:cubicBezTo>
                    <a:pt x="803" y="2647"/>
                    <a:pt x="1339" y="2300"/>
                    <a:pt x="1854" y="1735"/>
                  </a:cubicBezTo>
                  <a:cubicBezTo>
                    <a:pt x="2462" y="1066"/>
                    <a:pt x="2827" y="306"/>
                    <a:pt x="2554" y="63"/>
                  </a:cubicBezTo>
                  <a:cubicBezTo>
                    <a:pt x="2499" y="21"/>
                    <a:pt x="2426" y="0"/>
                    <a:pt x="2339"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62"/>
            <p:cNvSpPr/>
            <p:nvPr/>
          </p:nvSpPr>
          <p:spPr>
            <a:xfrm>
              <a:off x="1589572" y="2647151"/>
              <a:ext cx="171573" cy="255504"/>
            </a:xfrm>
            <a:custGeom>
              <a:avLst/>
              <a:gdLst/>
              <a:ahLst/>
              <a:cxnLst/>
              <a:rect l="l" t="t" r="r" b="b"/>
              <a:pathLst>
                <a:path w="3467" h="5163" extrusionOk="0">
                  <a:moveTo>
                    <a:pt x="1032" y="1"/>
                  </a:moveTo>
                  <a:cubicBezTo>
                    <a:pt x="970" y="1"/>
                    <a:pt x="910" y="9"/>
                    <a:pt x="852" y="26"/>
                  </a:cubicBezTo>
                  <a:cubicBezTo>
                    <a:pt x="548" y="86"/>
                    <a:pt x="244" y="178"/>
                    <a:pt x="1" y="390"/>
                  </a:cubicBezTo>
                  <a:lnTo>
                    <a:pt x="1916" y="5162"/>
                  </a:lnTo>
                  <a:cubicBezTo>
                    <a:pt x="2250" y="5102"/>
                    <a:pt x="2554" y="4980"/>
                    <a:pt x="2737" y="4828"/>
                  </a:cubicBezTo>
                  <a:cubicBezTo>
                    <a:pt x="2767" y="4828"/>
                    <a:pt x="2767" y="4798"/>
                    <a:pt x="2828" y="4798"/>
                  </a:cubicBezTo>
                  <a:cubicBezTo>
                    <a:pt x="3375" y="4433"/>
                    <a:pt x="3466" y="3187"/>
                    <a:pt x="2919" y="1940"/>
                  </a:cubicBezTo>
                  <a:cubicBezTo>
                    <a:pt x="2449" y="807"/>
                    <a:pt x="1653" y="1"/>
                    <a:pt x="10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62"/>
            <p:cNvSpPr/>
            <p:nvPr/>
          </p:nvSpPr>
          <p:spPr>
            <a:xfrm>
              <a:off x="1601647" y="2707032"/>
              <a:ext cx="63196" cy="156529"/>
            </a:xfrm>
            <a:custGeom>
              <a:avLst/>
              <a:gdLst/>
              <a:ahLst/>
              <a:cxnLst/>
              <a:rect l="l" t="t" r="r" b="b"/>
              <a:pathLst>
                <a:path w="1277" h="3163" extrusionOk="0">
                  <a:moveTo>
                    <a:pt x="0" y="1"/>
                  </a:moveTo>
                  <a:cubicBezTo>
                    <a:pt x="0" y="487"/>
                    <a:pt x="91" y="1095"/>
                    <a:pt x="365" y="1703"/>
                  </a:cubicBezTo>
                  <a:cubicBezTo>
                    <a:pt x="608" y="2281"/>
                    <a:pt x="942" y="2828"/>
                    <a:pt x="1277" y="3162"/>
                  </a:cubicBezTo>
                  <a:lnTo>
                    <a:pt x="0" y="1"/>
                  </a:ln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62"/>
            <p:cNvSpPr/>
            <p:nvPr/>
          </p:nvSpPr>
          <p:spPr>
            <a:xfrm>
              <a:off x="1625699" y="2646904"/>
              <a:ext cx="7572" cy="4553"/>
            </a:xfrm>
            <a:custGeom>
              <a:avLst/>
              <a:gdLst/>
              <a:ahLst/>
              <a:cxnLst/>
              <a:rect l="l" t="t" r="r" b="b"/>
              <a:pathLst>
                <a:path w="153" h="92" extrusionOk="0">
                  <a:moveTo>
                    <a:pt x="152" y="0"/>
                  </a:moveTo>
                  <a:lnTo>
                    <a:pt x="103" y="30"/>
                  </a:lnTo>
                  <a:lnTo>
                    <a:pt x="103" y="30"/>
                  </a:lnTo>
                  <a:cubicBezTo>
                    <a:pt x="125" y="28"/>
                    <a:pt x="132" y="21"/>
                    <a:pt x="152" y="0"/>
                  </a:cubicBezTo>
                  <a:close/>
                  <a:moveTo>
                    <a:pt x="103" y="30"/>
                  </a:moveTo>
                  <a:cubicBezTo>
                    <a:pt x="93" y="31"/>
                    <a:pt x="80" y="31"/>
                    <a:pt x="61" y="31"/>
                  </a:cubicBezTo>
                  <a:cubicBezTo>
                    <a:pt x="31" y="31"/>
                    <a:pt x="0" y="91"/>
                    <a:pt x="0" y="91"/>
                  </a:cubicBezTo>
                  <a:lnTo>
                    <a:pt x="103" y="30"/>
                  </a:ln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62"/>
            <p:cNvSpPr/>
            <p:nvPr/>
          </p:nvSpPr>
          <p:spPr>
            <a:xfrm>
              <a:off x="1726457" y="2884548"/>
              <a:ext cx="4602" cy="1584"/>
            </a:xfrm>
            <a:custGeom>
              <a:avLst/>
              <a:gdLst/>
              <a:ahLst/>
              <a:cxnLst/>
              <a:rect l="l" t="t" r="r" b="b"/>
              <a:pathLst>
                <a:path w="93" h="32" extrusionOk="0">
                  <a:moveTo>
                    <a:pt x="92" y="1"/>
                  </a:moveTo>
                  <a:cubicBezTo>
                    <a:pt x="62" y="1"/>
                    <a:pt x="1" y="1"/>
                    <a:pt x="1" y="31"/>
                  </a:cubicBezTo>
                  <a:lnTo>
                    <a:pt x="92" y="1"/>
                  </a:ln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62"/>
            <p:cNvSpPr/>
            <p:nvPr/>
          </p:nvSpPr>
          <p:spPr>
            <a:xfrm>
              <a:off x="1553495" y="2663829"/>
              <a:ext cx="170039" cy="241351"/>
            </a:xfrm>
            <a:custGeom>
              <a:avLst/>
              <a:gdLst/>
              <a:ahLst/>
              <a:cxnLst/>
              <a:rect l="l" t="t" r="r" b="b"/>
              <a:pathLst>
                <a:path w="3436" h="4877" extrusionOk="0">
                  <a:moveTo>
                    <a:pt x="994" y="1"/>
                  </a:moveTo>
                  <a:cubicBezTo>
                    <a:pt x="901" y="1"/>
                    <a:pt x="813" y="18"/>
                    <a:pt x="730" y="53"/>
                  </a:cubicBezTo>
                  <a:cubicBezTo>
                    <a:pt x="92" y="296"/>
                    <a:pt x="0" y="1573"/>
                    <a:pt x="548" y="2941"/>
                  </a:cubicBezTo>
                  <a:cubicBezTo>
                    <a:pt x="999" y="4083"/>
                    <a:pt x="1822" y="4877"/>
                    <a:pt x="2448" y="4877"/>
                  </a:cubicBezTo>
                  <a:cubicBezTo>
                    <a:pt x="2538" y="4877"/>
                    <a:pt x="2625" y="4860"/>
                    <a:pt x="2706" y="4825"/>
                  </a:cubicBezTo>
                  <a:cubicBezTo>
                    <a:pt x="3344" y="4521"/>
                    <a:pt x="3435" y="3275"/>
                    <a:pt x="2888" y="1938"/>
                  </a:cubicBezTo>
                  <a:cubicBezTo>
                    <a:pt x="2438" y="773"/>
                    <a:pt x="1620" y="1"/>
                    <a:pt x="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62"/>
            <p:cNvSpPr/>
            <p:nvPr/>
          </p:nvSpPr>
          <p:spPr>
            <a:xfrm>
              <a:off x="1591106" y="2698421"/>
              <a:ext cx="97837" cy="161725"/>
            </a:xfrm>
            <a:custGeom>
              <a:avLst/>
              <a:gdLst/>
              <a:ahLst/>
              <a:cxnLst/>
              <a:rect l="l" t="t" r="r" b="b"/>
              <a:pathLst>
                <a:path w="1977" h="3268" extrusionOk="0">
                  <a:moveTo>
                    <a:pt x="403" y="1"/>
                  </a:moveTo>
                  <a:cubicBezTo>
                    <a:pt x="368" y="1"/>
                    <a:pt x="335" y="8"/>
                    <a:pt x="304" y="23"/>
                  </a:cubicBezTo>
                  <a:cubicBezTo>
                    <a:pt x="0" y="145"/>
                    <a:pt x="61" y="965"/>
                    <a:pt x="395" y="1877"/>
                  </a:cubicBezTo>
                  <a:cubicBezTo>
                    <a:pt x="724" y="2671"/>
                    <a:pt x="1225" y="3267"/>
                    <a:pt x="1543" y="3267"/>
                  </a:cubicBezTo>
                  <a:cubicBezTo>
                    <a:pt x="1578" y="3267"/>
                    <a:pt x="1611" y="3260"/>
                    <a:pt x="1642" y="3245"/>
                  </a:cubicBezTo>
                  <a:cubicBezTo>
                    <a:pt x="1976" y="3093"/>
                    <a:pt x="1946" y="2272"/>
                    <a:pt x="1581" y="1391"/>
                  </a:cubicBezTo>
                  <a:cubicBezTo>
                    <a:pt x="1225" y="597"/>
                    <a:pt x="721" y="1"/>
                    <a:pt x="40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62"/>
            <p:cNvSpPr/>
            <p:nvPr/>
          </p:nvSpPr>
          <p:spPr>
            <a:xfrm>
              <a:off x="1398546" y="2340174"/>
              <a:ext cx="106844" cy="260898"/>
            </a:xfrm>
            <a:custGeom>
              <a:avLst/>
              <a:gdLst/>
              <a:ahLst/>
              <a:cxnLst/>
              <a:rect l="l" t="t" r="r" b="b"/>
              <a:pathLst>
                <a:path w="2159" h="5272" extrusionOk="0">
                  <a:moveTo>
                    <a:pt x="1611" y="1"/>
                  </a:moveTo>
                  <a:cubicBezTo>
                    <a:pt x="1470" y="1"/>
                    <a:pt x="1343" y="17"/>
                    <a:pt x="1247" y="58"/>
                  </a:cubicBezTo>
                  <a:lnTo>
                    <a:pt x="1156" y="58"/>
                  </a:lnTo>
                  <a:cubicBezTo>
                    <a:pt x="517" y="119"/>
                    <a:pt x="1" y="1274"/>
                    <a:pt x="1" y="2642"/>
                  </a:cubicBezTo>
                  <a:cubicBezTo>
                    <a:pt x="1" y="4010"/>
                    <a:pt x="517" y="5134"/>
                    <a:pt x="1216" y="5225"/>
                  </a:cubicBezTo>
                  <a:cubicBezTo>
                    <a:pt x="1368" y="5256"/>
                    <a:pt x="1520" y="5271"/>
                    <a:pt x="1672" y="5271"/>
                  </a:cubicBezTo>
                  <a:cubicBezTo>
                    <a:pt x="1824" y="5271"/>
                    <a:pt x="1976" y="5256"/>
                    <a:pt x="2128" y="5225"/>
                  </a:cubicBezTo>
                  <a:lnTo>
                    <a:pt x="2159" y="58"/>
                  </a:lnTo>
                  <a:cubicBezTo>
                    <a:pt x="1975" y="25"/>
                    <a:pt x="1783" y="1"/>
                    <a:pt x="16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62"/>
            <p:cNvSpPr/>
            <p:nvPr/>
          </p:nvSpPr>
          <p:spPr>
            <a:xfrm>
              <a:off x="1508361" y="2388178"/>
              <a:ext cx="15094" cy="166971"/>
            </a:xfrm>
            <a:custGeom>
              <a:avLst/>
              <a:gdLst/>
              <a:ahLst/>
              <a:cxnLst/>
              <a:rect l="l" t="t" r="r" b="b"/>
              <a:pathLst>
                <a:path w="305" h="3374" extrusionOk="0">
                  <a:moveTo>
                    <a:pt x="1" y="0"/>
                  </a:moveTo>
                  <a:lnTo>
                    <a:pt x="1" y="3374"/>
                  </a:lnTo>
                  <a:cubicBezTo>
                    <a:pt x="213" y="2918"/>
                    <a:pt x="305" y="2310"/>
                    <a:pt x="305" y="1672"/>
                  </a:cubicBezTo>
                  <a:cubicBezTo>
                    <a:pt x="305" y="1003"/>
                    <a:pt x="213" y="395"/>
                    <a:pt x="1" y="0"/>
                  </a:cubicBez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62"/>
            <p:cNvSpPr/>
            <p:nvPr/>
          </p:nvSpPr>
          <p:spPr>
            <a:xfrm>
              <a:off x="1458724" y="2598751"/>
              <a:ext cx="7572" cy="49"/>
            </a:xfrm>
            <a:custGeom>
              <a:avLst/>
              <a:gdLst/>
              <a:ahLst/>
              <a:cxnLst/>
              <a:rect l="l" t="t" r="r" b="b"/>
              <a:pathLst>
                <a:path w="153" h="1" extrusionOk="0">
                  <a:moveTo>
                    <a:pt x="61" y="0"/>
                  </a:moveTo>
                  <a:lnTo>
                    <a:pt x="0" y="0"/>
                  </a:lnTo>
                  <a:lnTo>
                    <a:pt x="152" y="0"/>
                  </a:ln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62"/>
            <p:cNvSpPr/>
            <p:nvPr/>
          </p:nvSpPr>
          <p:spPr>
            <a:xfrm>
              <a:off x="1458724" y="2343044"/>
              <a:ext cx="3068" cy="49"/>
            </a:xfrm>
            <a:custGeom>
              <a:avLst/>
              <a:gdLst/>
              <a:ahLst/>
              <a:cxnLst/>
              <a:rect l="l" t="t" r="r" b="b"/>
              <a:pathLst>
                <a:path w="62" h="1" extrusionOk="0">
                  <a:moveTo>
                    <a:pt x="0" y="0"/>
                  </a:moveTo>
                  <a:lnTo>
                    <a:pt x="61" y="0"/>
                  </a:ln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62"/>
            <p:cNvSpPr/>
            <p:nvPr/>
          </p:nvSpPr>
          <p:spPr>
            <a:xfrm>
              <a:off x="1439176" y="2343044"/>
              <a:ext cx="127876" cy="255751"/>
            </a:xfrm>
            <a:custGeom>
              <a:avLst/>
              <a:gdLst/>
              <a:ahLst/>
              <a:cxnLst/>
              <a:rect l="l" t="t" r="r" b="b"/>
              <a:pathLst>
                <a:path w="2584" h="5168" extrusionOk="0">
                  <a:moveTo>
                    <a:pt x="1247" y="0"/>
                  </a:moveTo>
                  <a:cubicBezTo>
                    <a:pt x="578" y="0"/>
                    <a:pt x="0" y="1155"/>
                    <a:pt x="0" y="2584"/>
                  </a:cubicBezTo>
                  <a:cubicBezTo>
                    <a:pt x="0" y="4012"/>
                    <a:pt x="578" y="5167"/>
                    <a:pt x="1307" y="5167"/>
                  </a:cubicBezTo>
                  <a:cubicBezTo>
                    <a:pt x="2006" y="5167"/>
                    <a:pt x="2584" y="3982"/>
                    <a:pt x="2554" y="2584"/>
                  </a:cubicBezTo>
                  <a:cubicBezTo>
                    <a:pt x="2554" y="1125"/>
                    <a:pt x="1976" y="0"/>
                    <a:pt x="1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62"/>
            <p:cNvSpPr/>
            <p:nvPr/>
          </p:nvSpPr>
          <p:spPr>
            <a:xfrm>
              <a:off x="1469265" y="2385159"/>
              <a:ext cx="61711" cy="173008"/>
            </a:xfrm>
            <a:custGeom>
              <a:avLst/>
              <a:gdLst/>
              <a:ahLst/>
              <a:cxnLst/>
              <a:rect l="l" t="t" r="r" b="b"/>
              <a:pathLst>
                <a:path w="1247" h="3496" extrusionOk="0">
                  <a:moveTo>
                    <a:pt x="608" y="0"/>
                  </a:moveTo>
                  <a:cubicBezTo>
                    <a:pt x="274" y="0"/>
                    <a:pt x="0" y="821"/>
                    <a:pt x="0" y="1763"/>
                  </a:cubicBezTo>
                  <a:cubicBezTo>
                    <a:pt x="0" y="2736"/>
                    <a:pt x="304" y="3496"/>
                    <a:pt x="639" y="3496"/>
                  </a:cubicBezTo>
                  <a:cubicBezTo>
                    <a:pt x="1003" y="3496"/>
                    <a:pt x="1246" y="2736"/>
                    <a:pt x="1246" y="1763"/>
                  </a:cubicBezTo>
                  <a:cubicBezTo>
                    <a:pt x="1246" y="760"/>
                    <a:pt x="943" y="0"/>
                    <a:pt x="608"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62"/>
            <p:cNvSpPr/>
            <p:nvPr/>
          </p:nvSpPr>
          <p:spPr>
            <a:xfrm>
              <a:off x="1375979" y="2048191"/>
              <a:ext cx="386646" cy="182065"/>
            </a:xfrm>
            <a:custGeom>
              <a:avLst/>
              <a:gdLst/>
              <a:ahLst/>
              <a:cxnLst/>
              <a:rect l="l" t="t" r="r" b="b"/>
              <a:pathLst>
                <a:path w="7813" h="3679" extrusionOk="0">
                  <a:moveTo>
                    <a:pt x="3891" y="1"/>
                  </a:moveTo>
                  <a:cubicBezTo>
                    <a:pt x="1764" y="1"/>
                    <a:pt x="31" y="821"/>
                    <a:pt x="1" y="1855"/>
                  </a:cubicBezTo>
                  <a:cubicBezTo>
                    <a:pt x="1" y="2858"/>
                    <a:pt x="1733" y="3679"/>
                    <a:pt x="3891" y="3679"/>
                  </a:cubicBezTo>
                  <a:cubicBezTo>
                    <a:pt x="6080" y="3679"/>
                    <a:pt x="7812" y="2827"/>
                    <a:pt x="7812" y="1855"/>
                  </a:cubicBezTo>
                  <a:cubicBezTo>
                    <a:pt x="7812" y="821"/>
                    <a:pt x="6080" y="1"/>
                    <a:pt x="3891"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62"/>
            <p:cNvSpPr/>
            <p:nvPr/>
          </p:nvSpPr>
          <p:spPr>
            <a:xfrm>
              <a:off x="1218061" y="1339713"/>
              <a:ext cx="567127" cy="345126"/>
            </a:xfrm>
            <a:custGeom>
              <a:avLst/>
              <a:gdLst/>
              <a:ahLst/>
              <a:cxnLst/>
              <a:rect l="l" t="t" r="r" b="b"/>
              <a:pathLst>
                <a:path w="11460" h="6974" extrusionOk="0">
                  <a:moveTo>
                    <a:pt x="10426" y="0"/>
                  </a:moveTo>
                  <a:lnTo>
                    <a:pt x="0" y="3891"/>
                  </a:lnTo>
                  <a:cubicBezTo>
                    <a:pt x="152" y="4621"/>
                    <a:pt x="335" y="5289"/>
                    <a:pt x="669" y="5715"/>
                  </a:cubicBezTo>
                  <a:cubicBezTo>
                    <a:pt x="699" y="5745"/>
                    <a:pt x="699" y="5806"/>
                    <a:pt x="760" y="5867"/>
                  </a:cubicBezTo>
                  <a:cubicBezTo>
                    <a:pt x="1140" y="6592"/>
                    <a:pt x="2166" y="6973"/>
                    <a:pt x="3489" y="6973"/>
                  </a:cubicBezTo>
                  <a:cubicBezTo>
                    <a:pt x="4496" y="6973"/>
                    <a:pt x="5674" y="6752"/>
                    <a:pt x="6870" y="6292"/>
                  </a:cubicBezTo>
                  <a:cubicBezTo>
                    <a:pt x="9605" y="5198"/>
                    <a:pt x="11459" y="3283"/>
                    <a:pt x="11125" y="1855"/>
                  </a:cubicBezTo>
                  <a:cubicBezTo>
                    <a:pt x="11034" y="1155"/>
                    <a:pt x="10821" y="547"/>
                    <a:pt x="10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62"/>
            <p:cNvSpPr/>
            <p:nvPr/>
          </p:nvSpPr>
          <p:spPr>
            <a:xfrm>
              <a:off x="1302290" y="1362132"/>
              <a:ext cx="339979" cy="129558"/>
            </a:xfrm>
            <a:custGeom>
              <a:avLst/>
              <a:gdLst/>
              <a:ahLst/>
              <a:cxnLst/>
              <a:rect l="l" t="t" r="r" b="b"/>
              <a:pathLst>
                <a:path w="6870" h="2618" extrusionOk="0">
                  <a:moveTo>
                    <a:pt x="6669" y="0"/>
                  </a:moveTo>
                  <a:cubicBezTo>
                    <a:pt x="5647" y="0"/>
                    <a:pt x="4446" y="218"/>
                    <a:pt x="3192" y="702"/>
                  </a:cubicBezTo>
                  <a:cubicBezTo>
                    <a:pt x="1854" y="1189"/>
                    <a:pt x="760" y="1918"/>
                    <a:pt x="0" y="2617"/>
                  </a:cubicBezTo>
                  <a:lnTo>
                    <a:pt x="6870" y="3"/>
                  </a:lnTo>
                  <a:cubicBezTo>
                    <a:pt x="6804" y="1"/>
                    <a:pt x="6737" y="0"/>
                    <a:pt x="6669" y="0"/>
                  </a:cubicBez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62"/>
            <p:cNvSpPr/>
            <p:nvPr/>
          </p:nvSpPr>
          <p:spPr>
            <a:xfrm>
              <a:off x="1192475" y="1278100"/>
              <a:ext cx="568661" cy="321174"/>
            </a:xfrm>
            <a:custGeom>
              <a:avLst/>
              <a:gdLst/>
              <a:ahLst/>
              <a:cxnLst/>
              <a:rect l="l" t="t" r="r" b="b"/>
              <a:pathLst>
                <a:path w="11491" h="6490" extrusionOk="0">
                  <a:moveTo>
                    <a:pt x="8149" y="1"/>
                  </a:moveTo>
                  <a:cubicBezTo>
                    <a:pt x="7138" y="1"/>
                    <a:pt x="5958" y="227"/>
                    <a:pt x="4773" y="698"/>
                  </a:cubicBezTo>
                  <a:cubicBezTo>
                    <a:pt x="1885" y="1792"/>
                    <a:pt x="0" y="3829"/>
                    <a:pt x="548" y="5258"/>
                  </a:cubicBezTo>
                  <a:cubicBezTo>
                    <a:pt x="847" y="6067"/>
                    <a:pt x="1910" y="6489"/>
                    <a:pt x="3312" y="6489"/>
                  </a:cubicBezTo>
                  <a:cubicBezTo>
                    <a:pt x="4332" y="6489"/>
                    <a:pt x="5532" y="6266"/>
                    <a:pt x="6748" y="5805"/>
                  </a:cubicBezTo>
                  <a:cubicBezTo>
                    <a:pt x="9636" y="4710"/>
                    <a:pt x="11490" y="2644"/>
                    <a:pt x="10943" y="1245"/>
                  </a:cubicBezTo>
                  <a:cubicBezTo>
                    <a:pt x="10625" y="434"/>
                    <a:pt x="9549" y="1"/>
                    <a:pt x="8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62"/>
            <p:cNvSpPr/>
            <p:nvPr/>
          </p:nvSpPr>
          <p:spPr>
            <a:xfrm>
              <a:off x="1297787" y="1351541"/>
              <a:ext cx="374571" cy="183648"/>
            </a:xfrm>
            <a:custGeom>
              <a:avLst/>
              <a:gdLst/>
              <a:ahLst/>
              <a:cxnLst/>
              <a:rect l="l" t="t" r="r" b="b"/>
              <a:pathLst>
                <a:path w="7569" h="3711" extrusionOk="0">
                  <a:moveTo>
                    <a:pt x="6011" y="0"/>
                  </a:moveTo>
                  <a:cubicBezTo>
                    <a:pt x="5280" y="0"/>
                    <a:pt x="4317" y="190"/>
                    <a:pt x="3313" y="582"/>
                  </a:cubicBezTo>
                  <a:cubicBezTo>
                    <a:pt x="1368" y="1342"/>
                    <a:pt x="0" y="2467"/>
                    <a:pt x="274" y="3196"/>
                  </a:cubicBezTo>
                  <a:cubicBezTo>
                    <a:pt x="404" y="3542"/>
                    <a:pt x="876" y="3710"/>
                    <a:pt x="1540" y="3710"/>
                  </a:cubicBezTo>
                  <a:cubicBezTo>
                    <a:pt x="2277" y="3710"/>
                    <a:pt x="3249" y="3504"/>
                    <a:pt x="4256" y="3105"/>
                  </a:cubicBezTo>
                  <a:cubicBezTo>
                    <a:pt x="6201" y="2345"/>
                    <a:pt x="7569" y="1220"/>
                    <a:pt x="7295" y="491"/>
                  </a:cubicBezTo>
                  <a:cubicBezTo>
                    <a:pt x="7177" y="167"/>
                    <a:pt x="6697" y="0"/>
                    <a:pt x="6011"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62"/>
            <p:cNvSpPr/>
            <p:nvPr/>
          </p:nvSpPr>
          <p:spPr>
            <a:xfrm>
              <a:off x="1583584" y="1935407"/>
              <a:ext cx="170039" cy="255059"/>
            </a:xfrm>
            <a:custGeom>
              <a:avLst/>
              <a:gdLst/>
              <a:ahLst/>
              <a:cxnLst/>
              <a:rect l="l" t="t" r="r" b="b"/>
              <a:pathLst>
                <a:path w="3436" h="5154" extrusionOk="0">
                  <a:moveTo>
                    <a:pt x="1824" y="0"/>
                  </a:moveTo>
                  <a:lnTo>
                    <a:pt x="0" y="4803"/>
                  </a:lnTo>
                  <a:cubicBezTo>
                    <a:pt x="304" y="4955"/>
                    <a:pt x="608" y="5106"/>
                    <a:pt x="851" y="5106"/>
                  </a:cubicBezTo>
                  <a:cubicBezTo>
                    <a:pt x="882" y="5137"/>
                    <a:pt x="882" y="5137"/>
                    <a:pt x="912" y="5137"/>
                  </a:cubicBezTo>
                  <a:cubicBezTo>
                    <a:pt x="963" y="5148"/>
                    <a:pt x="1014" y="5154"/>
                    <a:pt x="1067" y="5154"/>
                  </a:cubicBezTo>
                  <a:cubicBezTo>
                    <a:pt x="1716" y="5154"/>
                    <a:pt x="2527" y="4311"/>
                    <a:pt x="2949" y="3131"/>
                  </a:cubicBezTo>
                  <a:cubicBezTo>
                    <a:pt x="3435" y="1854"/>
                    <a:pt x="3313" y="638"/>
                    <a:pt x="2706" y="334"/>
                  </a:cubicBezTo>
                  <a:cubicBezTo>
                    <a:pt x="2402" y="152"/>
                    <a:pt x="2128" y="61"/>
                    <a:pt x="1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62"/>
            <p:cNvSpPr/>
            <p:nvPr/>
          </p:nvSpPr>
          <p:spPr>
            <a:xfrm>
              <a:off x="1595610" y="1975988"/>
              <a:ext cx="58692" cy="158014"/>
            </a:xfrm>
            <a:custGeom>
              <a:avLst/>
              <a:gdLst/>
              <a:ahLst/>
              <a:cxnLst/>
              <a:rect l="l" t="t" r="r" b="b"/>
              <a:pathLst>
                <a:path w="1186" h="3193" extrusionOk="0">
                  <a:moveTo>
                    <a:pt x="1186" y="1"/>
                  </a:moveTo>
                  <a:lnTo>
                    <a:pt x="1186" y="1"/>
                  </a:lnTo>
                  <a:cubicBezTo>
                    <a:pt x="821" y="335"/>
                    <a:pt x="517" y="852"/>
                    <a:pt x="304" y="1460"/>
                  </a:cubicBezTo>
                  <a:cubicBezTo>
                    <a:pt x="61" y="2098"/>
                    <a:pt x="1" y="2645"/>
                    <a:pt x="1" y="3192"/>
                  </a:cubicBezTo>
                  <a:lnTo>
                    <a:pt x="1186" y="1"/>
                  </a:ln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62"/>
            <p:cNvSpPr/>
            <p:nvPr/>
          </p:nvSpPr>
          <p:spPr>
            <a:xfrm>
              <a:off x="1709928" y="1948917"/>
              <a:ext cx="7572" cy="3068"/>
            </a:xfrm>
            <a:custGeom>
              <a:avLst/>
              <a:gdLst/>
              <a:ahLst/>
              <a:cxnLst/>
              <a:rect l="l" t="t" r="r" b="b"/>
              <a:pathLst>
                <a:path w="153" h="62" extrusionOk="0">
                  <a:moveTo>
                    <a:pt x="1" y="1"/>
                  </a:moveTo>
                  <a:lnTo>
                    <a:pt x="153" y="61"/>
                  </a:lnTo>
                  <a:cubicBezTo>
                    <a:pt x="122" y="1"/>
                    <a:pt x="122" y="1"/>
                    <a:pt x="92" y="1"/>
                  </a:cubicBez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62"/>
            <p:cNvSpPr/>
            <p:nvPr/>
          </p:nvSpPr>
          <p:spPr>
            <a:xfrm>
              <a:off x="1625699" y="2189580"/>
              <a:ext cx="3068" cy="3068"/>
            </a:xfrm>
            <a:custGeom>
              <a:avLst/>
              <a:gdLst/>
              <a:ahLst/>
              <a:cxnLst/>
              <a:rect l="l" t="t" r="r" b="b"/>
              <a:pathLst>
                <a:path w="62" h="62" extrusionOk="0">
                  <a:moveTo>
                    <a:pt x="0" y="1"/>
                  </a:moveTo>
                  <a:lnTo>
                    <a:pt x="61" y="62"/>
                  </a:lnTo>
                  <a:cubicBezTo>
                    <a:pt x="31" y="1"/>
                    <a:pt x="31" y="1"/>
                    <a:pt x="0" y="1"/>
                  </a:cubicBez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62"/>
            <p:cNvSpPr/>
            <p:nvPr/>
          </p:nvSpPr>
          <p:spPr>
            <a:xfrm>
              <a:off x="1545972" y="1933427"/>
              <a:ext cx="168505" cy="243577"/>
            </a:xfrm>
            <a:custGeom>
              <a:avLst/>
              <a:gdLst/>
              <a:ahLst/>
              <a:cxnLst/>
              <a:rect l="l" t="t" r="r" b="b"/>
              <a:pathLst>
                <a:path w="3405" h="4922" extrusionOk="0">
                  <a:moveTo>
                    <a:pt x="2357" y="1"/>
                  </a:moveTo>
                  <a:cubicBezTo>
                    <a:pt x="1721" y="1"/>
                    <a:pt x="950" y="851"/>
                    <a:pt x="517" y="2016"/>
                  </a:cubicBezTo>
                  <a:cubicBezTo>
                    <a:pt x="0" y="3353"/>
                    <a:pt x="152" y="4660"/>
                    <a:pt x="821" y="4873"/>
                  </a:cubicBezTo>
                  <a:cubicBezTo>
                    <a:pt x="901" y="4906"/>
                    <a:pt x="985" y="4922"/>
                    <a:pt x="1071" y="4922"/>
                  </a:cubicBezTo>
                  <a:cubicBezTo>
                    <a:pt x="1703" y="4922"/>
                    <a:pt x="2460" y="4074"/>
                    <a:pt x="2888" y="2897"/>
                  </a:cubicBezTo>
                  <a:cubicBezTo>
                    <a:pt x="3405" y="1560"/>
                    <a:pt x="3253" y="283"/>
                    <a:pt x="2584" y="40"/>
                  </a:cubicBezTo>
                  <a:cubicBezTo>
                    <a:pt x="2511" y="13"/>
                    <a:pt x="2435" y="1"/>
                    <a:pt x="2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62"/>
            <p:cNvSpPr/>
            <p:nvPr/>
          </p:nvSpPr>
          <p:spPr>
            <a:xfrm>
              <a:off x="1588087" y="1971039"/>
              <a:ext cx="91799" cy="163705"/>
            </a:xfrm>
            <a:custGeom>
              <a:avLst/>
              <a:gdLst/>
              <a:ahLst/>
              <a:cxnLst/>
              <a:rect l="l" t="t" r="r" b="b"/>
              <a:pathLst>
                <a:path w="1855" h="3308" extrusionOk="0">
                  <a:moveTo>
                    <a:pt x="1459" y="1"/>
                  </a:moveTo>
                  <a:cubicBezTo>
                    <a:pt x="1147" y="1"/>
                    <a:pt x="648" y="613"/>
                    <a:pt x="335" y="1438"/>
                  </a:cubicBezTo>
                  <a:cubicBezTo>
                    <a:pt x="1" y="2320"/>
                    <a:pt x="1" y="3171"/>
                    <a:pt x="335" y="3292"/>
                  </a:cubicBezTo>
                  <a:cubicBezTo>
                    <a:pt x="360" y="3302"/>
                    <a:pt x="387" y="3307"/>
                    <a:pt x="415" y="3307"/>
                  </a:cubicBezTo>
                  <a:cubicBezTo>
                    <a:pt x="727" y="3307"/>
                    <a:pt x="1213" y="2703"/>
                    <a:pt x="1520" y="1894"/>
                  </a:cubicBezTo>
                  <a:cubicBezTo>
                    <a:pt x="1855" y="982"/>
                    <a:pt x="1855" y="131"/>
                    <a:pt x="1520" y="10"/>
                  </a:cubicBezTo>
                  <a:cubicBezTo>
                    <a:pt x="1501" y="4"/>
                    <a:pt x="1480" y="1"/>
                    <a:pt x="1459"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62"/>
            <p:cNvSpPr/>
            <p:nvPr/>
          </p:nvSpPr>
          <p:spPr>
            <a:xfrm>
              <a:off x="1312831" y="1858650"/>
              <a:ext cx="162467" cy="112238"/>
            </a:xfrm>
            <a:custGeom>
              <a:avLst/>
              <a:gdLst/>
              <a:ahLst/>
              <a:cxnLst/>
              <a:rect l="l" t="t" r="r" b="b"/>
              <a:pathLst>
                <a:path w="3283" h="2268" extrusionOk="0">
                  <a:moveTo>
                    <a:pt x="426" y="1"/>
                  </a:moveTo>
                  <a:cubicBezTo>
                    <a:pt x="274" y="214"/>
                    <a:pt x="213" y="366"/>
                    <a:pt x="152" y="518"/>
                  </a:cubicBezTo>
                  <a:cubicBezTo>
                    <a:pt x="122" y="518"/>
                    <a:pt x="122" y="548"/>
                    <a:pt x="122" y="548"/>
                  </a:cubicBezTo>
                  <a:cubicBezTo>
                    <a:pt x="0" y="913"/>
                    <a:pt x="456" y="1581"/>
                    <a:pt x="1216" y="1946"/>
                  </a:cubicBezTo>
                  <a:cubicBezTo>
                    <a:pt x="1628" y="2160"/>
                    <a:pt x="2057" y="2267"/>
                    <a:pt x="2398" y="2267"/>
                  </a:cubicBezTo>
                  <a:cubicBezTo>
                    <a:pt x="2687" y="2267"/>
                    <a:pt x="2912" y="2191"/>
                    <a:pt x="3009" y="2037"/>
                  </a:cubicBezTo>
                  <a:cubicBezTo>
                    <a:pt x="3161" y="1885"/>
                    <a:pt x="3252" y="1733"/>
                    <a:pt x="3283" y="1521"/>
                  </a:cubicBezTo>
                  <a:lnTo>
                    <a:pt x="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62"/>
            <p:cNvSpPr/>
            <p:nvPr/>
          </p:nvSpPr>
          <p:spPr>
            <a:xfrm>
              <a:off x="1357916" y="1867707"/>
              <a:ext cx="94818" cy="49685"/>
            </a:xfrm>
            <a:custGeom>
              <a:avLst/>
              <a:gdLst/>
              <a:ahLst/>
              <a:cxnLst/>
              <a:rect l="l" t="t" r="r" b="b"/>
              <a:pathLst>
                <a:path w="1916" h="1004" extrusionOk="0">
                  <a:moveTo>
                    <a:pt x="1" y="0"/>
                  </a:moveTo>
                  <a:lnTo>
                    <a:pt x="1916" y="1003"/>
                  </a:lnTo>
                  <a:cubicBezTo>
                    <a:pt x="1734" y="791"/>
                    <a:pt x="1460" y="547"/>
                    <a:pt x="1065" y="365"/>
                  </a:cubicBezTo>
                  <a:cubicBezTo>
                    <a:pt x="700" y="213"/>
                    <a:pt x="366" y="91"/>
                    <a:pt x="1" y="0"/>
                  </a:cubicBez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62"/>
            <p:cNvSpPr/>
            <p:nvPr/>
          </p:nvSpPr>
          <p:spPr>
            <a:xfrm>
              <a:off x="1461743" y="1956440"/>
              <a:ext cx="1534" cy="4553"/>
            </a:xfrm>
            <a:custGeom>
              <a:avLst/>
              <a:gdLst/>
              <a:ahLst/>
              <a:cxnLst/>
              <a:rect l="l" t="t" r="r" b="b"/>
              <a:pathLst>
                <a:path w="31" h="92" extrusionOk="0">
                  <a:moveTo>
                    <a:pt x="31" y="1"/>
                  </a:moveTo>
                  <a:lnTo>
                    <a:pt x="0" y="92"/>
                  </a:lnTo>
                  <a:cubicBezTo>
                    <a:pt x="31" y="92"/>
                    <a:pt x="31" y="61"/>
                    <a:pt x="31" y="61"/>
                  </a:cubicBezTo>
                  <a:lnTo>
                    <a:pt x="31" y="1"/>
                  </a:ln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62"/>
            <p:cNvSpPr/>
            <p:nvPr/>
          </p:nvSpPr>
          <p:spPr>
            <a:xfrm>
              <a:off x="1320354" y="1885720"/>
              <a:ext cx="3019" cy="1584"/>
            </a:xfrm>
            <a:custGeom>
              <a:avLst/>
              <a:gdLst/>
              <a:ahLst/>
              <a:cxnLst/>
              <a:rect l="l" t="t" r="r" b="b"/>
              <a:pathLst>
                <a:path w="61" h="32" extrusionOk="0">
                  <a:moveTo>
                    <a:pt x="61" y="1"/>
                  </a:moveTo>
                  <a:cubicBezTo>
                    <a:pt x="0" y="1"/>
                    <a:pt x="0" y="1"/>
                    <a:pt x="0" y="31"/>
                  </a:cubicBezTo>
                  <a:lnTo>
                    <a:pt x="61" y="1"/>
                  </a:ln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62"/>
            <p:cNvSpPr/>
            <p:nvPr/>
          </p:nvSpPr>
          <p:spPr>
            <a:xfrm>
              <a:off x="1324857" y="1846971"/>
              <a:ext cx="160983" cy="101449"/>
            </a:xfrm>
            <a:custGeom>
              <a:avLst/>
              <a:gdLst/>
              <a:ahLst/>
              <a:cxnLst/>
              <a:rect l="l" t="t" r="r" b="b"/>
              <a:pathLst>
                <a:path w="3253" h="2050" extrusionOk="0">
                  <a:moveTo>
                    <a:pt x="814" y="1"/>
                  </a:moveTo>
                  <a:cubicBezTo>
                    <a:pt x="506" y="1"/>
                    <a:pt x="270" y="92"/>
                    <a:pt x="183" y="267"/>
                  </a:cubicBezTo>
                  <a:cubicBezTo>
                    <a:pt x="0" y="662"/>
                    <a:pt x="456" y="1301"/>
                    <a:pt x="1247" y="1726"/>
                  </a:cubicBezTo>
                  <a:cubicBezTo>
                    <a:pt x="1649" y="1943"/>
                    <a:pt x="2059" y="2049"/>
                    <a:pt x="2389" y="2049"/>
                  </a:cubicBezTo>
                  <a:cubicBezTo>
                    <a:pt x="2707" y="2049"/>
                    <a:pt x="2950" y="1951"/>
                    <a:pt x="3040" y="1757"/>
                  </a:cubicBezTo>
                  <a:cubicBezTo>
                    <a:pt x="3253" y="1392"/>
                    <a:pt x="2766" y="754"/>
                    <a:pt x="1976" y="328"/>
                  </a:cubicBezTo>
                  <a:cubicBezTo>
                    <a:pt x="1566" y="107"/>
                    <a:pt x="1147" y="1"/>
                    <a:pt x="8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62"/>
            <p:cNvSpPr/>
            <p:nvPr/>
          </p:nvSpPr>
          <p:spPr>
            <a:xfrm>
              <a:off x="1354946" y="1870923"/>
              <a:ext cx="103825" cy="59138"/>
            </a:xfrm>
            <a:custGeom>
              <a:avLst/>
              <a:gdLst/>
              <a:ahLst/>
              <a:cxnLst/>
              <a:rect l="l" t="t" r="r" b="b"/>
              <a:pathLst>
                <a:path w="2098" h="1195" extrusionOk="0">
                  <a:moveTo>
                    <a:pt x="326" y="0"/>
                  </a:moveTo>
                  <a:cubicBezTo>
                    <a:pt x="191" y="0"/>
                    <a:pt x="96" y="37"/>
                    <a:pt x="61" y="118"/>
                  </a:cubicBezTo>
                  <a:cubicBezTo>
                    <a:pt x="0" y="300"/>
                    <a:pt x="335" y="665"/>
                    <a:pt x="882" y="938"/>
                  </a:cubicBezTo>
                  <a:cubicBezTo>
                    <a:pt x="1200" y="1107"/>
                    <a:pt x="1507" y="1195"/>
                    <a:pt x="1724" y="1195"/>
                  </a:cubicBezTo>
                  <a:cubicBezTo>
                    <a:pt x="1859" y="1195"/>
                    <a:pt x="1960" y="1160"/>
                    <a:pt x="2006" y="1090"/>
                  </a:cubicBezTo>
                  <a:cubicBezTo>
                    <a:pt x="2097" y="908"/>
                    <a:pt x="1733" y="513"/>
                    <a:pt x="1216" y="270"/>
                  </a:cubicBezTo>
                  <a:cubicBezTo>
                    <a:pt x="876" y="100"/>
                    <a:pt x="548" y="0"/>
                    <a:pt x="326"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62"/>
            <p:cNvSpPr/>
            <p:nvPr/>
          </p:nvSpPr>
          <p:spPr>
            <a:xfrm>
              <a:off x="1309813" y="4316598"/>
              <a:ext cx="518975" cy="282821"/>
            </a:xfrm>
            <a:custGeom>
              <a:avLst/>
              <a:gdLst/>
              <a:ahLst/>
              <a:cxnLst/>
              <a:rect l="l" t="t" r="r" b="b"/>
              <a:pathLst>
                <a:path w="10487" h="5715" extrusionOk="0">
                  <a:moveTo>
                    <a:pt x="5228" y="0"/>
                  </a:moveTo>
                  <a:cubicBezTo>
                    <a:pt x="2341" y="0"/>
                    <a:pt x="0" y="1307"/>
                    <a:pt x="0" y="2857"/>
                  </a:cubicBezTo>
                  <a:cubicBezTo>
                    <a:pt x="0" y="4408"/>
                    <a:pt x="2341" y="5715"/>
                    <a:pt x="5228" y="5715"/>
                  </a:cubicBezTo>
                  <a:cubicBezTo>
                    <a:pt x="8116" y="5715"/>
                    <a:pt x="10487" y="4408"/>
                    <a:pt x="10487" y="2857"/>
                  </a:cubicBezTo>
                  <a:cubicBezTo>
                    <a:pt x="10487" y="1246"/>
                    <a:pt x="8116" y="0"/>
                    <a:pt x="5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62"/>
            <p:cNvSpPr/>
            <p:nvPr/>
          </p:nvSpPr>
          <p:spPr>
            <a:xfrm>
              <a:off x="1363953" y="4370738"/>
              <a:ext cx="410697" cy="173008"/>
            </a:xfrm>
            <a:custGeom>
              <a:avLst/>
              <a:gdLst/>
              <a:ahLst/>
              <a:cxnLst/>
              <a:rect l="l" t="t" r="r" b="b"/>
              <a:pathLst>
                <a:path w="8299" h="3496" extrusionOk="0">
                  <a:moveTo>
                    <a:pt x="4134" y="0"/>
                  </a:moveTo>
                  <a:cubicBezTo>
                    <a:pt x="1672" y="0"/>
                    <a:pt x="1" y="1064"/>
                    <a:pt x="1" y="1763"/>
                  </a:cubicBezTo>
                  <a:cubicBezTo>
                    <a:pt x="1" y="2432"/>
                    <a:pt x="1642" y="3496"/>
                    <a:pt x="4134" y="3496"/>
                  </a:cubicBezTo>
                  <a:cubicBezTo>
                    <a:pt x="6657" y="3496"/>
                    <a:pt x="8299" y="2432"/>
                    <a:pt x="8299" y="1763"/>
                  </a:cubicBezTo>
                  <a:cubicBezTo>
                    <a:pt x="8299" y="1064"/>
                    <a:pt x="6657" y="0"/>
                    <a:pt x="4134"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894" name="Google Shape;3894;p62"/>
          <p:cNvCxnSpPr>
            <a:endCxn id="3896" idx="2"/>
          </p:cNvCxnSpPr>
          <p:nvPr/>
        </p:nvCxnSpPr>
        <p:spPr>
          <a:xfrm>
            <a:off x="1078925" y="923956"/>
            <a:ext cx="5470175" cy="1554044"/>
          </a:xfrm>
          <a:prstGeom prst="bentConnector3">
            <a:avLst>
              <a:gd name="adj1" fmla="val 88316"/>
            </a:avLst>
          </a:prstGeom>
          <a:noFill/>
          <a:ln w="19050" cap="flat" cmpd="sng">
            <a:solidFill>
              <a:schemeClr val="lt2"/>
            </a:solidFill>
            <a:prstDash val="solid"/>
            <a:round/>
            <a:headEnd type="none" w="med" len="med"/>
            <a:tailEnd type="oval" w="med" len="med"/>
          </a:ln>
        </p:spPr>
      </p:cxnSp>
      <p:sp>
        <p:nvSpPr>
          <p:cNvPr id="3897" name="Google Shape;3897;p62"/>
          <p:cNvSpPr/>
          <p:nvPr/>
        </p:nvSpPr>
        <p:spPr>
          <a:xfrm>
            <a:off x="6549088" y="3539900"/>
            <a:ext cx="365700" cy="365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62"/>
          <p:cNvSpPr/>
          <p:nvPr/>
        </p:nvSpPr>
        <p:spPr>
          <a:xfrm>
            <a:off x="713225" y="1859250"/>
            <a:ext cx="365700" cy="365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98" name="Google Shape;3898;p62"/>
          <p:cNvCxnSpPr>
            <a:endCxn id="3897" idx="2"/>
          </p:cNvCxnSpPr>
          <p:nvPr/>
        </p:nvCxnSpPr>
        <p:spPr>
          <a:xfrm>
            <a:off x="1050350" y="3071305"/>
            <a:ext cx="5498738" cy="651445"/>
          </a:xfrm>
          <a:prstGeom prst="bentConnector3">
            <a:avLst>
              <a:gd name="adj1" fmla="val 84940"/>
            </a:avLst>
          </a:prstGeom>
          <a:noFill/>
          <a:ln w="19050" cap="flat" cmpd="sng">
            <a:solidFill>
              <a:schemeClr val="lt2"/>
            </a:solidFill>
            <a:prstDash val="solid"/>
            <a:round/>
            <a:headEnd type="none" w="med" len="med"/>
            <a:tailEnd type="oval" w="med" len="med"/>
          </a:ln>
        </p:spPr>
      </p:cxnSp>
      <p:sp>
        <p:nvSpPr>
          <p:cNvPr id="3896" name="Google Shape;3896;p62"/>
          <p:cNvSpPr/>
          <p:nvPr/>
        </p:nvSpPr>
        <p:spPr>
          <a:xfrm>
            <a:off x="6549100" y="2295150"/>
            <a:ext cx="365700" cy="365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62"/>
          <p:cNvSpPr/>
          <p:nvPr/>
        </p:nvSpPr>
        <p:spPr>
          <a:xfrm>
            <a:off x="684650" y="3235200"/>
            <a:ext cx="365700" cy="365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Rectangle 8"/>
          <p:cNvSpPr/>
          <p:nvPr/>
        </p:nvSpPr>
        <p:spPr>
          <a:xfrm>
            <a:off x="1031793" y="924147"/>
            <a:ext cx="4270555" cy="1477328"/>
          </a:xfrm>
          <a:prstGeom prst="rect">
            <a:avLst/>
          </a:prstGeom>
        </p:spPr>
        <p:txBody>
          <a:bodyPr wrap="square">
            <a:spAutoFit/>
          </a:bodyPr>
          <a:lstStyle/>
          <a:p>
            <a:pPr algn="just">
              <a:lnSpc>
                <a:spcPct val="150000"/>
              </a:lnSpc>
            </a:pPr>
            <a:r>
              <a:rPr lang="vi-VN" sz="2000" dirty="0"/>
              <a:t>Là những chất khi xâm nhập vào cơ thể có khả năng kích thích cơ thể tạo ra các kháng thể tương ứng.</a:t>
            </a:r>
            <a:endParaRPr lang="en-US" sz="2000" dirty="0"/>
          </a:p>
        </p:txBody>
      </p:sp>
      <p:sp>
        <p:nvSpPr>
          <p:cNvPr id="12" name="Rectangle 11"/>
          <p:cNvSpPr/>
          <p:nvPr/>
        </p:nvSpPr>
        <p:spPr>
          <a:xfrm>
            <a:off x="1049050" y="3057336"/>
            <a:ext cx="3809752" cy="1477328"/>
          </a:xfrm>
          <a:prstGeom prst="rect">
            <a:avLst/>
          </a:prstGeom>
        </p:spPr>
        <p:txBody>
          <a:bodyPr wrap="square">
            <a:spAutoFit/>
          </a:bodyPr>
          <a:lstStyle/>
          <a:p>
            <a:pPr algn="just">
              <a:lnSpc>
                <a:spcPct val="150000"/>
              </a:lnSpc>
            </a:pPr>
            <a:r>
              <a:rPr lang="vi-VN" sz="2000" dirty="0"/>
              <a:t>Là những phân tử protein đặc hiệu do cơ thể tiết ra để chống lại kháng nguyên.</a:t>
            </a:r>
            <a:endParaRPr lang="en-US" sz="2000" dirty="0"/>
          </a:p>
        </p:txBody>
      </p:sp>
      <p:grpSp>
        <p:nvGrpSpPr>
          <p:cNvPr id="15" name="Group 14"/>
          <p:cNvGrpSpPr/>
          <p:nvPr/>
        </p:nvGrpSpPr>
        <p:grpSpPr>
          <a:xfrm>
            <a:off x="5026594" y="1155103"/>
            <a:ext cx="3410700" cy="3417178"/>
            <a:chOff x="-994297" y="183722"/>
            <a:chExt cx="3410700" cy="3417178"/>
          </a:xfrm>
        </p:grpSpPr>
        <p:sp>
          <p:nvSpPr>
            <p:cNvPr id="3853" name="Google Shape;3853;p62"/>
            <p:cNvSpPr/>
            <p:nvPr/>
          </p:nvSpPr>
          <p:spPr>
            <a:xfrm>
              <a:off x="1762584" y="1721220"/>
              <a:ext cx="6037" cy="15094"/>
            </a:xfrm>
            <a:custGeom>
              <a:avLst/>
              <a:gdLst/>
              <a:ahLst/>
              <a:cxnLst/>
              <a:rect l="l" t="t" r="r" b="b"/>
              <a:pathLst>
                <a:path w="122" h="305" extrusionOk="0">
                  <a:moveTo>
                    <a:pt x="0" y="1"/>
                  </a:moveTo>
                  <a:lnTo>
                    <a:pt x="21" y="51"/>
                  </a:lnTo>
                  <a:lnTo>
                    <a:pt x="21" y="51"/>
                  </a:lnTo>
                  <a:cubicBezTo>
                    <a:pt x="15" y="34"/>
                    <a:pt x="9" y="17"/>
                    <a:pt x="0" y="1"/>
                  </a:cubicBezTo>
                  <a:close/>
                  <a:moveTo>
                    <a:pt x="21" y="51"/>
                  </a:moveTo>
                  <a:lnTo>
                    <a:pt x="21" y="51"/>
                  </a:lnTo>
                  <a:cubicBezTo>
                    <a:pt x="30" y="78"/>
                    <a:pt x="38" y="105"/>
                    <a:pt x="53" y="133"/>
                  </a:cubicBezTo>
                  <a:lnTo>
                    <a:pt x="53" y="133"/>
                  </a:lnTo>
                  <a:lnTo>
                    <a:pt x="21" y="51"/>
                  </a:lnTo>
                  <a:close/>
                  <a:moveTo>
                    <a:pt x="53" y="133"/>
                  </a:moveTo>
                  <a:lnTo>
                    <a:pt x="122" y="305"/>
                  </a:lnTo>
                  <a:cubicBezTo>
                    <a:pt x="122" y="274"/>
                    <a:pt x="122" y="213"/>
                    <a:pt x="92" y="183"/>
                  </a:cubicBezTo>
                  <a:cubicBezTo>
                    <a:pt x="75" y="166"/>
                    <a:pt x="63" y="149"/>
                    <a:pt x="53" y="133"/>
                  </a:cubicBezTo>
                  <a:close/>
                </a:path>
              </a:pathLst>
            </a:custGeom>
            <a:solidFill>
              <a:srgbClr val="EA4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488" r="5931"/>
            <a:stretch/>
          </p:blipFill>
          <p:spPr>
            <a:xfrm>
              <a:off x="-981517" y="183722"/>
              <a:ext cx="3390472" cy="3417178"/>
            </a:xfrm>
            <a:prstGeom prst="ellipse">
              <a:avLst/>
            </a:prstGeom>
          </p:spPr>
        </p:pic>
        <p:sp>
          <p:nvSpPr>
            <p:cNvPr id="66" name="Google Shape;3847;p62"/>
            <p:cNvSpPr/>
            <p:nvPr/>
          </p:nvSpPr>
          <p:spPr>
            <a:xfrm>
              <a:off x="-994297" y="183722"/>
              <a:ext cx="3410700" cy="3417178"/>
            </a:xfrm>
            <a:prstGeom prst="ellipse">
              <a:avLst/>
            </a:prstGeom>
            <a:solidFill>
              <a:srgbClr val="000000">
                <a:alpha val="4392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Rectangle 12"/>
            <p:cNvSpPr/>
            <p:nvPr/>
          </p:nvSpPr>
          <p:spPr>
            <a:xfrm>
              <a:off x="-820532" y="965418"/>
              <a:ext cx="3126458" cy="1938992"/>
            </a:xfrm>
            <a:prstGeom prst="rect">
              <a:avLst/>
            </a:prstGeom>
          </p:spPr>
          <p:txBody>
            <a:bodyPr wrap="square">
              <a:spAutoFit/>
            </a:bodyPr>
            <a:lstStyle/>
            <a:p>
              <a:pPr algn="ctr">
                <a:lnSpc>
                  <a:spcPct val="150000"/>
                </a:lnSpc>
              </a:pPr>
              <a:r>
                <a:rPr lang="vi-VN" sz="2000" dirty="0">
                  <a:solidFill>
                    <a:schemeClr val="accent4"/>
                  </a:solidFill>
                </a:rPr>
                <a:t>Một kháng nguyên chỉ kết hợp với một kháng thể đặc hiệu của nó (cơ chế chìa khóa ổ khóa)</a:t>
              </a:r>
              <a:endParaRPr lang="en-US" sz="2000" dirty="0">
                <a:solidFill>
                  <a:schemeClr val="accent4"/>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894"/>
                                        </p:tgtEl>
                                        <p:attrNameLst>
                                          <p:attrName>style.visibility</p:attrName>
                                        </p:attrNameLst>
                                      </p:cBhvr>
                                      <p:to>
                                        <p:strVal val="visible"/>
                                      </p:to>
                                    </p:set>
                                    <p:animEffect transition="in" filter="wipe(right)">
                                      <p:cBhvr>
                                        <p:cTn id="7" dur="500"/>
                                        <p:tgtEl>
                                          <p:spTgt spid="3894"/>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3851">
                                            <p:txEl>
                                              <p:pRg st="0" end="0"/>
                                            </p:txEl>
                                          </p:spTgt>
                                        </p:tgtEl>
                                        <p:attrNameLst>
                                          <p:attrName>style.visibility</p:attrName>
                                        </p:attrNameLst>
                                      </p:cBhvr>
                                      <p:to>
                                        <p:strVal val="visible"/>
                                      </p:to>
                                    </p:set>
                                    <p:anim calcmode="lin" valueType="num">
                                      <p:cBhvr additive="base">
                                        <p:cTn id="11" dur="500"/>
                                        <p:tgtEl>
                                          <p:spTgt spid="3851">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8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898"/>
                                        </p:tgtEl>
                                        <p:attrNameLst>
                                          <p:attrName>style.visibility</p:attrName>
                                        </p:attrNameLst>
                                      </p:cBhvr>
                                      <p:to>
                                        <p:strVal val="visible"/>
                                      </p:to>
                                    </p:set>
                                    <p:animEffect transition="in" filter="wipe(right)">
                                      <p:cBhvr>
                                        <p:cTn id="22" dur="500"/>
                                        <p:tgtEl>
                                          <p:spTgt spid="389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850">
                                            <p:txEl>
                                              <p:pRg st="0" end="0"/>
                                            </p:txEl>
                                          </p:spTgt>
                                        </p:tgtEl>
                                        <p:attrNameLst>
                                          <p:attrName>style.visibility</p:attrName>
                                        </p:attrNameLst>
                                      </p:cBhvr>
                                      <p:to>
                                        <p:strVal val="visible"/>
                                      </p:to>
                                    </p:set>
                                    <p:anim calcmode="lin" valueType="num">
                                      <p:cBhvr additive="base">
                                        <p:cTn id="27" dur="500"/>
                                        <p:tgtEl>
                                          <p:spTgt spid="3850">
                                            <p:txEl>
                                              <p:pRg st="0" end="0"/>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85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 grpId="0" build="p"/>
      <p:bldP spid="3851" grpId="0" build="p"/>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0" y="421241"/>
            <a:ext cx="1993187" cy="523982"/>
          </a:xfrm>
          <a:prstGeom prst="homePlat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0000"/>
                </a:solidFill>
              </a:rPr>
              <a:t>Phân loại</a:t>
            </a:r>
            <a:endParaRPr lang="en-US" sz="2400" b="1" dirty="0">
              <a:solidFill>
                <a:srgbClr val="000000"/>
              </a:solidFill>
            </a:endParaRPr>
          </a:p>
        </p:txBody>
      </p:sp>
      <p:grpSp>
        <p:nvGrpSpPr>
          <p:cNvPr id="13" name="Group 12"/>
          <p:cNvGrpSpPr/>
          <p:nvPr/>
        </p:nvGrpSpPr>
        <p:grpSpPr>
          <a:xfrm>
            <a:off x="3513762" y="565077"/>
            <a:ext cx="2116476" cy="2116478"/>
            <a:chOff x="3513762" y="565077"/>
            <a:chExt cx="2116476" cy="2116478"/>
          </a:xfrm>
        </p:grpSpPr>
        <p:grpSp>
          <p:nvGrpSpPr>
            <p:cNvPr id="8" name="Group 7"/>
            <p:cNvGrpSpPr/>
            <p:nvPr/>
          </p:nvGrpSpPr>
          <p:grpSpPr>
            <a:xfrm>
              <a:off x="3513762" y="565079"/>
              <a:ext cx="2116476" cy="2116476"/>
              <a:chOff x="3626778" y="565079"/>
              <a:chExt cx="2116476" cy="2116476"/>
            </a:xfrm>
            <a:effectLst>
              <a:outerShdw blurRad="50800" dist="38100" dir="16200000" rotWithShape="0">
                <a:prstClr val="black">
                  <a:alpha val="40000"/>
                </a:prstClr>
              </a:outerShdw>
            </a:effectLst>
          </p:grpSpPr>
          <p:sp>
            <p:nvSpPr>
              <p:cNvPr id="6" name="Oval 5"/>
              <p:cNvSpPr/>
              <p:nvPr/>
            </p:nvSpPr>
            <p:spPr>
              <a:xfrm>
                <a:off x="3626778" y="565079"/>
                <a:ext cx="2116476" cy="211647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4389" y="592690"/>
                <a:ext cx="2061253" cy="2061253"/>
              </a:xfrm>
              <a:prstGeom prst="rect">
                <a:avLst/>
              </a:prstGeom>
            </p:spPr>
          </p:pic>
        </p:grpSp>
        <p:sp>
          <p:nvSpPr>
            <p:cNvPr id="11" name="Oval 10"/>
            <p:cNvSpPr/>
            <p:nvPr/>
          </p:nvSpPr>
          <p:spPr>
            <a:xfrm>
              <a:off x="3513762" y="565077"/>
              <a:ext cx="2116476" cy="2116476"/>
            </a:xfrm>
            <a:prstGeom prst="ellipse">
              <a:avLst/>
            </a:prstGeom>
            <a:solidFill>
              <a:srgbClr val="FFFFFF">
                <a:alpha val="23922"/>
              </a:srgb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605908" y="1284269"/>
              <a:ext cx="2010524" cy="523220"/>
            </a:xfrm>
            <a:prstGeom prst="rect">
              <a:avLst/>
            </a:prstGeom>
            <a:noFill/>
          </p:spPr>
          <p:txBody>
            <a:bodyPr wrap="square" rtlCol="0">
              <a:spAutoFit/>
            </a:bodyPr>
            <a:lstStyle/>
            <a:p>
              <a:pPr algn="ctr"/>
              <a:r>
                <a:rPr lang="vi-VN" sz="2800" b="1" dirty="0"/>
                <a:t>Miễn dịch</a:t>
              </a:r>
              <a:endParaRPr lang="en-US" sz="2800" b="1" dirty="0"/>
            </a:p>
          </p:txBody>
        </p:sp>
      </p:grpSp>
      <p:grpSp>
        <p:nvGrpSpPr>
          <p:cNvPr id="17" name="Group 16"/>
          <p:cNvGrpSpPr/>
          <p:nvPr/>
        </p:nvGrpSpPr>
        <p:grpSpPr>
          <a:xfrm>
            <a:off x="1562074" y="2653943"/>
            <a:ext cx="2030348" cy="2030348"/>
            <a:chOff x="1562074" y="2653943"/>
            <a:chExt cx="2030348" cy="2030348"/>
          </a:xfrm>
        </p:grpSpPr>
        <p:sp>
          <p:nvSpPr>
            <p:cNvPr id="14" name="Google Shape;2791;p42"/>
            <p:cNvSpPr/>
            <p:nvPr/>
          </p:nvSpPr>
          <p:spPr>
            <a:xfrm>
              <a:off x="1562074" y="2653943"/>
              <a:ext cx="2030348" cy="203034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p:cNvSpPr txBox="1"/>
            <p:nvPr/>
          </p:nvSpPr>
          <p:spPr>
            <a:xfrm>
              <a:off x="1728353" y="3103193"/>
              <a:ext cx="1697790" cy="1131848"/>
            </a:xfrm>
            <a:prstGeom prst="rect">
              <a:avLst/>
            </a:prstGeom>
            <a:noFill/>
          </p:spPr>
          <p:txBody>
            <a:bodyPr wrap="square" rtlCol="0">
              <a:spAutoFit/>
            </a:bodyPr>
            <a:lstStyle/>
            <a:p>
              <a:pPr algn="ctr">
                <a:lnSpc>
                  <a:spcPct val="150000"/>
                </a:lnSpc>
              </a:pPr>
              <a:r>
                <a:rPr lang="vi-VN" sz="2400" dirty="0"/>
                <a:t>Miễn dịch </a:t>
              </a:r>
            </a:p>
            <a:p>
              <a:pPr algn="ctr">
                <a:lnSpc>
                  <a:spcPct val="150000"/>
                </a:lnSpc>
              </a:pPr>
              <a:r>
                <a:rPr lang="vi-VN" sz="2400" dirty="0"/>
                <a:t>tự nhiên</a:t>
              </a:r>
              <a:endParaRPr lang="en-US" sz="2400" dirty="0"/>
            </a:p>
          </p:txBody>
        </p:sp>
      </p:grpSp>
      <p:grpSp>
        <p:nvGrpSpPr>
          <p:cNvPr id="18" name="Group 17"/>
          <p:cNvGrpSpPr/>
          <p:nvPr/>
        </p:nvGrpSpPr>
        <p:grpSpPr>
          <a:xfrm>
            <a:off x="5544110" y="2627048"/>
            <a:ext cx="2030348" cy="2030348"/>
            <a:chOff x="1562074" y="2653943"/>
            <a:chExt cx="2030348" cy="2030348"/>
          </a:xfrm>
        </p:grpSpPr>
        <p:sp>
          <p:nvSpPr>
            <p:cNvPr id="19" name="Google Shape;2791;p42"/>
            <p:cNvSpPr/>
            <p:nvPr/>
          </p:nvSpPr>
          <p:spPr>
            <a:xfrm>
              <a:off x="1562074" y="2653943"/>
              <a:ext cx="2030348" cy="203034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Box 19"/>
            <p:cNvSpPr txBox="1"/>
            <p:nvPr/>
          </p:nvSpPr>
          <p:spPr>
            <a:xfrm>
              <a:off x="1728353" y="3103193"/>
              <a:ext cx="1697790" cy="1200329"/>
            </a:xfrm>
            <a:prstGeom prst="rect">
              <a:avLst/>
            </a:prstGeom>
            <a:noFill/>
          </p:spPr>
          <p:txBody>
            <a:bodyPr wrap="square" rtlCol="0">
              <a:spAutoFit/>
            </a:bodyPr>
            <a:lstStyle/>
            <a:p>
              <a:pPr algn="ctr">
                <a:lnSpc>
                  <a:spcPct val="150000"/>
                </a:lnSpc>
              </a:pPr>
              <a:r>
                <a:rPr lang="vi-VN" sz="2400" dirty="0"/>
                <a:t>Miễn dịch </a:t>
              </a:r>
            </a:p>
            <a:p>
              <a:pPr algn="ctr">
                <a:lnSpc>
                  <a:spcPct val="150000"/>
                </a:lnSpc>
              </a:pPr>
              <a:r>
                <a:rPr lang="vi-VN" sz="2400" dirty="0"/>
                <a:t>nhân tạo</a:t>
              </a:r>
              <a:endParaRPr lang="en-US" sz="2400" dirty="0"/>
            </a:p>
          </p:txBody>
        </p:sp>
      </p:grpSp>
      <p:cxnSp>
        <p:nvCxnSpPr>
          <p:cNvPr id="22" name="Straight Arrow Connector 21"/>
          <p:cNvCxnSpPr>
            <a:stCxn id="11" idx="3"/>
            <a:endCxn id="14" idx="7"/>
          </p:cNvCxnSpPr>
          <p:nvPr/>
        </p:nvCxnSpPr>
        <p:spPr>
          <a:xfrm flipH="1">
            <a:off x="3295084" y="2371602"/>
            <a:ext cx="528629" cy="579679"/>
          </a:xfrm>
          <a:prstGeom prst="straightConnector1">
            <a:avLst/>
          </a:prstGeom>
          <a:ln w="38100">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1" idx="5"/>
            <a:endCxn id="19" idx="1"/>
          </p:cNvCxnSpPr>
          <p:nvPr/>
        </p:nvCxnSpPr>
        <p:spPr>
          <a:xfrm>
            <a:off x="5320287" y="2371602"/>
            <a:ext cx="521161" cy="552784"/>
          </a:xfrm>
          <a:prstGeom prst="straightConnector1">
            <a:avLst/>
          </a:prstGeom>
          <a:ln w="38100">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3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0" y="270364"/>
            <a:ext cx="7704000" cy="572700"/>
          </a:xfrm>
        </p:spPr>
        <p:txBody>
          <a:bodyPr/>
          <a:lstStyle/>
          <a:p>
            <a:pPr algn="just"/>
            <a:r>
              <a:rPr lang="vi-VN" sz="2400" dirty="0">
                <a:solidFill>
                  <a:srgbClr val="000000"/>
                </a:solidFill>
                <a:latin typeface="+mn-lt"/>
              </a:rPr>
              <a:t>b) Vaccine</a:t>
            </a:r>
            <a:endParaRPr lang="en-US" sz="2400" dirty="0">
              <a:solidFill>
                <a:srgbClr val="000000"/>
              </a:solidFill>
              <a:latin typeface="+mn-lt"/>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1094" y="690721"/>
            <a:ext cx="1488760" cy="154051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61" y="2415965"/>
            <a:ext cx="3574597" cy="2383064"/>
          </a:xfrm>
          <a:prstGeom prst="roundRect">
            <a:avLst>
              <a:gd name="adj" fmla="val 10543"/>
            </a:avLst>
          </a:prstGeom>
          <a:noFill/>
          <a:ln>
            <a:no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387" y="2415965"/>
            <a:ext cx="3670028" cy="2348817"/>
          </a:xfrm>
          <a:prstGeom prst="roundRect">
            <a:avLst>
              <a:gd name="adj" fmla="val 8465"/>
            </a:avLst>
          </a:prstGeom>
          <a:noFill/>
          <a:ln>
            <a:noFill/>
          </a:ln>
        </p:spPr>
      </p:pic>
      <p:grpSp>
        <p:nvGrpSpPr>
          <p:cNvPr id="25" name="Group 24"/>
          <p:cNvGrpSpPr/>
          <p:nvPr/>
        </p:nvGrpSpPr>
        <p:grpSpPr>
          <a:xfrm>
            <a:off x="2887038" y="466923"/>
            <a:ext cx="3042683" cy="1746607"/>
            <a:chOff x="3061699" y="446374"/>
            <a:chExt cx="3042683" cy="1746607"/>
          </a:xfrm>
        </p:grpSpPr>
        <p:grpSp>
          <p:nvGrpSpPr>
            <p:cNvPr id="10" name="Group 9"/>
            <p:cNvGrpSpPr/>
            <p:nvPr/>
          </p:nvGrpSpPr>
          <p:grpSpPr>
            <a:xfrm>
              <a:off x="3061699" y="446374"/>
              <a:ext cx="2619910" cy="1746607"/>
              <a:chOff x="4767209" y="71919"/>
              <a:chExt cx="2619910" cy="1746607"/>
            </a:xfrm>
          </p:grpSpPr>
          <p:sp>
            <p:nvSpPr>
              <p:cNvPr id="3" name="Oval Callout 2"/>
              <p:cNvSpPr/>
              <p:nvPr/>
            </p:nvSpPr>
            <p:spPr>
              <a:xfrm>
                <a:off x="4767209" y="71919"/>
                <a:ext cx="2619910" cy="1746607"/>
              </a:xfrm>
              <a:prstGeom prst="wedgeEllipseCallout">
                <a:avLst>
                  <a:gd name="adj1" fmla="val 48031"/>
                  <a:gd name="adj2" fmla="val 37365"/>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941262" y="206558"/>
                <a:ext cx="2271803" cy="1477328"/>
              </a:xfrm>
              <a:prstGeom prst="rect">
                <a:avLst/>
              </a:prstGeom>
              <a:noFill/>
            </p:spPr>
            <p:txBody>
              <a:bodyPr wrap="square" rtlCol="0">
                <a:spAutoFit/>
              </a:bodyPr>
              <a:lstStyle/>
              <a:p>
                <a:pPr algn="ctr">
                  <a:lnSpc>
                    <a:spcPct val="150000"/>
                  </a:lnSpc>
                </a:pPr>
                <a:r>
                  <a:rPr lang="vi-VN" sz="2000" dirty="0"/>
                  <a:t>Tiêm vaccine có vai trò gì trong phòng bệnh?</a:t>
                </a:r>
                <a:endParaRPr lang="en-US" sz="2000" dirty="0"/>
              </a:p>
            </p:txBody>
          </p:sp>
        </p:grpSp>
        <p:pic>
          <p:nvPicPr>
            <p:cNvPr id="21" name="Picture 20"/>
            <p:cNvPicPr>
              <a:picLocks noChangeAspect="1"/>
            </p:cNvPicPr>
            <p:nvPr/>
          </p:nvPicPr>
          <p:blipFill>
            <a:blip r:embed="rId5"/>
            <a:stretch>
              <a:fillRect/>
            </a:stretch>
          </p:blipFill>
          <p:spPr>
            <a:xfrm>
              <a:off x="5681606" y="525520"/>
              <a:ext cx="422776" cy="635088"/>
            </a:xfrm>
            <a:prstGeom prst="rect">
              <a:avLst/>
            </a:prstGeom>
          </p:spPr>
        </p:pic>
      </p:grpSp>
    </p:spTree>
    <p:extLst>
      <p:ext uri="{BB962C8B-B14F-4D97-AF65-F5344CB8AC3E}">
        <p14:creationId xmlns:p14="http://schemas.microsoft.com/office/powerpoint/2010/main" val="2166511032"/>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36141" y="997775"/>
            <a:ext cx="2355910" cy="2355910"/>
            <a:chOff x="3332762" y="1394157"/>
            <a:chExt cx="2355910" cy="2355910"/>
          </a:xfrm>
        </p:grpSpPr>
        <p:sp>
          <p:nvSpPr>
            <p:cNvPr id="3" name="Google Shape;2791;p42"/>
            <p:cNvSpPr/>
            <p:nvPr/>
          </p:nvSpPr>
          <p:spPr>
            <a:xfrm>
              <a:off x="3332762" y="1394157"/>
              <a:ext cx="2355910" cy="235591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3348474" y="1693691"/>
              <a:ext cx="2307149" cy="1938992"/>
            </a:xfrm>
            <a:prstGeom prst="rect">
              <a:avLst/>
            </a:prstGeom>
          </p:spPr>
          <p:txBody>
            <a:bodyPr wrap="square">
              <a:spAutoFit/>
            </a:bodyPr>
            <a:lstStyle/>
            <a:p>
              <a:pPr algn="ctr">
                <a:lnSpc>
                  <a:spcPct val="150000"/>
                </a:lnSpc>
              </a:pPr>
              <a:r>
                <a:rPr lang="vi-VN" sz="2000" dirty="0"/>
                <a:t>Tiêm vaccine có vai trò tạo hệ miễn dịch nhân tạo cho cơ thể</a:t>
              </a:r>
              <a:endParaRPr lang="en-US" sz="2000" dirty="0"/>
            </a:p>
          </p:txBody>
        </p:sp>
      </p:grpSp>
      <p:sp>
        <p:nvSpPr>
          <p:cNvPr id="7" name="Isosceles Triangle 6"/>
          <p:cNvSpPr/>
          <p:nvPr/>
        </p:nvSpPr>
        <p:spPr>
          <a:xfrm rot="3160231">
            <a:off x="3034175" y="998821"/>
            <a:ext cx="461999" cy="46388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66394" y="443777"/>
            <a:ext cx="4780476" cy="553998"/>
          </a:xfrm>
          <a:prstGeom prst="rect">
            <a:avLst/>
          </a:prstGeom>
        </p:spPr>
        <p:txBody>
          <a:bodyPr wrap="none">
            <a:spAutoFit/>
          </a:bodyPr>
          <a:lstStyle/>
          <a:p>
            <a:pPr algn="just">
              <a:lnSpc>
                <a:spcPct val="150000"/>
              </a:lnSpc>
            </a:pPr>
            <a:r>
              <a:rPr lang="vi-VN" sz="2000" dirty="0"/>
              <a:t>Giảm nguy cơ mắc các bệnh nguy hiểm.</a:t>
            </a:r>
            <a:endParaRPr lang="en-US" sz="2000" dirty="0"/>
          </a:p>
        </p:txBody>
      </p:sp>
      <p:sp>
        <p:nvSpPr>
          <p:cNvPr id="9" name="Isosceles Triangle 8"/>
          <p:cNvSpPr/>
          <p:nvPr/>
        </p:nvSpPr>
        <p:spPr>
          <a:xfrm rot="5400000">
            <a:off x="3358684" y="1925463"/>
            <a:ext cx="461999" cy="46388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87316" y="1542057"/>
            <a:ext cx="4572000" cy="1420325"/>
          </a:xfrm>
          <a:prstGeom prst="rect">
            <a:avLst/>
          </a:prstGeom>
        </p:spPr>
        <p:txBody>
          <a:bodyPr>
            <a:spAutoFit/>
          </a:bodyPr>
          <a:lstStyle/>
          <a:p>
            <a:pPr algn="just">
              <a:lnSpc>
                <a:spcPct val="150000"/>
              </a:lnSpc>
            </a:pPr>
            <a:r>
              <a:rPr lang="vi-VN" sz="2000" dirty="0"/>
              <a:t>Giảm thiểu các rủi ro vì bệnh tật như biến chứng, di chứng, tử vong so với nhóm không tiêm phòng.</a:t>
            </a:r>
            <a:endParaRPr lang="en-US" sz="2000" dirty="0"/>
          </a:p>
        </p:txBody>
      </p:sp>
      <p:sp>
        <p:nvSpPr>
          <p:cNvPr id="11" name="Isosceles Triangle 10"/>
          <p:cNvSpPr/>
          <p:nvPr/>
        </p:nvSpPr>
        <p:spPr>
          <a:xfrm rot="7661153">
            <a:off x="3093694" y="2964709"/>
            <a:ext cx="461999" cy="46388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70632" y="3333693"/>
            <a:ext cx="4771984" cy="1015663"/>
          </a:xfrm>
          <a:prstGeom prst="rect">
            <a:avLst/>
          </a:prstGeom>
        </p:spPr>
        <p:txBody>
          <a:bodyPr wrap="square">
            <a:spAutoFit/>
          </a:bodyPr>
          <a:lstStyle/>
          <a:p>
            <a:pPr algn="just">
              <a:lnSpc>
                <a:spcPct val="150000"/>
              </a:lnSpc>
            </a:pPr>
            <a:r>
              <a:rPr lang="en-US" sz="2000" dirty="0" err="1"/>
              <a:t>Tạo</a:t>
            </a:r>
            <a:r>
              <a:rPr lang="en-US" sz="2000" dirty="0"/>
              <a:t> </a:t>
            </a:r>
            <a:r>
              <a:rPr lang="en-US" sz="2000" dirty="0" err="1"/>
              <a:t>điều</a:t>
            </a:r>
            <a:r>
              <a:rPr lang="en-US" sz="2000" dirty="0"/>
              <a:t> </a:t>
            </a:r>
            <a:r>
              <a:rPr lang="en-US" sz="2000" dirty="0" err="1"/>
              <a:t>kiện</a:t>
            </a:r>
            <a:r>
              <a:rPr lang="en-US" sz="2000" dirty="0"/>
              <a:t> </a:t>
            </a:r>
            <a:r>
              <a:rPr lang="en-US" sz="2000" dirty="0" err="1"/>
              <a:t>để</a:t>
            </a:r>
            <a:r>
              <a:rPr lang="en-US" sz="2000" dirty="0"/>
              <a:t> </a:t>
            </a:r>
            <a:r>
              <a:rPr lang="en-US" sz="2000" dirty="0" err="1"/>
              <a:t>trẻ</a:t>
            </a:r>
            <a:r>
              <a:rPr lang="en-US" sz="2000" dirty="0"/>
              <a:t> </a:t>
            </a:r>
            <a:r>
              <a:rPr lang="en-US" sz="2000" dirty="0" err="1"/>
              <a:t>lớn</a:t>
            </a:r>
            <a:r>
              <a:rPr lang="en-US" sz="2000" dirty="0"/>
              <a:t> </a:t>
            </a:r>
            <a:r>
              <a:rPr lang="en-US" sz="2000" dirty="0" err="1"/>
              <a:t>lên</a:t>
            </a:r>
            <a:r>
              <a:rPr lang="en-US" sz="2000" dirty="0"/>
              <a:t> </a:t>
            </a:r>
            <a:r>
              <a:rPr lang="en-US" sz="2000" dirty="0" err="1"/>
              <a:t>và</a:t>
            </a:r>
            <a:r>
              <a:rPr lang="en-US" sz="2000" dirty="0"/>
              <a:t> </a:t>
            </a:r>
            <a:r>
              <a:rPr lang="en-US" sz="2000" dirty="0" err="1"/>
              <a:t>phát</a:t>
            </a:r>
            <a:r>
              <a:rPr lang="en-US" sz="2000" dirty="0"/>
              <a:t> </a:t>
            </a:r>
            <a:r>
              <a:rPr lang="en-US" sz="2000" dirty="0" err="1"/>
              <a:t>triển</a:t>
            </a:r>
            <a:r>
              <a:rPr lang="en-US" sz="2000" dirty="0"/>
              <a:t> </a:t>
            </a:r>
            <a:r>
              <a:rPr lang="en-US" sz="2000" dirty="0" err="1"/>
              <a:t>toàn</a:t>
            </a:r>
            <a:r>
              <a:rPr lang="en-US" sz="2000" dirty="0"/>
              <a:t> </a:t>
            </a:r>
            <a:r>
              <a:rPr lang="en-US" sz="2000" dirty="0" err="1"/>
              <a:t>diện</a:t>
            </a:r>
            <a:r>
              <a:rPr lang="vi-VN" sz="2000" dirty="0"/>
              <a:t>.</a:t>
            </a:r>
            <a:endParaRPr lang="en-US" sz="2000"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450" y="177433"/>
            <a:ext cx="920317" cy="952310"/>
          </a:xfrm>
          <a:prstGeom prst="rect">
            <a:avLst/>
          </a:prstGeom>
        </p:spPr>
      </p:pic>
      <p:pic>
        <p:nvPicPr>
          <p:cNvPr id="14" name="Picture 13"/>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1411696" y="3366158"/>
            <a:ext cx="1620114" cy="1538003"/>
          </a:xfrm>
          <a:prstGeom prst="rect">
            <a:avLst/>
          </a:prstGeom>
        </p:spPr>
      </p:pic>
    </p:spTree>
    <p:extLst>
      <p:ext uri="{BB962C8B-B14F-4D97-AF65-F5344CB8AC3E}">
        <p14:creationId xmlns:p14="http://schemas.microsoft.com/office/powerpoint/2010/main" val="33096329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Right)">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strips(downRight)">
                                      <p:cBhvr>
                                        <p:cTn id="39" dur="500"/>
                                        <p:tgtEl>
                                          <p:spTgt spid="11"/>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9340" y="318976"/>
            <a:ext cx="7453423" cy="400110"/>
          </a:xfrm>
          <a:prstGeom prst="rect">
            <a:avLst/>
          </a:prstGeom>
          <a:noFill/>
        </p:spPr>
        <p:txBody>
          <a:bodyPr wrap="square" rtlCol="0">
            <a:spAutoFit/>
          </a:bodyPr>
          <a:lstStyle/>
          <a:p>
            <a:pPr algn="ctr"/>
            <a:r>
              <a:rPr lang="vi-VN" sz="2000" dirty="0">
                <a:solidFill>
                  <a:schemeClr val="tx2">
                    <a:lumMod val="50000"/>
                  </a:schemeClr>
                </a:solidFill>
              </a:rPr>
              <a:t>Theo dõi video sau để tìm hiểu cơ chế hoạt động của vaccine</a:t>
            </a:r>
            <a:endParaRPr lang="en-US" sz="2000" dirty="0">
              <a:solidFill>
                <a:schemeClr val="tx2">
                  <a:lumMod val="50000"/>
                </a:schemeClr>
              </a:solidFill>
            </a:endParaRPr>
          </a:p>
        </p:txBody>
      </p:sp>
      <p:pic>
        <p:nvPicPr>
          <p:cNvPr id="6" name="Vacxin hoạt động trong cơ thể chúng ta như thế nào-">
            <a:hlinkClick r:id="" action="ppaction://media"/>
          </p:cNvPr>
          <p:cNvPicPr>
            <a:picLocks noChangeAspect="1"/>
          </p:cNvPicPr>
          <p:nvPr>
            <a:videoFile r:link="rId1"/>
            <p:extLst>
              <p:ext uri="{DAA4B4D4-6D71-4841-9C94-3DE7FCFB9230}">
                <p14:media xmlns:p14="http://schemas.microsoft.com/office/powerpoint/2010/main" r:embed="rId2">
                  <p14:trim st="4700"/>
                </p14:media>
              </p:ext>
            </p:extLst>
          </p:nvPr>
        </p:nvPicPr>
        <p:blipFill>
          <a:blip r:embed="rId4"/>
          <a:stretch>
            <a:fillRect/>
          </a:stretch>
        </p:blipFill>
        <p:spPr>
          <a:xfrm>
            <a:off x="786810" y="882502"/>
            <a:ext cx="7575107" cy="4260998"/>
          </a:xfrm>
          <a:prstGeom prst="rect">
            <a:avLst/>
          </a:prstGeom>
        </p:spPr>
      </p:pic>
    </p:spTree>
    <p:extLst>
      <p:ext uri="{BB962C8B-B14F-4D97-AF65-F5344CB8AC3E}">
        <p14:creationId xmlns:p14="http://schemas.microsoft.com/office/powerpoint/2010/main" val="288909156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555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6"/>
                </p:tgtEl>
              </p:cMediaNode>
            </p:vide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2768" name="Google Shape;2768;p41"/>
          <p:cNvSpPr txBox="1">
            <a:spLocks noGrp="1"/>
          </p:cNvSpPr>
          <p:nvPr>
            <p:ph type="title" idx="2"/>
          </p:nvPr>
        </p:nvSpPr>
        <p:spPr>
          <a:xfrm>
            <a:off x="726785" y="249091"/>
            <a:ext cx="7704000" cy="572700"/>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chemeClr val="accent1">
                    <a:lumMod val="75000"/>
                  </a:schemeClr>
                </a:solidFill>
                <a:latin typeface="+mn-lt"/>
              </a:rPr>
              <a:t>3. Nhóm máu và truyền máu</a:t>
            </a:r>
            <a:endParaRPr sz="2400" dirty="0">
              <a:solidFill>
                <a:schemeClr val="accent1">
                  <a:lumMod val="75000"/>
                </a:schemeClr>
              </a:solidFill>
              <a:latin typeface="+mn-lt"/>
            </a:endParaRPr>
          </a:p>
        </p:txBody>
      </p:sp>
      <p:grpSp>
        <p:nvGrpSpPr>
          <p:cNvPr id="2778" name="Google Shape;2778;p41"/>
          <p:cNvGrpSpPr/>
          <p:nvPr/>
        </p:nvGrpSpPr>
        <p:grpSpPr>
          <a:xfrm>
            <a:off x="8445074" y="677618"/>
            <a:ext cx="482790" cy="288346"/>
            <a:chOff x="5553085" y="1156120"/>
            <a:chExt cx="482790" cy="288346"/>
          </a:xfrm>
        </p:grpSpPr>
        <p:sp>
          <p:nvSpPr>
            <p:cNvPr id="2779" name="Google Shape;2779;p41"/>
            <p:cNvSpPr/>
            <p:nvPr/>
          </p:nvSpPr>
          <p:spPr>
            <a:xfrm>
              <a:off x="5553085" y="1156120"/>
              <a:ext cx="482790" cy="288346"/>
            </a:xfrm>
            <a:custGeom>
              <a:avLst/>
              <a:gdLst/>
              <a:ahLst/>
              <a:cxnLst/>
              <a:rect l="l" t="t" r="r" b="b"/>
              <a:pathLst>
                <a:path w="8360" h="4993" extrusionOk="0">
                  <a:moveTo>
                    <a:pt x="5835" y="0"/>
                  </a:moveTo>
                  <a:cubicBezTo>
                    <a:pt x="5095" y="0"/>
                    <a:pt x="4235" y="175"/>
                    <a:pt x="3375" y="535"/>
                  </a:cubicBezTo>
                  <a:cubicBezTo>
                    <a:pt x="1308" y="1386"/>
                    <a:pt x="1" y="2966"/>
                    <a:pt x="457" y="4061"/>
                  </a:cubicBezTo>
                  <a:cubicBezTo>
                    <a:pt x="719" y="4672"/>
                    <a:pt x="1503" y="4992"/>
                    <a:pt x="2516" y="4992"/>
                  </a:cubicBezTo>
                  <a:cubicBezTo>
                    <a:pt x="3264" y="4992"/>
                    <a:pt x="4137" y="4817"/>
                    <a:pt x="5016" y="4456"/>
                  </a:cubicBezTo>
                  <a:cubicBezTo>
                    <a:pt x="7053" y="3605"/>
                    <a:pt x="8360" y="2024"/>
                    <a:pt x="7904" y="960"/>
                  </a:cubicBezTo>
                  <a:cubicBezTo>
                    <a:pt x="7640" y="328"/>
                    <a:pt x="68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1"/>
            <p:cNvSpPr/>
            <p:nvPr/>
          </p:nvSpPr>
          <p:spPr>
            <a:xfrm>
              <a:off x="5628564" y="1200992"/>
              <a:ext cx="296719" cy="131785"/>
            </a:xfrm>
            <a:custGeom>
              <a:avLst/>
              <a:gdLst/>
              <a:ahLst/>
              <a:cxnLst/>
              <a:rect l="l" t="t" r="r" b="b"/>
              <a:pathLst>
                <a:path w="5138" h="2282" extrusionOk="0">
                  <a:moveTo>
                    <a:pt x="5138" y="1"/>
                  </a:moveTo>
                  <a:lnTo>
                    <a:pt x="4074" y="670"/>
                  </a:lnTo>
                  <a:cubicBezTo>
                    <a:pt x="4074" y="670"/>
                    <a:pt x="3916" y="596"/>
                    <a:pt x="3643" y="596"/>
                  </a:cubicBezTo>
                  <a:cubicBezTo>
                    <a:pt x="3420" y="596"/>
                    <a:pt x="3121" y="644"/>
                    <a:pt x="2767" y="822"/>
                  </a:cubicBezTo>
                  <a:cubicBezTo>
                    <a:pt x="1976" y="1186"/>
                    <a:pt x="1703" y="1794"/>
                    <a:pt x="1703" y="1794"/>
                  </a:cubicBezTo>
                  <a:cubicBezTo>
                    <a:pt x="1703" y="1794"/>
                    <a:pt x="1429" y="2037"/>
                    <a:pt x="882" y="2037"/>
                  </a:cubicBezTo>
                  <a:cubicBezTo>
                    <a:pt x="274" y="2098"/>
                    <a:pt x="1" y="2189"/>
                    <a:pt x="1" y="2189"/>
                  </a:cubicBezTo>
                  <a:cubicBezTo>
                    <a:pt x="1" y="2189"/>
                    <a:pt x="301" y="2281"/>
                    <a:pt x="805" y="2281"/>
                  </a:cubicBezTo>
                  <a:cubicBezTo>
                    <a:pt x="1264" y="2281"/>
                    <a:pt x="1891" y="2205"/>
                    <a:pt x="2615" y="1916"/>
                  </a:cubicBezTo>
                  <a:cubicBezTo>
                    <a:pt x="4134" y="1338"/>
                    <a:pt x="5137" y="1"/>
                    <a:pt x="5138"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1"/>
            <p:cNvSpPr/>
            <p:nvPr/>
          </p:nvSpPr>
          <p:spPr>
            <a:xfrm>
              <a:off x="5591719" y="1358995"/>
              <a:ext cx="298452" cy="71264"/>
            </a:xfrm>
            <a:custGeom>
              <a:avLst/>
              <a:gdLst/>
              <a:ahLst/>
              <a:cxnLst/>
              <a:rect l="l" t="t" r="r" b="b"/>
              <a:pathLst>
                <a:path w="5168" h="1234" extrusionOk="0">
                  <a:moveTo>
                    <a:pt x="244" y="0"/>
                  </a:moveTo>
                  <a:cubicBezTo>
                    <a:pt x="244" y="1"/>
                    <a:pt x="0" y="456"/>
                    <a:pt x="304" y="852"/>
                  </a:cubicBezTo>
                  <a:cubicBezTo>
                    <a:pt x="520" y="1088"/>
                    <a:pt x="1146" y="1233"/>
                    <a:pt x="1860" y="1233"/>
                  </a:cubicBezTo>
                  <a:cubicBezTo>
                    <a:pt x="2155" y="1233"/>
                    <a:pt x="2465" y="1209"/>
                    <a:pt x="2766" y="1155"/>
                  </a:cubicBezTo>
                  <a:cubicBezTo>
                    <a:pt x="3800" y="973"/>
                    <a:pt x="5168" y="122"/>
                    <a:pt x="5168" y="122"/>
                  </a:cubicBezTo>
                  <a:lnTo>
                    <a:pt x="5168" y="122"/>
                  </a:lnTo>
                  <a:cubicBezTo>
                    <a:pt x="5167" y="122"/>
                    <a:pt x="3739" y="517"/>
                    <a:pt x="2736" y="700"/>
                  </a:cubicBezTo>
                  <a:cubicBezTo>
                    <a:pt x="2639" y="717"/>
                    <a:pt x="2539" y="724"/>
                    <a:pt x="2436" y="724"/>
                  </a:cubicBezTo>
                  <a:cubicBezTo>
                    <a:pt x="1442" y="724"/>
                    <a:pt x="244" y="1"/>
                    <a:pt x="244"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2" name="Google Shape;2782;p41"/>
          <p:cNvGrpSpPr/>
          <p:nvPr/>
        </p:nvGrpSpPr>
        <p:grpSpPr>
          <a:xfrm>
            <a:off x="7546146" y="206357"/>
            <a:ext cx="547759" cy="422730"/>
            <a:chOff x="6441271" y="1438170"/>
            <a:chExt cx="547759" cy="422730"/>
          </a:xfrm>
        </p:grpSpPr>
        <p:sp>
          <p:nvSpPr>
            <p:cNvPr id="2783" name="Google Shape;2783;p41"/>
            <p:cNvSpPr/>
            <p:nvPr/>
          </p:nvSpPr>
          <p:spPr>
            <a:xfrm>
              <a:off x="6441271" y="1438170"/>
              <a:ext cx="547759" cy="422730"/>
            </a:xfrm>
            <a:custGeom>
              <a:avLst/>
              <a:gdLst/>
              <a:ahLst/>
              <a:cxnLst/>
              <a:rect l="l" t="t" r="r" b="b"/>
              <a:pathLst>
                <a:path w="9485" h="7320" extrusionOk="0">
                  <a:moveTo>
                    <a:pt x="4068" y="0"/>
                  </a:moveTo>
                  <a:cubicBezTo>
                    <a:pt x="2631" y="0"/>
                    <a:pt x="1354" y="664"/>
                    <a:pt x="822" y="1851"/>
                  </a:cubicBezTo>
                  <a:cubicBezTo>
                    <a:pt x="1" y="3584"/>
                    <a:pt x="1095" y="5833"/>
                    <a:pt x="3284" y="6836"/>
                  </a:cubicBezTo>
                  <a:cubicBezTo>
                    <a:pt x="3988" y="7164"/>
                    <a:pt x="4722" y="7319"/>
                    <a:pt x="5418" y="7319"/>
                  </a:cubicBezTo>
                  <a:cubicBezTo>
                    <a:pt x="6854" y="7319"/>
                    <a:pt x="8131" y="6656"/>
                    <a:pt x="8664" y="5468"/>
                  </a:cubicBezTo>
                  <a:cubicBezTo>
                    <a:pt x="9484" y="3736"/>
                    <a:pt x="8390" y="1487"/>
                    <a:pt x="6202" y="484"/>
                  </a:cubicBezTo>
                  <a:cubicBezTo>
                    <a:pt x="5497" y="156"/>
                    <a:pt x="4764" y="0"/>
                    <a:pt x="4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1"/>
            <p:cNvSpPr/>
            <p:nvPr/>
          </p:nvSpPr>
          <p:spPr>
            <a:xfrm>
              <a:off x="6553652" y="1515208"/>
              <a:ext cx="338819" cy="213848"/>
            </a:xfrm>
            <a:custGeom>
              <a:avLst/>
              <a:gdLst/>
              <a:ahLst/>
              <a:cxnLst/>
              <a:rect l="l" t="t" r="r" b="b"/>
              <a:pathLst>
                <a:path w="5867" h="3703" extrusionOk="0">
                  <a:moveTo>
                    <a:pt x="213" y="1"/>
                  </a:moveTo>
                  <a:lnTo>
                    <a:pt x="243" y="730"/>
                  </a:lnTo>
                  <a:cubicBezTo>
                    <a:pt x="243" y="730"/>
                    <a:pt x="0" y="2463"/>
                    <a:pt x="2493" y="3435"/>
                  </a:cubicBezTo>
                  <a:cubicBezTo>
                    <a:pt x="2992" y="3626"/>
                    <a:pt x="3427" y="3702"/>
                    <a:pt x="3804" y="3702"/>
                  </a:cubicBezTo>
                  <a:cubicBezTo>
                    <a:pt x="5287" y="3702"/>
                    <a:pt x="5867" y="2524"/>
                    <a:pt x="5867" y="2523"/>
                  </a:cubicBezTo>
                  <a:lnTo>
                    <a:pt x="5867" y="2523"/>
                  </a:lnTo>
                  <a:lnTo>
                    <a:pt x="4803" y="2858"/>
                  </a:lnTo>
                  <a:cubicBezTo>
                    <a:pt x="4803" y="2858"/>
                    <a:pt x="4803" y="1976"/>
                    <a:pt x="3496" y="1338"/>
                  </a:cubicBezTo>
                  <a:cubicBezTo>
                    <a:pt x="3066" y="1128"/>
                    <a:pt x="2687" y="1060"/>
                    <a:pt x="2375" y="1060"/>
                  </a:cubicBezTo>
                  <a:cubicBezTo>
                    <a:pt x="1781" y="1060"/>
                    <a:pt x="1429" y="1308"/>
                    <a:pt x="1429" y="1308"/>
                  </a:cubicBezTo>
                  <a:cubicBezTo>
                    <a:pt x="1429" y="1308"/>
                    <a:pt x="1424" y="1308"/>
                    <a:pt x="1414" y="1308"/>
                  </a:cubicBezTo>
                  <a:cubicBezTo>
                    <a:pt x="1360" y="1308"/>
                    <a:pt x="1160" y="1287"/>
                    <a:pt x="851" y="1004"/>
                  </a:cubicBezTo>
                  <a:cubicBezTo>
                    <a:pt x="456" y="639"/>
                    <a:pt x="213" y="1"/>
                    <a:pt x="21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1"/>
            <p:cNvSpPr/>
            <p:nvPr/>
          </p:nvSpPr>
          <p:spPr>
            <a:xfrm>
              <a:off x="6627340" y="1480904"/>
              <a:ext cx="249365" cy="92284"/>
            </a:xfrm>
            <a:custGeom>
              <a:avLst/>
              <a:gdLst/>
              <a:ahLst/>
              <a:cxnLst/>
              <a:rect l="l" t="t" r="r" b="b"/>
              <a:pathLst>
                <a:path w="4318" h="1598" extrusionOk="0">
                  <a:moveTo>
                    <a:pt x="1343" y="0"/>
                  </a:moveTo>
                  <a:cubicBezTo>
                    <a:pt x="589" y="0"/>
                    <a:pt x="1" y="321"/>
                    <a:pt x="1" y="321"/>
                  </a:cubicBezTo>
                  <a:cubicBezTo>
                    <a:pt x="1" y="321"/>
                    <a:pt x="822" y="382"/>
                    <a:pt x="2007" y="534"/>
                  </a:cubicBezTo>
                  <a:cubicBezTo>
                    <a:pt x="3192" y="686"/>
                    <a:pt x="4317" y="1598"/>
                    <a:pt x="4317" y="1598"/>
                  </a:cubicBezTo>
                  <a:cubicBezTo>
                    <a:pt x="4317" y="1598"/>
                    <a:pt x="3192" y="443"/>
                    <a:pt x="2068" y="108"/>
                  </a:cubicBezTo>
                  <a:cubicBezTo>
                    <a:pt x="1819" y="30"/>
                    <a:pt x="1573" y="0"/>
                    <a:pt x="1343"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1"/>
            <p:cNvSpPr/>
            <p:nvPr/>
          </p:nvSpPr>
          <p:spPr>
            <a:xfrm>
              <a:off x="6509762" y="1622275"/>
              <a:ext cx="198429" cy="191383"/>
            </a:xfrm>
            <a:custGeom>
              <a:avLst/>
              <a:gdLst/>
              <a:ahLst/>
              <a:cxnLst/>
              <a:rect l="l" t="t" r="r" b="b"/>
              <a:pathLst>
                <a:path w="3436" h="3314" extrusionOk="0">
                  <a:moveTo>
                    <a:pt x="0" y="1"/>
                  </a:moveTo>
                  <a:cubicBezTo>
                    <a:pt x="0" y="1"/>
                    <a:pt x="61" y="1369"/>
                    <a:pt x="1003" y="2220"/>
                  </a:cubicBezTo>
                  <a:cubicBezTo>
                    <a:pt x="1946" y="3101"/>
                    <a:pt x="3435" y="3314"/>
                    <a:pt x="3435" y="3314"/>
                  </a:cubicBezTo>
                  <a:cubicBezTo>
                    <a:pt x="3435" y="3314"/>
                    <a:pt x="1794" y="2524"/>
                    <a:pt x="1125" y="1764"/>
                  </a:cubicBezTo>
                  <a:cubicBezTo>
                    <a:pt x="456" y="1034"/>
                    <a:pt x="1" y="1"/>
                    <a:pt x="0"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726785" y="951757"/>
            <a:ext cx="2468478" cy="461665"/>
          </a:xfrm>
          <a:prstGeom prst="rect">
            <a:avLst/>
          </a:prstGeom>
          <a:noFill/>
        </p:spPr>
        <p:txBody>
          <a:bodyPr wrap="square" rtlCol="0">
            <a:spAutoFit/>
          </a:bodyPr>
          <a:lstStyle/>
          <a:p>
            <a:r>
              <a:rPr lang="vi-VN" sz="2400" b="1" dirty="0"/>
              <a:t>a) Nhóm máu</a:t>
            </a:r>
            <a:endParaRPr lang="en-US" sz="2400" b="1" dirty="0"/>
          </a:p>
        </p:txBody>
      </p:sp>
      <p:sp>
        <p:nvSpPr>
          <p:cNvPr id="21" name="Isosceles Triangle 20"/>
          <p:cNvSpPr/>
          <p:nvPr/>
        </p:nvSpPr>
        <p:spPr>
          <a:xfrm rot="5400000">
            <a:off x="847698" y="1679492"/>
            <a:ext cx="215757" cy="18599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25300" y="1413422"/>
            <a:ext cx="7561169" cy="1015663"/>
          </a:xfrm>
          <a:prstGeom prst="rect">
            <a:avLst/>
          </a:prstGeom>
        </p:spPr>
        <p:txBody>
          <a:bodyPr wrap="square">
            <a:spAutoFit/>
          </a:bodyPr>
          <a:lstStyle/>
          <a:p>
            <a:pPr algn="just">
              <a:lnSpc>
                <a:spcPct val="150000"/>
              </a:lnSpc>
            </a:pPr>
            <a:r>
              <a:rPr lang="vi-VN" sz="2000" dirty="0">
                <a:latin typeface="+mn-lt"/>
                <a:ea typeface="Times New Roman" panose="02020603050405020304" pitchFamily="18" charset="0"/>
              </a:rPr>
              <a:t>Nhóm máu là nhóm tế bào hồng cầu, được chia thành bốn nhóm trong hệ nhóm máu ABO.</a:t>
            </a:r>
            <a:endParaRPr lang="en-US" sz="2000" dirty="0">
              <a:effectLst/>
              <a:latin typeface="+mn-lt"/>
              <a:ea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155735531"/>
                  </p:ext>
                </p:extLst>
              </p:nvPr>
            </p:nvGraphicFramePr>
            <p:xfrm>
              <a:off x="637002" y="2527441"/>
              <a:ext cx="8180270" cy="2364486"/>
            </p:xfrm>
            <a:graphic>
              <a:graphicData uri="http://schemas.openxmlformats.org/drawingml/2006/table">
                <a:tbl>
                  <a:tblPr firstRow="1" bandRow="1">
                    <a:tableStyleId>{7602D2E8-B1F8-44E0-9044-B194C982AB9B}</a:tableStyleId>
                  </a:tblPr>
                  <a:tblGrid>
                    <a:gridCol w="1777427">
                      <a:extLst>
                        <a:ext uri="{9D8B030D-6E8A-4147-A177-3AD203B41FA5}">
                          <a16:colId xmlns:a16="http://schemas.microsoft.com/office/drawing/2014/main" val="20000"/>
                        </a:ext>
                      </a:extLst>
                    </a:gridCol>
                    <a:gridCol w="1494681">
                      <a:extLst>
                        <a:ext uri="{9D8B030D-6E8A-4147-A177-3AD203B41FA5}">
                          <a16:colId xmlns:a16="http://schemas.microsoft.com/office/drawing/2014/main" val="20001"/>
                        </a:ext>
                      </a:extLst>
                    </a:gridCol>
                    <a:gridCol w="1546468">
                      <a:extLst>
                        <a:ext uri="{9D8B030D-6E8A-4147-A177-3AD203B41FA5}">
                          <a16:colId xmlns:a16="http://schemas.microsoft.com/office/drawing/2014/main" val="20002"/>
                        </a:ext>
                      </a:extLst>
                    </a:gridCol>
                    <a:gridCol w="1664413">
                      <a:extLst>
                        <a:ext uri="{9D8B030D-6E8A-4147-A177-3AD203B41FA5}">
                          <a16:colId xmlns:a16="http://schemas.microsoft.com/office/drawing/2014/main" val="20003"/>
                        </a:ext>
                      </a:extLst>
                    </a:gridCol>
                    <a:gridCol w="1697281">
                      <a:extLst>
                        <a:ext uri="{9D8B030D-6E8A-4147-A177-3AD203B41FA5}">
                          <a16:colId xmlns:a16="http://schemas.microsoft.com/office/drawing/2014/main" val="20004"/>
                        </a:ext>
                      </a:extLst>
                    </a:gridCol>
                  </a:tblGrid>
                  <a:tr h="767137">
                    <a:tc>
                      <a:txBody>
                        <a:bodyPr/>
                        <a:lstStyle/>
                        <a:p>
                          <a:pPr algn="r">
                            <a:lnSpc>
                              <a:spcPct val="100000"/>
                            </a:lnSpc>
                          </a:pPr>
                          <a:r>
                            <a:rPr lang="vi-VN" sz="1800" dirty="0"/>
                            <a:t>  Nhóm</a:t>
                          </a:r>
                          <a:r>
                            <a:rPr lang="vi-VN" sz="1800" baseline="0" dirty="0"/>
                            <a:t> máu</a:t>
                          </a:r>
                        </a:p>
                        <a:p>
                          <a:pPr>
                            <a:lnSpc>
                              <a:spcPct val="200000"/>
                            </a:lnSpc>
                          </a:pPr>
                          <a:r>
                            <a:rPr lang="vi-VN" sz="1800" baseline="0" dirty="0"/>
                            <a:t>Đặc điểm</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9050" cap="flat" cmpd="sng" algn="ctr">
                          <a:solidFill>
                            <a:schemeClr val="tx1"/>
                          </a:solidFill>
                          <a:prstDash val="solid"/>
                          <a:round/>
                          <a:headEnd type="none" w="med" len="med"/>
                          <a:tailEnd type="none" w="med" len="med"/>
                        </a:lnTlToBr>
                        <a:solidFill>
                          <a:schemeClr val="bg1">
                            <a:lumMod val="90000"/>
                          </a:schemeClr>
                        </a:solidFill>
                      </a:tcPr>
                    </a:tc>
                    <a:tc>
                      <a:txBody>
                        <a:bodyPr/>
                        <a:lstStyle/>
                        <a:p>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0000"/>
                          </a:schemeClr>
                        </a:solidFill>
                      </a:tcPr>
                    </a:tc>
                    <a:tc>
                      <a:txBody>
                        <a:bodyPr/>
                        <a:lstStyle/>
                        <a:p>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0000"/>
                          </a:schemeClr>
                        </a:solidFill>
                      </a:tcPr>
                    </a:tc>
                    <a:tc>
                      <a:txBody>
                        <a:bodyPr/>
                        <a:lstStyle/>
                        <a:p>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0000"/>
                          </a:schemeClr>
                        </a:solidFill>
                      </a:tcPr>
                    </a:tc>
                    <a:tc>
                      <a:txBody>
                        <a:bodyPr/>
                        <a:lstStyle/>
                        <a:p>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0"/>
                      </a:ext>
                    </a:extLst>
                  </a:tr>
                  <a:tr h="767137">
                    <a:tc>
                      <a:txBody>
                        <a:bodyPr/>
                        <a:lstStyle/>
                        <a:p>
                          <a:pPr>
                            <a:lnSpc>
                              <a:spcPct val="130000"/>
                            </a:lnSpc>
                          </a:pPr>
                          <a:r>
                            <a:rPr lang="vi-VN" sz="1800" dirty="0"/>
                            <a:t>Kháng</a:t>
                          </a:r>
                          <a:r>
                            <a:rPr lang="vi-VN" sz="1800" baseline="0" dirty="0"/>
                            <a:t> nguyên trên hồng cầu</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algn="ctr">
                            <a:lnSpc>
                              <a:spcPct val="130000"/>
                            </a:lnSpc>
                          </a:pPr>
                          <a:r>
                            <a:rPr lang="vi-VN" sz="1800" dirty="0">
                              <a:solidFill>
                                <a:srgbClr val="000000"/>
                              </a:solidFill>
                            </a:rPr>
                            <a:t>A</a:t>
                          </a:r>
                          <a:endParaRPr lang="en-US" sz="1800" dirty="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algn="ctr">
                            <a:lnSpc>
                              <a:spcPct val="130000"/>
                            </a:lnSpc>
                          </a:pPr>
                          <a:r>
                            <a:rPr lang="vi-VN" sz="1800" dirty="0">
                              <a:solidFill>
                                <a:srgbClr val="000000"/>
                              </a:solidFill>
                            </a:rPr>
                            <a:t>B</a:t>
                          </a:r>
                          <a:endParaRPr lang="en-US" sz="1800" dirty="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algn="ctr">
                            <a:lnSpc>
                              <a:spcPct val="130000"/>
                            </a:lnSpc>
                          </a:pPr>
                          <a:r>
                            <a:rPr lang="vi-VN" sz="1800" dirty="0">
                              <a:solidFill>
                                <a:srgbClr val="000000"/>
                              </a:solidFill>
                            </a:rPr>
                            <a:t>A, B</a:t>
                          </a:r>
                          <a:endParaRPr lang="en-US" sz="1800" dirty="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algn="ctr">
                            <a:lnSpc>
                              <a:spcPct val="130000"/>
                            </a:lnSpc>
                          </a:pPr>
                          <a:r>
                            <a:rPr lang="vi-VN" sz="1800" dirty="0">
                              <a:solidFill>
                                <a:srgbClr val="000000"/>
                              </a:solidFill>
                            </a:rPr>
                            <a:t>Không</a:t>
                          </a:r>
                          <a:r>
                            <a:rPr lang="vi-VN" sz="1800" baseline="0" dirty="0">
                              <a:solidFill>
                                <a:srgbClr val="000000"/>
                              </a:solidFill>
                            </a:rPr>
                            <a:t> có A, B</a:t>
                          </a:r>
                          <a:endParaRPr lang="en-US" sz="1800" dirty="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1"/>
                      </a:ext>
                    </a:extLst>
                  </a:tr>
                  <a:tr h="767137">
                    <a:tc>
                      <a:txBody>
                        <a:bodyPr/>
                        <a:lstStyle/>
                        <a:p>
                          <a:pPr>
                            <a:lnSpc>
                              <a:spcPct val="130000"/>
                            </a:lnSpc>
                          </a:pPr>
                          <a:r>
                            <a:rPr lang="vi-VN" sz="1800" dirty="0"/>
                            <a:t>Kháng</a:t>
                          </a:r>
                          <a:r>
                            <a:rPr lang="vi-VN" sz="1800" baseline="0" dirty="0"/>
                            <a:t> thể trên huyết tương</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algn="ctr">
                            <a:lnSpc>
                              <a:spcPct val="130000"/>
                            </a:lnSpc>
                          </a:pPr>
                          <a14:m>
                            <m:oMathPara xmlns:m="http://schemas.openxmlformats.org/officeDocument/2006/math">
                              <m:oMathParaPr>
                                <m:jc m:val="centerGroup"/>
                              </m:oMathParaPr>
                              <m:oMath xmlns:m="http://schemas.openxmlformats.org/officeDocument/2006/math">
                                <m:r>
                                  <m:rPr>
                                    <m:sty m:val="p"/>
                                  </m:rPr>
                                  <a:rPr lang="en-US" sz="1800" i="0" smtClean="0">
                                    <a:solidFill>
                                      <a:srgbClr val="000000"/>
                                    </a:solidFill>
                                    <a:latin typeface="Cambria Math" panose="02040503050406030204" pitchFamily="18" charset="0"/>
                                    <a:ea typeface="Cambria Math" panose="02040503050406030204" pitchFamily="18" charset="0"/>
                                  </a:rPr>
                                  <m:t>β</m:t>
                                </m:r>
                              </m:oMath>
                            </m:oMathPara>
                          </a14:m>
                          <a:endParaRPr lang="en-US" sz="1800" i="0" dirty="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algn="ctr">
                            <a:lnSpc>
                              <a:spcPct val="130000"/>
                            </a:lnSpc>
                          </a:pPr>
                          <a14:m>
                            <m:oMathPara xmlns:m="http://schemas.openxmlformats.org/officeDocument/2006/math">
                              <m:oMathParaPr>
                                <m:jc m:val="centerGroup"/>
                              </m:oMathParaPr>
                              <m:oMath xmlns:m="http://schemas.openxmlformats.org/officeDocument/2006/math">
                                <m:r>
                                  <m:rPr>
                                    <m:sty m:val="p"/>
                                  </m:rPr>
                                  <a:rPr lang="en-US" sz="2000" i="0" smtClean="0">
                                    <a:solidFill>
                                      <a:srgbClr val="000000"/>
                                    </a:solidFill>
                                    <a:latin typeface="Cambria Math" panose="02040503050406030204" pitchFamily="18" charset="0"/>
                                    <a:ea typeface="Cambria Math" panose="02040503050406030204" pitchFamily="18" charset="0"/>
                                  </a:rPr>
                                  <m:t>α</m:t>
                                </m:r>
                              </m:oMath>
                            </m:oMathPara>
                          </a14:m>
                          <a:endParaRPr lang="en-US" sz="2000" i="0" dirty="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marL="0" marR="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vi-VN" sz="1800" i="0" dirty="0">
                              <a:solidFill>
                                <a:srgbClr val="000000"/>
                              </a:solidFill>
                            </a:rPr>
                            <a:t>Không</a:t>
                          </a:r>
                          <a:r>
                            <a:rPr lang="vi-VN" sz="1800" i="0" baseline="0" dirty="0">
                              <a:solidFill>
                                <a:srgbClr val="000000"/>
                              </a:solidFill>
                            </a:rPr>
                            <a:t> có </a:t>
                          </a:r>
                          <a14:m>
                            <m:oMath xmlns:m="http://schemas.openxmlformats.org/officeDocument/2006/math">
                              <m:r>
                                <m:rPr>
                                  <m:sty m:val="p"/>
                                </m:rPr>
                                <a:rPr lang="en-US" sz="1800" i="0" smtClean="0">
                                  <a:solidFill>
                                    <a:srgbClr val="000000"/>
                                  </a:solidFill>
                                  <a:latin typeface="Cambria Math" panose="02040503050406030204" pitchFamily="18" charset="0"/>
                                  <a:ea typeface="Cambria Math" panose="02040503050406030204" pitchFamily="18" charset="0"/>
                                </a:rPr>
                                <m:t>α</m:t>
                              </m:r>
                            </m:oMath>
                          </a14:m>
                          <a:r>
                            <a:rPr lang="vi-VN" sz="1800" i="0" dirty="0">
                              <a:solidFill>
                                <a:srgbClr val="000000"/>
                              </a:solidFill>
                            </a:rPr>
                            <a:t>, </a:t>
                          </a:r>
                          <a14:m>
                            <m:oMath xmlns:m="http://schemas.openxmlformats.org/officeDocument/2006/math">
                              <m:r>
                                <m:rPr>
                                  <m:sty m:val="p"/>
                                </m:rPr>
                                <a:rPr lang="en-US" sz="1800" i="0" smtClean="0">
                                  <a:solidFill>
                                    <a:srgbClr val="000000"/>
                                  </a:solidFill>
                                  <a:latin typeface="Cambria Math" panose="02040503050406030204" pitchFamily="18" charset="0"/>
                                  <a:ea typeface="Cambria Math" panose="02040503050406030204" pitchFamily="18" charset="0"/>
                                </a:rPr>
                                <m:t>β</m:t>
                              </m:r>
                            </m:oMath>
                          </a14:m>
                          <a:endParaRPr lang="en-US" sz="1800" i="0" dirty="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marL="0" marR="0" indent="0" algn="ctr" defTabSz="914400" rtl="0" eaLnBrk="1" fontAlgn="auto" latinLnBrk="0" hangingPunct="1">
                            <a:lnSpc>
                              <a:spcPct val="130000"/>
                            </a:lnSpc>
                            <a:spcBef>
                              <a:spcPts val="0"/>
                            </a:spcBef>
                            <a:spcAft>
                              <a:spcPts val="0"/>
                            </a:spcAft>
                            <a:buClr>
                              <a:srgbClr val="000000"/>
                            </a:buClr>
                            <a:buSzTx/>
                            <a:buFont typeface="Arial"/>
                            <a:buNone/>
                            <a:tabLst/>
                            <a:defRPr/>
                          </a:pPr>
                          <a14:m>
                            <m:oMath xmlns:m="http://schemas.openxmlformats.org/officeDocument/2006/math">
                              <m:r>
                                <m:rPr>
                                  <m:sty m:val="p"/>
                                </m:rPr>
                                <a:rPr lang="en-US" sz="2000" i="0" smtClean="0">
                                  <a:solidFill>
                                    <a:srgbClr val="000000"/>
                                  </a:solidFill>
                                  <a:latin typeface="Cambria Math" panose="02040503050406030204" pitchFamily="18" charset="0"/>
                                  <a:ea typeface="Cambria Math" panose="02040503050406030204" pitchFamily="18" charset="0"/>
                                </a:rPr>
                                <m:t>α</m:t>
                              </m:r>
                            </m:oMath>
                          </a14:m>
                          <a:r>
                            <a:rPr lang="vi-VN" sz="1800" i="0" dirty="0">
                              <a:solidFill>
                                <a:srgbClr val="000000"/>
                              </a:solidFill>
                            </a:rPr>
                            <a:t>, </a:t>
                          </a:r>
                          <a14:m>
                            <m:oMath xmlns:m="http://schemas.openxmlformats.org/officeDocument/2006/math">
                              <m:r>
                                <m:rPr>
                                  <m:sty m:val="p"/>
                                </m:rPr>
                                <a:rPr lang="en-US" sz="1800" i="0" smtClean="0">
                                  <a:solidFill>
                                    <a:srgbClr val="000000"/>
                                  </a:solidFill>
                                  <a:latin typeface="Cambria Math" panose="02040503050406030204" pitchFamily="18" charset="0"/>
                                  <a:ea typeface="Cambria Math" panose="02040503050406030204" pitchFamily="18" charset="0"/>
                                </a:rPr>
                                <m:t>β</m:t>
                              </m:r>
                            </m:oMath>
                          </a14:m>
                          <a:endParaRPr lang="en-US" sz="1800" i="0" dirty="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2"/>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155735531"/>
                  </p:ext>
                </p:extLst>
              </p:nvPr>
            </p:nvGraphicFramePr>
            <p:xfrm>
              <a:off x="637002" y="2527441"/>
              <a:ext cx="8180270" cy="2449576"/>
            </p:xfrm>
            <a:graphic>
              <a:graphicData uri="http://schemas.openxmlformats.org/drawingml/2006/table">
                <a:tbl>
                  <a:tblPr firstRow="1" bandRow="1">
                    <a:tableStyleId>{7602D2E8-B1F8-44E0-9044-B194C982AB9B}</a:tableStyleId>
                  </a:tblPr>
                  <a:tblGrid>
                    <a:gridCol w="1777427"/>
                    <a:gridCol w="1494681"/>
                    <a:gridCol w="1546468"/>
                    <a:gridCol w="1664413"/>
                    <a:gridCol w="1697281"/>
                  </a:tblGrid>
                  <a:tr h="914400">
                    <a:tc>
                      <a:txBody>
                        <a:bodyPr/>
                        <a:lstStyle/>
                        <a:p>
                          <a:pPr algn="r">
                            <a:lnSpc>
                              <a:spcPct val="100000"/>
                            </a:lnSpc>
                          </a:pPr>
                          <a:r>
                            <a:rPr lang="vi-VN" sz="1800" dirty="0" smtClean="0"/>
                            <a:t>  Nhóm</a:t>
                          </a:r>
                          <a:r>
                            <a:rPr lang="vi-VN" sz="1800" baseline="0" dirty="0" smtClean="0"/>
                            <a:t> máu</a:t>
                          </a:r>
                        </a:p>
                        <a:p>
                          <a:pPr>
                            <a:lnSpc>
                              <a:spcPct val="200000"/>
                            </a:lnSpc>
                          </a:pPr>
                          <a:r>
                            <a:rPr lang="vi-VN" sz="1800" baseline="0" dirty="0" smtClean="0"/>
                            <a:t>Đặc điểm</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9050" cap="flat" cmpd="sng" algn="ctr">
                          <a:solidFill>
                            <a:schemeClr val="tx1"/>
                          </a:solidFill>
                          <a:prstDash val="solid"/>
                          <a:round/>
                          <a:headEnd type="none" w="med" len="med"/>
                          <a:tailEnd type="none" w="med" len="med"/>
                        </a:lnTlToBr>
                        <a:solidFill>
                          <a:schemeClr val="bg1">
                            <a:lumMod val="90000"/>
                          </a:schemeClr>
                        </a:solidFill>
                      </a:tcPr>
                    </a:tc>
                    <a:tc>
                      <a:txBody>
                        <a:bodyPr/>
                        <a:lstStyle/>
                        <a:p>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0000"/>
                          </a:schemeClr>
                        </a:solidFill>
                      </a:tcPr>
                    </a:tc>
                    <a:tc>
                      <a:txBody>
                        <a:bodyPr/>
                        <a:lstStyle/>
                        <a:p>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0000"/>
                          </a:schemeClr>
                        </a:solidFill>
                      </a:tcPr>
                    </a:tc>
                    <a:tc>
                      <a:txBody>
                        <a:bodyPr/>
                        <a:lstStyle/>
                        <a:p>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0000"/>
                          </a:schemeClr>
                        </a:solidFill>
                      </a:tcPr>
                    </a:tc>
                    <a:tc>
                      <a:txBody>
                        <a:bodyPr/>
                        <a:lstStyle/>
                        <a:p>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0000"/>
                          </a:schemeClr>
                        </a:solidFill>
                      </a:tcPr>
                    </a:tc>
                  </a:tr>
                  <a:tr h="767588">
                    <a:tc>
                      <a:txBody>
                        <a:bodyPr/>
                        <a:lstStyle/>
                        <a:p>
                          <a:pPr>
                            <a:lnSpc>
                              <a:spcPct val="130000"/>
                            </a:lnSpc>
                          </a:pPr>
                          <a:r>
                            <a:rPr lang="vi-VN" sz="1800" dirty="0" smtClean="0"/>
                            <a:t>Kháng</a:t>
                          </a:r>
                          <a:r>
                            <a:rPr lang="vi-VN" sz="1800" baseline="0" dirty="0" smtClean="0"/>
                            <a:t> nguyên trên hồng cầu</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algn="ctr">
                            <a:lnSpc>
                              <a:spcPct val="130000"/>
                            </a:lnSpc>
                          </a:pPr>
                          <a:r>
                            <a:rPr lang="vi-VN" sz="1800" dirty="0" smtClean="0">
                              <a:solidFill>
                                <a:srgbClr val="000000"/>
                              </a:solidFill>
                            </a:rPr>
                            <a:t>A</a:t>
                          </a:r>
                          <a:endParaRPr lang="en-US" sz="1800" dirty="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algn="ctr">
                            <a:lnSpc>
                              <a:spcPct val="130000"/>
                            </a:lnSpc>
                          </a:pPr>
                          <a:r>
                            <a:rPr lang="vi-VN" sz="1800" dirty="0" smtClean="0">
                              <a:solidFill>
                                <a:srgbClr val="000000"/>
                              </a:solidFill>
                            </a:rPr>
                            <a:t>B</a:t>
                          </a:r>
                          <a:endParaRPr lang="en-US" sz="1800" dirty="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algn="ctr">
                            <a:lnSpc>
                              <a:spcPct val="130000"/>
                            </a:lnSpc>
                          </a:pPr>
                          <a:r>
                            <a:rPr lang="vi-VN" sz="1800" dirty="0" smtClean="0">
                              <a:solidFill>
                                <a:srgbClr val="000000"/>
                              </a:solidFill>
                            </a:rPr>
                            <a:t>A, B</a:t>
                          </a:r>
                          <a:endParaRPr lang="en-US" sz="1800" dirty="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pPr algn="ctr">
                            <a:lnSpc>
                              <a:spcPct val="130000"/>
                            </a:lnSpc>
                          </a:pPr>
                          <a:r>
                            <a:rPr lang="vi-VN" sz="1800" dirty="0" smtClean="0">
                              <a:solidFill>
                                <a:srgbClr val="000000"/>
                              </a:solidFill>
                            </a:rPr>
                            <a:t>Không</a:t>
                          </a:r>
                          <a:r>
                            <a:rPr lang="vi-VN" sz="1800" baseline="0" dirty="0" smtClean="0">
                              <a:solidFill>
                                <a:srgbClr val="000000"/>
                              </a:solidFill>
                            </a:rPr>
                            <a:t> có A, B</a:t>
                          </a:r>
                          <a:endParaRPr lang="en-US" sz="1800" dirty="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r>
                  <a:tr h="767588">
                    <a:tc>
                      <a:txBody>
                        <a:bodyPr/>
                        <a:lstStyle/>
                        <a:p>
                          <a:pPr>
                            <a:lnSpc>
                              <a:spcPct val="130000"/>
                            </a:lnSpc>
                          </a:pPr>
                          <a:r>
                            <a:rPr lang="vi-VN" sz="1800" dirty="0" smtClean="0"/>
                            <a:t>Kháng</a:t>
                          </a:r>
                          <a:r>
                            <a:rPr lang="vi-VN" sz="1800" baseline="0" dirty="0" smtClean="0"/>
                            <a:t> thể trên huyết tương</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rotWithShape="0">
                          <a:blip r:embed="rId3"/>
                          <a:stretch>
                            <a:fillRect l="-120000" t="-223810" r="-330204" b="-12698"/>
                          </a:stretch>
                        </a:blip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rotWithShape="0">
                          <a:blip r:embed="rId3"/>
                          <a:stretch>
                            <a:fillRect l="-212205" t="-223810" r="-218504" b="-12698"/>
                          </a:stretch>
                        </a:blip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rotWithShape="0">
                          <a:blip r:embed="rId3"/>
                          <a:stretch>
                            <a:fillRect l="-290476" t="-223810" r="-103297" b="-12698"/>
                          </a:stretch>
                        </a:blip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rotWithShape="0">
                          <a:blip r:embed="rId3"/>
                          <a:stretch>
                            <a:fillRect l="-382079" t="-223810" r="-1075" b="-12698"/>
                          </a:stretch>
                        </a:blipFill>
                      </a:tcPr>
                    </a:tc>
                  </a:tr>
                </a:tbl>
              </a:graphicData>
            </a:graphic>
          </p:graphicFrame>
        </mc:Fallback>
      </mc:AlternateContent>
      <p:pic>
        <p:nvPicPr>
          <p:cNvPr id="13" name="Picture 12"/>
          <p:cNvPicPr>
            <a:picLocks noChangeAspect="1"/>
          </p:cNvPicPr>
          <p:nvPr/>
        </p:nvPicPr>
        <p:blipFill>
          <a:blip r:embed="rId4"/>
          <a:stretch>
            <a:fillRect/>
          </a:stretch>
        </p:blipFill>
        <p:spPr>
          <a:xfrm>
            <a:off x="2762409" y="2545540"/>
            <a:ext cx="865707" cy="865707"/>
          </a:xfrm>
          <a:prstGeom prst="rect">
            <a:avLst/>
          </a:prstGeom>
        </p:spPr>
      </p:pic>
      <p:pic>
        <p:nvPicPr>
          <p:cNvPr id="14" name="Picture 13"/>
          <p:cNvPicPr>
            <a:picLocks noChangeAspect="1"/>
          </p:cNvPicPr>
          <p:nvPr/>
        </p:nvPicPr>
        <p:blipFill>
          <a:blip r:embed="rId5"/>
          <a:stretch>
            <a:fillRect/>
          </a:stretch>
        </p:blipFill>
        <p:spPr>
          <a:xfrm>
            <a:off x="4324081" y="2545540"/>
            <a:ext cx="865707" cy="865707"/>
          </a:xfrm>
          <a:prstGeom prst="rect">
            <a:avLst/>
          </a:prstGeom>
        </p:spPr>
      </p:pic>
      <p:pic>
        <p:nvPicPr>
          <p:cNvPr id="15" name="Picture 14"/>
          <p:cNvPicPr>
            <a:picLocks noChangeAspect="1"/>
          </p:cNvPicPr>
          <p:nvPr/>
        </p:nvPicPr>
        <p:blipFill>
          <a:blip r:embed="rId6"/>
          <a:stretch>
            <a:fillRect/>
          </a:stretch>
        </p:blipFill>
        <p:spPr>
          <a:xfrm>
            <a:off x="5885753" y="2545540"/>
            <a:ext cx="865707" cy="865707"/>
          </a:xfrm>
          <a:prstGeom prst="rect">
            <a:avLst/>
          </a:prstGeom>
        </p:spPr>
      </p:pic>
      <p:pic>
        <p:nvPicPr>
          <p:cNvPr id="16" name="Picture 15"/>
          <p:cNvPicPr>
            <a:picLocks noChangeAspect="1"/>
          </p:cNvPicPr>
          <p:nvPr/>
        </p:nvPicPr>
        <p:blipFill>
          <a:blip r:embed="rId7"/>
          <a:stretch>
            <a:fillRect/>
          </a:stretch>
        </p:blipFill>
        <p:spPr>
          <a:xfrm>
            <a:off x="7579209" y="2576022"/>
            <a:ext cx="804742" cy="804742"/>
          </a:xfrm>
          <a:prstGeom prst="rect">
            <a:avLst/>
          </a:prstGeom>
        </p:spPr>
      </p:pic>
    </p:spTree>
    <p:extLst>
      <p:ext uri="{BB962C8B-B14F-4D97-AF65-F5344CB8AC3E}">
        <p14:creationId xmlns:p14="http://schemas.microsoft.com/office/powerpoint/2010/main" val="390597868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8"/>
                                        </p:tgtEl>
                                        <p:attrNameLst>
                                          <p:attrName>style.visibility</p:attrName>
                                        </p:attrNameLst>
                                      </p:cBhvr>
                                      <p:to>
                                        <p:strVal val="visible"/>
                                      </p:to>
                                    </p:set>
                                    <p:anim calcmode="lin" valueType="num">
                                      <p:cBhvr additive="base">
                                        <p:cTn id="7" dur="500" fill="hold"/>
                                        <p:tgtEl>
                                          <p:spTgt spid="2768"/>
                                        </p:tgtEl>
                                        <p:attrNameLst>
                                          <p:attrName>ppt_x</p:attrName>
                                        </p:attrNameLst>
                                      </p:cBhvr>
                                      <p:tavLst>
                                        <p:tav tm="0">
                                          <p:val>
                                            <p:strVal val="#ppt_x"/>
                                          </p:val>
                                        </p:tav>
                                        <p:tav tm="100000">
                                          <p:val>
                                            <p:strVal val="#ppt_x"/>
                                          </p:val>
                                        </p:tav>
                                      </p:tavLst>
                                    </p:anim>
                                    <p:anim calcmode="lin" valueType="num">
                                      <p:cBhvr additive="base">
                                        <p:cTn id="8" dur="500" fill="hold"/>
                                        <p:tgtEl>
                                          <p:spTgt spid="276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p:tgtEl>
                                          <p:spTgt spid="21"/>
                                        </p:tgtEl>
                                        <p:attrNameLst>
                                          <p:attrName>ppt_x</p:attrName>
                                        </p:attrNameLst>
                                      </p:cBhvr>
                                      <p:tavLst>
                                        <p:tav tm="0">
                                          <p:val>
                                            <p:strVal val="#ppt_x-#ppt_w*1.125000"/>
                                          </p:val>
                                        </p:tav>
                                        <p:tav tm="100000">
                                          <p:val>
                                            <p:strVal val="#ppt_x"/>
                                          </p:val>
                                        </p:tav>
                                      </p:tavLst>
                                    </p:anim>
                                    <p:animEffect transition="in" filter="wipe(right)">
                                      <p:cBhvr>
                                        <p:cTn id="21" dur="500"/>
                                        <p:tgtEl>
                                          <p:spTgt spid="2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tgtEl>
                                          <p:spTgt spid="4"/>
                                        </p:tgtEl>
                                      </p:cBhvr>
                                    </p:animEffect>
                                  </p:childTnLst>
                                </p:cTn>
                              </p:par>
                              <p:par>
                                <p:cTn id="30" presetID="9"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par>
                                <p:cTn id="33" presetID="9"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par>
                                <p:cTn id="36" presetID="9"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par>
                                <p:cTn id="39" presetID="9"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ssolv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8" grpId="0" animBg="1"/>
      <p:bldP spid="2" grpId="0"/>
      <p:bldP spid="21"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58"/>
        <p:cNvGrpSpPr/>
        <p:nvPr/>
      </p:nvGrpSpPr>
      <p:grpSpPr>
        <a:xfrm>
          <a:off x="0" y="0"/>
          <a:ext cx="0" cy="0"/>
          <a:chOff x="0" y="0"/>
          <a:chExt cx="0" cy="0"/>
        </a:xfrm>
      </p:grpSpPr>
      <p:sp>
        <p:nvSpPr>
          <p:cNvPr id="2759" name="Google Shape;2759;p40"/>
          <p:cNvSpPr txBox="1">
            <a:spLocks noGrp="1"/>
          </p:cNvSpPr>
          <p:nvPr>
            <p:ph type="title"/>
          </p:nvPr>
        </p:nvSpPr>
        <p:spPr>
          <a:xfrm>
            <a:off x="720000" y="280638"/>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a:solidFill>
                  <a:schemeClr val="tx2">
                    <a:lumMod val="50000"/>
                  </a:schemeClr>
                </a:solidFill>
                <a:latin typeface="+mn-lt"/>
              </a:rPr>
              <a:t>KHỞI ĐỘNG</a:t>
            </a:r>
            <a:endParaRPr sz="3200" dirty="0">
              <a:solidFill>
                <a:schemeClr val="tx2">
                  <a:lumMod val="50000"/>
                </a:schemeClr>
              </a:solidFill>
              <a:latin typeface="+mn-lt"/>
            </a:endParaRPr>
          </a:p>
        </p:txBody>
      </p:sp>
      <p:grpSp>
        <p:nvGrpSpPr>
          <p:cNvPr id="5" name="Google Shape;512;p21"/>
          <p:cNvGrpSpPr/>
          <p:nvPr/>
        </p:nvGrpSpPr>
        <p:grpSpPr>
          <a:xfrm>
            <a:off x="355818" y="1841929"/>
            <a:ext cx="1222852" cy="1968657"/>
            <a:chOff x="6699075" y="1640325"/>
            <a:chExt cx="1173000" cy="1888400"/>
          </a:xfrm>
        </p:grpSpPr>
        <p:sp>
          <p:nvSpPr>
            <p:cNvPr id="6" name="Google Shape;513;p21"/>
            <p:cNvSpPr/>
            <p:nvPr/>
          </p:nvSpPr>
          <p:spPr>
            <a:xfrm>
              <a:off x="6937750" y="2863250"/>
              <a:ext cx="213950" cy="90050"/>
            </a:xfrm>
            <a:custGeom>
              <a:avLst/>
              <a:gdLst/>
              <a:ahLst/>
              <a:cxnLst/>
              <a:rect l="l" t="t" r="r" b="b"/>
              <a:pathLst>
                <a:path w="8558" h="3602" extrusionOk="0">
                  <a:moveTo>
                    <a:pt x="0" y="1"/>
                  </a:moveTo>
                  <a:lnTo>
                    <a:pt x="0" y="1639"/>
                  </a:lnTo>
                  <a:cubicBezTo>
                    <a:pt x="0" y="2348"/>
                    <a:pt x="453" y="2980"/>
                    <a:pt x="1127" y="3201"/>
                  </a:cubicBezTo>
                  <a:cubicBezTo>
                    <a:pt x="1780" y="3415"/>
                    <a:pt x="2779" y="3602"/>
                    <a:pt x="4279" y="3602"/>
                  </a:cubicBezTo>
                  <a:cubicBezTo>
                    <a:pt x="5778" y="3602"/>
                    <a:pt x="6777" y="3415"/>
                    <a:pt x="7430" y="3201"/>
                  </a:cubicBezTo>
                  <a:cubicBezTo>
                    <a:pt x="8105" y="2980"/>
                    <a:pt x="8558" y="2348"/>
                    <a:pt x="8558" y="1639"/>
                  </a:cubicBezTo>
                  <a:lnTo>
                    <a:pt x="8557" y="1639"/>
                  </a:lnTo>
                  <a:lnTo>
                    <a:pt x="85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4;p21"/>
            <p:cNvSpPr/>
            <p:nvPr/>
          </p:nvSpPr>
          <p:spPr>
            <a:xfrm>
              <a:off x="6915100" y="2776650"/>
              <a:ext cx="259250" cy="139875"/>
            </a:xfrm>
            <a:custGeom>
              <a:avLst/>
              <a:gdLst/>
              <a:ahLst/>
              <a:cxnLst/>
              <a:rect l="l" t="t" r="r" b="b"/>
              <a:pathLst>
                <a:path w="10370" h="5595" extrusionOk="0">
                  <a:moveTo>
                    <a:pt x="0" y="1"/>
                  </a:moveTo>
                  <a:lnTo>
                    <a:pt x="0" y="4004"/>
                  </a:lnTo>
                  <a:cubicBezTo>
                    <a:pt x="0" y="4004"/>
                    <a:pt x="933" y="5595"/>
                    <a:pt x="5185" y="5595"/>
                  </a:cubicBezTo>
                  <a:cubicBezTo>
                    <a:pt x="9437" y="5595"/>
                    <a:pt x="10370" y="4004"/>
                    <a:pt x="10370" y="4004"/>
                  </a:cubicBezTo>
                  <a:lnTo>
                    <a:pt x="10368" y="4004"/>
                  </a:lnTo>
                  <a:lnTo>
                    <a:pt x="103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5;p21"/>
            <p:cNvSpPr/>
            <p:nvPr/>
          </p:nvSpPr>
          <p:spPr>
            <a:xfrm>
              <a:off x="6699075" y="1640325"/>
              <a:ext cx="691275" cy="1204125"/>
            </a:xfrm>
            <a:custGeom>
              <a:avLst/>
              <a:gdLst/>
              <a:ahLst/>
              <a:cxnLst/>
              <a:rect l="l" t="t" r="r" b="b"/>
              <a:pathLst>
                <a:path w="27651" h="48165" extrusionOk="0">
                  <a:moveTo>
                    <a:pt x="13826" y="1425"/>
                  </a:moveTo>
                  <a:cubicBezTo>
                    <a:pt x="14887" y="1425"/>
                    <a:pt x="15746" y="2285"/>
                    <a:pt x="15746" y="3345"/>
                  </a:cubicBezTo>
                  <a:cubicBezTo>
                    <a:pt x="15746" y="4406"/>
                    <a:pt x="14887" y="5266"/>
                    <a:pt x="13826" y="5266"/>
                  </a:cubicBezTo>
                  <a:cubicBezTo>
                    <a:pt x="12765" y="5266"/>
                    <a:pt x="11906" y="4406"/>
                    <a:pt x="11906" y="3345"/>
                  </a:cubicBezTo>
                  <a:cubicBezTo>
                    <a:pt x="11906" y="2285"/>
                    <a:pt x="12765" y="1425"/>
                    <a:pt x="13826" y="1425"/>
                  </a:cubicBezTo>
                  <a:close/>
                  <a:moveTo>
                    <a:pt x="13229" y="0"/>
                  </a:moveTo>
                  <a:cubicBezTo>
                    <a:pt x="12133" y="0"/>
                    <a:pt x="11118" y="570"/>
                    <a:pt x="10548" y="1504"/>
                  </a:cubicBezTo>
                  <a:lnTo>
                    <a:pt x="8572" y="4746"/>
                  </a:lnTo>
                  <a:cubicBezTo>
                    <a:pt x="8305" y="5184"/>
                    <a:pt x="7833" y="5440"/>
                    <a:pt x="7341" y="5440"/>
                  </a:cubicBezTo>
                  <a:cubicBezTo>
                    <a:pt x="7201" y="5440"/>
                    <a:pt x="7059" y="5419"/>
                    <a:pt x="6920" y="5376"/>
                  </a:cubicBezTo>
                  <a:cubicBezTo>
                    <a:pt x="6301" y="5186"/>
                    <a:pt x="5543" y="4906"/>
                    <a:pt x="4992" y="4550"/>
                  </a:cubicBezTo>
                  <a:cubicBezTo>
                    <a:pt x="4637" y="4319"/>
                    <a:pt x="4102" y="4183"/>
                    <a:pt x="3523" y="4183"/>
                  </a:cubicBezTo>
                  <a:cubicBezTo>
                    <a:pt x="2317" y="4183"/>
                    <a:pt x="920" y="4775"/>
                    <a:pt x="549" y="6344"/>
                  </a:cubicBezTo>
                  <a:cubicBezTo>
                    <a:pt x="0" y="8666"/>
                    <a:pt x="166" y="32640"/>
                    <a:pt x="166" y="32640"/>
                  </a:cubicBezTo>
                  <a:cubicBezTo>
                    <a:pt x="166" y="32640"/>
                    <a:pt x="274" y="36315"/>
                    <a:pt x="3676" y="37193"/>
                  </a:cubicBezTo>
                  <a:cubicBezTo>
                    <a:pt x="7078" y="38072"/>
                    <a:pt x="9053" y="40036"/>
                    <a:pt x="9053" y="40036"/>
                  </a:cubicBezTo>
                  <a:lnTo>
                    <a:pt x="9382" y="43117"/>
                  </a:lnTo>
                  <a:lnTo>
                    <a:pt x="7846" y="44217"/>
                  </a:lnTo>
                  <a:lnTo>
                    <a:pt x="7846" y="47232"/>
                  </a:lnTo>
                  <a:cubicBezTo>
                    <a:pt x="7846" y="47232"/>
                    <a:pt x="9711" y="48164"/>
                    <a:pt x="13826" y="48164"/>
                  </a:cubicBezTo>
                  <a:cubicBezTo>
                    <a:pt x="17941" y="48164"/>
                    <a:pt x="19806" y="47232"/>
                    <a:pt x="19806" y="47232"/>
                  </a:cubicBezTo>
                  <a:lnTo>
                    <a:pt x="19806" y="44217"/>
                  </a:lnTo>
                  <a:lnTo>
                    <a:pt x="18269" y="43117"/>
                  </a:lnTo>
                  <a:lnTo>
                    <a:pt x="18598" y="40036"/>
                  </a:lnTo>
                  <a:cubicBezTo>
                    <a:pt x="18598" y="40036"/>
                    <a:pt x="20574" y="38072"/>
                    <a:pt x="23975" y="37193"/>
                  </a:cubicBezTo>
                  <a:cubicBezTo>
                    <a:pt x="27377" y="36315"/>
                    <a:pt x="27487" y="32640"/>
                    <a:pt x="27487" y="32640"/>
                  </a:cubicBezTo>
                  <a:cubicBezTo>
                    <a:pt x="27487" y="32640"/>
                    <a:pt x="27651" y="8668"/>
                    <a:pt x="27102" y="6344"/>
                  </a:cubicBezTo>
                  <a:cubicBezTo>
                    <a:pt x="26731" y="4775"/>
                    <a:pt x="25334" y="4182"/>
                    <a:pt x="24128" y="4182"/>
                  </a:cubicBezTo>
                  <a:cubicBezTo>
                    <a:pt x="23549" y="4182"/>
                    <a:pt x="23014" y="4319"/>
                    <a:pt x="22658" y="4550"/>
                  </a:cubicBezTo>
                  <a:cubicBezTo>
                    <a:pt x="22108" y="4907"/>
                    <a:pt x="21349" y="5187"/>
                    <a:pt x="20730" y="5376"/>
                  </a:cubicBezTo>
                  <a:cubicBezTo>
                    <a:pt x="20591" y="5419"/>
                    <a:pt x="20450" y="5439"/>
                    <a:pt x="20310" y="5439"/>
                  </a:cubicBezTo>
                  <a:cubicBezTo>
                    <a:pt x="19817" y="5439"/>
                    <a:pt x="19346" y="5184"/>
                    <a:pt x="19078" y="4746"/>
                  </a:cubicBezTo>
                  <a:lnTo>
                    <a:pt x="17101" y="1504"/>
                  </a:lnTo>
                  <a:cubicBezTo>
                    <a:pt x="16530" y="570"/>
                    <a:pt x="15516" y="0"/>
                    <a:pt x="14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6;p21"/>
            <p:cNvSpPr/>
            <p:nvPr/>
          </p:nvSpPr>
          <p:spPr>
            <a:xfrm>
              <a:off x="6895225" y="2718225"/>
              <a:ext cx="299025" cy="56200"/>
            </a:xfrm>
            <a:custGeom>
              <a:avLst/>
              <a:gdLst/>
              <a:ahLst/>
              <a:cxnLst/>
              <a:rect l="l" t="t" r="r" b="b"/>
              <a:pathLst>
                <a:path w="11961" h="2248" extrusionOk="0">
                  <a:moveTo>
                    <a:pt x="1536" y="1"/>
                  </a:moveTo>
                  <a:lnTo>
                    <a:pt x="1" y="1101"/>
                  </a:lnTo>
                  <a:cubicBezTo>
                    <a:pt x="1" y="1101"/>
                    <a:pt x="1708" y="2248"/>
                    <a:pt x="5251" y="2248"/>
                  </a:cubicBezTo>
                  <a:cubicBezTo>
                    <a:pt x="7023" y="2248"/>
                    <a:pt x="9254" y="1961"/>
                    <a:pt x="11960" y="1101"/>
                  </a:cubicBezTo>
                  <a:lnTo>
                    <a:pt x="10424" y="1"/>
                  </a:lnTo>
                  <a:cubicBezTo>
                    <a:pt x="10424" y="1"/>
                    <a:pt x="8571" y="659"/>
                    <a:pt x="5937" y="659"/>
                  </a:cubicBezTo>
                  <a:cubicBezTo>
                    <a:pt x="4620" y="659"/>
                    <a:pt x="3109" y="495"/>
                    <a:pt x="1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7;p21"/>
            <p:cNvSpPr/>
            <p:nvPr/>
          </p:nvSpPr>
          <p:spPr>
            <a:xfrm>
              <a:off x="6854425" y="1784625"/>
              <a:ext cx="398350" cy="40925"/>
            </a:xfrm>
            <a:custGeom>
              <a:avLst/>
              <a:gdLst/>
              <a:ahLst/>
              <a:cxnLst/>
              <a:rect l="l" t="t" r="r" b="b"/>
              <a:pathLst>
                <a:path w="15934" h="1637" extrusionOk="0">
                  <a:moveTo>
                    <a:pt x="15839" y="1"/>
                  </a:moveTo>
                  <a:cubicBezTo>
                    <a:pt x="15824" y="1"/>
                    <a:pt x="15809" y="5"/>
                    <a:pt x="15796" y="13"/>
                  </a:cubicBezTo>
                  <a:lnTo>
                    <a:pt x="14963" y="545"/>
                  </a:lnTo>
                  <a:cubicBezTo>
                    <a:pt x="14014" y="1152"/>
                    <a:pt x="12916" y="1472"/>
                    <a:pt x="11791" y="1472"/>
                  </a:cubicBezTo>
                  <a:lnTo>
                    <a:pt x="4069" y="1472"/>
                  </a:lnTo>
                  <a:cubicBezTo>
                    <a:pt x="2992" y="1472"/>
                    <a:pt x="1936" y="1176"/>
                    <a:pt x="1015" y="619"/>
                  </a:cubicBezTo>
                  <a:lnTo>
                    <a:pt x="137" y="88"/>
                  </a:lnTo>
                  <a:cubicBezTo>
                    <a:pt x="124" y="80"/>
                    <a:pt x="110" y="77"/>
                    <a:pt x="96" y="77"/>
                  </a:cubicBezTo>
                  <a:cubicBezTo>
                    <a:pt x="68" y="77"/>
                    <a:pt x="41" y="90"/>
                    <a:pt x="24" y="116"/>
                  </a:cubicBezTo>
                  <a:cubicBezTo>
                    <a:pt x="1" y="155"/>
                    <a:pt x="14" y="205"/>
                    <a:pt x="52" y="230"/>
                  </a:cubicBezTo>
                  <a:lnTo>
                    <a:pt x="929" y="759"/>
                  </a:lnTo>
                  <a:cubicBezTo>
                    <a:pt x="1877" y="1334"/>
                    <a:pt x="2961" y="1637"/>
                    <a:pt x="4069" y="1637"/>
                  </a:cubicBezTo>
                  <a:lnTo>
                    <a:pt x="11791" y="1637"/>
                  </a:lnTo>
                  <a:cubicBezTo>
                    <a:pt x="12948" y="1637"/>
                    <a:pt x="14077" y="1307"/>
                    <a:pt x="15052" y="684"/>
                  </a:cubicBezTo>
                  <a:lnTo>
                    <a:pt x="15884" y="152"/>
                  </a:lnTo>
                  <a:cubicBezTo>
                    <a:pt x="15922" y="128"/>
                    <a:pt x="15933" y="77"/>
                    <a:pt x="15909" y="39"/>
                  </a:cubicBezTo>
                  <a:cubicBezTo>
                    <a:pt x="15893" y="14"/>
                    <a:pt x="15866" y="1"/>
                    <a:pt x="1583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18;p21"/>
            <p:cNvSpPr/>
            <p:nvPr/>
          </p:nvSpPr>
          <p:spPr>
            <a:xfrm>
              <a:off x="6923050" y="2639125"/>
              <a:ext cx="243325" cy="24750"/>
            </a:xfrm>
            <a:custGeom>
              <a:avLst/>
              <a:gdLst/>
              <a:ahLst/>
              <a:cxnLst/>
              <a:rect l="l" t="t" r="r" b="b"/>
              <a:pathLst>
                <a:path w="9733" h="990" extrusionOk="0">
                  <a:moveTo>
                    <a:pt x="9639" y="1"/>
                  </a:moveTo>
                  <a:cubicBezTo>
                    <a:pt x="9631" y="1"/>
                    <a:pt x="9624" y="2"/>
                    <a:pt x="9616" y="4"/>
                  </a:cubicBezTo>
                  <a:cubicBezTo>
                    <a:pt x="7534" y="618"/>
                    <a:pt x="5785" y="822"/>
                    <a:pt x="4378" y="822"/>
                  </a:cubicBezTo>
                  <a:cubicBezTo>
                    <a:pt x="1598" y="822"/>
                    <a:pt x="156" y="25"/>
                    <a:pt x="135" y="13"/>
                  </a:cubicBezTo>
                  <a:cubicBezTo>
                    <a:pt x="123" y="5"/>
                    <a:pt x="108" y="2"/>
                    <a:pt x="95" y="2"/>
                  </a:cubicBezTo>
                  <a:cubicBezTo>
                    <a:pt x="66" y="2"/>
                    <a:pt x="38" y="17"/>
                    <a:pt x="23" y="44"/>
                  </a:cubicBezTo>
                  <a:cubicBezTo>
                    <a:pt x="1" y="82"/>
                    <a:pt x="14" y="132"/>
                    <a:pt x="54" y="156"/>
                  </a:cubicBezTo>
                  <a:cubicBezTo>
                    <a:pt x="87" y="175"/>
                    <a:pt x="895" y="630"/>
                    <a:pt x="2490" y="861"/>
                  </a:cubicBezTo>
                  <a:cubicBezTo>
                    <a:pt x="2995" y="935"/>
                    <a:pt x="3616" y="989"/>
                    <a:pt x="4347" y="989"/>
                  </a:cubicBezTo>
                  <a:cubicBezTo>
                    <a:pt x="5736" y="989"/>
                    <a:pt x="7518" y="795"/>
                    <a:pt x="9663" y="163"/>
                  </a:cubicBezTo>
                  <a:cubicBezTo>
                    <a:pt x="9707" y="150"/>
                    <a:pt x="9732" y="104"/>
                    <a:pt x="9718" y="61"/>
                  </a:cubicBezTo>
                  <a:cubicBezTo>
                    <a:pt x="9708" y="25"/>
                    <a:pt x="9675" y="1"/>
                    <a:pt x="963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19;p21"/>
            <p:cNvSpPr/>
            <p:nvPr/>
          </p:nvSpPr>
          <p:spPr>
            <a:xfrm>
              <a:off x="6785475" y="2453125"/>
              <a:ext cx="25" cy="100"/>
            </a:xfrm>
            <a:custGeom>
              <a:avLst/>
              <a:gdLst/>
              <a:ahLst/>
              <a:cxnLst/>
              <a:rect l="l" t="t" r="r" b="b"/>
              <a:pathLst>
                <a:path w="1" h="4" extrusionOk="0">
                  <a:moveTo>
                    <a:pt x="0" y="4"/>
                  </a:moveTo>
                  <a:lnTo>
                    <a:pt x="0" y="1"/>
                  </a:lnTo>
                  <a:lnTo>
                    <a:pt x="0" y="4"/>
                  </a:lnTo>
                  <a:close/>
                </a:path>
              </a:pathLst>
            </a:custGeom>
            <a:solidFill>
              <a:srgbClr val="D540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0;p21"/>
            <p:cNvSpPr/>
            <p:nvPr/>
          </p:nvSpPr>
          <p:spPr>
            <a:xfrm>
              <a:off x="7015925" y="2030175"/>
              <a:ext cx="288250" cy="65525"/>
            </a:xfrm>
            <a:custGeom>
              <a:avLst/>
              <a:gdLst/>
              <a:ahLst/>
              <a:cxnLst/>
              <a:rect l="l" t="t" r="r" b="b"/>
              <a:pathLst>
                <a:path w="11530" h="2621" extrusionOk="0">
                  <a:moveTo>
                    <a:pt x="8573" y="0"/>
                  </a:moveTo>
                  <a:cubicBezTo>
                    <a:pt x="8332" y="0"/>
                    <a:pt x="8071" y="13"/>
                    <a:pt x="7790" y="41"/>
                  </a:cubicBezTo>
                  <a:cubicBezTo>
                    <a:pt x="4888" y="327"/>
                    <a:pt x="1" y="2621"/>
                    <a:pt x="1" y="2621"/>
                  </a:cubicBezTo>
                  <a:lnTo>
                    <a:pt x="11529" y="2621"/>
                  </a:lnTo>
                  <a:lnTo>
                    <a:pt x="11529" y="1504"/>
                  </a:lnTo>
                  <a:cubicBezTo>
                    <a:pt x="11529" y="1504"/>
                    <a:pt x="11199" y="0"/>
                    <a:pt x="8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1;p21"/>
            <p:cNvSpPr/>
            <p:nvPr/>
          </p:nvSpPr>
          <p:spPr>
            <a:xfrm>
              <a:off x="6785200" y="2038375"/>
              <a:ext cx="519000" cy="570850"/>
            </a:xfrm>
            <a:custGeom>
              <a:avLst/>
              <a:gdLst/>
              <a:ahLst/>
              <a:cxnLst/>
              <a:rect l="l" t="t" r="r" b="b"/>
              <a:pathLst>
                <a:path w="20760" h="22834" extrusionOk="0">
                  <a:moveTo>
                    <a:pt x="5490" y="0"/>
                  </a:moveTo>
                  <a:cubicBezTo>
                    <a:pt x="2183" y="0"/>
                    <a:pt x="46" y="1851"/>
                    <a:pt x="46" y="1851"/>
                  </a:cubicBezTo>
                  <a:cubicBezTo>
                    <a:pt x="1" y="5286"/>
                    <a:pt x="2" y="10618"/>
                    <a:pt x="8" y="15381"/>
                  </a:cubicBezTo>
                  <a:cubicBezTo>
                    <a:pt x="10" y="17327"/>
                    <a:pt x="1588" y="18902"/>
                    <a:pt x="3534" y="18902"/>
                  </a:cubicBezTo>
                  <a:lnTo>
                    <a:pt x="4641" y="18902"/>
                  </a:lnTo>
                  <a:cubicBezTo>
                    <a:pt x="5904" y="18902"/>
                    <a:pt x="6927" y="19925"/>
                    <a:pt x="6927" y="21188"/>
                  </a:cubicBezTo>
                  <a:cubicBezTo>
                    <a:pt x="6927" y="22097"/>
                    <a:pt x="7664" y="22834"/>
                    <a:pt x="8573" y="22834"/>
                  </a:cubicBezTo>
                  <a:lnTo>
                    <a:pt x="12193" y="22834"/>
                  </a:lnTo>
                  <a:cubicBezTo>
                    <a:pt x="13101" y="22834"/>
                    <a:pt x="13839" y="22097"/>
                    <a:pt x="13839" y="21188"/>
                  </a:cubicBezTo>
                  <a:cubicBezTo>
                    <a:pt x="13839" y="19925"/>
                    <a:pt x="14862" y="18902"/>
                    <a:pt x="16126" y="18902"/>
                  </a:cubicBezTo>
                  <a:lnTo>
                    <a:pt x="17230" y="18902"/>
                  </a:lnTo>
                  <a:cubicBezTo>
                    <a:pt x="19176" y="18902"/>
                    <a:pt x="20754" y="17327"/>
                    <a:pt x="20757" y="15381"/>
                  </a:cubicBezTo>
                  <a:cubicBezTo>
                    <a:pt x="20759" y="11352"/>
                    <a:pt x="20758" y="1177"/>
                    <a:pt x="20758" y="1176"/>
                  </a:cubicBezTo>
                  <a:lnTo>
                    <a:pt x="20758" y="1176"/>
                  </a:lnTo>
                  <a:cubicBezTo>
                    <a:pt x="20758" y="1177"/>
                    <a:pt x="18847" y="2197"/>
                    <a:pt x="15720" y="2197"/>
                  </a:cubicBezTo>
                  <a:cubicBezTo>
                    <a:pt x="13930" y="2197"/>
                    <a:pt x="11741" y="1862"/>
                    <a:pt x="9284" y="810"/>
                  </a:cubicBezTo>
                  <a:cubicBezTo>
                    <a:pt x="7907" y="220"/>
                    <a:pt x="6629" y="0"/>
                    <a:pt x="5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2;p21"/>
            <p:cNvSpPr/>
            <p:nvPr/>
          </p:nvSpPr>
          <p:spPr>
            <a:xfrm>
              <a:off x="6947325" y="2173775"/>
              <a:ext cx="194800" cy="194800"/>
            </a:xfrm>
            <a:custGeom>
              <a:avLst/>
              <a:gdLst/>
              <a:ahLst/>
              <a:cxnLst/>
              <a:rect l="l" t="t" r="r" b="b"/>
              <a:pathLst>
                <a:path w="7792" h="7792" extrusionOk="0">
                  <a:moveTo>
                    <a:pt x="2745" y="1"/>
                  </a:moveTo>
                  <a:lnTo>
                    <a:pt x="2745" y="2744"/>
                  </a:lnTo>
                  <a:lnTo>
                    <a:pt x="1" y="2744"/>
                  </a:lnTo>
                  <a:lnTo>
                    <a:pt x="1" y="5047"/>
                  </a:lnTo>
                  <a:lnTo>
                    <a:pt x="2745" y="5047"/>
                  </a:lnTo>
                  <a:lnTo>
                    <a:pt x="2745" y="7791"/>
                  </a:lnTo>
                  <a:lnTo>
                    <a:pt x="5048" y="7791"/>
                  </a:lnTo>
                  <a:lnTo>
                    <a:pt x="5048" y="5047"/>
                  </a:lnTo>
                  <a:lnTo>
                    <a:pt x="7791" y="5047"/>
                  </a:lnTo>
                  <a:lnTo>
                    <a:pt x="7791" y="2744"/>
                  </a:lnTo>
                  <a:lnTo>
                    <a:pt x="5048" y="2744"/>
                  </a:lnTo>
                  <a:lnTo>
                    <a:pt x="50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3;p21"/>
            <p:cNvSpPr/>
            <p:nvPr/>
          </p:nvSpPr>
          <p:spPr>
            <a:xfrm>
              <a:off x="6893175" y="2119550"/>
              <a:ext cx="303100" cy="303175"/>
            </a:xfrm>
            <a:custGeom>
              <a:avLst/>
              <a:gdLst/>
              <a:ahLst/>
              <a:cxnLst/>
              <a:rect l="l" t="t" r="r" b="b"/>
              <a:pathLst>
                <a:path w="12124" h="12127" extrusionOk="0">
                  <a:moveTo>
                    <a:pt x="6062" y="168"/>
                  </a:moveTo>
                  <a:cubicBezTo>
                    <a:pt x="9314" y="168"/>
                    <a:pt x="11959" y="2813"/>
                    <a:pt x="11959" y="6065"/>
                  </a:cubicBezTo>
                  <a:cubicBezTo>
                    <a:pt x="11959" y="9316"/>
                    <a:pt x="9313" y="11963"/>
                    <a:pt x="6062" y="11963"/>
                  </a:cubicBezTo>
                  <a:cubicBezTo>
                    <a:pt x="2810" y="11963"/>
                    <a:pt x="164" y="9316"/>
                    <a:pt x="164" y="6065"/>
                  </a:cubicBezTo>
                  <a:cubicBezTo>
                    <a:pt x="164" y="2814"/>
                    <a:pt x="2811" y="168"/>
                    <a:pt x="6062" y="168"/>
                  </a:cubicBezTo>
                  <a:close/>
                  <a:moveTo>
                    <a:pt x="6062" y="1"/>
                  </a:moveTo>
                  <a:cubicBezTo>
                    <a:pt x="2720" y="1"/>
                    <a:pt x="1" y="2721"/>
                    <a:pt x="1" y="6064"/>
                  </a:cubicBezTo>
                  <a:cubicBezTo>
                    <a:pt x="1" y="9407"/>
                    <a:pt x="2719" y="12126"/>
                    <a:pt x="6062" y="12126"/>
                  </a:cubicBezTo>
                  <a:cubicBezTo>
                    <a:pt x="9405" y="12126"/>
                    <a:pt x="12123" y="9407"/>
                    <a:pt x="12123" y="6064"/>
                  </a:cubicBezTo>
                  <a:cubicBezTo>
                    <a:pt x="12123" y="2721"/>
                    <a:pt x="9405" y="1"/>
                    <a:pt x="6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24;p21"/>
            <p:cNvSpPr/>
            <p:nvPr/>
          </p:nvSpPr>
          <p:spPr>
            <a:xfrm>
              <a:off x="7036475" y="2897925"/>
              <a:ext cx="835600" cy="630800"/>
            </a:xfrm>
            <a:custGeom>
              <a:avLst/>
              <a:gdLst/>
              <a:ahLst/>
              <a:cxnLst/>
              <a:rect l="l" t="t" r="r" b="b"/>
              <a:pathLst>
                <a:path w="33424" h="25232" extrusionOk="0">
                  <a:moveTo>
                    <a:pt x="32763" y="1"/>
                  </a:moveTo>
                  <a:lnTo>
                    <a:pt x="32763" y="21610"/>
                  </a:lnTo>
                  <a:cubicBezTo>
                    <a:pt x="32763" y="23244"/>
                    <a:pt x="31435" y="24573"/>
                    <a:pt x="29801" y="24573"/>
                  </a:cubicBezTo>
                  <a:lnTo>
                    <a:pt x="3621" y="24573"/>
                  </a:lnTo>
                  <a:cubicBezTo>
                    <a:pt x="1988" y="24573"/>
                    <a:pt x="659" y="23244"/>
                    <a:pt x="659" y="21610"/>
                  </a:cubicBezTo>
                  <a:lnTo>
                    <a:pt x="659" y="1722"/>
                  </a:lnTo>
                  <a:lnTo>
                    <a:pt x="1" y="1722"/>
                  </a:lnTo>
                  <a:lnTo>
                    <a:pt x="1" y="21610"/>
                  </a:lnTo>
                  <a:cubicBezTo>
                    <a:pt x="1" y="23607"/>
                    <a:pt x="1625" y="25231"/>
                    <a:pt x="3621" y="25231"/>
                  </a:cubicBezTo>
                  <a:lnTo>
                    <a:pt x="29803" y="25231"/>
                  </a:lnTo>
                  <a:cubicBezTo>
                    <a:pt x="31799" y="25231"/>
                    <a:pt x="33423" y="23607"/>
                    <a:pt x="33422" y="21610"/>
                  </a:cubicBezTo>
                  <a:lnTo>
                    <a:pt x="33422"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525;p21"/>
          <p:cNvGrpSpPr/>
          <p:nvPr/>
        </p:nvGrpSpPr>
        <p:grpSpPr>
          <a:xfrm>
            <a:off x="1186399" y="1742779"/>
            <a:ext cx="2135638" cy="3400721"/>
            <a:chOff x="998276" y="1542725"/>
            <a:chExt cx="1785800" cy="2843650"/>
          </a:xfrm>
        </p:grpSpPr>
        <p:sp>
          <p:nvSpPr>
            <p:cNvPr id="19" name="Google Shape;526;p21"/>
            <p:cNvSpPr/>
            <p:nvPr/>
          </p:nvSpPr>
          <p:spPr>
            <a:xfrm>
              <a:off x="998276" y="1542725"/>
              <a:ext cx="1785800" cy="2843650"/>
            </a:xfrm>
            <a:custGeom>
              <a:avLst/>
              <a:gdLst/>
              <a:ahLst/>
              <a:cxnLst/>
              <a:rect l="l" t="t" r="r" b="b"/>
              <a:pathLst>
                <a:path w="71432" h="113746" extrusionOk="0">
                  <a:moveTo>
                    <a:pt x="70079" y="101052"/>
                  </a:moveTo>
                  <a:cubicBezTo>
                    <a:pt x="69821" y="95870"/>
                    <a:pt x="67719" y="85439"/>
                    <a:pt x="65955" y="80252"/>
                  </a:cubicBezTo>
                  <a:cubicBezTo>
                    <a:pt x="64682" y="75211"/>
                    <a:pt x="64375" y="68825"/>
                    <a:pt x="64190" y="64535"/>
                  </a:cubicBezTo>
                  <a:cubicBezTo>
                    <a:pt x="64012" y="60422"/>
                    <a:pt x="62137" y="53446"/>
                    <a:pt x="61252" y="45222"/>
                  </a:cubicBezTo>
                  <a:cubicBezTo>
                    <a:pt x="60226" y="39124"/>
                    <a:pt x="58240" y="37802"/>
                    <a:pt x="53176" y="36118"/>
                  </a:cubicBezTo>
                  <a:cubicBezTo>
                    <a:pt x="51264" y="35454"/>
                    <a:pt x="49574" y="34791"/>
                    <a:pt x="48326" y="34428"/>
                  </a:cubicBezTo>
                  <a:cubicBezTo>
                    <a:pt x="45246" y="33518"/>
                    <a:pt x="42671" y="32811"/>
                    <a:pt x="42671" y="32811"/>
                  </a:cubicBezTo>
                  <a:cubicBezTo>
                    <a:pt x="40175" y="32037"/>
                    <a:pt x="40833" y="28994"/>
                    <a:pt x="42302" y="26154"/>
                  </a:cubicBezTo>
                  <a:cubicBezTo>
                    <a:pt x="43433" y="23972"/>
                    <a:pt x="46377" y="21268"/>
                    <a:pt x="47527" y="16264"/>
                  </a:cubicBezTo>
                  <a:cubicBezTo>
                    <a:pt x="47729" y="17432"/>
                    <a:pt x="47822" y="18612"/>
                    <a:pt x="47797" y="19786"/>
                  </a:cubicBezTo>
                  <a:cubicBezTo>
                    <a:pt x="47773" y="21594"/>
                    <a:pt x="47570" y="23468"/>
                    <a:pt x="48221" y="25152"/>
                  </a:cubicBezTo>
                  <a:cubicBezTo>
                    <a:pt x="48768" y="26566"/>
                    <a:pt x="49881" y="27697"/>
                    <a:pt x="51092" y="28601"/>
                  </a:cubicBezTo>
                  <a:cubicBezTo>
                    <a:pt x="52438" y="29603"/>
                    <a:pt x="54141" y="30402"/>
                    <a:pt x="55751" y="29935"/>
                  </a:cubicBezTo>
                  <a:cubicBezTo>
                    <a:pt x="53618" y="28558"/>
                    <a:pt x="53514" y="25503"/>
                    <a:pt x="53944" y="23007"/>
                  </a:cubicBezTo>
                  <a:cubicBezTo>
                    <a:pt x="54429" y="20211"/>
                    <a:pt x="55302" y="17500"/>
                    <a:pt x="56525" y="14937"/>
                  </a:cubicBezTo>
                  <a:cubicBezTo>
                    <a:pt x="57460" y="12988"/>
                    <a:pt x="58622" y="11070"/>
                    <a:pt x="58861" y="8919"/>
                  </a:cubicBezTo>
                  <a:cubicBezTo>
                    <a:pt x="59292" y="5016"/>
                    <a:pt x="56286" y="1414"/>
                    <a:pt x="52438" y="639"/>
                  </a:cubicBezTo>
                  <a:cubicBezTo>
                    <a:pt x="49242" y="0"/>
                    <a:pt x="45793" y="1186"/>
                    <a:pt x="43587" y="3553"/>
                  </a:cubicBezTo>
                  <a:cubicBezTo>
                    <a:pt x="41491" y="2022"/>
                    <a:pt x="38651" y="1014"/>
                    <a:pt x="35073" y="744"/>
                  </a:cubicBezTo>
                  <a:cubicBezTo>
                    <a:pt x="30303" y="160"/>
                    <a:pt x="24821" y="1113"/>
                    <a:pt x="21944" y="4727"/>
                  </a:cubicBezTo>
                  <a:cubicBezTo>
                    <a:pt x="21434" y="5354"/>
                    <a:pt x="21028" y="6055"/>
                    <a:pt x="20733" y="6805"/>
                  </a:cubicBezTo>
                  <a:cubicBezTo>
                    <a:pt x="20137" y="8433"/>
                    <a:pt x="20297" y="10247"/>
                    <a:pt x="21169" y="11747"/>
                  </a:cubicBezTo>
                  <a:cubicBezTo>
                    <a:pt x="21335" y="11703"/>
                    <a:pt x="21501" y="11673"/>
                    <a:pt x="21667" y="11636"/>
                  </a:cubicBezTo>
                  <a:cubicBezTo>
                    <a:pt x="21839" y="12705"/>
                    <a:pt x="22159" y="13732"/>
                    <a:pt x="22141" y="15047"/>
                  </a:cubicBezTo>
                  <a:cubicBezTo>
                    <a:pt x="22104" y="17371"/>
                    <a:pt x="19762" y="18871"/>
                    <a:pt x="19928" y="19737"/>
                  </a:cubicBezTo>
                  <a:cubicBezTo>
                    <a:pt x="20069" y="20426"/>
                    <a:pt x="21200" y="20579"/>
                    <a:pt x="21852" y="20579"/>
                  </a:cubicBezTo>
                  <a:cubicBezTo>
                    <a:pt x="22036" y="20579"/>
                    <a:pt x="22159" y="20573"/>
                    <a:pt x="22159" y="20573"/>
                  </a:cubicBezTo>
                  <a:cubicBezTo>
                    <a:pt x="22546" y="21421"/>
                    <a:pt x="21489" y="22048"/>
                    <a:pt x="21471" y="22571"/>
                  </a:cubicBezTo>
                  <a:cubicBezTo>
                    <a:pt x="21452" y="23087"/>
                    <a:pt x="22122" y="23438"/>
                    <a:pt x="22122" y="23438"/>
                  </a:cubicBezTo>
                  <a:cubicBezTo>
                    <a:pt x="22122" y="23438"/>
                    <a:pt x="21471" y="23733"/>
                    <a:pt x="22122" y="24489"/>
                  </a:cubicBezTo>
                  <a:cubicBezTo>
                    <a:pt x="22768" y="25269"/>
                    <a:pt x="22159" y="25435"/>
                    <a:pt x="22122" y="26800"/>
                  </a:cubicBezTo>
                  <a:cubicBezTo>
                    <a:pt x="22091" y="27925"/>
                    <a:pt x="23493" y="28164"/>
                    <a:pt x="25023" y="28164"/>
                  </a:cubicBezTo>
                  <a:cubicBezTo>
                    <a:pt x="25380" y="28164"/>
                    <a:pt x="25743" y="28146"/>
                    <a:pt x="26093" y="28134"/>
                  </a:cubicBezTo>
                  <a:cubicBezTo>
                    <a:pt x="26191" y="28128"/>
                    <a:pt x="26296" y="28121"/>
                    <a:pt x="26388" y="28121"/>
                  </a:cubicBezTo>
                  <a:cubicBezTo>
                    <a:pt x="28078" y="28121"/>
                    <a:pt x="30426" y="28509"/>
                    <a:pt x="30844" y="30365"/>
                  </a:cubicBezTo>
                  <a:cubicBezTo>
                    <a:pt x="31305" y="32326"/>
                    <a:pt x="30801" y="32959"/>
                    <a:pt x="29179" y="33500"/>
                  </a:cubicBezTo>
                  <a:cubicBezTo>
                    <a:pt x="27556" y="34041"/>
                    <a:pt x="26585" y="34330"/>
                    <a:pt x="24753" y="34864"/>
                  </a:cubicBezTo>
                  <a:cubicBezTo>
                    <a:pt x="23505" y="35086"/>
                    <a:pt x="22694" y="35233"/>
                    <a:pt x="18950" y="36481"/>
                  </a:cubicBezTo>
                  <a:cubicBezTo>
                    <a:pt x="16406" y="37262"/>
                    <a:pt x="10861" y="38743"/>
                    <a:pt x="10136" y="48080"/>
                  </a:cubicBezTo>
                  <a:cubicBezTo>
                    <a:pt x="9109" y="55278"/>
                    <a:pt x="8569" y="60662"/>
                    <a:pt x="7640" y="66151"/>
                  </a:cubicBezTo>
                  <a:cubicBezTo>
                    <a:pt x="7198" y="70263"/>
                    <a:pt x="7044" y="76601"/>
                    <a:pt x="5139" y="81278"/>
                  </a:cubicBezTo>
                  <a:cubicBezTo>
                    <a:pt x="3497" y="86521"/>
                    <a:pt x="2987" y="95870"/>
                    <a:pt x="2496" y="100960"/>
                  </a:cubicBezTo>
                  <a:cubicBezTo>
                    <a:pt x="1912" y="106006"/>
                    <a:pt x="184" y="113192"/>
                    <a:pt x="0" y="113653"/>
                  </a:cubicBezTo>
                  <a:lnTo>
                    <a:pt x="6743" y="113653"/>
                  </a:lnTo>
                  <a:cubicBezTo>
                    <a:pt x="6743" y="113653"/>
                    <a:pt x="8716" y="106154"/>
                    <a:pt x="10480" y="102331"/>
                  </a:cubicBezTo>
                  <a:cubicBezTo>
                    <a:pt x="12435" y="98022"/>
                    <a:pt x="14058" y="88113"/>
                    <a:pt x="14002" y="86079"/>
                  </a:cubicBezTo>
                  <a:cubicBezTo>
                    <a:pt x="13929" y="84063"/>
                    <a:pt x="15096" y="78168"/>
                    <a:pt x="15668" y="75205"/>
                  </a:cubicBezTo>
                  <a:cubicBezTo>
                    <a:pt x="16682" y="69981"/>
                    <a:pt x="17186" y="59537"/>
                    <a:pt x="17186" y="59537"/>
                  </a:cubicBezTo>
                  <a:cubicBezTo>
                    <a:pt x="17186" y="59537"/>
                    <a:pt x="19940" y="72624"/>
                    <a:pt x="19977" y="77756"/>
                  </a:cubicBezTo>
                  <a:cubicBezTo>
                    <a:pt x="19995" y="82895"/>
                    <a:pt x="18827" y="85722"/>
                    <a:pt x="18606" y="88531"/>
                  </a:cubicBezTo>
                  <a:cubicBezTo>
                    <a:pt x="18121" y="91482"/>
                    <a:pt x="17137" y="94795"/>
                    <a:pt x="15963" y="98618"/>
                  </a:cubicBezTo>
                  <a:cubicBezTo>
                    <a:pt x="15084" y="101851"/>
                    <a:pt x="13517" y="106990"/>
                    <a:pt x="14543" y="113745"/>
                  </a:cubicBezTo>
                  <a:lnTo>
                    <a:pt x="56698" y="113598"/>
                  </a:lnTo>
                  <a:cubicBezTo>
                    <a:pt x="57730" y="105963"/>
                    <a:pt x="56212" y="101943"/>
                    <a:pt x="55524" y="98618"/>
                  </a:cubicBezTo>
                  <a:cubicBezTo>
                    <a:pt x="54940" y="95090"/>
                    <a:pt x="53932" y="92951"/>
                    <a:pt x="52979" y="89804"/>
                  </a:cubicBezTo>
                  <a:cubicBezTo>
                    <a:pt x="52192" y="87062"/>
                    <a:pt x="51079" y="83485"/>
                    <a:pt x="51116" y="78346"/>
                  </a:cubicBezTo>
                  <a:cubicBezTo>
                    <a:pt x="51135" y="73208"/>
                    <a:pt x="54497" y="58812"/>
                    <a:pt x="54497" y="58812"/>
                  </a:cubicBezTo>
                  <a:cubicBezTo>
                    <a:pt x="54497" y="58812"/>
                    <a:pt x="55880" y="72310"/>
                    <a:pt x="56261" y="75015"/>
                  </a:cubicBezTo>
                  <a:cubicBezTo>
                    <a:pt x="56864" y="79299"/>
                    <a:pt x="58886" y="84413"/>
                    <a:pt x="58757" y="86423"/>
                  </a:cubicBezTo>
                  <a:cubicBezTo>
                    <a:pt x="58548" y="89810"/>
                    <a:pt x="60625" y="99669"/>
                    <a:pt x="61842" y="101993"/>
                  </a:cubicBezTo>
                  <a:cubicBezTo>
                    <a:pt x="63059" y="104304"/>
                    <a:pt x="65955" y="113598"/>
                    <a:pt x="65955" y="113598"/>
                  </a:cubicBezTo>
                  <a:lnTo>
                    <a:pt x="71431" y="113659"/>
                  </a:lnTo>
                  <a:cubicBezTo>
                    <a:pt x="71229" y="113198"/>
                    <a:pt x="70313" y="106449"/>
                    <a:pt x="70079" y="1010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527;p21"/>
            <p:cNvGrpSpPr/>
            <p:nvPr/>
          </p:nvGrpSpPr>
          <p:grpSpPr>
            <a:xfrm>
              <a:off x="1459126" y="1614025"/>
              <a:ext cx="848725" cy="2691675"/>
              <a:chOff x="1459126" y="1614025"/>
              <a:chExt cx="848725" cy="2691675"/>
            </a:xfrm>
          </p:grpSpPr>
          <p:sp>
            <p:nvSpPr>
              <p:cNvPr id="21" name="Google Shape;528;p21"/>
              <p:cNvSpPr/>
              <p:nvPr/>
            </p:nvSpPr>
            <p:spPr>
              <a:xfrm>
                <a:off x="1577901" y="1614025"/>
                <a:ext cx="587050" cy="514500"/>
              </a:xfrm>
              <a:custGeom>
                <a:avLst/>
                <a:gdLst/>
                <a:ahLst/>
                <a:cxnLst/>
                <a:rect l="l" t="t" r="r" b="b"/>
                <a:pathLst>
                  <a:path w="23482" h="20580" extrusionOk="0">
                    <a:moveTo>
                      <a:pt x="11163" y="0"/>
                    </a:moveTo>
                    <a:cubicBezTo>
                      <a:pt x="4402" y="0"/>
                      <a:pt x="603" y="2680"/>
                      <a:pt x="308" y="6626"/>
                    </a:cubicBezTo>
                    <a:cubicBezTo>
                      <a:pt x="1" y="10640"/>
                      <a:pt x="1820" y="11931"/>
                      <a:pt x="4383" y="11931"/>
                    </a:cubicBezTo>
                    <a:cubicBezTo>
                      <a:pt x="4635" y="11931"/>
                      <a:pt x="4887" y="11919"/>
                      <a:pt x="5145" y="11894"/>
                    </a:cubicBezTo>
                    <a:cubicBezTo>
                      <a:pt x="5145" y="11894"/>
                      <a:pt x="5373" y="11876"/>
                      <a:pt x="5668" y="11876"/>
                    </a:cubicBezTo>
                    <a:cubicBezTo>
                      <a:pt x="6246" y="11876"/>
                      <a:pt x="7088" y="11943"/>
                      <a:pt x="7088" y="12318"/>
                    </a:cubicBezTo>
                    <a:cubicBezTo>
                      <a:pt x="7088" y="12878"/>
                      <a:pt x="6903" y="14390"/>
                      <a:pt x="8139" y="14427"/>
                    </a:cubicBezTo>
                    <a:cubicBezTo>
                      <a:pt x="8557" y="14445"/>
                      <a:pt x="8944" y="14451"/>
                      <a:pt x="9276" y="14451"/>
                    </a:cubicBezTo>
                    <a:cubicBezTo>
                      <a:pt x="9946" y="14451"/>
                      <a:pt x="10395" y="14427"/>
                      <a:pt x="10395" y="14427"/>
                    </a:cubicBezTo>
                    <a:cubicBezTo>
                      <a:pt x="10395" y="14427"/>
                      <a:pt x="10745" y="16129"/>
                      <a:pt x="11489" y="16480"/>
                    </a:cubicBezTo>
                    <a:cubicBezTo>
                      <a:pt x="12226" y="16848"/>
                      <a:pt x="11931" y="17512"/>
                      <a:pt x="12153" y="17899"/>
                    </a:cubicBezTo>
                    <a:cubicBezTo>
                      <a:pt x="12374" y="18268"/>
                      <a:pt x="13259" y="18699"/>
                      <a:pt x="13609" y="19270"/>
                    </a:cubicBezTo>
                    <a:cubicBezTo>
                      <a:pt x="13966" y="19823"/>
                      <a:pt x="14113" y="20561"/>
                      <a:pt x="14704" y="20579"/>
                    </a:cubicBezTo>
                    <a:lnTo>
                      <a:pt x="14734" y="20579"/>
                    </a:lnTo>
                    <a:cubicBezTo>
                      <a:pt x="15331" y="20579"/>
                      <a:pt x="15785" y="20088"/>
                      <a:pt x="15404" y="19307"/>
                    </a:cubicBezTo>
                    <a:cubicBezTo>
                      <a:pt x="14999" y="18490"/>
                      <a:pt x="14611" y="17770"/>
                      <a:pt x="14870" y="17697"/>
                    </a:cubicBezTo>
                    <a:cubicBezTo>
                      <a:pt x="14876" y="17697"/>
                      <a:pt x="14888" y="17697"/>
                      <a:pt x="14894" y="17697"/>
                    </a:cubicBezTo>
                    <a:cubicBezTo>
                      <a:pt x="15128" y="17697"/>
                      <a:pt x="16037" y="18004"/>
                      <a:pt x="17015" y="18004"/>
                    </a:cubicBezTo>
                    <a:cubicBezTo>
                      <a:pt x="17593" y="18004"/>
                      <a:pt x="18195" y="17893"/>
                      <a:pt x="18693" y="17549"/>
                    </a:cubicBezTo>
                    <a:cubicBezTo>
                      <a:pt x="20094" y="16590"/>
                      <a:pt x="22037" y="15385"/>
                      <a:pt x="21115" y="12595"/>
                    </a:cubicBezTo>
                    <a:lnTo>
                      <a:pt x="21115" y="12595"/>
                    </a:lnTo>
                    <a:lnTo>
                      <a:pt x="21164" y="12595"/>
                    </a:lnTo>
                    <a:cubicBezTo>
                      <a:pt x="21471" y="12595"/>
                      <a:pt x="23020" y="12478"/>
                      <a:pt x="23241" y="10062"/>
                    </a:cubicBezTo>
                    <a:cubicBezTo>
                      <a:pt x="23481" y="7382"/>
                      <a:pt x="21889" y="799"/>
                      <a:pt x="13597" y="99"/>
                    </a:cubicBezTo>
                    <a:cubicBezTo>
                      <a:pt x="12743" y="31"/>
                      <a:pt x="11938" y="0"/>
                      <a:pt x="11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529;p21"/>
              <p:cNvGrpSpPr/>
              <p:nvPr/>
            </p:nvGrpSpPr>
            <p:grpSpPr>
              <a:xfrm>
                <a:off x="1459126" y="2549075"/>
                <a:ext cx="848725" cy="608875"/>
                <a:chOff x="1459126" y="2549075"/>
                <a:chExt cx="848725" cy="608875"/>
              </a:xfrm>
            </p:grpSpPr>
            <p:sp>
              <p:nvSpPr>
                <p:cNvPr id="32" name="Google Shape;530;p21"/>
                <p:cNvSpPr/>
                <p:nvPr/>
              </p:nvSpPr>
              <p:spPr>
                <a:xfrm>
                  <a:off x="1912751" y="2564925"/>
                  <a:ext cx="395100" cy="593025"/>
                </a:xfrm>
                <a:custGeom>
                  <a:avLst/>
                  <a:gdLst/>
                  <a:ahLst/>
                  <a:cxnLst/>
                  <a:rect l="l" t="t" r="r" b="b"/>
                  <a:pathLst>
                    <a:path w="15804" h="23721" extrusionOk="0">
                      <a:moveTo>
                        <a:pt x="4850" y="6"/>
                      </a:moveTo>
                      <a:cubicBezTo>
                        <a:pt x="4137" y="6"/>
                        <a:pt x="2736" y="234"/>
                        <a:pt x="2275" y="1973"/>
                      </a:cubicBezTo>
                      <a:cubicBezTo>
                        <a:pt x="1666" y="4321"/>
                        <a:pt x="129" y="7241"/>
                        <a:pt x="904" y="10603"/>
                      </a:cubicBezTo>
                      <a:cubicBezTo>
                        <a:pt x="1666" y="13965"/>
                        <a:pt x="0" y="16904"/>
                        <a:pt x="1740" y="18754"/>
                      </a:cubicBezTo>
                      <a:cubicBezTo>
                        <a:pt x="3418" y="20555"/>
                        <a:pt x="7419" y="23720"/>
                        <a:pt x="11335" y="23720"/>
                      </a:cubicBezTo>
                      <a:cubicBezTo>
                        <a:pt x="11476" y="23720"/>
                        <a:pt x="11618" y="23720"/>
                        <a:pt x="11753" y="23708"/>
                      </a:cubicBezTo>
                      <a:cubicBezTo>
                        <a:pt x="15804" y="23468"/>
                        <a:pt x="15711" y="19922"/>
                        <a:pt x="15029" y="18569"/>
                      </a:cubicBezTo>
                      <a:cubicBezTo>
                        <a:pt x="14365" y="17217"/>
                        <a:pt x="12829" y="14334"/>
                        <a:pt x="12699" y="12650"/>
                      </a:cubicBezTo>
                      <a:cubicBezTo>
                        <a:pt x="12570" y="10990"/>
                        <a:pt x="10610" y="1733"/>
                        <a:pt x="5268" y="31"/>
                      </a:cubicBezTo>
                      <a:cubicBezTo>
                        <a:pt x="5127" y="12"/>
                        <a:pt x="4991" y="0"/>
                        <a:pt x="4850" y="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1;p21"/>
                <p:cNvSpPr/>
                <p:nvPr/>
              </p:nvSpPr>
              <p:spPr>
                <a:xfrm>
                  <a:off x="1459126" y="2549075"/>
                  <a:ext cx="395550" cy="593200"/>
                </a:xfrm>
                <a:custGeom>
                  <a:avLst/>
                  <a:gdLst/>
                  <a:ahLst/>
                  <a:cxnLst/>
                  <a:rect l="l" t="t" r="r" b="b"/>
                  <a:pathLst>
                    <a:path w="15822" h="23728" extrusionOk="0">
                      <a:moveTo>
                        <a:pt x="10997" y="1"/>
                      </a:moveTo>
                      <a:cubicBezTo>
                        <a:pt x="10843" y="1"/>
                        <a:pt x="10695" y="13"/>
                        <a:pt x="10554" y="38"/>
                      </a:cubicBezTo>
                      <a:cubicBezTo>
                        <a:pt x="5194" y="1734"/>
                        <a:pt x="3252" y="10979"/>
                        <a:pt x="3123" y="12657"/>
                      </a:cubicBezTo>
                      <a:cubicBezTo>
                        <a:pt x="2994" y="14323"/>
                        <a:pt x="1463" y="17224"/>
                        <a:pt x="775" y="18576"/>
                      </a:cubicBezTo>
                      <a:cubicBezTo>
                        <a:pt x="111" y="19904"/>
                        <a:pt x="0" y="23475"/>
                        <a:pt x="4045" y="23715"/>
                      </a:cubicBezTo>
                      <a:cubicBezTo>
                        <a:pt x="4186" y="23721"/>
                        <a:pt x="4327" y="23727"/>
                        <a:pt x="4469" y="23727"/>
                      </a:cubicBezTo>
                      <a:cubicBezTo>
                        <a:pt x="8384" y="23727"/>
                        <a:pt x="12404" y="20562"/>
                        <a:pt x="14082" y="18761"/>
                      </a:cubicBezTo>
                      <a:cubicBezTo>
                        <a:pt x="15822" y="16892"/>
                        <a:pt x="14138" y="13954"/>
                        <a:pt x="14912" y="10610"/>
                      </a:cubicBezTo>
                      <a:cubicBezTo>
                        <a:pt x="15687" y="7248"/>
                        <a:pt x="14156" y="4328"/>
                        <a:pt x="13529" y="1956"/>
                      </a:cubicBezTo>
                      <a:cubicBezTo>
                        <a:pt x="13068" y="235"/>
                        <a:pt x="11704" y="1"/>
                        <a:pt x="109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532;p21"/>
              <p:cNvSpPr/>
              <p:nvPr/>
            </p:nvSpPr>
            <p:spPr>
              <a:xfrm>
                <a:off x="1834226" y="2227925"/>
                <a:ext cx="114650" cy="514800"/>
              </a:xfrm>
              <a:custGeom>
                <a:avLst/>
                <a:gdLst/>
                <a:ahLst/>
                <a:cxnLst/>
                <a:rect l="l" t="t" r="r" b="b"/>
                <a:pathLst>
                  <a:path w="4586" h="20592" extrusionOk="0">
                    <a:moveTo>
                      <a:pt x="3215" y="0"/>
                    </a:moveTo>
                    <a:cubicBezTo>
                      <a:pt x="3215" y="0"/>
                      <a:pt x="2109" y="609"/>
                      <a:pt x="775" y="683"/>
                    </a:cubicBezTo>
                    <a:cubicBezTo>
                      <a:pt x="775" y="683"/>
                      <a:pt x="1666" y="9724"/>
                      <a:pt x="1236" y="13253"/>
                    </a:cubicBezTo>
                    <a:cubicBezTo>
                      <a:pt x="793" y="16799"/>
                      <a:pt x="0" y="18090"/>
                      <a:pt x="0" y="18090"/>
                    </a:cubicBezTo>
                    <a:cubicBezTo>
                      <a:pt x="13" y="18422"/>
                      <a:pt x="142" y="18520"/>
                      <a:pt x="289" y="18520"/>
                    </a:cubicBezTo>
                    <a:cubicBezTo>
                      <a:pt x="510" y="18520"/>
                      <a:pt x="775" y="18293"/>
                      <a:pt x="775" y="18293"/>
                    </a:cubicBezTo>
                    <a:lnTo>
                      <a:pt x="1371" y="17174"/>
                    </a:lnTo>
                    <a:cubicBezTo>
                      <a:pt x="1414" y="17174"/>
                      <a:pt x="1463" y="17168"/>
                      <a:pt x="1506" y="17168"/>
                    </a:cubicBezTo>
                    <a:cubicBezTo>
                      <a:pt x="2348" y="17168"/>
                      <a:pt x="2385" y="17654"/>
                      <a:pt x="2385" y="17654"/>
                    </a:cubicBezTo>
                    <a:lnTo>
                      <a:pt x="2201" y="18133"/>
                    </a:lnTo>
                    <a:lnTo>
                      <a:pt x="3953" y="20592"/>
                    </a:lnTo>
                    <a:lnTo>
                      <a:pt x="4586" y="18096"/>
                    </a:lnTo>
                    <a:cubicBezTo>
                      <a:pt x="4586" y="18096"/>
                      <a:pt x="2975" y="16412"/>
                      <a:pt x="3252" y="11900"/>
                    </a:cubicBezTo>
                    <a:cubicBezTo>
                      <a:pt x="3547" y="7413"/>
                      <a:pt x="3215" y="0"/>
                      <a:pt x="3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3;p21"/>
              <p:cNvSpPr/>
              <p:nvPr/>
            </p:nvSpPr>
            <p:spPr>
              <a:xfrm>
                <a:off x="1625226" y="3065100"/>
                <a:ext cx="639600" cy="411550"/>
              </a:xfrm>
              <a:custGeom>
                <a:avLst/>
                <a:gdLst/>
                <a:ahLst/>
                <a:cxnLst/>
                <a:rect l="l" t="t" r="r" b="b"/>
                <a:pathLst>
                  <a:path w="25584" h="16462" extrusionOk="0">
                    <a:moveTo>
                      <a:pt x="18373" y="1"/>
                    </a:moveTo>
                    <a:cubicBezTo>
                      <a:pt x="15589" y="1"/>
                      <a:pt x="12540" y="1003"/>
                      <a:pt x="11003" y="1500"/>
                    </a:cubicBezTo>
                    <a:cubicBezTo>
                      <a:pt x="9436" y="1998"/>
                      <a:pt x="6756" y="1832"/>
                      <a:pt x="3996" y="2072"/>
                    </a:cubicBezTo>
                    <a:cubicBezTo>
                      <a:pt x="1242" y="2312"/>
                      <a:pt x="1" y="4070"/>
                      <a:pt x="634" y="4826"/>
                    </a:cubicBezTo>
                    <a:cubicBezTo>
                      <a:pt x="1267" y="5563"/>
                      <a:pt x="4113" y="4660"/>
                      <a:pt x="5496" y="6319"/>
                    </a:cubicBezTo>
                    <a:cubicBezTo>
                      <a:pt x="6897" y="7985"/>
                      <a:pt x="8766" y="8889"/>
                      <a:pt x="9842" y="9411"/>
                    </a:cubicBezTo>
                    <a:cubicBezTo>
                      <a:pt x="10174" y="9559"/>
                      <a:pt x="10727" y="9792"/>
                      <a:pt x="11354" y="10112"/>
                    </a:cubicBezTo>
                    <a:cubicBezTo>
                      <a:pt x="11723" y="10278"/>
                      <a:pt x="12110" y="10462"/>
                      <a:pt x="12516" y="10665"/>
                    </a:cubicBezTo>
                    <a:cubicBezTo>
                      <a:pt x="13610" y="11255"/>
                      <a:pt x="14734" y="11938"/>
                      <a:pt x="15331" y="12626"/>
                    </a:cubicBezTo>
                    <a:cubicBezTo>
                      <a:pt x="16474" y="14009"/>
                      <a:pt x="20445" y="15712"/>
                      <a:pt x="21982" y="16283"/>
                    </a:cubicBezTo>
                    <a:cubicBezTo>
                      <a:pt x="22252" y="16394"/>
                      <a:pt x="22541" y="16455"/>
                      <a:pt x="22836" y="16462"/>
                    </a:cubicBezTo>
                    <a:cubicBezTo>
                      <a:pt x="23881" y="16462"/>
                      <a:pt x="24582" y="15552"/>
                      <a:pt x="24864" y="13972"/>
                    </a:cubicBezTo>
                    <a:cubicBezTo>
                      <a:pt x="25233" y="11993"/>
                      <a:pt x="25104" y="8409"/>
                      <a:pt x="25344" y="5121"/>
                    </a:cubicBezTo>
                    <a:cubicBezTo>
                      <a:pt x="25583" y="1814"/>
                      <a:pt x="22793" y="388"/>
                      <a:pt x="22793" y="388"/>
                    </a:cubicBezTo>
                    <a:cubicBezTo>
                      <a:pt x="22793" y="388"/>
                      <a:pt x="21281" y="38"/>
                      <a:pt x="184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4;p21"/>
              <p:cNvSpPr/>
              <p:nvPr/>
            </p:nvSpPr>
            <p:spPr>
              <a:xfrm>
                <a:off x="1524726" y="3048050"/>
                <a:ext cx="355325" cy="574750"/>
              </a:xfrm>
              <a:custGeom>
                <a:avLst/>
                <a:gdLst/>
                <a:ahLst/>
                <a:cxnLst/>
                <a:rect l="l" t="t" r="r" b="b"/>
                <a:pathLst>
                  <a:path w="14213" h="22990" extrusionOk="0">
                    <a:moveTo>
                      <a:pt x="10180" y="0"/>
                    </a:moveTo>
                    <a:lnTo>
                      <a:pt x="8207" y="1500"/>
                    </a:lnTo>
                    <a:cubicBezTo>
                      <a:pt x="7315" y="1205"/>
                      <a:pt x="6541" y="1076"/>
                      <a:pt x="5852" y="1076"/>
                    </a:cubicBezTo>
                    <a:cubicBezTo>
                      <a:pt x="4021" y="1076"/>
                      <a:pt x="2791" y="1992"/>
                      <a:pt x="1623" y="3147"/>
                    </a:cubicBezTo>
                    <a:cubicBezTo>
                      <a:pt x="1" y="4733"/>
                      <a:pt x="56" y="9595"/>
                      <a:pt x="2054" y="12294"/>
                    </a:cubicBezTo>
                    <a:cubicBezTo>
                      <a:pt x="4045" y="14992"/>
                      <a:pt x="8373" y="15785"/>
                      <a:pt x="10327" y="16154"/>
                    </a:cubicBezTo>
                    <a:cubicBezTo>
                      <a:pt x="12307" y="16523"/>
                      <a:pt x="11827" y="17482"/>
                      <a:pt x="11790" y="18275"/>
                    </a:cubicBezTo>
                    <a:cubicBezTo>
                      <a:pt x="11735" y="19074"/>
                      <a:pt x="8741" y="21182"/>
                      <a:pt x="8852" y="22116"/>
                    </a:cubicBezTo>
                    <a:cubicBezTo>
                      <a:pt x="8926" y="22934"/>
                      <a:pt x="10020" y="22989"/>
                      <a:pt x="10309" y="22989"/>
                    </a:cubicBezTo>
                    <a:lnTo>
                      <a:pt x="10383" y="22989"/>
                    </a:lnTo>
                    <a:cubicBezTo>
                      <a:pt x="10383" y="22989"/>
                      <a:pt x="10788" y="21938"/>
                      <a:pt x="11882" y="20733"/>
                    </a:cubicBezTo>
                    <a:cubicBezTo>
                      <a:pt x="12970" y="19516"/>
                      <a:pt x="14132" y="18662"/>
                      <a:pt x="14040" y="16873"/>
                    </a:cubicBezTo>
                    <a:cubicBezTo>
                      <a:pt x="13954" y="15103"/>
                      <a:pt x="12491" y="14562"/>
                      <a:pt x="12491" y="14562"/>
                    </a:cubicBezTo>
                    <a:cubicBezTo>
                      <a:pt x="12491" y="14562"/>
                      <a:pt x="14212" y="13953"/>
                      <a:pt x="13413" y="11808"/>
                    </a:cubicBezTo>
                    <a:cubicBezTo>
                      <a:pt x="12614" y="9669"/>
                      <a:pt x="8698" y="10978"/>
                      <a:pt x="8735" y="8907"/>
                    </a:cubicBezTo>
                    <a:cubicBezTo>
                      <a:pt x="8791" y="6854"/>
                      <a:pt x="7942" y="5342"/>
                      <a:pt x="9178" y="3750"/>
                    </a:cubicBezTo>
                    <a:cubicBezTo>
                      <a:pt x="10401" y="2182"/>
                      <a:pt x="11305" y="203"/>
                      <a:pt x="11305" y="20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535;p21"/>
              <p:cNvGrpSpPr/>
              <p:nvPr/>
            </p:nvGrpSpPr>
            <p:grpSpPr>
              <a:xfrm>
                <a:off x="1674701" y="3317900"/>
                <a:ext cx="433525" cy="379725"/>
                <a:chOff x="1674701" y="3317900"/>
                <a:chExt cx="433525" cy="379725"/>
              </a:xfrm>
            </p:grpSpPr>
            <p:sp>
              <p:nvSpPr>
                <p:cNvPr id="29" name="Google Shape;536;p21"/>
                <p:cNvSpPr/>
                <p:nvPr/>
              </p:nvSpPr>
              <p:spPr>
                <a:xfrm>
                  <a:off x="1946101" y="3390425"/>
                  <a:ext cx="162125" cy="232050"/>
                </a:xfrm>
                <a:custGeom>
                  <a:avLst/>
                  <a:gdLst/>
                  <a:ahLst/>
                  <a:cxnLst/>
                  <a:rect l="l" t="t" r="r" b="b"/>
                  <a:pathLst>
                    <a:path w="6485" h="9282" extrusionOk="0">
                      <a:moveTo>
                        <a:pt x="3289" y="0"/>
                      </a:moveTo>
                      <a:cubicBezTo>
                        <a:pt x="2317" y="0"/>
                        <a:pt x="1051" y="277"/>
                        <a:pt x="590" y="1512"/>
                      </a:cubicBezTo>
                      <a:cubicBezTo>
                        <a:pt x="0" y="3104"/>
                        <a:pt x="1715" y="3953"/>
                        <a:pt x="1715" y="3953"/>
                      </a:cubicBezTo>
                      <a:cubicBezTo>
                        <a:pt x="1494" y="4506"/>
                        <a:pt x="1770" y="4856"/>
                        <a:pt x="1770" y="4856"/>
                      </a:cubicBezTo>
                      <a:cubicBezTo>
                        <a:pt x="1475" y="5416"/>
                        <a:pt x="1715" y="5692"/>
                        <a:pt x="1715" y="5692"/>
                      </a:cubicBezTo>
                      <a:cubicBezTo>
                        <a:pt x="1205" y="6129"/>
                        <a:pt x="910" y="6774"/>
                        <a:pt x="922" y="7444"/>
                      </a:cubicBezTo>
                      <a:cubicBezTo>
                        <a:pt x="922" y="8360"/>
                        <a:pt x="2047" y="9282"/>
                        <a:pt x="3436" y="9282"/>
                      </a:cubicBezTo>
                      <a:cubicBezTo>
                        <a:pt x="3842" y="9282"/>
                        <a:pt x="4241" y="9202"/>
                        <a:pt x="4616" y="9054"/>
                      </a:cubicBezTo>
                      <a:cubicBezTo>
                        <a:pt x="6485" y="8311"/>
                        <a:pt x="6190" y="6374"/>
                        <a:pt x="6153" y="3455"/>
                      </a:cubicBezTo>
                      <a:cubicBezTo>
                        <a:pt x="6116" y="517"/>
                        <a:pt x="4032" y="56"/>
                        <a:pt x="4032" y="56"/>
                      </a:cubicBezTo>
                      <a:cubicBezTo>
                        <a:pt x="3787" y="19"/>
                        <a:pt x="3535" y="0"/>
                        <a:pt x="3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7;p21"/>
                <p:cNvSpPr/>
                <p:nvPr/>
              </p:nvSpPr>
              <p:spPr>
                <a:xfrm>
                  <a:off x="1674701" y="3385650"/>
                  <a:ext cx="162300" cy="232075"/>
                </a:xfrm>
                <a:custGeom>
                  <a:avLst/>
                  <a:gdLst/>
                  <a:ahLst/>
                  <a:cxnLst/>
                  <a:rect l="l" t="t" r="r" b="b"/>
                  <a:pathLst>
                    <a:path w="6492" h="9283" extrusionOk="0">
                      <a:moveTo>
                        <a:pt x="3154" y="1"/>
                      </a:moveTo>
                      <a:cubicBezTo>
                        <a:pt x="2921" y="1"/>
                        <a:pt x="2687" y="13"/>
                        <a:pt x="2460" y="44"/>
                      </a:cubicBezTo>
                      <a:cubicBezTo>
                        <a:pt x="2460" y="44"/>
                        <a:pt x="370" y="505"/>
                        <a:pt x="333" y="3443"/>
                      </a:cubicBezTo>
                      <a:cubicBezTo>
                        <a:pt x="296" y="6381"/>
                        <a:pt x="1" y="8323"/>
                        <a:pt x="1870" y="9061"/>
                      </a:cubicBezTo>
                      <a:cubicBezTo>
                        <a:pt x="2245" y="9208"/>
                        <a:pt x="2638" y="9282"/>
                        <a:pt x="3037" y="9282"/>
                      </a:cubicBezTo>
                      <a:cubicBezTo>
                        <a:pt x="4433" y="9282"/>
                        <a:pt x="5570" y="8354"/>
                        <a:pt x="5570" y="7438"/>
                      </a:cubicBezTo>
                      <a:cubicBezTo>
                        <a:pt x="5576" y="6762"/>
                        <a:pt x="5287" y="6117"/>
                        <a:pt x="4777" y="5680"/>
                      </a:cubicBezTo>
                      <a:cubicBezTo>
                        <a:pt x="4777" y="5680"/>
                        <a:pt x="5017" y="5422"/>
                        <a:pt x="4722" y="4869"/>
                      </a:cubicBezTo>
                      <a:cubicBezTo>
                        <a:pt x="4722" y="4869"/>
                        <a:pt x="4998" y="4519"/>
                        <a:pt x="4777" y="3947"/>
                      </a:cubicBezTo>
                      <a:cubicBezTo>
                        <a:pt x="4777" y="3947"/>
                        <a:pt x="6492" y="3117"/>
                        <a:pt x="5902" y="1525"/>
                      </a:cubicBezTo>
                      <a:cubicBezTo>
                        <a:pt x="5435" y="265"/>
                        <a:pt x="4132" y="1"/>
                        <a:pt x="3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8;p21"/>
                <p:cNvSpPr/>
                <p:nvPr/>
              </p:nvSpPr>
              <p:spPr>
                <a:xfrm>
                  <a:off x="1792726" y="3317900"/>
                  <a:ext cx="197650" cy="379725"/>
                </a:xfrm>
                <a:custGeom>
                  <a:avLst/>
                  <a:gdLst/>
                  <a:ahLst/>
                  <a:cxnLst/>
                  <a:rect l="l" t="t" r="r" b="b"/>
                  <a:pathLst>
                    <a:path w="7906" h="15189" extrusionOk="0">
                      <a:moveTo>
                        <a:pt x="4654" y="0"/>
                      </a:moveTo>
                      <a:lnTo>
                        <a:pt x="4654" y="4192"/>
                      </a:lnTo>
                      <a:cubicBezTo>
                        <a:pt x="4654" y="4192"/>
                        <a:pt x="1734" y="6817"/>
                        <a:pt x="130" y="6964"/>
                      </a:cubicBezTo>
                      <a:lnTo>
                        <a:pt x="1" y="7579"/>
                      </a:lnTo>
                      <a:cubicBezTo>
                        <a:pt x="1" y="7579"/>
                        <a:pt x="2840" y="6725"/>
                        <a:pt x="4248" y="5563"/>
                      </a:cubicBezTo>
                      <a:lnTo>
                        <a:pt x="4248" y="5563"/>
                      </a:lnTo>
                      <a:cubicBezTo>
                        <a:pt x="4064" y="5729"/>
                        <a:pt x="1144" y="8298"/>
                        <a:pt x="56" y="8390"/>
                      </a:cubicBezTo>
                      <a:lnTo>
                        <a:pt x="554" y="8980"/>
                      </a:lnTo>
                      <a:cubicBezTo>
                        <a:pt x="554" y="8980"/>
                        <a:pt x="4174" y="7075"/>
                        <a:pt x="4303" y="6300"/>
                      </a:cubicBezTo>
                      <a:lnTo>
                        <a:pt x="4303" y="15189"/>
                      </a:lnTo>
                      <a:lnTo>
                        <a:pt x="5766" y="15189"/>
                      </a:lnTo>
                      <a:lnTo>
                        <a:pt x="5766" y="8095"/>
                      </a:lnTo>
                      <a:cubicBezTo>
                        <a:pt x="6295" y="8943"/>
                        <a:pt x="7199" y="8999"/>
                        <a:pt x="7426" y="8999"/>
                      </a:cubicBezTo>
                      <a:cubicBezTo>
                        <a:pt x="7444" y="8999"/>
                        <a:pt x="7463" y="8999"/>
                        <a:pt x="7481" y="8999"/>
                      </a:cubicBezTo>
                      <a:lnTo>
                        <a:pt x="7850" y="8593"/>
                      </a:lnTo>
                      <a:cubicBezTo>
                        <a:pt x="6725" y="8482"/>
                        <a:pt x="6227" y="7358"/>
                        <a:pt x="6227" y="7358"/>
                      </a:cubicBezTo>
                      <a:lnTo>
                        <a:pt x="6227" y="7358"/>
                      </a:lnTo>
                      <a:cubicBezTo>
                        <a:pt x="6781" y="7720"/>
                        <a:pt x="7420" y="7769"/>
                        <a:pt x="7727" y="7769"/>
                      </a:cubicBezTo>
                      <a:cubicBezTo>
                        <a:pt x="7838" y="7769"/>
                        <a:pt x="7905" y="7763"/>
                        <a:pt x="7905" y="7763"/>
                      </a:cubicBezTo>
                      <a:lnTo>
                        <a:pt x="7776" y="7173"/>
                      </a:lnTo>
                      <a:cubicBezTo>
                        <a:pt x="7678" y="7186"/>
                        <a:pt x="7580" y="7186"/>
                        <a:pt x="7481" y="7186"/>
                      </a:cubicBezTo>
                      <a:cubicBezTo>
                        <a:pt x="6092" y="7186"/>
                        <a:pt x="5803" y="5987"/>
                        <a:pt x="5803" y="5987"/>
                      </a:cubicBezTo>
                      <a:lnTo>
                        <a:pt x="5803" y="553"/>
                      </a:lnTo>
                      <a:cubicBezTo>
                        <a:pt x="5410" y="350"/>
                        <a:pt x="5029" y="166"/>
                        <a:pt x="4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539;p21"/>
              <p:cNvSpPr/>
              <p:nvPr/>
            </p:nvSpPr>
            <p:spPr>
              <a:xfrm>
                <a:off x="1513051" y="3450200"/>
                <a:ext cx="724875" cy="855500"/>
              </a:xfrm>
              <a:custGeom>
                <a:avLst/>
                <a:gdLst/>
                <a:ahLst/>
                <a:cxnLst/>
                <a:rect l="l" t="t" r="r" b="b"/>
                <a:pathLst>
                  <a:path w="28995" h="34220" extrusionOk="0">
                    <a:moveTo>
                      <a:pt x="2244" y="0"/>
                    </a:moveTo>
                    <a:cubicBezTo>
                      <a:pt x="1974" y="6"/>
                      <a:pt x="1703" y="43"/>
                      <a:pt x="1445" y="123"/>
                    </a:cubicBezTo>
                    <a:cubicBezTo>
                      <a:pt x="1" y="511"/>
                      <a:pt x="1021" y="2059"/>
                      <a:pt x="1095" y="2803"/>
                    </a:cubicBezTo>
                    <a:cubicBezTo>
                      <a:pt x="1150" y="3522"/>
                      <a:pt x="1593" y="4703"/>
                      <a:pt x="1593" y="4703"/>
                    </a:cubicBezTo>
                    <a:cubicBezTo>
                      <a:pt x="1371" y="5668"/>
                      <a:pt x="2312" y="6995"/>
                      <a:pt x="2312" y="6995"/>
                    </a:cubicBezTo>
                    <a:cubicBezTo>
                      <a:pt x="1851" y="8200"/>
                      <a:pt x="2404" y="8753"/>
                      <a:pt x="2404" y="8753"/>
                    </a:cubicBezTo>
                    <a:cubicBezTo>
                      <a:pt x="1925" y="9528"/>
                      <a:pt x="2422" y="10935"/>
                      <a:pt x="2422" y="10935"/>
                    </a:cubicBezTo>
                    <a:cubicBezTo>
                      <a:pt x="1519" y="12706"/>
                      <a:pt x="2293" y="13855"/>
                      <a:pt x="2293" y="13855"/>
                    </a:cubicBezTo>
                    <a:cubicBezTo>
                      <a:pt x="1648" y="14740"/>
                      <a:pt x="1980" y="16314"/>
                      <a:pt x="1980" y="16314"/>
                    </a:cubicBezTo>
                    <a:cubicBezTo>
                      <a:pt x="947" y="17955"/>
                      <a:pt x="1832" y="19823"/>
                      <a:pt x="1832" y="19823"/>
                    </a:cubicBezTo>
                    <a:cubicBezTo>
                      <a:pt x="1500" y="21114"/>
                      <a:pt x="1740" y="22430"/>
                      <a:pt x="1740" y="22430"/>
                    </a:cubicBezTo>
                    <a:cubicBezTo>
                      <a:pt x="1408" y="24347"/>
                      <a:pt x="2220" y="25017"/>
                      <a:pt x="2220" y="25017"/>
                    </a:cubicBezTo>
                    <a:cubicBezTo>
                      <a:pt x="2367" y="27642"/>
                      <a:pt x="4955" y="28011"/>
                      <a:pt x="4955" y="28011"/>
                    </a:cubicBezTo>
                    <a:cubicBezTo>
                      <a:pt x="5416" y="28939"/>
                      <a:pt x="6141" y="29222"/>
                      <a:pt x="6854" y="29222"/>
                    </a:cubicBezTo>
                    <a:cubicBezTo>
                      <a:pt x="7930" y="29222"/>
                      <a:pt x="8969" y="28589"/>
                      <a:pt x="8969" y="28589"/>
                    </a:cubicBezTo>
                    <a:cubicBezTo>
                      <a:pt x="9313" y="28705"/>
                      <a:pt x="9676" y="28767"/>
                      <a:pt x="10038" y="28779"/>
                    </a:cubicBezTo>
                    <a:cubicBezTo>
                      <a:pt x="10917" y="28779"/>
                      <a:pt x="11163" y="28238"/>
                      <a:pt x="11741" y="28011"/>
                    </a:cubicBezTo>
                    <a:cubicBezTo>
                      <a:pt x="11956" y="27919"/>
                      <a:pt x="12183" y="27870"/>
                      <a:pt x="12417" y="27863"/>
                    </a:cubicBezTo>
                    <a:cubicBezTo>
                      <a:pt x="12841" y="27863"/>
                      <a:pt x="13161" y="28091"/>
                      <a:pt x="13308" y="28638"/>
                    </a:cubicBezTo>
                    <a:cubicBezTo>
                      <a:pt x="13530" y="29455"/>
                      <a:pt x="13142" y="30709"/>
                      <a:pt x="12976" y="31969"/>
                    </a:cubicBezTo>
                    <a:cubicBezTo>
                      <a:pt x="12810" y="33205"/>
                      <a:pt x="13603" y="34219"/>
                      <a:pt x="13603" y="34219"/>
                    </a:cubicBezTo>
                    <a:lnTo>
                      <a:pt x="15490" y="34219"/>
                    </a:lnTo>
                    <a:cubicBezTo>
                      <a:pt x="15454" y="34219"/>
                      <a:pt x="15306" y="34182"/>
                      <a:pt x="15951" y="33076"/>
                    </a:cubicBezTo>
                    <a:cubicBezTo>
                      <a:pt x="16652" y="31889"/>
                      <a:pt x="15693" y="30746"/>
                      <a:pt x="16597" y="29302"/>
                    </a:cubicBezTo>
                    <a:cubicBezTo>
                      <a:pt x="17507" y="27863"/>
                      <a:pt x="17451" y="26032"/>
                      <a:pt x="17451" y="26032"/>
                    </a:cubicBezTo>
                    <a:cubicBezTo>
                      <a:pt x="17894" y="23591"/>
                      <a:pt x="16744" y="23518"/>
                      <a:pt x="15822" y="22485"/>
                    </a:cubicBezTo>
                    <a:cubicBezTo>
                      <a:pt x="15429" y="22061"/>
                      <a:pt x="14808" y="21932"/>
                      <a:pt x="14218" y="21932"/>
                    </a:cubicBezTo>
                    <a:cubicBezTo>
                      <a:pt x="13689" y="21944"/>
                      <a:pt x="13167" y="22024"/>
                      <a:pt x="12663" y="22172"/>
                    </a:cubicBezTo>
                    <a:cubicBezTo>
                      <a:pt x="12454" y="22092"/>
                      <a:pt x="12226" y="22049"/>
                      <a:pt x="12005" y="22042"/>
                    </a:cubicBezTo>
                    <a:cubicBezTo>
                      <a:pt x="11556" y="22030"/>
                      <a:pt x="11151" y="22301"/>
                      <a:pt x="10997" y="22725"/>
                    </a:cubicBezTo>
                    <a:cubicBezTo>
                      <a:pt x="10856" y="22676"/>
                      <a:pt x="10708" y="22651"/>
                      <a:pt x="10561" y="22651"/>
                    </a:cubicBezTo>
                    <a:cubicBezTo>
                      <a:pt x="9805" y="22651"/>
                      <a:pt x="9172" y="23266"/>
                      <a:pt x="9172" y="23266"/>
                    </a:cubicBezTo>
                    <a:cubicBezTo>
                      <a:pt x="9110" y="22885"/>
                      <a:pt x="8803" y="22780"/>
                      <a:pt x="8471" y="22780"/>
                    </a:cubicBezTo>
                    <a:cubicBezTo>
                      <a:pt x="8182" y="22792"/>
                      <a:pt x="7893" y="22848"/>
                      <a:pt x="7616" y="22946"/>
                    </a:cubicBezTo>
                    <a:cubicBezTo>
                      <a:pt x="7696" y="22079"/>
                      <a:pt x="6897" y="21766"/>
                      <a:pt x="6897" y="21766"/>
                    </a:cubicBezTo>
                    <a:cubicBezTo>
                      <a:pt x="7561" y="20512"/>
                      <a:pt x="6621" y="19676"/>
                      <a:pt x="6621" y="19676"/>
                    </a:cubicBezTo>
                    <a:cubicBezTo>
                      <a:pt x="7709" y="18109"/>
                      <a:pt x="7045" y="16295"/>
                      <a:pt x="7045" y="16295"/>
                    </a:cubicBezTo>
                    <a:cubicBezTo>
                      <a:pt x="7506" y="14433"/>
                      <a:pt x="6473" y="13394"/>
                      <a:pt x="6473" y="13394"/>
                    </a:cubicBezTo>
                    <a:cubicBezTo>
                      <a:pt x="7580" y="11919"/>
                      <a:pt x="6270" y="10554"/>
                      <a:pt x="6270" y="10554"/>
                    </a:cubicBezTo>
                    <a:cubicBezTo>
                      <a:pt x="6694" y="10149"/>
                      <a:pt x="6547" y="9257"/>
                      <a:pt x="6510" y="9036"/>
                    </a:cubicBezTo>
                    <a:lnTo>
                      <a:pt x="6510" y="9036"/>
                    </a:lnTo>
                    <a:cubicBezTo>
                      <a:pt x="6682" y="10007"/>
                      <a:pt x="7758" y="10075"/>
                      <a:pt x="8059" y="10075"/>
                    </a:cubicBezTo>
                    <a:lnTo>
                      <a:pt x="8133" y="10075"/>
                    </a:lnTo>
                    <a:cubicBezTo>
                      <a:pt x="8219" y="10917"/>
                      <a:pt x="9307" y="11028"/>
                      <a:pt x="9842" y="11028"/>
                    </a:cubicBezTo>
                    <a:cubicBezTo>
                      <a:pt x="10014" y="11028"/>
                      <a:pt x="10130" y="11015"/>
                      <a:pt x="10130" y="11015"/>
                    </a:cubicBezTo>
                    <a:cubicBezTo>
                      <a:pt x="10296" y="11765"/>
                      <a:pt x="10764" y="11962"/>
                      <a:pt x="11194" y="11962"/>
                    </a:cubicBezTo>
                    <a:cubicBezTo>
                      <a:pt x="11507" y="11950"/>
                      <a:pt x="11809" y="11876"/>
                      <a:pt x="12091" y="11741"/>
                    </a:cubicBezTo>
                    <a:cubicBezTo>
                      <a:pt x="12509" y="12146"/>
                      <a:pt x="13044" y="12275"/>
                      <a:pt x="13560" y="12275"/>
                    </a:cubicBezTo>
                    <a:cubicBezTo>
                      <a:pt x="14452" y="12275"/>
                      <a:pt x="15269" y="11894"/>
                      <a:pt x="15269" y="11894"/>
                    </a:cubicBezTo>
                    <a:cubicBezTo>
                      <a:pt x="15490" y="12109"/>
                      <a:pt x="15798" y="12226"/>
                      <a:pt x="16111" y="12214"/>
                    </a:cubicBezTo>
                    <a:cubicBezTo>
                      <a:pt x="17009" y="12214"/>
                      <a:pt x="18023" y="11501"/>
                      <a:pt x="18023" y="11501"/>
                    </a:cubicBezTo>
                    <a:cubicBezTo>
                      <a:pt x="18213" y="11568"/>
                      <a:pt x="18410" y="11599"/>
                      <a:pt x="18613" y="11599"/>
                    </a:cubicBezTo>
                    <a:cubicBezTo>
                      <a:pt x="19744" y="11599"/>
                      <a:pt x="20033" y="10413"/>
                      <a:pt x="20033" y="10413"/>
                    </a:cubicBezTo>
                    <a:lnTo>
                      <a:pt x="20076" y="10413"/>
                    </a:lnTo>
                    <a:cubicBezTo>
                      <a:pt x="21668" y="10394"/>
                      <a:pt x="21975" y="9313"/>
                      <a:pt x="21975" y="9313"/>
                    </a:cubicBezTo>
                    <a:cubicBezTo>
                      <a:pt x="22172" y="9380"/>
                      <a:pt x="22381" y="9417"/>
                      <a:pt x="22590" y="9423"/>
                    </a:cubicBezTo>
                    <a:cubicBezTo>
                      <a:pt x="23002" y="9423"/>
                      <a:pt x="23119" y="9202"/>
                      <a:pt x="23162" y="9067"/>
                    </a:cubicBezTo>
                    <a:lnTo>
                      <a:pt x="23162" y="9067"/>
                    </a:lnTo>
                    <a:cubicBezTo>
                      <a:pt x="22977" y="10382"/>
                      <a:pt x="23807" y="10603"/>
                      <a:pt x="23807" y="10603"/>
                    </a:cubicBezTo>
                    <a:cubicBezTo>
                      <a:pt x="23586" y="11396"/>
                      <a:pt x="23487" y="12220"/>
                      <a:pt x="23512" y="13044"/>
                    </a:cubicBezTo>
                    <a:cubicBezTo>
                      <a:pt x="22602" y="15336"/>
                      <a:pt x="24084" y="16240"/>
                      <a:pt x="24084" y="16240"/>
                    </a:cubicBezTo>
                    <a:cubicBezTo>
                      <a:pt x="22996" y="17611"/>
                      <a:pt x="23807" y="18938"/>
                      <a:pt x="23807" y="18938"/>
                    </a:cubicBezTo>
                    <a:cubicBezTo>
                      <a:pt x="23401" y="19553"/>
                      <a:pt x="23586" y="21415"/>
                      <a:pt x="23586" y="21415"/>
                    </a:cubicBezTo>
                    <a:cubicBezTo>
                      <a:pt x="23045" y="22024"/>
                      <a:pt x="22768" y="23303"/>
                      <a:pt x="22768" y="23303"/>
                    </a:cubicBezTo>
                    <a:cubicBezTo>
                      <a:pt x="20943" y="24077"/>
                      <a:pt x="21035" y="25706"/>
                      <a:pt x="21035" y="25706"/>
                    </a:cubicBezTo>
                    <a:cubicBezTo>
                      <a:pt x="21145" y="25755"/>
                      <a:pt x="21244" y="25841"/>
                      <a:pt x="21311" y="25946"/>
                    </a:cubicBezTo>
                    <a:cubicBezTo>
                      <a:pt x="21570" y="26327"/>
                      <a:pt x="22215" y="26757"/>
                      <a:pt x="22215" y="26757"/>
                    </a:cubicBezTo>
                    <a:cubicBezTo>
                      <a:pt x="21496" y="27089"/>
                      <a:pt x="20850" y="29455"/>
                      <a:pt x="20648" y="30027"/>
                    </a:cubicBezTo>
                    <a:cubicBezTo>
                      <a:pt x="20586" y="30193"/>
                      <a:pt x="20654" y="30267"/>
                      <a:pt x="20777" y="30267"/>
                    </a:cubicBezTo>
                    <a:cubicBezTo>
                      <a:pt x="21109" y="30267"/>
                      <a:pt x="21871" y="29750"/>
                      <a:pt x="22067" y="28921"/>
                    </a:cubicBezTo>
                    <a:cubicBezTo>
                      <a:pt x="22362" y="27796"/>
                      <a:pt x="23180" y="27384"/>
                      <a:pt x="23180" y="27384"/>
                    </a:cubicBezTo>
                    <a:cubicBezTo>
                      <a:pt x="23567" y="28251"/>
                      <a:pt x="24194" y="28521"/>
                      <a:pt x="24852" y="28521"/>
                    </a:cubicBezTo>
                    <a:cubicBezTo>
                      <a:pt x="25565" y="28521"/>
                      <a:pt x="26309" y="28195"/>
                      <a:pt x="26800" y="27974"/>
                    </a:cubicBezTo>
                    <a:cubicBezTo>
                      <a:pt x="27741" y="27550"/>
                      <a:pt x="27649" y="25405"/>
                      <a:pt x="27649" y="25405"/>
                    </a:cubicBezTo>
                    <a:cubicBezTo>
                      <a:pt x="27649" y="25405"/>
                      <a:pt x="27962" y="25276"/>
                      <a:pt x="28497" y="23782"/>
                    </a:cubicBezTo>
                    <a:cubicBezTo>
                      <a:pt x="28835" y="22928"/>
                      <a:pt x="28749" y="21975"/>
                      <a:pt x="28276" y="21194"/>
                    </a:cubicBezTo>
                    <a:cubicBezTo>
                      <a:pt x="28927" y="19197"/>
                      <a:pt x="27852" y="18035"/>
                      <a:pt x="27852" y="18035"/>
                    </a:cubicBezTo>
                    <a:cubicBezTo>
                      <a:pt x="28798" y="16461"/>
                      <a:pt x="27833" y="15078"/>
                      <a:pt x="27833" y="15078"/>
                    </a:cubicBezTo>
                    <a:cubicBezTo>
                      <a:pt x="28632" y="13726"/>
                      <a:pt x="27759" y="12435"/>
                      <a:pt x="27759" y="12435"/>
                    </a:cubicBezTo>
                    <a:cubicBezTo>
                      <a:pt x="28552" y="11286"/>
                      <a:pt x="27981" y="9792"/>
                      <a:pt x="27981" y="9792"/>
                    </a:cubicBezTo>
                    <a:cubicBezTo>
                      <a:pt x="28995" y="8311"/>
                      <a:pt x="28036" y="7352"/>
                      <a:pt x="28036" y="7352"/>
                    </a:cubicBezTo>
                    <a:cubicBezTo>
                      <a:pt x="28036" y="7352"/>
                      <a:pt x="28663" y="7167"/>
                      <a:pt x="28589" y="5151"/>
                    </a:cubicBezTo>
                    <a:cubicBezTo>
                      <a:pt x="28540" y="3424"/>
                      <a:pt x="26973" y="3301"/>
                      <a:pt x="26524" y="3301"/>
                    </a:cubicBezTo>
                    <a:lnTo>
                      <a:pt x="26407" y="3301"/>
                    </a:lnTo>
                    <a:cubicBezTo>
                      <a:pt x="26032" y="2895"/>
                      <a:pt x="25663" y="2754"/>
                      <a:pt x="25344" y="2754"/>
                    </a:cubicBezTo>
                    <a:cubicBezTo>
                      <a:pt x="24581" y="2754"/>
                      <a:pt x="24041" y="3541"/>
                      <a:pt x="24041" y="3541"/>
                    </a:cubicBezTo>
                    <a:cubicBezTo>
                      <a:pt x="23942" y="3510"/>
                      <a:pt x="23844" y="3498"/>
                      <a:pt x="23739" y="3498"/>
                    </a:cubicBezTo>
                    <a:cubicBezTo>
                      <a:pt x="22658" y="3498"/>
                      <a:pt x="21809" y="5016"/>
                      <a:pt x="21809" y="5016"/>
                    </a:cubicBezTo>
                    <a:lnTo>
                      <a:pt x="21729" y="5016"/>
                    </a:lnTo>
                    <a:cubicBezTo>
                      <a:pt x="20574" y="5016"/>
                      <a:pt x="20641" y="5834"/>
                      <a:pt x="20641" y="5834"/>
                    </a:cubicBezTo>
                    <a:cubicBezTo>
                      <a:pt x="20439" y="5784"/>
                      <a:pt x="20230" y="5754"/>
                      <a:pt x="20021" y="5754"/>
                    </a:cubicBezTo>
                    <a:cubicBezTo>
                      <a:pt x="19344" y="5748"/>
                      <a:pt x="18717" y="6104"/>
                      <a:pt x="18392" y="6700"/>
                    </a:cubicBezTo>
                    <a:cubicBezTo>
                      <a:pt x="18152" y="6571"/>
                      <a:pt x="17888" y="6510"/>
                      <a:pt x="17617" y="6504"/>
                    </a:cubicBezTo>
                    <a:cubicBezTo>
                      <a:pt x="16707" y="6510"/>
                      <a:pt x="16136" y="7315"/>
                      <a:pt x="16136" y="7315"/>
                    </a:cubicBezTo>
                    <a:cubicBezTo>
                      <a:pt x="15902" y="7247"/>
                      <a:pt x="15656" y="7217"/>
                      <a:pt x="15417" y="7217"/>
                    </a:cubicBezTo>
                    <a:cubicBezTo>
                      <a:pt x="14396" y="7217"/>
                      <a:pt x="13843" y="7831"/>
                      <a:pt x="13843" y="7831"/>
                    </a:cubicBezTo>
                    <a:cubicBezTo>
                      <a:pt x="13339" y="7167"/>
                      <a:pt x="12743" y="6977"/>
                      <a:pt x="12233" y="6977"/>
                    </a:cubicBezTo>
                    <a:cubicBezTo>
                      <a:pt x="11790" y="6983"/>
                      <a:pt x="11360" y="7106"/>
                      <a:pt x="10979" y="7333"/>
                    </a:cubicBezTo>
                    <a:cubicBezTo>
                      <a:pt x="10942" y="6393"/>
                      <a:pt x="10198" y="6245"/>
                      <a:pt x="9737" y="6245"/>
                    </a:cubicBezTo>
                    <a:cubicBezTo>
                      <a:pt x="9614" y="6245"/>
                      <a:pt x="9491" y="6258"/>
                      <a:pt x="9368" y="6276"/>
                    </a:cubicBezTo>
                    <a:cubicBezTo>
                      <a:pt x="9202" y="5225"/>
                      <a:pt x="7598" y="5041"/>
                      <a:pt x="7598" y="5041"/>
                    </a:cubicBezTo>
                    <a:cubicBezTo>
                      <a:pt x="8114" y="3762"/>
                      <a:pt x="6688" y="3320"/>
                      <a:pt x="6688" y="3320"/>
                    </a:cubicBezTo>
                    <a:cubicBezTo>
                      <a:pt x="6744" y="2176"/>
                      <a:pt x="5600" y="1807"/>
                      <a:pt x="5600" y="1807"/>
                    </a:cubicBezTo>
                    <a:cubicBezTo>
                      <a:pt x="5422" y="578"/>
                      <a:pt x="4777" y="302"/>
                      <a:pt x="4236" y="302"/>
                    </a:cubicBezTo>
                    <a:cubicBezTo>
                      <a:pt x="3959" y="308"/>
                      <a:pt x="3689" y="363"/>
                      <a:pt x="3443" y="474"/>
                    </a:cubicBezTo>
                    <a:cubicBezTo>
                      <a:pt x="3443" y="474"/>
                      <a:pt x="3092" y="0"/>
                      <a:pt x="22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40;p21"/>
              <p:cNvSpPr/>
              <p:nvPr/>
            </p:nvSpPr>
            <p:spPr>
              <a:xfrm>
                <a:off x="1726651" y="2627300"/>
                <a:ext cx="281400" cy="432450"/>
              </a:xfrm>
              <a:custGeom>
                <a:avLst/>
                <a:gdLst/>
                <a:ahLst/>
                <a:cxnLst/>
                <a:rect l="l" t="t" r="r" b="b"/>
                <a:pathLst>
                  <a:path w="11256" h="17298" extrusionOk="0">
                    <a:moveTo>
                      <a:pt x="6147" y="1"/>
                    </a:moveTo>
                    <a:cubicBezTo>
                      <a:pt x="6141" y="1"/>
                      <a:pt x="6129" y="1"/>
                      <a:pt x="6117" y="1"/>
                    </a:cubicBezTo>
                    <a:cubicBezTo>
                      <a:pt x="6043" y="56"/>
                      <a:pt x="5570" y="873"/>
                      <a:pt x="5514" y="1175"/>
                    </a:cubicBezTo>
                    <a:cubicBezTo>
                      <a:pt x="5483" y="1359"/>
                      <a:pt x="5299" y="1414"/>
                      <a:pt x="5127" y="1414"/>
                    </a:cubicBezTo>
                    <a:cubicBezTo>
                      <a:pt x="5022" y="1414"/>
                      <a:pt x="4918" y="1396"/>
                      <a:pt x="4820" y="1359"/>
                    </a:cubicBezTo>
                    <a:cubicBezTo>
                      <a:pt x="4684" y="1322"/>
                      <a:pt x="4684" y="99"/>
                      <a:pt x="4684" y="99"/>
                    </a:cubicBezTo>
                    <a:cubicBezTo>
                      <a:pt x="4119" y="99"/>
                      <a:pt x="3553" y="548"/>
                      <a:pt x="3553" y="548"/>
                    </a:cubicBezTo>
                    <a:lnTo>
                      <a:pt x="3738" y="1605"/>
                    </a:lnTo>
                    <a:cubicBezTo>
                      <a:pt x="3215" y="2066"/>
                      <a:pt x="3418" y="2502"/>
                      <a:pt x="3418" y="2502"/>
                    </a:cubicBezTo>
                    <a:cubicBezTo>
                      <a:pt x="2681" y="3049"/>
                      <a:pt x="2797" y="4242"/>
                      <a:pt x="2361" y="4242"/>
                    </a:cubicBezTo>
                    <a:cubicBezTo>
                      <a:pt x="1974" y="4223"/>
                      <a:pt x="1974" y="4045"/>
                      <a:pt x="1851" y="4045"/>
                    </a:cubicBezTo>
                    <a:cubicBezTo>
                      <a:pt x="1826" y="4045"/>
                      <a:pt x="1808" y="4045"/>
                      <a:pt x="1795" y="4051"/>
                    </a:cubicBezTo>
                    <a:cubicBezTo>
                      <a:pt x="1623" y="4131"/>
                      <a:pt x="1377" y="4371"/>
                      <a:pt x="1586" y="4525"/>
                    </a:cubicBezTo>
                    <a:cubicBezTo>
                      <a:pt x="1777" y="4691"/>
                      <a:pt x="1605" y="4691"/>
                      <a:pt x="1377" y="4973"/>
                    </a:cubicBezTo>
                    <a:cubicBezTo>
                      <a:pt x="1132" y="5262"/>
                      <a:pt x="1642" y="5828"/>
                      <a:pt x="1832" y="5895"/>
                    </a:cubicBezTo>
                    <a:cubicBezTo>
                      <a:pt x="1845" y="5902"/>
                      <a:pt x="1857" y="5902"/>
                      <a:pt x="1869" y="5902"/>
                    </a:cubicBezTo>
                    <a:cubicBezTo>
                      <a:pt x="2121" y="5902"/>
                      <a:pt x="2963" y="5465"/>
                      <a:pt x="2963" y="5465"/>
                    </a:cubicBezTo>
                    <a:lnTo>
                      <a:pt x="2963" y="5465"/>
                    </a:lnTo>
                    <a:cubicBezTo>
                      <a:pt x="2736" y="5957"/>
                      <a:pt x="2773" y="6633"/>
                      <a:pt x="2773" y="6633"/>
                    </a:cubicBezTo>
                    <a:cubicBezTo>
                      <a:pt x="2773" y="6633"/>
                      <a:pt x="2631" y="6221"/>
                      <a:pt x="2269" y="6221"/>
                    </a:cubicBezTo>
                    <a:cubicBezTo>
                      <a:pt x="2189" y="6227"/>
                      <a:pt x="2115" y="6246"/>
                      <a:pt x="2041" y="6276"/>
                    </a:cubicBezTo>
                    <a:cubicBezTo>
                      <a:pt x="1513" y="6485"/>
                      <a:pt x="1494" y="6879"/>
                      <a:pt x="1494" y="6879"/>
                    </a:cubicBezTo>
                    <a:cubicBezTo>
                      <a:pt x="1869" y="6897"/>
                      <a:pt x="2023" y="7278"/>
                      <a:pt x="2023" y="7278"/>
                    </a:cubicBezTo>
                    <a:cubicBezTo>
                      <a:pt x="1" y="10659"/>
                      <a:pt x="1" y="15927"/>
                      <a:pt x="683" y="16683"/>
                    </a:cubicBezTo>
                    <a:cubicBezTo>
                      <a:pt x="1070" y="17089"/>
                      <a:pt x="1574" y="17298"/>
                      <a:pt x="2293" y="17298"/>
                    </a:cubicBezTo>
                    <a:cubicBezTo>
                      <a:pt x="2871" y="17298"/>
                      <a:pt x="3590" y="17168"/>
                      <a:pt x="4512" y="16904"/>
                    </a:cubicBezTo>
                    <a:cubicBezTo>
                      <a:pt x="6608" y="16302"/>
                      <a:pt x="10063" y="13868"/>
                      <a:pt x="10647" y="11354"/>
                    </a:cubicBezTo>
                    <a:cubicBezTo>
                      <a:pt x="11255" y="8846"/>
                      <a:pt x="9178" y="7407"/>
                      <a:pt x="9178" y="7407"/>
                    </a:cubicBezTo>
                    <a:cubicBezTo>
                      <a:pt x="9178" y="7407"/>
                      <a:pt x="9251" y="6670"/>
                      <a:pt x="9178" y="5182"/>
                    </a:cubicBezTo>
                    <a:cubicBezTo>
                      <a:pt x="9129" y="3855"/>
                      <a:pt x="8182" y="3781"/>
                      <a:pt x="7973" y="3781"/>
                    </a:cubicBezTo>
                    <a:lnTo>
                      <a:pt x="7930" y="3781"/>
                    </a:lnTo>
                    <a:cubicBezTo>
                      <a:pt x="8041" y="2349"/>
                      <a:pt x="6664" y="1931"/>
                      <a:pt x="6664" y="1740"/>
                    </a:cubicBezTo>
                    <a:cubicBezTo>
                      <a:pt x="6682" y="1531"/>
                      <a:pt x="7082" y="837"/>
                      <a:pt x="7155" y="511"/>
                    </a:cubicBezTo>
                    <a:cubicBezTo>
                      <a:pt x="7241" y="216"/>
                      <a:pt x="6344" y="1"/>
                      <a:pt x="6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roup 3"/>
          <p:cNvGrpSpPr/>
          <p:nvPr/>
        </p:nvGrpSpPr>
        <p:grpSpPr>
          <a:xfrm>
            <a:off x="3210279" y="1275881"/>
            <a:ext cx="5478113" cy="2557139"/>
            <a:chOff x="3210276" y="1253447"/>
            <a:chExt cx="5478113" cy="2557139"/>
          </a:xfrm>
        </p:grpSpPr>
        <p:grpSp>
          <p:nvGrpSpPr>
            <p:cNvPr id="34" name="Group 11"/>
            <p:cNvGrpSpPr/>
            <p:nvPr/>
          </p:nvGrpSpPr>
          <p:grpSpPr>
            <a:xfrm flipH="1">
              <a:off x="3210276" y="1253447"/>
              <a:ext cx="5478113" cy="2557139"/>
              <a:chOff x="0" y="0"/>
              <a:chExt cx="6238240" cy="2012950"/>
            </a:xfrm>
            <a:solidFill>
              <a:schemeClr val="accent2">
                <a:lumMod val="60000"/>
                <a:lumOff val="40000"/>
              </a:schemeClr>
            </a:solidFill>
          </p:grpSpPr>
          <p:sp>
            <p:nvSpPr>
              <p:cNvPr id="35"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3" name="Rectangle 2"/>
            <p:cNvSpPr/>
            <p:nvPr/>
          </p:nvSpPr>
          <p:spPr>
            <a:xfrm>
              <a:off x="4015210" y="1354122"/>
              <a:ext cx="4473311" cy="2400657"/>
            </a:xfrm>
            <a:prstGeom prst="rect">
              <a:avLst/>
            </a:prstGeom>
          </p:spPr>
          <p:txBody>
            <a:bodyPr wrap="square">
              <a:spAutoFit/>
            </a:bodyPr>
            <a:lstStyle/>
            <a:p>
              <a:pPr algn="just">
                <a:lnSpc>
                  <a:spcPct val="150000"/>
                </a:lnSpc>
              </a:pPr>
              <a:r>
                <a:rPr lang="vi-VN" sz="2000" dirty="0"/>
                <a:t>Một người bị mất máu liên tục sẽ yếu dần và nguy hiểm đến tính mạng. Máu có vai trò gì đối với cơ thể? Máu lưu thông trong cơ thể như thế nào và tim có vai trò gì trong quá trình đó?</a:t>
              </a:r>
              <a:endParaRPr lang="en-US" sz="2000" dirty="0"/>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2768" name="Google Shape;2768;p41"/>
          <p:cNvSpPr txBox="1">
            <a:spLocks noGrp="1"/>
          </p:cNvSpPr>
          <p:nvPr>
            <p:ph type="title" idx="2"/>
          </p:nvPr>
        </p:nvSpPr>
        <p:spPr>
          <a:xfrm>
            <a:off x="726785" y="249091"/>
            <a:ext cx="7704000" cy="572700"/>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chemeClr val="accent1">
                    <a:lumMod val="75000"/>
                  </a:schemeClr>
                </a:solidFill>
                <a:latin typeface="+mn-lt"/>
              </a:rPr>
              <a:t>3. Nhóm máu và truyền máu</a:t>
            </a:r>
            <a:endParaRPr sz="2400" dirty="0">
              <a:solidFill>
                <a:schemeClr val="accent1">
                  <a:lumMod val="75000"/>
                </a:schemeClr>
              </a:solidFill>
              <a:latin typeface="+mn-lt"/>
            </a:endParaRPr>
          </a:p>
        </p:txBody>
      </p:sp>
      <p:grpSp>
        <p:nvGrpSpPr>
          <p:cNvPr id="2778" name="Google Shape;2778;p41"/>
          <p:cNvGrpSpPr/>
          <p:nvPr/>
        </p:nvGrpSpPr>
        <p:grpSpPr>
          <a:xfrm>
            <a:off x="8445074" y="677618"/>
            <a:ext cx="482790" cy="288346"/>
            <a:chOff x="5553085" y="1156120"/>
            <a:chExt cx="482790" cy="288346"/>
          </a:xfrm>
        </p:grpSpPr>
        <p:sp>
          <p:nvSpPr>
            <p:cNvPr id="2779" name="Google Shape;2779;p41"/>
            <p:cNvSpPr/>
            <p:nvPr/>
          </p:nvSpPr>
          <p:spPr>
            <a:xfrm>
              <a:off x="5553085" y="1156120"/>
              <a:ext cx="482790" cy="288346"/>
            </a:xfrm>
            <a:custGeom>
              <a:avLst/>
              <a:gdLst/>
              <a:ahLst/>
              <a:cxnLst/>
              <a:rect l="l" t="t" r="r" b="b"/>
              <a:pathLst>
                <a:path w="8360" h="4993" extrusionOk="0">
                  <a:moveTo>
                    <a:pt x="5835" y="0"/>
                  </a:moveTo>
                  <a:cubicBezTo>
                    <a:pt x="5095" y="0"/>
                    <a:pt x="4235" y="175"/>
                    <a:pt x="3375" y="535"/>
                  </a:cubicBezTo>
                  <a:cubicBezTo>
                    <a:pt x="1308" y="1386"/>
                    <a:pt x="1" y="2966"/>
                    <a:pt x="457" y="4061"/>
                  </a:cubicBezTo>
                  <a:cubicBezTo>
                    <a:pt x="719" y="4672"/>
                    <a:pt x="1503" y="4992"/>
                    <a:pt x="2516" y="4992"/>
                  </a:cubicBezTo>
                  <a:cubicBezTo>
                    <a:pt x="3264" y="4992"/>
                    <a:pt x="4137" y="4817"/>
                    <a:pt x="5016" y="4456"/>
                  </a:cubicBezTo>
                  <a:cubicBezTo>
                    <a:pt x="7053" y="3605"/>
                    <a:pt x="8360" y="2024"/>
                    <a:pt x="7904" y="960"/>
                  </a:cubicBezTo>
                  <a:cubicBezTo>
                    <a:pt x="7640" y="328"/>
                    <a:pt x="68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1"/>
            <p:cNvSpPr/>
            <p:nvPr/>
          </p:nvSpPr>
          <p:spPr>
            <a:xfrm>
              <a:off x="5628564" y="1200992"/>
              <a:ext cx="296719" cy="131785"/>
            </a:xfrm>
            <a:custGeom>
              <a:avLst/>
              <a:gdLst/>
              <a:ahLst/>
              <a:cxnLst/>
              <a:rect l="l" t="t" r="r" b="b"/>
              <a:pathLst>
                <a:path w="5138" h="2282" extrusionOk="0">
                  <a:moveTo>
                    <a:pt x="5138" y="1"/>
                  </a:moveTo>
                  <a:lnTo>
                    <a:pt x="4074" y="670"/>
                  </a:lnTo>
                  <a:cubicBezTo>
                    <a:pt x="4074" y="670"/>
                    <a:pt x="3916" y="596"/>
                    <a:pt x="3643" y="596"/>
                  </a:cubicBezTo>
                  <a:cubicBezTo>
                    <a:pt x="3420" y="596"/>
                    <a:pt x="3121" y="644"/>
                    <a:pt x="2767" y="822"/>
                  </a:cubicBezTo>
                  <a:cubicBezTo>
                    <a:pt x="1976" y="1186"/>
                    <a:pt x="1703" y="1794"/>
                    <a:pt x="1703" y="1794"/>
                  </a:cubicBezTo>
                  <a:cubicBezTo>
                    <a:pt x="1703" y="1794"/>
                    <a:pt x="1429" y="2037"/>
                    <a:pt x="882" y="2037"/>
                  </a:cubicBezTo>
                  <a:cubicBezTo>
                    <a:pt x="274" y="2098"/>
                    <a:pt x="1" y="2189"/>
                    <a:pt x="1" y="2189"/>
                  </a:cubicBezTo>
                  <a:cubicBezTo>
                    <a:pt x="1" y="2189"/>
                    <a:pt x="301" y="2281"/>
                    <a:pt x="805" y="2281"/>
                  </a:cubicBezTo>
                  <a:cubicBezTo>
                    <a:pt x="1264" y="2281"/>
                    <a:pt x="1891" y="2205"/>
                    <a:pt x="2615" y="1916"/>
                  </a:cubicBezTo>
                  <a:cubicBezTo>
                    <a:pt x="4134" y="1338"/>
                    <a:pt x="5137" y="1"/>
                    <a:pt x="5138"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1"/>
            <p:cNvSpPr/>
            <p:nvPr/>
          </p:nvSpPr>
          <p:spPr>
            <a:xfrm>
              <a:off x="5591719" y="1358995"/>
              <a:ext cx="298452" cy="71264"/>
            </a:xfrm>
            <a:custGeom>
              <a:avLst/>
              <a:gdLst/>
              <a:ahLst/>
              <a:cxnLst/>
              <a:rect l="l" t="t" r="r" b="b"/>
              <a:pathLst>
                <a:path w="5168" h="1234" extrusionOk="0">
                  <a:moveTo>
                    <a:pt x="244" y="0"/>
                  </a:moveTo>
                  <a:cubicBezTo>
                    <a:pt x="244" y="1"/>
                    <a:pt x="0" y="456"/>
                    <a:pt x="304" y="852"/>
                  </a:cubicBezTo>
                  <a:cubicBezTo>
                    <a:pt x="520" y="1088"/>
                    <a:pt x="1146" y="1233"/>
                    <a:pt x="1860" y="1233"/>
                  </a:cubicBezTo>
                  <a:cubicBezTo>
                    <a:pt x="2155" y="1233"/>
                    <a:pt x="2465" y="1209"/>
                    <a:pt x="2766" y="1155"/>
                  </a:cubicBezTo>
                  <a:cubicBezTo>
                    <a:pt x="3800" y="973"/>
                    <a:pt x="5168" y="122"/>
                    <a:pt x="5168" y="122"/>
                  </a:cubicBezTo>
                  <a:lnTo>
                    <a:pt x="5168" y="122"/>
                  </a:lnTo>
                  <a:cubicBezTo>
                    <a:pt x="5167" y="122"/>
                    <a:pt x="3739" y="517"/>
                    <a:pt x="2736" y="700"/>
                  </a:cubicBezTo>
                  <a:cubicBezTo>
                    <a:pt x="2639" y="717"/>
                    <a:pt x="2539" y="724"/>
                    <a:pt x="2436" y="724"/>
                  </a:cubicBezTo>
                  <a:cubicBezTo>
                    <a:pt x="1442" y="724"/>
                    <a:pt x="244" y="1"/>
                    <a:pt x="244"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2" name="Google Shape;2782;p41"/>
          <p:cNvGrpSpPr/>
          <p:nvPr/>
        </p:nvGrpSpPr>
        <p:grpSpPr>
          <a:xfrm>
            <a:off x="7546146" y="206357"/>
            <a:ext cx="547759" cy="422730"/>
            <a:chOff x="6441271" y="1438170"/>
            <a:chExt cx="547759" cy="422730"/>
          </a:xfrm>
        </p:grpSpPr>
        <p:sp>
          <p:nvSpPr>
            <p:cNvPr id="2783" name="Google Shape;2783;p41"/>
            <p:cNvSpPr/>
            <p:nvPr/>
          </p:nvSpPr>
          <p:spPr>
            <a:xfrm>
              <a:off x="6441271" y="1438170"/>
              <a:ext cx="547759" cy="422730"/>
            </a:xfrm>
            <a:custGeom>
              <a:avLst/>
              <a:gdLst/>
              <a:ahLst/>
              <a:cxnLst/>
              <a:rect l="l" t="t" r="r" b="b"/>
              <a:pathLst>
                <a:path w="9485" h="7320" extrusionOk="0">
                  <a:moveTo>
                    <a:pt x="4068" y="0"/>
                  </a:moveTo>
                  <a:cubicBezTo>
                    <a:pt x="2631" y="0"/>
                    <a:pt x="1354" y="664"/>
                    <a:pt x="822" y="1851"/>
                  </a:cubicBezTo>
                  <a:cubicBezTo>
                    <a:pt x="1" y="3584"/>
                    <a:pt x="1095" y="5833"/>
                    <a:pt x="3284" y="6836"/>
                  </a:cubicBezTo>
                  <a:cubicBezTo>
                    <a:pt x="3988" y="7164"/>
                    <a:pt x="4722" y="7319"/>
                    <a:pt x="5418" y="7319"/>
                  </a:cubicBezTo>
                  <a:cubicBezTo>
                    <a:pt x="6854" y="7319"/>
                    <a:pt x="8131" y="6656"/>
                    <a:pt x="8664" y="5468"/>
                  </a:cubicBezTo>
                  <a:cubicBezTo>
                    <a:pt x="9484" y="3736"/>
                    <a:pt x="8390" y="1487"/>
                    <a:pt x="6202" y="484"/>
                  </a:cubicBezTo>
                  <a:cubicBezTo>
                    <a:pt x="5497" y="156"/>
                    <a:pt x="4764" y="0"/>
                    <a:pt x="4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1"/>
            <p:cNvSpPr/>
            <p:nvPr/>
          </p:nvSpPr>
          <p:spPr>
            <a:xfrm>
              <a:off x="6553652" y="1515208"/>
              <a:ext cx="338819" cy="213848"/>
            </a:xfrm>
            <a:custGeom>
              <a:avLst/>
              <a:gdLst/>
              <a:ahLst/>
              <a:cxnLst/>
              <a:rect l="l" t="t" r="r" b="b"/>
              <a:pathLst>
                <a:path w="5867" h="3703" extrusionOk="0">
                  <a:moveTo>
                    <a:pt x="213" y="1"/>
                  </a:moveTo>
                  <a:lnTo>
                    <a:pt x="243" y="730"/>
                  </a:lnTo>
                  <a:cubicBezTo>
                    <a:pt x="243" y="730"/>
                    <a:pt x="0" y="2463"/>
                    <a:pt x="2493" y="3435"/>
                  </a:cubicBezTo>
                  <a:cubicBezTo>
                    <a:pt x="2992" y="3626"/>
                    <a:pt x="3427" y="3702"/>
                    <a:pt x="3804" y="3702"/>
                  </a:cubicBezTo>
                  <a:cubicBezTo>
                    <a:pt x="5287" y="3702"/>
                    <a:pt x="5867" y="2524"/>
                    <a:pt x="5867" y="2523"/>
                  </a:cubicBezTo>
                  <a:lnTo>
                    <a:pt x="5867" y="2523"/>
                  </a:lnTo>
                  <a:lnTo>
                    <a:pt x="4803" y="2858"/>
                  </a:lnTo>
                  <a:cubicBezTo>
                    <a:pt x="4803" y="2858"/>
                    <a:pt x="4803" y="1976"/>
                    <a:pt x="3496" y="1338"/>
                  </a:cubicBezTo>
                  <a:cubicBezTo>
                    <a:pt x="3066" y="1128"/>
                    <a:pt x="2687" y="1060"/>
                    <a:pt x="2375" y="1060"/>
                  </a:cubicBezTo>
                  <a:cubicBezTo>
                    <a:pt x="1781" y="1060"/>
                    <a:pt x="1429" y="1308"/>
                    <a:pt x="1429" y="1308"/>
                  </a:cubicBezTo>
                  <a:cubicBezTo>
                    <a:pt x="1429" y="1308"/>
                    <a:pt x="1424" y="1308"/>
                    <a:pt x="1414" y="1308"/>
                  </a:cubicBezTo>
                  <a:cubicBezTo>
                    <a:pt x="1360" y="1308"/>
                    <a:pt x="1160" y="1287"/>
                    <a:pt x="851" y="1004"/>
                  </a:cubicBezTo>
                  <a:cubicBezTo>
                    <a:pt x="456" y="639"/>
                    <a:pt x="213" y="1"/>
                    <a:pt x="21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1"/>
            <p:cNvSpPr/>
            <p:nvPr/>
          </p:nvSpPr>
          <p:spPr>
            <a:xfrm>
              <a:off x="6627340" y="1480904"/>
              <a:ext cx="249365" cy="92284"/>
            </a:xfrm>
            <a:custGeom>
              <a:avLst/>
              <a:gdLst/>
              <a:ahLst/>
              <a:cxnLst/>
              <a:rect l="l" t="t" r="r" b="b"/>
              <a:pathLst>
                <a:path w="4318" h="1598" extrusionOk="0">
                  <a:moveTo>
                    <a:pt x="1343" y="0"/>
                  </a:moveTo>
                  <a:cubicBezTo>
                    <a:pt x="589" y="0"/>
                    <a:pt x="1" y="321"/>
                    <a:pt x="1" y="321"/>
                  </a:cubicBezTo>
                  <a:cubicBezTo>
                    <a:pt x="1" y="321"/>
                    <a:pt x="822" y="382"/>
                    <a:pt x="2007" y="534"/>
                  </a:cubicBezTo>
                  <a:cubicBezTo>
                    <a:pt x="3192" y="686"/>
                    <a:pt x="4317" y="1598"/>
                    <a:pt x="4317" y="1598"/>
                  </a:cubicBezTo>
                  <a:cubicBezTo>
                    <a:pt x="4317" y="1598"/>
                    <a:pt x="3192" y="443"/>
                    <a:pt x="2068" y="108"/>
                  </a:cubicBezTo>
                  <a:cubicBezTo>
                    <a:pt x="1819" y="30"/>
                    <a:pt x="1573" y="0"/>
                    <a:pt x="1343"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1"/>
            <p:cNvSpPr/>
            <p:nvPr/>
          </p:nvSpPr>
          <p:spPr>
            <a:xfrm>
              <a:off x="6509762" y="1622275"/>
              <a:ext cx="198429" cy="191383"/>
            </a:xfrm>
            <a:custGeom>
              <a:avLst/>
              <a:gdLst/>
              <a:ahLst/>
              <a:cxnLst/>
              <a:rect l="l" t="t" r="r" b="b"/>
              <a:pathLst>
                <a:path w="3436" h="3314" extrusionOk="0">
                  <a:moveTo>
                    <a:pt x="0" y="1"/>
                  </a:moveTo>
                  <a:cubicBezTo>
                    <a:pt x="0" y="1"/>
                    <a:pt x="61" y="1369"/>
                    <a:pt x="1003" y="2220"/>
                  </a:cubicBezTo>
                  <a:cubicBezTo>
                    <a:pt x="1946" y="3101"/>
                    <a:pt x="3435" y="3314"/>
                    <a:pt x="3435" y="3314"/>
                  </a:cubicBezTo>
                  <a:cubicBezTo>
                    <a:pt x="3435" y="3314"/>
                    <a:pt x="1794" y="2524"/>
                    <a:pt x="1125" y="1764"/>
                  </a:cubicBezTo>
                  <a:cubicBezTo>
                    <a:pt x="456" y="1034"/>
                    <a:pt x="1" y="1"/>
                    <a:pt x="0"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726785" y="951757"/>
            <a:ext cx="2468478" cy="461665"/>
          </a:xfrm>
          <a:prstGeom prst="rect">
            <a:avLst/>
          </a:prstGeom>
          <a:noFill/>
        </p:spPr>
        <p:txBody>
          <a:bodyPr wrap="square" rtlCol="0">
            <a:spAutoFit/>
          </a:bodyPr>
          <a:lstStyle/>
          <a:p>
            <a:r>
              <a:rPr lang="vi-VN" sz="2400" b="1" dirty="0"/>
              <a:t>b) Truyền máu</a:t>
            </a:r>
            <a:endParaRPr lang="en-US" sz="2400" b="1" dirty="0"/>
          </a:p>
        </p:txBody>
      </p:sp>
      <p:grpSp>
        <p:nvGrpSpPr>
          <p:cNvPr id="7" name="Group 6"/>
          <p:cNvGrpSpPr/>
          <p:nvPr/>
        </p:nvGrpSpPr>
        <p:grpSpPr>
          <a:xfrm>
            <a:off x="821932" y="1517938"/>
            <a:ext cx="6061753" cy="621532"/>
            <a:chOff x="821932" y="1517938"/>
            <a:chExt cx="6061753" cy="621532"/>
          </a:xfrm>
        </p:grpSpPr>
        <p:sp>
          <p:nvSpPr>
            <p:cNvPr id="5" name="TextBox 4"/>
            <p:cNvSpPr txBox="1"/>
            <p:nvPr/>
          </p:nvSpPr>
          <p:spPr>
            <a:xfrm>
              <a:off x="1477950" y="1585472"/>
              <a:ext cx="5405735" cy="553998"/>
            </a:xfrm>
            <a:prstGeom prst="rect">
              <a:avLst/>
            </a:prstGeom>
            <a:noFill/>
          </p:spPr>
          <p:txBody>
            <a:bodyPr wrap="square" rtlCol="0">
              <a:spAutoFit/>
            </a:bodyPr>
            <a:lstStyle/>
            <a:p>
              <a:pPr algn="just">
                <a:lnSpc>
                  <a:spcPct val="150000"/>
                </a:lnSpc>
              </a:pPr>
              <a:r>
                <a:rPr lang="vi-VN" sz="2000" i="1" dirty="0">
                  <a:solidFill>
                    <a:srgbClr val="002060"/>
                  </a:solidFill>
                </a:rPr>
                <a:t>Thảo luận nhóm để thực hiện yêu cầu sau:</a:t>
              </a:r>
              <a:endParaRPr lang="en-US" sz="2000" i="1" dirty="0">
                <a:solidFill>
                  <a:srgbClr val="002060"/>
                </a:solidFill>
              </a:endParaRPr>
            </a:p>
          </p:txBody>
        </p:sp>
        <p:pic>
          <p:nvPicPr>
            <p:cNvPr id="6" name="Picture 5"/>
            <p:cNvPicPr>
              <a:picLocks noChangeAspect="1"/>
            </p:cNvPicPr>
            <p:nvPr/>
          </p:nvPicPr>
          <p:blipFill>
            <a:blip r:embed="rId3"/>
            <a:stretch>
              <a:fillRect/>
            </a:stretch>
          </p:blipFill>
          <p:spPr>
            <a:xfrm>
              <a:off x="821932" y="1517938"/>
              <a:ext cx="624613" cy="604898"/>
            </a:xfrm>
            <a:prstGeom prst="rect">
              <a:avLst/>
            </a:prstGeom>
          </p:spPr>
        </p:pic>
      </p:grpSp>
      <p:sp>
        <p:nvSpPr>
          <p:cNvPr id="22" name="TextBox 21"/>
          <p:cNvSpPr txBox="1"/>
          <p:nvPr/>
        </p:nvSpPr>
        <p:spPr>
          <a:xfrm>
            <a:off x="726784" y="2227352"/>
            <a:ext cx="4389745" cy="240065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vi-VN" sz="2000" dirty="0"/>
              <a:t>Vẽ Hình 33.4 vào vở rồi hoàn thành mũi sơ đồ truyền máu bằng cách đánh dấu chiều mũi tên để thể hiện mối quan hệ cho, nhận giữa các nhóm máu.</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249" y="2122836"/>
            <a:ext cx="3176304" cy="3004030"/>
          </a:xfrm>
          <a:prstGeom prst="rect">
            <a:avLst/>
          </a:prstGeom>
        </p:spPr>
      </p:pic>
    </p:spTree>
    <p:extLst>
      <p:ext uri="{BB962C8B-B14F-4D97-AF65-F5344CB8AC3E}">
        <p14:creationId xmlns:p14="http://schemas.microsoft.com/office/powerpoint/2010/main" val="386442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445708" y="2294612"/>
            <a:ext cx="606175" cy="606175"/>
          </a:xfrm>
          <a:prstGeom prst="rect">
            <a:avLst/>
          </a:prstGeom>
          <a:solidFill>
            <a:srgbClr val="EF4968"/>
          </a:solidFill>
          <a:ln>
            <a:solidFill>
              <a:srgbClr val="EF49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4"/>
                </a:solidFill>
              </a:rPr>
              <a:t>A</a:t>
            </a:r>
            <a:endParaRPr lang="en-US" sz="2400" dirty="0">
              <a:solidFill>
                <a:schemeClr val="accent4"/>
              </a:solidFill>
            </a:endParaRPr>
          </a:p>
        </p:txBody>
      </p:sp>
      <p:sp>
        <p:nvSpPr>
          <p:cNvPr id="15" name="Rectangle 14"/>
          <p:cNvSpPr/>
          <p:nvPr/>
        </p:nvSpPr>
        <p:spPr>
          <a:xfrm>
            <a:off x="6070722" y="2294612"/>
            <a:ext cx="606175" cy="606175"/>
          </a:xfrm>
          <a:prstGeom prst="rect">
            <a:avLst/>
          </a:prstGeom>
          <a:solidFill>
            <a:srgbClr val="4BC0B2"/>
          </a:solidFill>
          <a:ln>
            <a:solidFill>
              <a:srgbClr val="4BC0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4"/>
                </a:solidFill>
              </a:rPr>
              <a:t>B</a:t>
            </a:r>
            <a:endParaRPr lang="en-US" sz="2400" dirty="0">
              <a:solidFill>
                <a:schemeClr val="accent4"/>
              </a:solidFill>
            </a:endParaRPr>
          </a:p>
        </p:txBody>
      </p:sp>
      <p:sp>
        <p:nvSpPr>
          <p:cNvPr id="16" name="Oval 15"/>
          <p:cNvSpPr/>
          <p:nvPr/>
        </p:nvSpPr>
        <p:spPr>
          <a:xfrm>
            <a:off x="4238896" y="331451"/>
            <a:ext cx="629379" cy="629379"/>
          </a:xfrm>
          <a:prstGeom prst="ellipse">
            <a:avLst/>
          </a:prstGeom>
          <a:solidFill>
            <a:srgbClr val="D1C129"/>
          </a:solidFill>
          <a:ln>
            <a:solidFill>
              <a:srgbClr val="D1C1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4"/>
                </a:solidFill>
              </a:rPr>
              <a:t>O</a:t>
            </a:r>
            <a:endParaRPr lang="en-US" sz="2400" dirty="0">
              <a:solidFill>
                <a:schemeClr val="accent4"/>
              </a:solidFill>
            </a:endParaRPr>
          </a:p>
        </p:txBody>
      </p:sp>
      <p:grpSp>
        <p:nvGrpSpPr>
          <p:cNvPr id="19" name="Group 18"/>
          <p:cNvGrpSpPr/>
          <p:nvPr/>
        </p:nvGrpSpPr>
        <p:grpSpPr>
          <a:xfrm>
            <a:off x="4276096" y="3200075"/>
            <a:ext cx="629379" cy="629379"/>
            <a:chOff x="6189832" y="3377604"/>
            <a:chExt cx="629379" cy="629379"/>
          </a:xfrm>
        </p:grpSpPr>
        <p:sp>
          <p:nvSpPr>
            <p:cNvPr id="17" name="Oval 16"/>
            <p:cNvSpPr/>
            <p:nvPr/>
          </p:nvSpPr>
          <p:spPr>
            <a:xfrm>
              <a:off x="6189832" y="3377604"/>
              <a:ext cx="629379" cy="629379"/>
            </a:xfrm>
            <a:prstGeom prst="ellipse">
              <a:avLst/>
            </a:prstGeom>
            <a:solidFill>
              <a:srgbClr val="94B74A"/>
            </a:solidFill>
            <a:ln>
              <a:solidFill>
                <a:srgbClr val="94B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4"/>
                </a:solidFill>
              </a:endParaRPr>
            </a:p>
          </p:txBody>
        </p:sp>
        <p:sp>
          <p:nvSpPr>
            <p:cNvPr id="18" name="TextBox 17"/>
            <p:cNvSpPr txBox="1"/>
            <p:nvPr/>
          </p:nvSpPr>
          <p:spPr>
            <a:xfrm>
              <a:off x="6201433" y="3461460"/>
              <a:ext cx="606175" cy="461665"/>
            </a:xfrm>
            <a:prstGeom prst="rect">
              <a:avLst/>
            </a:prstGeom>
            <a:noFill/>
          </p:spPr>
          <p:txBody>
            <a:bodyPr wrap="square" rtlCol="0">
              <a:spAutoFit/>
            </a:bodyPr>
            <a:lstStyle/>
            <a:p>
              <a:pPr algn="ctr"/>
              <a:r>
                <a:rPr lang="vi-VN" sz="2400" dirty="0">
                  <a:solidFill>
                    <a:schemeClr val="accent4"/>
                  </a:solidFill>
                </a:rPr>
                <a:t>AB</a:t>
              </a:r>
              <a:endParaRPr lang="en-US" sz="2400" dirty="0">
                <a:solidFill>
                  <a:schemeClr val="accent4"/>
                </a:solidFill>
              </a:endParaRPr>
            </a:p>
          </p:txBody>
        </p:sp>
      </p:grpSp>
      <p:sp>
        <p:nvSpPr>
          <p:cNvPr id="20" name="Rectangle 19"/>
          <p:cNvSpPr/>
          <p:nvPr/>
        </p:nvSpPr>
        <p:spPr>
          <a:xfrm>
            <a:off x="2564795" y="2294612"/>
            <a:ext cx="606175" cy="606175"/>
          </a:xfrm>
          <a:prstGeom prst="rect">
            <a:avLst/>
          </a:prstGeom>
          <a:solidFill>
            <a:srgbClr val="EF4968"/>
          </a:solidFill>
          <a:ln>
            <a:solidFill>
              <a:srgbClr val="EF49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4"/>
                </a:solidFill>
              </a:rPr>
              <a:t>A</a:t>
            </a:r>
            <a:endParaRPr lang="en-US" sz="2400" dirty="0">
              <a:solidFill>
                <a:schemeClr val="accent4"/>
              </a:solidFill>
            </a:endParaRPr>
          </a:p>
        </p:txBody>
      </p:sp>
      <p:sp>
        <p:nvSpPr>
          <p:cNvPr id="21" name="Rectangle 20"/>
          <p:cNvSpPr/>
          <p:nvPr/>
        </p:nvSpPr>
        <p:spPr>
          <a:xfrm>
            <a:off x="7233215" y="2294612"/>
            <a:ext cx="606175" cy="606175"/>
          </a:xfrm>
          <a:prstGeom prst="rect">
            <a:avLst/>
          </a:prstGeom>
          <a:solidFill>
            <a:srgbClr val="4BC0B2"/>
          </a:solidFill>
          <a:ln>
            <a:solidFill>
              <a:srgbClr val="4BC0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4"/>
                </a:solidFill>
              </a:rPr>
              <a:t>B</a:t>
            </a:r>
            <a:endParaRPr lang="en-US" sz="2400" dirty="0">
              <a:solidFill>
                <a:schemeClr val="accent4"/>
              </a:solidFill>
            </a:endParaRPr>
          </a:p>
        </p:txBody>
      </p:sp>
      <p:sp>
        <p:nvSpPr>
          <p:cNvPr id="22" name="Oval 21"/>
          <p:cNvSpPr/>
          <p:nvPr/>
        </p:nvSpPr>
        <p:spPr>
          <a:xfrm>
            <a:off x="4238896" y="1302150"/>
            <a:ext cx="629379" cy="629379"/>
          </a:xfrm>
          <a:prstGeom prst="ellipse">
            <a:avLst/>
          </a:prstGeom>
          <a:solidFill>
            <a:srgbClr val="D1C129"/>
          </a:solidFill>
          <a:ln>
            <a:solidFill>
              <a:srgbClr val="D1C1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4"/>
                </a:solidFill>
              </a:rPr>
              <a:t>O</a:t>
            </a:r>
            <a:endParaRPr lang="en-US" sz="2400" dirty="0">
              <a:solidFill>
                <a:schemeClr val="accent4"/>
              </a:solidFill>
            </a:endParaRPr>
          </a:p>
        </p:txBody>
      </p:sp>
      <p:grpSp>
        <p:nvGrpSpPr>
          <p:cNvPr id="23" name="Group 22"/>
          <p:cNvGrpSpPr/>
          <p:nvPr/>
        </p:nvGrpSpPr>
        <p:grpSpPr>
          <a:xfrm>
            <a:off x="4287699" y="4171182"/>
            <a:ext cx="629379" cy="629379"/>
            <a:chOff x="6189832" y="3377604"/>
            <a:chExt cx="629379" cy="629379"/>
          </a:xfrm>
        </p:grpSpPr>
        <p:sp>
          <p:nvSpPr>
            <p:cNvPr id="24" name="Oval 23"/>
            <p:cNvSpPr/>
            <p:nvPr/>
          </p:nvSpPr>
          <p:spPr>
            <a:xfrm>
              <a:off x="6189832" y="3377604"/>
              <a:ext cx="629379" cy="629379"/>
            </a:xfrm>
            <a:prstGeom prst="ellipse">
              <a:avLst/>
            </a:prstGeom>
            <a:solidFill>
              <a:srgbClr val="94B74A"/>
            </a:solidFill>
            <a:ln>
              <a:solidFill>
                <a:srgbClr val="94B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4"/>
                </a:solidFill>
              </a:endParaRPr>
            </a:p>
          </p:txBody>
        </p:sp>
        <p:sp>
          <p:nvSpPr>
            <p:cNvPr id="25" name="TextBox 24"/>
            <p:cNvSpPr txBox="1"/>
            <p:nvPr/>
          </p:nvSpPr>
          <p:spPr>
            <a:xfrm>
              <a:off x="6201433" y="3461460"/>
              <a:ext cx="606175" cy="461665"/>
            </a:xfrm>
            <a:prstGeom prst="rect">
              <a:avLst/>
            </a:prstGeom>
            <a:noFill/>
          </p:spPr>
          <p:txBody>
            <a:bodyPr wrap="square" rtlCol="0">
              <a:spAutoFit/>
            </a:bodyPr>
            <a:lstStyle/>
            <a:p>
              <a:pPr algn="ctr"/>
              <a:r>
                <a:rPr lang="vi-VN" sz="2400" dirty="0">
                  <a:solidFill>
                    <a:schemeClr val="accent4"/>
                  </a:solidFill>
                </a:rPr>
                <a:t>AB</a:t>
              </a:r>
              <a:endParaRPr lang="en-US" sz="2400" dirty="0">
                <a:solidFill>
                  <a:schemeClr val="accent4"/>
                </a:solidFill>
              </a:endParaRPr>
            </a:p>
          </p:txBody>
        </p:sp>
      </p:grpSp>
      <p:cxnSp>
        <p:nvCxnSpPr>
          <p:cNvPr id="27" name="Straight Arrow Connector 26"/>
          <p:cNvCxnSpPr/>
          <p:nvPr/>
        </p:nvCxnSpPr>
        <p:spPr>
          <a:xfrm flipV="1">
            <a:off x="4475838" y="960830"/>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686703" y="3829454"/>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641946" y="960830"/>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513038" y="3829454"/>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a:off x="2306327" y="2559258"/>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a:off x="6955056" y="2559257"/>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flipH="1">
            <a:off x="2305390" y="2427039"/>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flipH="1">
            <a:off x="6955056" y="2423306"/>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278469" y="1839432"/>
            <a:ext cx="960428" cy="754534"/>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879878" y="1872964"/>
            <a:ext cx="1083345" cy="721002"/>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4975774" y="2886604"/>
            <a:ext cx="960428" cy="754534"/>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256973" y="2883208"/>
            <a:ext cx="960428" cy="754534"/>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53720"/>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58879" y="1531088"/>
            <a:ext cx="3164109" cy="3612412"/>
          </a:xfrm>
          <a:prstGeom prst="rect">
            <a:avLst/>
          </a:prstGeom>
        </p:spPr>
      </p:pic>
      <p:pic>
        <p:nvPicPr>
          <p:cNvPr id="4" name="Picture 3"/>
          <p:cNvPicPr>
            <a:picLocks noChangeAspect="1"/>
          </p:cNvPicPr>
          <p:nvPr/>
        </p:nvPicPr>
        <p:blipFill>
          <a:blip r:embed="rId3"/>
          <a:stretch>
            <a:fillRect/>
          </a:stretch>
        </p:blipFill>
        <p:spPr>
          <a:xfrm>
            <a:off x="6623998" y="332558"/>
            <a:ext cx="816935" cy="1054699"/>
          </a:xfrm>
          <a:prstGeom prst="rect">
            <a:avLst/>
          </a:prstGeom>
        </p:spPr>
      </p:pic>
      <p:grpSp>
        <p:nvGrpSpPr>
          <p:cNvPr id="10" name="Group 9"/>
          <p:cNvGrpSpPr/>
          <p:nvPr/>
        </p:nvGrpSpPr>
        <p:grpSpPr>
          <a:xfrm>
            <a:off x="479650" y="1003154"/>
            <a:ext cx="5478113" cy="3624188"/>
            <a:chOff x="479650" y="1003154"/>
            <a:chExt cx="5478113" cy="3624188"/>
          </a:xfrm>
        </p:grpSpPr>
        <p:grpSp>
          <p:nvGrpSpPr>
            <p:cNvPr id="8" name="Group 7"/>
            <p:cNvGrpSpPr/>
            <p:nvPr/>
          </p:nvGrpSpPr>
          <p:grpSpPr>
            <a:xfrm>
              <a:off x="479650" y="1003154"/>
              <a:ext cx="5478113" cy="2750139"/>
              <a:chOff x="508357" y="1183907"/>
              <a:chExt cx="5478113" cy="2750139"/>
            </a:xfrm>
            <a:effectLst>
              <a:outerShdw blurRad="50800" dist="38100" dir="13500000" algn="br" rotWithShape="0">
                <a:prstClr val="black">
                  <a:alpha val="40000"/>
                </a:prstClr>
              </a:outerShdw>
            </a:effectLst>
          </p:grpSpPr>
          <p:grpSp>
            <p:nvGrpSpPr>
              <p:cNvPr id="5" name="Group 11"/>
              <p:cNvGrpSpPr/>
              <p:nvPr/>
            </p:nvGrpSpPr>
            <p:grpSpPr>
              <a:xfrm>
                <a:off x="508357" y="1183907"/>
                <a:ext cx="5478113" cy="2750139"/>
                <a:chOff x="0" y="0"/>
                <a:chExt cx="6238240" cy="2181644"/>
              </a:xfrm>
              <a:solidFill>
                <a:schemeClr val="tx2">
                  <a:lumMod val="40000"/>
                  <a:lumOff val="60000"/>
                </a:schemeClr>
              </a:solidFill>
            </p:grpSpPr>
            <p:sp>
              <p:nvSpPr>
                <p:cNvPr id="6" name="Freeform 12"/>
                <p:cNvSpPr/>
                <p:nvPr/>
              </p:nvSpPr>
              <p:spPr>
                <a:xfrm>
                  <a:off x="0" y="0"/>
                  <a:ext cx="6238240" cy="2181644"/>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tx2">
                    <a:lumMod val="20000"/>
                    <a:lumOff val="80000"/>
                  </a:schemeClr>
                </a:solidFill>
              </p:spPr>
            </p:sp>
          </p:grpSp>
          <p:sp>
            <p:nvSpPr>
              <p:cNvPr id="7" name="TextBox 6"/>
              <p:cNvSpPr txBox="1"/>
              <p:nvPr/>
            </p:nvSpPr>
            <p:spPr>
              <a:xfrm>
                <a:off x="758371" y="1314758"/>
                <a:ext cx="4497572" cy="2400657"/>
              </a:xfrm>
              <a:prstGeom prst="rect">
                <a:avLst/>
              </a:prstGeom>
              <a:noFill/>
            </p:spPr>
            <p:txBody>
              <a:bodyPr wrap="square" rtlCol="0">
                <a:spAutoFit/>
              </a:bodyPr>
              <a:lstStyle/>
              <a:p>
                <a:pPr algn="just">
                  <a:lnSpc>
                    <a:spcPct val="150000"/>
                  </a:lnSpc>
                </a:pPr>
                <a:r>
                  <a:rPr lang="vi-VN" sz="2000" dirty="0"/>
                  <a:t>Giả sử một người có nhóm máu A cần được truyền máu, người này có thể nhận những nhóm máu nào? Nếu truyền nhóm máu không phù hợp sẽ dẫn đến hậu quả gì?</a:t>
                </a:r>
                <a:endParaRPr lang="en-US" sz="2000" dirty="0"/>
              </a:p>
            </p:txBody>
          </p:sp>
        </p:grpSp>
        <p:pic>
          <p:nvPicPr>
            <p:cNvPr id="9" name="Picture 8"/>
            <p:cNvPicPr>
              <a:picLocks noChangeAspect="1"/>
            </p:cNvPicPr>
            <p:nvPr/>
          </p:nvPicPr>
          <p:blipFill>
            <a:blip r:embed="rId4"/>
            <a:stretch>
              <a:fillRect/>
            </a:stretch>
          </p:blipFill>
          <p:spPr>
            <a:xfrm>
              <a:off x="3593805" y="3337294"/>
              <a:ext cx="921973" cy="1290048"/>
            </a:xfrm>
            <a:prstGeom prst="rect">
              <a:avLst/>
            </a:prstGeom>
          </p:spPr>
        </p:pic>
      </p:grpSp>
    </p:spTree>
    <p:extLst>
      <p:ext uri="{BB962C8B-B14F-4D97-AF65-F5344CB8AC3E}">
        <p14:creationId xmlns:p14="http://schemas.microsoft.com/office/powerpoint/2010/main" val="2507293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13812" y="92809"/>
            <a:ext cx="6393682" cy="4469110"/>
            <a:chOff x="1201160" y="235759"/>
            <a:chExt cx="6393682" cy="4469110"/>
          </a:xfrm>
        </p:grpSpPr>
        <p:sp>
          <p:nvSpPr>
            <p:cNvPr id="13" name="Rectangle 12"/>
            <p:cNvSpPr/>
            <p:nvPr/>
          </p:nvSpPr>
          <p:spPr>
            <a:xfrm>
              <a:off x="1201160" y="2198920"/>
              <a:ext cx="606175" cy="606175"/>
            </a:xfrm>
            <a:prstGeom prst="rect">
              <a:avLst/>
            </a:prstGeom>
            <a:solidFill>
              <a:srgbClr val="EF4968"/>
            </a:solidFill>
            <a:ln>
              <a:solidFill>
                <a:srgbClr val="EF49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4"/>
                  </a:solidFill>
                </a:rPr>
                <a:t>A</a:t>
              </a:r>
              <a:endParaRPr lang="en-US" sz="2400" dirty="0">
                <a:solidFill>
                  <a:schemeClr val="accent4"/>
                </a:solidFill>
              </a:endParaRPr>
            </a:p>
          </p:txBody>
        </p:sp>
        <p:sp>
          <p:nvSpPr>
            <p:cNvPr id="15" name="Rectangle 14"/>
            <p:cNvSpPr/>
            <p:nvPr/>
          </p:nvSpPr>
          <p:spPr>
            <a:xfrm>
              <a:off x="5826174" y="2198920"/>
              <a:ext cx="606175" cy="606175"/>
            </a:xfrm>
            <a:prstGeom prst="rect">
              <a:avLst/>
            </a:prstGeom>
            <a:solidFill>
              <a:srgbClr val="4BC0B2"/>
            </a:solidFill>
            <a:ln>
              <a:solidFill>
                <a:srgbClr val="4BC0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4"/>
                  </a:solidFill>
                </a:rPr>
                <a:t>B</a:t>
              </a:r>
              <a:endParaRPr lang="en-US" sz="2400" dirty="0">
                <a:solidFill>
                  <a:schemeClr val="accent4"/>
                </a:solidFill>
              </a:endParaRPr>
            </a:p>
          </p:txBody>
        </p:sp>
        <p:sp>
          <p:nvSpPr>
            <p:cNvPr id="16" name="Oval 15"/>
            <p:cNvSpPr/>
            <p:nvPr/>
          </p:nvSpPr>
          <p:spPr>
            <a:xfrm>
              <a:off x="3994348" y="235759"/>
              <a:ext cx="629379" cy="629379"/>
            </a:xfrm>
            <a:prstGeom prst="ellipse">
              <a:avLst/>
            </a:prstGeom>
            <a:solidFill>
              <a:srgbClr val="D1C129"/>
            </a:solidFill>
            <a:ln>
              <a:solidFill>
                <a:srgbClr val="D1C1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4"/>
                  </a:solidFill>
                </a:rPr>
                <a:t>O</a:t>
              </a:r>
              <a:endParaRPr lang="en-US" sz="2400" dirty="0">
                <a:solidFill>
                  <a:schemeClr val="accent4"/>
                </a:solidFill>
              </a:endParaRPr>
            </a:p>
          </p:txBody>
        </p:sp>
        <p:grpSp>
          <p:nvGrpSpPr>
            <p:cNvPr id="19" name="Group 18"/>
            <p:cNvGrpSpPr/>
            <p:nvPr/>
          </p:nvGrpSpPr>
          <p:grpSpPr>
            <a:xfrm>
              <a:off x="4031548" y="3104383"/>
              <a:ext cx="629379" cy="629379"/>
              <a:chOff x="6189832" y="3377604"/>
              <a:chExt cx="629379" cy="629379"/>
            </a:xfrm>
          </p:grpSpPr>
          <p:sp>
            <p:nvSpPr>
              <p:cNvPr id="17" name="Oval 16"/>
              <p:cNvSpPr/>
              <p:nvPr/>
            </p:nvSpPr>
            <p:spPr>
              <a:xfrm>
                <a:off x="6189832" y="3377604"/>
                <a:ext cx="629379" cy="629379"/>
              </a:xfrm>
              <a:prstGeom prst="ellipse">
                <a:avLst/>
              </a:prstGeom>
              <a:solidFill>
                <a:srgbClr val="94B74A"/>
              </a:solidFill>
              <a:ln>
                <a:solidFill>
                  <a:srgbClr val="94B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4"/>
                  </a:solidFill>
                </a:endParaRPr>
              </a:p>
            </p:txBody>
          </p:sp>
          <p:sp>
            <p:nvSpPr>
              <p:cNvPr id="18" name="TextBox 17"/>
              <p:cNvSpPr txBox="1"/>
              <p:nvPr/>
            </p:nvSpPr>
            <p:spPr>
              <a:xfrm>
                <a:off x="6201433" y="3461460"/>
                <a:ext cx="606175" cy="461665"/>
              </a:xfrm>
              <a:prstGeom prst="rect">
                <a:avLst/>
              </a:prstGeom>
              <a:noFill/>
            </p:spPr>
            <p:txBody>
              <a:bodyPr wrap="square" rtlCol="0">
                <a:spAutoFit/>
              </a:bodyPr>
              <a:lstStyle/>
              <a:p>
                <a:pPr algn="ctr"/>
                <a:r>
                  <a:rPr lang="vi-VN" sz="2400" dirty="0">
                    <a:solidFill>
                      <a:schemeClr val="accent4"/>
                    </a:solidFill>
                  </a:rPr>
                  <a:t>AB</a:t>
                </a:r>
                <a:endParaRPr lang="en-US" sz="2400" dirty="0">
                  <a:solidFill>
                    <a:schemeClr val="accent4"/>
                  </a:solidFill>
                </a:endParaRPr>
              </a:p>
            </p:txBody>
          </p:sp>
        </p:grpSp>
        <p:sp>
          <p:nvSpPr>
            <p:cNvPr id="20" name="Rectangle 19"/>
            <p:cNvSpPr/>
            <p:nvPr/>
          </p:nvSpPr>
          <p:spPr>
            <a:xfrm>
              <a:off x="2320247" y="2198920"/>
              <a:ext cx="606175" cy="606175"/>
            </a:xfrm>
            <a:prstGeom prst="rect">
              <a:avLst/>
            </a:prstGeom>
            <a:solidFill>
              <a:srgbClr val="EF4968"/>
            </a:solidFill>
            <a:ln>
              <a:solidFill>
                <a:srgbClr val="EF49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4"/>
                  </a:solidFill>
                </a:rPr>
                <a:t>A</a:t>
              </a:r>
              <a:endParaRPr lang="en-US" sz="2400" dirty="0">
                <a:solidFill>
                  <a:schemeClr val="accent4"/>
                </a:solidFill>
              </a:endParaRPr>
            </a:p>
          </p:txBody>
        </p:sp>
        <p:sp>
          <p:nvSpPr>
            <p:cNvPr id="21" name="Rectangle 20"/>
            <p:cNvSpPr/>
            <p:nvPr/>
          </p:nvSpPr>
          <p:spPr>
            <a:xfrm>
              <a:off x="6988667" y="2198920"/>
              <a:ext cx="606175" cy="606175"/>
            </a:xfrm>
            <a:prstGeom prst="rect">
              <a:avLst/>
            </a:prstGeom>
            <a:solidFill>
              <a:srgbClr val="4BC0B2"/>
            </a:solidFill>
            <a:ln>
              <a:solidFill>
                <a:srgbClr val="4BC0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4"/>
                  </a:solidFill>
                </a:rPr>
                <a:t>B</a:t>
              </a:r>
              <a:endParaRPr lang="en-US" sz="2400" dirty="0">
                <a:solidFill>
                  <a:schemeClr val="accent4"/>
                </a:solidFill>
              </a:endParaRPr>
            </a:p>
          </p:txBody>
        </p:sp>
        <p:sp>
          <p:nvSpPr>
            <p:cNvPr id="22" name="Oval 21"/>
            <p:cNvSpPr/>
            <p:nvPr/>
          </p:nvSpPr>
          <p:spPr>
            <a:xfrm>
              <a:off x="3994348" y="1206458"/>
              <a:ext cx="629379" cy="629379"/>
            </a:xfrm>
            <a:prstGeom prst="ellipse">
              <a:avLst/>
            </a:prstGeom>
            <a:solidFill>
              <a:srgbClr val="D1C129"/>
            </a:solidFill>
            <a:ln>
              <a:solidFill>
                <a:srgbClr val="D1C1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4"/>
                  </a:solidFill>
                </a:rPr>
                <a:t>O</a:t>
              </a:r>
              <a:endParaRPr lang="en-US" sz="2400" dirty="0">
                <a:solidFill>
                  <a:schemeClr val="accent4"/>
                </a:solidFill>
              </a:endParaRPr>
            </a:p>
          </p:txBody>
        </p:sp>
        <p:grpSp>
          <p:nvGrpSpPr>
            <p:cNvPr id="23" name="Group 22"/>
            <p:cNvGrpSpPr/>
            <p:nvPr/>
          </p:nvGrpSpPr>
          <p:grpSpPr>
            <a:xfrm>
              <a:off x="4043151" y="4075490"/>
              <a:ext cx="629379" cy="629379"/>
              <a:chOff x="6189832" y="3377604"/>
              <a:chExt cx="629379" cy="629379"/>
            </a:xfrm>
          </p:grpSpPr>
          <p:sp>
            <p:nvSpPr>
              <p:cNvPr id="24" name="Oval 23"/>
              <p:cNvSpPr/>
              <p:nvPr/>
            </p:nvSpPr>
            <p:spPr>
              <a:xfrm>
                <a:off x="6189832" y="3377604"/>
                <a:ext cx="629379" cy="629379"/>
              </a:xfrm>
              <a:prstGeom prst="ellipse">
                <a:avLst/>
              </a:prstGeom>
              <a:solidFill>
                <a:srgbClr val="94B74A"/>
              </a:solidFill>
              <a:ln>
                <a:solidFill>
                  <a:srgbClr val="94B7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4"/>
                  </a:solidFill>
                </a:endParaRPr>
              </a:p>
            </p:txBody>
          </p:sp>
          <p:sp>
            <p:nvSpPr>
              <p:cNvPr id="25" name="TextBox 24"/>
              <p:cNvSpPr txBox="1"/>
              <p:nvPr/>
            </p:nvSpPr>
            <p:spPr>
              <a:xfrm>
                <a:off x="6201433" y="3461460"/>
                <a:ext cx="606175" cy="461665"/>
              </a:xfrm>
              <a:prstGeom prst="rect">
                <a:avLst/>
              </a:prstGeom>
              <a:noFill/>
            </p:spPr>
            <p:txBody>
              <a:bodyPr wrap="square" rtlCol="0">
                <a:spAutoFit/>
              </a:bodyPr>
              <a:lstStyle/>
              <a:p>
                <a:pPr algn="ctr"/>
                <a:r>
                  <a:rPr lang="vi-VN" sz="2400" dirty="0">
                    <a:solidFill>
                      <a:schemeClr val="accent4"/>
                    </a:solidFill>
                  </a:rPr>
                  <a:t>AB</a:t>
                </a:r>
                <a:endParaRPr lang="en-US" sz="2400" dirty="0">
                  <a:solidFill>
                    <a:schemeClr val="accent4"/>
                  </a:solidFill>
                </a:endParaRPr>
              </a:p>
            </p:txBody>
          </p:sp>
        </p:grpSp>
        <p:cxnSp>
          <p:nvCxnSpPr>
            <p:cNvPr id="27" name="Straight Arrow Connector 26"/>
            <p:cNvCxnSpPr/>
            <p:nvPr/>
          </p:nvCxnSpPr>
          <p:spPr>
            <a:xfrm flipV="1">
              <a:off x="4231290" y="865138"/>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442155" y="3733762"/>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397398" y="865138"/>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268490" y="3733762"/>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a:off x="2061779" y="2463566"/>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a:off x="6710508" y="2463565"/>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flipH="1">
              <a:off x="2060842" y="2331347"/>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flipH="1">
              <a:off x="6710508" y="2327614"/>
              <a:ext cx="0" cy="34132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033921" y="1743740"/>
              <a:ext cx="960428" cy="754534"/>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635330" y="1777272"/>
              <a:ext cx="1083345" cy="721002"/>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4731226" y="2790912"/>
              <a:ext cx="960428" cy="754534"/>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012425" y="2787516"/>
              <a:ext cx="960428" cy="754534"/>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4" name="Straight Arrow Connector 3"/>
          <p:cNvCxnSpPr/>
          <p:nvPr/>
        </p:nvCxnSpPr>
        <p:spPr>
          <a:xfrm>
            <a:off x="2831038" y="2818635"/>
            <a:ext cx="9902" cy="660799"/>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86490" y="3367636"/>
            <a:ext cx="3814184" cy="1477328"/>
          </a:xfrm>
          <a:prstGeom prst="rect">
            <a:avLst/>
          </a:prstGeom>
        </p:spPr>
        <p:txBody>
          <a:bodyPr wrap="square">
            <a:spAutoFit/>
          </a:bodyPr>
          <a:lstStyle/>
          <a:p>
            <a:pPr algn="just">
              <a:lnSpc>
                <a:spcPct val="150000"/>
              </a:lnSpc>
            </a:pPr>
            <a:r>
              <a:rPr lang="vi-VN" sz="2000" dirty="0"/>
              <a:t>Người nhóm máu A có thể nhận máu bởi những người nhóm có máu A hoặc nhóm máu O.</a:t>
            </a:r>
            <a:endParaRPr lang="en-US" sz="2000" dirty="0"/>
          </a:p>
        </p:txBody>
      </p:sp>
      <p:sp>
        <p:nvSpPr>
          <p:cNvPr id="38" name="Oval 37"/>
          <p:cNvSpPr/>
          <p:nvPr/>
        </p:nvSpPr>
        <p:spPr>
          <a:xfrm>
            <a:off x="4207000" y="1063509"/>
            <a:ext cx="629380" cy="629380"/>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400" dirty="0">
                <a:solidFill>
                  <a:schemeClr val="accent4"/>
                </a:solidFill>
              </a:rPr>
              <a:t>O</a:t>
            </a:r>
            <a:endParaRPr lang="en-US" sz="2400" dirty="0">
              <a:solidFill>
                <a:schemeClr val="accent4"/>
              </a:solidFill>
            </a:endParaRPr>
          </a:p>
        </p:txBody>
      </p:sp>
      <p:sp>
        <p:nvSpPr>
          <p:cNvPr id="39" name="Rectangle 38"/>
          <p:cNvSpPr/>
          <p:nvPr/>
        </p:nvSpPr>
        <p:spPr>
          <a:xfrm>
            <a:off x="1412463" y="2055970"/>
            <a:ext cx="606175" cy="60617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400" dirty="0">
                <a:solidFill>
                  <a:schemeClr val="accent4"/>
                </a:solidFill>
              </a:rPr>
              <a:t>A</a:t>
            </a:r>
            <a:endParaRPr lang="en-US" sz="2400" dirty="0">
              <a:solidFill>
                <a:schemeClr val="accent4"/>
              </a:solidFill>
            </a:endParaRPr>
          </a:p>
        </p:txBody>
      </p:sp>
    </p:spTree>
    <p:extLst>
      <p:ext uri="{BB962C8B-B14F-4D97-AF65-F5344CB8AC3E}">
        <p14:creationId xmlns:p14="http://schemas.microsoft.com/office/powerpoint/2010/main" val="40970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par>
                          <p:cTn id="19" fill="hold">
                            <p:stCondLst>
                              <p:cond delay="1500"/>
                            </p:stCondLst>
                            <p:childTnLst>
                              <p:par>
                                <p:cTn id="20" presetID="26" presetClass="emph" presetSubtype="0" repeatCount="indefinite" fill="hold" grpId="1" nodeType="afterEffect">
                                  <p:stCondLst>
                                    <p:cond delay="0"/>
                                  </p:stCondLst>
                                  <p:endCondLst>
                                    <p:cond evt="onNext" delay="0">
                                      <p:tgtEl>
                                        <p:sldTgt/>
                                      </p:tgtEl>
                                    </p:cond>
                                  </p:endCondLst>
                                  <p:childTnLst>
                                    <p:animEffect transition="out" filter="fade">
                                      <p:cBhvr>
                                        <p:cTn id="21" dur="500" tmFilter="0, 0; .2, .5; .8, .5; 1, 0"/>
                                        <p:tgtEl>
                                          <p:spTgt spid="39"/>
                                        </p:tgtEl>
                                      </p:cBhvr>
                                    </p:animEffect>
                                    <p:animScale>
                                      <p:cBhvr>
                                        <p:cTn id="22" dur="250" autoRev="1" fill="hold"/>
                                        <p:tgtEl>
                                          <p:spTgt spid="39"/>
                                        </p:tgtEl>
                                      </p:cBhvr>
                                      <p:by x="105000" y="105000"/>
                                    </p:animScale>
                                  </p:childTnLst>
                                </p:cTn>
                              </p:par>
                              <p:par>
                                <p:cTn id="23" presetID="26" presetClass="emph" presetSubtype="0" repeatCount="indefinite" fill="hold" grpId="1" nodeType="withEffect">
                                  <p:stCondLst>
                                    <p:cond delay="0"/>
                                  </p:stCondLst>
                                  <p:endCondLst>
                                    <p:cond evt="onNext" delay="0">
                                      <p:tgtEl>
                                        <p:sldTgt/>
                                      </p:tgtEl>
                                    </p:cond>
                                  </p:endCondLst>
                                  <p:childTnLst>
                                    <p:animEffect transition="out" filter="fade">
                                      <p:cBhvr>
                                        <p:cTn id="24" dur="500" tmFilter="0, 0; .2, .5; .8, .5; 1, 0"/>
                                        <p:tgtEl>
                                          <p:spTgt spid="38"/>
                                        </p:tgtEl>
                                      </p:cBhvr>
                                    </p:animEffect>
                                    <p:animScale>
                                      <p:cBhvr>
                                        <p:cTn id="25" dur="25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8" grpId="0" animBg="1"/>
      <p:bldP spid="38" grpId="1" animBg="1"/>
      <p:bldP spid="39" grpId="0" animBg="1"/>
      <p:bldP spid="3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58879" y="1531088"/>
            <a:ext cx="3164109" cy="3612412"/>
          </a:xfrm>
          <a:prstGeom prst="rect">
            <a:avLst/>
          </a:prstGeom>
        </p:spPr>
      </p:pic>
      <p:pic>
        <p:nvPicPr>
          <p:cNvPr id="4" name="Picture 3"/>
          <p:cNvPicPr>
            <a:picLocks noChangeAspect="1"/>
          </p:cNvPicPr>
          <p:nvPr/>
        </p:nvPicPr>
        <p:blipFill>
          <a:blip r:embed="rId3"/>
          <a:stretch>
            <a:fillRect/>
          </a:stretch>
        </p:blipFill>
        <p:spPr>
          <a:xfrm>
            <a:off x="6623998" y="332558"/>
            <a:ext cx="816935" cy="1054699"/>
          </a:xfrm>
          <a:prstGeom prst="rect">
            <a:avLst/>
          </a:prstGeom>
        </p:spPr>
      </p:pic>
      <p:sp>
        <p:nvSpPr>
          <p:cNvPr id="2" name="Rectangle 1"/>
          <p:cNvSpPr/>
          <p:nvPr/>
        </p:nvSpPr>
        <p:spPr>
          <a:xfrm>
            <a:off x="744876" y="736617"/>
            <a:ext cx="4926458" cy="1938992"/>
          </a:xfrm>
          <a:prstGeom prst="rect">
            <a:avLst/>
          </a:prstGeom>
        </p:spPr>
        <p:txBody>
          <a:bodyPr wrap="square">
            <a:spAutoFit/>
          </a:bodyPr>
          <a:lstStyle/>
          <a:p>
            <a:pPr algn="just">
              <a:lnSpc>
                <a:spcPct val="150000"/>
              </a:lnSpc>
            </a:pPr>
            <a:r>
              <a:rPr lang="vi-VN" sz="2000" dirty="0"/>
              <a:t>Nếu truyền nhóm máu không phù hợp, hồng cầu của máu truyền vào cơ thể sẽ bị ngưng kết bởi các kháng thể của người nhận ngay trong lòng mạch máu.</a:t>
            </a:r>
            <a:endParaRPr lang="en-US" sz="2000" dirty="0"/>
          </a:p>
        </p:txBody>
      </p:sp>
      <p:sp>
        <p:nvSpPr>
          <p:cNvPr id="10" name="Rectangle 9"/>
          <p:cNvSpPr/>
          <p:nvPr/>
        </p:nvSpPr>
        <p:spPr>
          <a:xfrm>
            <a:off x="1202075" y="3004375"/>
            <a:ext cx="4469259" cy="1477328"/>
          </a:xfrm>
          <a:prstGeom prst="rect">
            <a:avLst/>
          </a:prstGeom>
        </p:spPr>
        <p:txBody>
          <a:bodyPr wrap="square">
            <a:spAutoFit/>
          </a:bodyPr>
          <a:lstStyle/>
          <a:p>
            <a:pPr algn="just">
              <a:lnSpc>
                <a:spcPct val="150000"/>
              </a:lnSpc>
            </a:pPr>
            <a:r>
              <a:rPr lang="vi-VN" sz="2000" dirty="0"/>
              <a:t>có thể xảy ra các phản ứng đồng loạt, gây sốc, nguy hiểm đến tính mạng của người được truyền máu.</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76" y="2505250"/>
            <a:ext cx="687787" cy="782482"/>
          </a:xfrm>
          <a:prstGeom prst="rect">
            <a:avLst/>
          </a:prstGeom>
        </p:spPr>
      </p:pic>
    </p:spTree>
    <p:extLst>
      <p:ext uri="{BB962C8B-B14F-4D97-AF65-F5344CB8AC3E}">
        <p14:creationId xmlns:p14="http://schemas.microsoft.com/office/powerpoint/2010/main" val="31056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08"/>
        <p:cNvGrpSpPr/>
        <p:nvPr/>
      </p:nvGrpSpPr>
      <p:grpSpPr>
        <a:xfrm>
          <a:off x="0" y="0"/>
          <a:ext cx="0" cy="0"/>
          <a:chOff x="0" y="0"/>
          <a:chExt cx="0" cy="0"/>
        </a:xfrm>
      </p:grpSpPr>
      <p:sp>
        <p:nvSpPr>
          <p:cNvPr id="3309" name="Google Shape;3309;p49"/>
          <p:cNvSpPr/>
          <p:nvPr/>
        </p:nvSpPr>
        <p:spPr>
          <a:xfrm>
            <a:off x="4940869" y="952031"/>
            <a:ext cx="3410700" cy="3410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9"/>
          <p:cNvSpPr txBox="1">
            <a:spLocks noGrp="1"/>
          </p:cNvSpPr>
          <p:nvPr>
            <p:ph type="title"/>
          </p:nvPr>
        </p:nvSpPr>
        <p:spPr>
          <a:xfrm>
            <a:off x="4940875" y="1672650"/>
            <a:ext cx="3410700" cy="2160600"/>
          </a:xfrm>
          <a:prstGeom prst="rect">
            <a:avLst/>
          </a:prstGeom>
        </p:spPr>
        <p:txBody>
          <a:bodyPr spcFirstLastPara="1" wrap="square" lIns="91425" tIns="91425" rIns="91425" bIns="91425" anchor="ctr" anchorCtr="0">
            <a:noAutofit/>
          </a:bodyPr>
          <a:lstStyle/>
          <a:p>
            <a:pPr lvl="0">
              <a:lnSpc>
                <a:spcPct val="150000"/>
              </a:lnSpc>
            </a:pPr>
            <a:r>
              <a:rPr lang="vi-VN" sz="2200" b="0" dirty="0">
                <a:solidFill>
                  <a:srgbClr val="000000"/>
                </a:solidFill>
                <a:latin typeface="+mn-lt"/>
              </a:rPr>
              <a:t>Khi truyền máu, cần lựa chọn nhóm máu truyền phù hợp theo nguyên tắc truyền máu.</a:t>
            </a:r>
            <a:endParaRPr sz="2200" b="0" dirty="0">
              <a:solidFill>
                <a:srgbClr val="000000"/>
              </a:solidFill>
              <a:latin typeface="+mn-lt"/>
            </a:endParaRPr>
          </a:p>
        </p:txBody>
      </p:sp>
      <p:grpSp>
        <p:nvGrpSpPr>
          <p:cNvPr id="3311" name="Google Shape;3311;p49"/>
          <p:cNvGrpSpPr/>
          <p:nvPr/>
        </p:nvGrpSpPr>
        <p:grpSpPr>
          <a:xfrm>
            <a:off x="357320" y="3217724"/>
            <a:ext cx="650029" cy="705549"/>
            <a:chOff x="4373495" y="2575838"/>
            <a:chExt cx="791753" cy="859378"/>
          </a:xfrm>
        </p:grpSpPr>
        <p:sp>
          <p:nvSpPr>
            <p:cNvPr id="3312" name="Google Shape;3312;p49"/>
            <p:cNvSpPr/>
            <p:nvPr/>
          </p:nvSpPr>
          <p:spPr>
            <a:xfrm>
              <a:off x="4373495" y="2575838"/>
              <a:ext cx="791753" cy="859378"/>
            </a:xfrm>
            <a:custGeom>
              <a:avLst/>
              <a:gdLst/>
              <a:ahLst/>
              <a:cxnLst/>
              <a:rect l="l" t="t" r="r" b="b"/>
              <a:pathLst>
                <a:path w="13710" h="14881" extrusionOk="0">
                  <a:moveTo>
                    <a:pt x="3622" y="1"/>
                  </a:moveTo>
                  <a:cubicBezTo>
                    <a:pt x="3039" y="1"/>
                    <a:pt x="2511" y="145"/>
                    <a:pt x="2068" y="450"/>
                  </a:cubicBezTo>
                  <a:cubicBezTo>
                    <a:pt x="1" y="1878"/>
                    <a:pt x="487" y="6133"/>
                    <a:pt x="3132" y="9994"/>
                  </a:cubicBezTo>
                  <a:cubicBezTo>
                    <a:pt x="5200" y="13014"/>
                    <a:pt x="7995" y="14880"/>
                    <a:pt x="10103" y="14880"/>
                  </a:cubicBezTo>
                  <a:cubicBezTo>
                    <a:pt x="10689" y="14880"/>
                    <a:pt x="11223" y="14736"/>
                    <a:pt x="11673" y="14431"/>
                  </a:cubicBezTo>
                  <a:cubicBezTo>
                    <a:pt x="13709" y="13003"/>
                    <a:pt x="13253" y="8747"/>
                    <a:pt x="10579" y="4887"/>
                  </a:cubicBezTo>
                  <a:cubicBezTo>
                    <a:pt x="8510" y="1867"/>
                    <a:pt x="5715"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9"/>
            <p:cNvSpPr/>
            <p:nvPr/>
          </p:nvSpPr>
          <p:spPr>
            <a:xfrm>
              <a:off x="4629787" y="2670201"/>
              <a:ext cx="396800" cy="558269"/>
            </a:xfrm>
            <a:custGeom>
              <a:avLst/>
              <a:gdLst/>
              <a:ahLst/>
              <a:cxnLst/>
              <a:rect l="l" t="t" r="r" b="b"/>
              <a:pathLst>
                <a:path w="6871" h="9667" extrusionOk="0">
                  <a:moveTo>
                    <a:pt x="183" y="1"/>
                  </a:moveTo>
                  <a:cubicBezTo>
                    <a:pt x="183" y="1"/>
                    <a:pt x="1" y="2402"/>
                    <a:pt x="1855" y="5259"/>
                  </a:cubicBezTo>
                  <a:cubicBezTo>
                    <a:pt x="3739" y="8147"/>
                    <a:pt x="6870" y="9667"/>
                    <a:pt x="6870" y="9667"/>
                  </a:cubicBezTo>
                  <a:lnTo>
                    <a:pt x="5046" y="7782"/>
                  </a:lnTo>
                  <a:cubicBezTo>
                    <a:pt x="5046" y="7782"/>
                    <a:pt x="5320" y="6688"/>
                    <a:pt x="4195" y="5199"/>
                  </a:cubicBezTo>
                  <a:cubicBezTo>
                    <a:pt x="3010" y="3709"/>
                    <a:pt x="1672" y="3405"/>
                    <a:pt x="1672" y="3405"/>
                  </a:cubicBezTo>
                  <a:cubicBezTo>
                    <a:pt x="1672" y="3405"/>
                    <a:pt x="1064" y="2949"/>
                    <a:pt x="791" y="1825"/>
                  </a:cubicBezTo>
                  <a:cubicBezTo>
                    <a:pt x="548" y="548"/>
                    <a:pt x="183" y="1"/>
                    <a:pt x="18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9"/>
            <p:cNvSpPr/>
            <p:nvPr/>
          </p:nvSpPr>
          <p:spPr>
            <a:xfrm>
              <a:off x="4436730" y="2634570"/>
              <a:ext cx="238739" cy="592169"/>
            </a:xfrm>
            <a:custGeom>
              <a:avLst/>
              <a:gdLst/>
              <a:ahLst/>
              <a:cxnLst/>
              <a:rect l="l" t="t" r="r" b="b"/>
              <a:pathLst>
                <a:path w="4134" h="10254" extrusionOk="0">
                  <a:moveTo>
                    <a:pt x="1725" y="1"/>
                  </a:moveTo>
                  <a:cubicBezTo>
                    <a:pt x="1370" y="1"/>
                    <a:pt x="907" y="99"/>
                    <a:pt x="578" y="527"/>
                  </a:cubicBezTo>
                  <a:cubicBezTo>
                    <a:pt x="0" y="1317"/>
                    <a:pt x="122" y="3749"/>
                    <a:pt x="1003" y="5785"/>
                  </a:cubicBezTo>
                  <a:cubicBezTo>
                    <a:pt x="1824" y="7791"/>
                    <a:pt x="4134" y="10253"/>
                    <a:pt x="4134" y="10253"/>
                  </a:cubicBezTo>
                  <a:cubicBezTo>
                    <a:pt x="4134" y="10253"/>
                    <a:pt x="2705" y="7518"/>
                    <a:pt x="1915" y="5481"/>
                  </a:cubicBezTo>
                  <a:cubicBezTo>
                    <a:pt x="1094" y="3414"/>
                    <a:pt x="2249" y="71"/>
                    <a:pt x="2249" y="71"/>
                  </a:cubicBezTo>
                  <a:cubicBezTo>
                    <a:pt x="2249" y="71"/>
                    <a:pt x="2026" y="1"/>
                    <a:pt x="1725"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5" name="Google Shape;3315;p49"/>
          <p:cNvGrpSpPr/>
          <p:nvPr/>
        </p:nvGrpSpPr>
        <p:grpSpPr>
          <a:xfrm>
            <a:off x="915698" y="4281834"/>
            <a:ext cx="870723" cy="635190"/>
            <a:chOff x="5398605" y="2701906"/>
            <a:chExt cx="967255" cy="705532"/>
          </a:xfrm>
        </p:grpSpPr>
        <p:sp>
          <p:nvSpPr>
            <p:cNvPr id="3316" name="Google Shape;3316;p49"/>
            <p:cNvSpPr/>
            <p:nvPr/>
          </p:nvSpPr>
          <p:spPr>
            <a:xfrm>
              <a:off x="5398605" y="2701906"/>
              <a:ext cx="967255" cy="705532"/>
            </a:xfrm>
            <a:custGeom>
              <a:avLst/>
              <a:gdLst/>
              <a:ahLst/>
              <a:cxnLst/>
              <a:rect l="l" t="t" r="r" b="b"/>
              <a:pathLst>
                <a:path w="16749" h="12217" extrusionOk="0">
                  <a:moveTo>
                    <a:pt x="12341" y="1"/>
                  </a:moveTo>
                  <a:cubicBezTo>
                    <a:pt x="10453" y="1"/>
                    <a:pt x="8046" y="827"/>
                    <a:pt x="5776" y="2400"/>
                  </a:cubicBezTo>
                  <a:cubicBezTo>
                    <a:pt x="1946" y="5075"/>
                    <a:pt x="1" y="8905"/>
                    <a:pt x="1430" y="10972"/>
                  </a:cubicBezTo>
                  <a:cubicBezTo>
                    <a:pt x="2018" y="11811"/>
                    <a:pt x="3091" y="12216"/>
                    <a:pt x="4418" y="12216"/>
                  </a:cubicBezTo>
                  <a:cubicBezTo>
                    <a:pt x="6312" y="12216"/>
                    <a:pt x="8722" y="11390"/>
                    <a:pt x="10974" y="9817"/>
                  </a:cubicBezTo>
                  <a:cubicBezTo>
                    <a:pt x="14804" y="7142"/>
                    <a:pt x="16749" y="3312"/>
                    <a:pt x="15320" y="1245"/>
                  </a:cubicBezTo>
                  <a:cubicBezTo>
                    <a:pt x="14732" y="406"/>
                    <a:pt x="13664" y="1"/>
                    <a:pt x="12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9"/>
            <p:cNvSpPr/>
            <p:nvPr/>
          </p:nvSpPr>
          <p:spPr>
            <a:xfrm>
              <a:off x="5549562" y="2794883"/>
              <a:ext cx="556537" cy="390101"/>
            </a:xfrm>
            <a:custGeom>
              <a:avLst/>
              <a:gdLst/>
              <a:ahLst/>
              <a:cxnLst/>
              <a:rect l="l" t="t" r="r" b="b"/>
              <a:pathLst>
                <a:path w="9637" h="6755" extrusionOk="0">
                  <a:moveTo>
                    <a:pt x="9636" y="0"/>
                  </a:moveTo>
                  <a:lnTo>
                    <a:pt x="7752" y="1824"/>
                  </a:lnTo>
                  <a:cubicBezTo>
                    <a:pt x="7752" y="1824"/>
                    <a:pt x="7643" y="1796"/>
                    <a:pt x="7447" y="1796"/>
                  </a:cubicBezTo>
                  <a:cubicBezTo>
                    <a:pt x="7021" y="1796"/>
                    <a:pt x="6187" y="1925"/>
                    <a:pt x="5168" y="2736"/>
                  </a:cubicBezTo>
                  <a:cubicBezTo>
                    <a:pt x="3679" y="3921"/>
                    <a:pt x="3375" y="5228"/>
                    <a:pt x="3375" y="5228"/>
                  </a:cubicBezTo>
                  <a:cubicBezTo>
                    <a:pt x="3375" y="5228"/>
                    <a:pt x="2919" y="5836"/>
                    <a:pt x="1764" y="6110"/>
                  </a:cubicBezTo>
                  <a:cubicBezTo>
                    <a:pt x="518" y="6413"/>
                    <a:pt x="1" y="6748"/>
                    <a:pt x="1" y="6748"/>
                  </a:cubicBezTo>
                  <a:cubicBezTo>
                    <a:pt x="1" y="6748"/>
                    <a:pt x="81" y="6755"/>
                    <a:pt x="230" y="6755"/>
                  </a:cubicBezTo>
                  <a:cubicBezTo>
                    <a:pt x="899" y="6755"/>
                    <a:pt x="2952" y="6612"/>
                    <a:pt x="5290" y="5046"/>
                  </a:cubicBezTo>
                  <a:cubicBezTo>
                    <a:pt x="8116" y="3161"/>
                    <a:pt x="9636" y="0"/>
                    <a:pt x="9636"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9"/>
            <p:cNvSpPr/>
            <p:nvPr/>
          </p:nvSpPr>
          <p:spPr>
            <a:xfrm>
              <a:off x="5500417" y="3147676"/>
              <a:ext cx="605682" cy="230480"/>
            </a:xfrm>
            <a:custGeom>
              <a:avLst/>
              <a:gdLst/>
              <a:ahLst/>
              <a:cxnLst/>
              <a:rect l="l" t="t" r="r" b="b"/>
              <a:pathLst>
                <a:path w="10488" h="3991" extrusionOk="0">
                  <a:moveTo>
                    <a:pt x="10487" y="1"/>
                  </a:moveTo>
                  <a:cubicBezTo>
                    <a:pt x="10487" y="1"/>
                    <a:pt x="7752" y="1460"/>
                    <a:pt x="5715" y="2280"/>
                  </a:cubicBezTo>
                  <a:cubicBezTo>
                    <a:pt x="5159" y="2509"/>
                    <a:pt x="4510" y="2593"/>
                    <a:pt x="3858" y="2593"/>
                  </a:cubicBezTo>
                  <a:cubicBezTo>
                    <a:pt x="2090" y="2593"/>
                    <a:pt x="305" y="1976"/>
                    <a:pt x="305" y="1976"/>
                  </a:cubicBezTo>
                  <a:lnTo>
                    <a:pt x="305" y="1976"/>
                  </a:lnTo>
                  <a:cubicBezTo>
                    <a:pt x="305" y="1976"/>
                    <a:pt x="1" y="3040"/>
                    <a:pt x="822" y="3648"/>
                  </a:cubicBezTo>
                  <a:cubicBezTo>
                    <a:pt x="1134" y="3877"/>
                    <a:pt x="1704" y="3991"/>
                    <a:pt x="2403" y="3991"/>
                  </a:cubicBezTo>
                  <a:cubicBezTo>
                    <a:pt x="3470" y="3991"/>
                    <a:pt x="4838" y="3725"/>
                    <a:pt x="6050" y="3192"/>
                  </a:cubicBezTo>
                  <a:cubicBezTo>
                    <a:pt x="8025" y="2311"/>
                    <a:pt x="10487" y="1"/>
                    <a:pt x="10487"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9" name="Google Shape;3319;p49"/>
          <p:cNvGrpSpPr/>
          <p:nvPr/>
        </p:nvGrpSpPr>
        <p:grpSpPr>
          <a:xfrm>
            <a:off x="7513726" y="399067"/>
            <a:ext cx="689882" cy="552956"/>
            <a:chOff x="5351251" y="1894392"/>
            <a:chExt cx="689882" cy="552956"/>
          </a:xfrm>
        </p:grpSpPr>
        <p:sp>
          <p:nvSpPr>
            <p:cNvPr id="3320" name="Google Shape;3320;p49"/>
            <p:cNvSpPr/>
            <p:nvPr/>
          </p:nvSpPr>
          <p:spPr>
            <a:xfrm>
              <a:off x="5351251" y="1894392"/>
              <a:ext cx="689882" cy="552956"/>
            </a:xfrm>
            <a:custGeom>
              <a:avLst/>
              <a:gdLst/>
              <a:ahLst/>
              <a:cxnLst/>
              <a:rect l="l" t="t" r="r" b="b"/>
              <a:pathLst>
                <a:path w="11946" h="9575" extrusionOk="0">
                  <a:moveTo>
                    <a:pt x="5958" y="0"/>
                  </a:moveTo>
                  <a:cubicBezTo>
                    <a:pt x="2675" y="0"/>
                    <a:pt x="0" y="2158"/>
                    <a:pt x="0" y="4803"/>
                  </a:cubicBezTo>
                  <a:cubicBezTo>
                    <a:pt x="0" y="7447"/>
                    <a:pt x="2675" y="9575"/>
                    <a:pt x="5958" y="9575"/>
                  </a:cubicBezTo>
                  <a:cubicBezTo>
                    <a:pt x="9271" y="9575"/>
                    <a:pt x="11946" y="7447"/>
                    <a:pt x="11946" y="4803"/>
                  </a:cubicBezTo>
                  <a:cubicBezTo>
                    <a:pt x="11946" y="2158"/>
                    <a:pt x="9271" y="0"/>
                    <a:pt x="5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9"/>
            <p:cNvSpPr/>
            <p:nvPr/>
          </p:nvSpPr>
          <p:spPr>
            <a:xfrm>
              <a:off x="5433717" y="2076881"/>
              <a:ext cx="488045" cy="183934"/>
            </a:xfrm>
            <a:custGeom>
              <a:avLst/>
              <a:gdLst/>
              <a:ahLst/>
              <a:cxnLst/>
              <a:rect l="l" t="t" r="r" b="b"/>
              <a:pathLst>
                <a:path w="8451" h="3185" extrusionOk="0">
                  <a:moveTo>
                    <a:pt x="4793" y="1"/>
                  </a:moveTo>
                  <a:cubicBezTo>
                    <a:pt x="2902" y="1"/>
                    <a:pt x="2220" y="1187"/>
                    <a:pt x="2220" y="1187"/>
                  </a:cubicBezTo>
                  <a:cubicBezTo>
                    <a:pt x="2220" y="1187"/>
                    <a:pt x="2163" y="1234"/>
                    <a:pt x="1999" y="1234"/>
                  </a:cubicBezTo>
                  <a:cubicBezTo>
                    <a:pt x="1867" y="1234"/>
                    <a:pt x="1666" y="1204"/>
                    <a:pt x="1369" y="1095"/>
                  </a:cubicBezTo>
                  <a:cubicBezTo>
                    <a:pt x="670" y="883"/>
                    <a:pt x="1" y="245"/>
                    <a:pt x="1" y="244"/>
                  </a:cubicBezTo>
                  <a:lnTo>
                    <a:pt x="1" y="244"/>
                  </a:lnTo>
                  <a:lnTo>
                    <a:pt x="457" y="1095"/>
                  </a:lnTo>
                  <a:cubicBezTo>
                    <a:pt x="457" y="1095"/>
                    <a:pt x="1081" y="3185"/>
                    <a:pt x="4200" y="3185"/>
                  </a:cubicBezTo>
                  <a:cubicBezTo>
                    <a:pt x="4382" y="3185"/>
                    <a:pt x="4573" y="3177"/>
                    <a:pt x="4773" y="3162"/>
                  </a:cubicBezTo>
                  <a:cubicBezTo>
                    <a:pt x="8420" y="2889"/>
                    <a:pt x="8451" y="123"/>
                    <a:pt x="8451" y="123"/>
                  </a:cubicBezTo>
                  <a:lnTo>
                    <a:pt x="8451" y="123"/>
                  </a:lnTo>
                  <a:lnTo>
                    <a:pt x="7326" y="1156"/>
                  </a:lnTo>
                  <a:cubicBezTo>
                    <a:pt x="7326" y="1156"/>
                    <a:pt x="6779" y="32"/>
                    <a:pt x="4864" y="1"/>
                  </a:cubicBezTo>
                  <a:cubicBezTo>
                    <a:pt x="4840" y="1"/>
                    <a:pt x="4816" y="1"/>
                    <a:pt x="479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9"/>
            <p:cNvSpPr/>
            <p:nvPr/>
          </p:nvSpPr>
          <p:spPr>
            <a:xfrm>
              <a:off x="5498685" y="1947868"/>
              <a:ext cx="356375" cy="86972"/>
            </a:xfrm>
            <a:custGeom>
              <a:avLst/>
              <a:gdLst/>
              <a:ahLst/>
              <a:cxnLst/>
              <a:rect l="l" t="t" r="r" b="b"/>
              <a:pathLst>
                <a:path w="6171" h="1506" extrusionOk="0">
                  <a:moveTo>
                    <a:pt x="3166" y="0"/>
                  </a:moveTo>
                  <a:cubicBezTo>
                    <a:pt x="2946" y="0"/>
                    <a:pt x="2730" y="14"/>
                    <a:pt x="2523" y="47"/>
                  </a:cubicBezTo>
                  <a:cubicBezTo>
                    <a:pt x="943" y="229"/>
                    <a:pt x="0" y="1506"/>
                    <a:pt x="0" y="1506"/>
                  </a:cubicBezTo>
                  <a:cubicBezTo>
                    <a:pt x="0" y="1506"/>
                    <a:pt x="1064" y="1111"/>
                    <a:pt x="2645" y="594"/>
                  </a:cubicBezTo>
                  <a:cubicBezTo>
                    <a:pt x="3172" y="432"/>
                    <a:pt x="3739" y="378"/>
                    <a:pt x="4262" y="378"/>
                  </a:cubicBezTo>
                  <a:cubicBezTo>
                    <a:pt x="5306" y="378"/>
                    <a:pt x="6171" y="594"/>
                    <a:pt x="6171" y="594"/>
                  </a:cubicBezTo>
                  <a:cubicBezTo>
                    <a:pt x="6171" y="594"/>
                    <a:pt x="4595" y="0"/>
                    <a:pt x="3166"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9"/>
            <p:cNvSpPr/>
            <p:nvPr/>
          </p:nvSpPr>
          <p:spPr>
            <a:xfrm>
              <a:off x="5424939" y="2255963"/>
              <a:ext cx="354643" cy="141026"/>
            </a:xfrm>
            <a:custGeom>
              <a:avLst/>
              <a:gdLst/>
              <a:ahLst/>
              <a:cxnLst/>
              <a:rect l="l" t="t" r="r" b="b"/>
              <a:pathLst>
                <a:path w="6141" h="2442" extrusionOk="0">
                  <a:moveTo>
                    <a:pt x="1" y="1"/>
                  </a:moveTo>
                  <a:cubicBezTo>
                    <a:pt x="1" y="1"/>
                    <a:pt x="822" y="1672"/>
                    <a:pt x="2493" y="2219"/>
                  </a:cubicBezTo>
                  <a:cubicBezTo>
                    <a:pt x="3030" y="2385"/>
                    <a:pt x="3597" y="2441"/>
                    <a:pt x="4121" y="2441"/>
                  </a:cubicBezTo>
                  <a:cubicBezTo>
                    <a:pt x="5229" y="2441"/>
                    <a:pt x="6141" y="2189"/>
                    <a:pt x="6141" y="2189"/>
                  </a:cubicBezTo>
                  <a:cubicBezTo>
                    <a:pt x="6141" y="2189"/>
                    <a:pt x="3648" y="2128"/>
                    <a:pt x="2372" y="1581"/>
                  </a:cubicBezTo>
                  <a:cubicBezTo>
                    <a:pt x="1126" y="1034"/>
                    <a:pt x="1" y="1"/>
                    <a:pt x="1"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4" name="Google Shape;3324;p49"/>
          <p:cNvGrpSpPr/>
          <p:nvPr/>
        </p:nvGrpSpPr>
        <p:grpSpPr>
          <a:xfrm>
            <a:off x="4444111" y="1297267"/>
            <a:ext cx="496766" cy="259586"/>
            <a:chOff x="6255261" y="2144679"/>
            <a:chExt cx="496766" cy="259586"/>
          </a:xfrm>
        </p:grpSpPr>
        <p:sp>
          <p:nvSpPr>
            <p:cNvPr id="3325" name="Google Shape;3325;p49"/>
            <p:cNvSpPr/>
            <p:nvPr/>
          </p:nvSpPr>
          <p:spPr>
            <a:xfrm>
              <a:off x="6255261" y="2144679"/>
              <a:ext cx="496766" cy="259586"/>
            </a:xfrm>
            <a:custGeom>
              <a:avLst/>
              <a:gdLst/>
              <a:ahLst/>
              <a:cxnLst/>
              <a:rect l="l" t="t" r="r" b="b"/>
              <a:pathLst>
                <a:path w="8602" h="4495" extrusionOk="0">
                  <a:moveTo>
                    <a:pt x="6451" y="1"/>
                  </a:moveTo>
                  <a:cubicBezTo>
                    <a:pt x="5713" y="1"/>
                    <a:pt x="4823" y="154"/>
                    <a:pt x="3891" y="469"/>
                  </a:cubicBezTo>
                  <a:cubicBezTo>
                    <a:pt x="1641" y="1228"/>
                    <a:pt x="0" y="2627"/>
                    <a:pt x="243" y="3630"/>
                  </a:cubicBezTo>
                  <a:cubicBezTo>
                    <a:pt x="367" y="4197"/>
                    <a:pt x="1110" y="4495"/>
                    <a:pt x="2148" y="4495"/>
                  </a:cubicBezTo>
                  <a:cubicBezTo>
                    <a:pt x="2891" y="4495"/>
                    <a:pt x="3785" y="4342"/>
                    <a:pt x="4711" y="4025"/>
                  </a:cubicBezTo>
                  <a:cubicBezTo>
                    <a:pt x="6961" y="3265"/>
                    <a:pt x="8602" y="1867"/>
                    <a:pt x="8359" y="894"/>
                  </a:cubicBezTo>
                  <a:cubicBezTo>
                    <a:pt x="8234" y="307"/>
                    <a:pt x="7494" y="1"/>
                    <a:pt x="6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9"/>
            <p:cNvSpPr/>
            <p:nvPr/>
          </p:nvSpPr>
          <p:spPr>
            <a:xfrm>
              <a:off x="6297360" y="2176961"/>
              <a:ext cx="382709" cy="151940"/>
            </a:xfrm>
            <a:custGeom>
              <a:avLst/>
              <a:gdLst/>
              <a:ahLst/>
              <a:cxnLst/>
              <a:rect l="l" t="t" r="r" b="b"/>
              <a:pathLst>
                <a:path w="6627" h="2631" extrusionOk="0">
                  <a:moveTo>
                    <a:pt x="6627" y="1"/>
                  </a:moveTo>
                  <a:lnTo>
                    <a:pt x="5441" y="669"/>
                  </a:lnTo>
                  <a:cubicBezTo>
                    <a:pt x="5441" y="669"/>
                    <a:pt x="4923" y="531"/>
                    <a:pt x="4305" y="531"/>
                  </a:cubicBezTo>
                  <a:cubicBezTo>
                    <a:pt x="3919" y="531"/>
                    <a:pt x="3494" y="585"/>
                    <a:pt x="3131" y="761"/>
                  </a:cubicBezTo>
                  <a:cubicBezTo>
                    <a:pt x="2159" y="1217"/>
                    <a:pt x="2128" y="2068"/>
                    <a:pt x="2128" y="2068"/>
                  </a:cubicBezTo>
                  <a:lnTo>
                    <a:pt x="1" y="2463"/>
                  </a:lnTo>
                  <a:cubicBezTo>
                    <a:pt x="1" y="2463"/>
                    <a:pt x="467" y="2631"/>
                    <a:pt x="1285" y="2631"/>
                  </a:cubicBezTo>
                  <a:cubicBezTo>
                    <a:pt x="1945" y="2631"/>
                    <a:pt x="2833" y="2522"/>
                    <a:pt x="3891" y="2128"/>
                  </a:cubicBezTo>
                  <a:cubicBezTo>
                    <a:pt x="5928" y="1369"/>
                    <a:pt x="6627" y="1"/>
                    <a:pt x="6627"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roup 19"/>
          <p:cNvGrpSpPr/>
          <p:nvPr/>
        </p:nvGrpSpPr>
        <p:grpSpPr>
          <a:xfrm>
            <a:off x="3195801" y="3750"/>
            <a:ext cx="2496620" cy="595901"/>
            <a:chOff x="3359649" y="0"/>
            <a:chExt cx="2496620" cy="595901"/>
          </a:xfrm>
        </p:grpSpPr>
        <p:sp>
          <p:nvSpPr>
            <p:cNvPr id="21" name="Round Same Side Corner Rectangle 20"/>
            <p:cNvSpPr/>
            <p:nvPr/>
          </p:nvSpPr>
          <p:spPr>
            <a:xfrm flipV="1">
              <a:off x="3359649" y="0"/>
              <a:ext cx="2496620" cy="595901"/>
            </a:xfrm>
            <a:prstGeom prst="round2SameRect">
              <a:avLst>
                <a:gd name="adj1" fmla="val 48413"/>
                <a:gd name="adj2" fmla="val 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698696" y="103413"/>
              <a:ext cx="1818526" cy="461665"/>
            </a:xfrm>
            <a:prstGeom prst="rect">
              <a:avLst/>
            </a:prstGeom>
            <a:noFill/>
          </p:spPr>
          <p:txBody>
            <a:bodyPr wrap="square" rtlCol="0">
              <a:spAutoFit/>
            </a:bodyPr>
            <a:lstStyle/>
            <a:p>
              <a:pPr algn="ctr"/>
              <a:r>
                <a:rPr lang="vi-VN" sz="2400" b="1" dirty="0"/>
                <a:t>GHI NHỚ</a:t>
              </a:r>
              <a:endParaRPr lang="en-US" sz="2400" b="1" dirty="0"/>
            </a:p>
          </p:txBody>
        </p:sp>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10"/>
                                        </p:tgtEl>
                                        <p:attrNameLst>
                                          <p:attrName>style.visibility</p:attrName>
                                        </p:attrNameLst>
                                      </p:cBhvr>
                                      <p:to>
                                        <p:strVal val="visible"/>
                                      </p:to>
                                    </p:set>
                                    <p:anim calcmode="lin" valueType="num">
                                      <p:cBhvr>
                                        <p:cTn id="7" dur="500" fill="hold"/>
                                        <p:tgtEl>
                                          <p:spTgt spid="3310"/>
                                        </p:tgtEl>
                                        <p:attrNameLst>
                                          <p:attrName>ppt_w</p:attrName>
                                        </p:attrNameLst>
                                      </p:cBhvr>
                                      <p:tavLst>
                                        <p:tav tm="0">
                                          <p:val>
                                            <p:fltVal val="0"/>
                                          </p:val>
                                        </p:tav>
                                        <p:tav tm="100000">
                                          <p:val>
                                            <p:strVal val="#ppt_w"/>
                                          </p:val>
                                        </p:tav>
                                      </p:tavLst>
                                    </p:anim>
                                    <p:anim calcmode="lin" valueType="num">
                                      <p:cBhvr>
                                        <p:cTn id="8" dur="500" fill="hold"/>
                                        <p:tgtEl>
                                          <p:spTgt spid="3310"/>
                                        </p:tgtEl>
                                        <p:attrNameLst>
                                          <p:attrName>ppt_h</p:attrName>
                                        </p:attrNameLst>
                                      </p:cBhvr>
                                      <p:tavLst>
                                        <p:tav tm="0">
                                          <p:val>
                                            <p:fltVal val="0"/>
                                          </p:val>
                                        </p:tav>
                                        <p:tav tm="100000">
                                          <p:val>
                                            <p:strVal val="#ppt_h"/>
                                          </p:val>
                                        </p:tav>
                                      </p:tavLst>
                                    </p:anim>
                                    <p:animEffect transition="in" filter="fade">
                                      <p:cBhvr>
                                        <p:cTn id="9" dur="500"/>
                                        <p:tgtEl>
                                          <p:spTgt spid="3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sp>
        <p:nvSpPr>
          <p:cNvPr id="3785" name="Google Shape;3785;p59"/>
          <p:cNvSpPr txBox="1">
            <a:spLocks noGrp="1"/>
          </p:cNvSpPr>
          <p:nvPr>
            <p:ph type="title" idx="13"/>
          </p:nvPr>
        </p:nvSpPr>
        <p:spPr>
          <a:xfrm>
            <a:off x="727576" y="28063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chemeClr val="accent1"/>
                </a:solidFill>
                <a:latin typeface="+mn-lt"/>
              </a:rPr>
              <a:t>LUYỆN TẬP</a:t>
            </a:r>
            <a:endParaRPr sz="3200" dirty="0">
              <a:solidFill>
                <a:schemeClr val="accent1"/>
              </a:solidFill>
              <a:latin typeface="+mn-lt"/>
            </a:endParaRPr>
          </a:p>
        </p:txBody>
      </p:sp>
      <p:sp>
        <p:nvSpPr>
          <p:cNvPr id="23" name="Câu hỏi">
            <a:extLst>
              <a:ext uri="{FF2B5EF4-FFF2-40B4-BE49-F238E27FC236}">
                <a16:creationId xmlns:a16="http://schemas.microsoft.com/office/drawing/2014/main" id="{4ADFFF1A-F500-CC57-185E-00F4826D0836}"/>
              </a:ext>
            </a:extLst>
          </p:cNvPr>
          <p:cNvSpPr/>
          <p:nvPr/>
        </p:nvSpPr>
        <p:spPr>
          <a:xfrm>
            <a:off x="457200" y="1016538"/>
            <a:ext cx="8261498" cy="138642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1: </a:t>
            </a:r>
            <a:r>
              <a:rPr lang="vi-VN" sz="2000" dirty="0">
                <a:solidFill>
                  <a:srgbClr val="000000"/>
                </a:solidFill>
              </a:rPr>
              <a:t>Vận chuyển khí oxygen và carbon dioxide đến các mô, tế bào trong cơ thể là vai trò của</a:t>
            </a:r>
            <a:r>
              <a:rPr lang="vi-VN" sz="2000" noProof="1">
                <a:solidFill>
                  <a:srgbClr val="000000"/>
                </a:solidFill>
                <a:cs typeface="Arial" panose="020B0604020202020204" pitchFamily="34" charset="0"/>
              </a:rPr>
              <a:t> </a:t>
            </a:r>
          </a:p>
        </p:txBody>
      </p:sp>
      <p:sp>
        <p:nvSpPr>
          <p:cNvPr id="24" name="Đáp án đúng">
            <a:extLst>
              <a:ext uri="{FF2B5EF4-FFF2-40B4-BE49-F238E27FC236}">
                <a16:creationId xmlns:a16="http://schemas.microsoft.com/office/drawing/2014/main" id="{8B66CBE4-2DB9-BCF7-D1C4-281B894BFE17}"/>
              </a:ext>
            </a:extLst>
          </p:cNvPr>
          <p:cNvSpPr/>
          <p:nvPr/>
        </p:nvSpPr>
        <p:spPr>
          <a:xfrm>
            <a:off x="457200" y="2592361"/>
            <a:ext cx="4040372" cy="924279"/>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rgbClr val="000000"/>
                </a:solidFill>
                <a:latin typeface="Arial" panose="020B0604020202020204" pitchFamily="34" charset="0"/>
                <a:cs typeface="Arial" panose="020B0604020202020204" pitchFamily="34" charset="0"/>
              </a:rPr>
              <a:t>A. </a:t>
            </a:r>
            <a:r>
              <a:rPr lang="vi-VN" sz="2000" noProof="1">
                <a:solidFill>
                  <a:srgbClr val="000000"/>
                </a:solidFill>
                <a:latin typeface="Arial" panose="020B0604020202020204" pitchFamily="34" charset="0"/>
                <a:cs typeface="Arial" panose="020B0604020202020204" pitchFamily="34" charset="0"/>
              </a:rPr>
              <a:t>Hồng cầu</a:t>
            </a:r>
          </a:p>
        </p:txBody>
      </p:sp>
      <p:sp>
        <p:nvSpPr>
          <p:cNvPr id="25" name="Đáp án sai 1">
            <a:extLst>
              <a:ext uri="{FF2B5EF4-FFF2-40B4-BE49-F238E27FC236}">
                <a16:creationId xmlns:a16="http://schemas.microsoft.com/office/drawing/2014/main" id="{3FCD9830-5FD1-BD44-878B-228BD96CE996}"/>
              </a:ext>
            </a:extLst>
          </p:cNvPr>
          <p:cNvSpPr/>
          <p:nvPr/>
        </p:nvSpPr>
        <p:spPr>
          <a:xfrm>
            <a:off x="457200" y="3706043"/>
            <a:ext cx="4040372" cy="924279"/>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rgbClr val="000000"/>
                </a:solidFill>
                <a:latin typeface="Arial" panose="020B0604020202020204" pitchFamily="34" charset="0"/>
                <a:cs typeface="Arial" panose="020B0604020202020204" pitchFamily="34" charset="0"/>
              </a:rPr>
              <a:t>B. </a:t>
            </a:r>
            <a:r>
              <a:rPr lang="vi-VN" sz="2000" noProof="1">
                <a:solidFill>
                  <a:srgbClr val="000000"/>
                </a:solidFill>
                <a:latin typeface="Arial" panose="020B0604020202020204" pitchFamily="34" charset="0"/>
                <a:cs typeface="Arial" panose="020B0604020202020204" pitchFamily="34" charset="0"/>
              </a:rPr>
              <a:t>Bạch cầu</a:t>
            </a:r>
          </a:p>
        </p:txBody>
      </p:sp>
      <p:sp>
        <p:nvSpPr>
          <p:cNvPr id="26" name="Đáp án sai 2">
            <a:extLst>
              <a:ext uri="{FF2B5EF4-FFF2-40B4-BE49-F238E27FC236}">
                <a16:creationId xmlns:a16="http://schemas.microsoft.com/office/drawing/2014/main" id="{6A919885-0285-0403-1E09-FA94D8BC080B}"/>
              </a:ext>
            </a:extLst>
          </p:cNvPr>
          <p:cNvSpPr/>
          <p:nvPr/>
        </p:nvSpPr>
        <p:spPr>
          <a:xfrm>
            <a:off x="4680650" y="2592361"/>
            <a:ext cx="4040372" cy="924279"/>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rgbClr val="000000"/>
                </a:solidFill>
                <a:latin typeface="Arial" panose="020B0604020202020204" pitchFamily="34" charset="0"/>
                <a:cs typeface="Arial" panose="020B0604020202020204" pitchFamily="34" charset="0"/>
              </a:rPr>
              <a:t>C. </a:t>
            </a:r>
            <a:r>
              <a:rPr lang="vi-VN" sz="2000" noProof="1">
                <a:solidFill>
                  <a:srgbClr val="000000"/>
                </a:solidFill>
                <a:latin typeface="Arial" panose="020B0604020202020204" pitchFamily="34" charset="0"/>
                <a:cs typeface="Arial" panose="020B0604020202020204" pitchFamily="34" charset="0"/>
              </a:rPr>
              <a:t>Tiểu cầu</a:t>
            </a:r>
          </a:p>
        </p:txBody>
      </p:sp>
      <p:sp>
        <p:nvSpPr>
          <p:cNvPr id="27" name="Đáp án sai 3">
            <a:extLst>
              <a:ext uri="{FF2B5EF4-FFF2-40B4-BE49-F238E27FC236}">
                <a16:creationId xmlns:a16="http://schemas.microsoft.com/office/drawing/2014/main" id="{2E7D83A4-3758-8699-4DD0-010A80780539}"/>
              </a:ext>
            </a:extLst>
          </p:cNvPr>
          <p:cNvSpPr/>
          <p:nvPr/>
        </p:nvSpPr>
        <p:spPr>
          <a:xfrm>
            <a:off x="4680649" y="3706043"/>
            <a:ext cx="4040372" cy="924279"/>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rgbClr val="000000"/>
                </a:solidFill>
                <a:latin typeface="Arial" panose="020B0604020202020204" pitchFamily="34" charset="0"/>
                <a:cs typeface="Arial" panose="020B0604020202020204" pitchFamily="34" charset="0"/>
              </a:rPr>
              <a:t>D. </a:t>
            </a:r>
            <a:r>
              <a:rPr lang="vi-VN" sz="2000" noProof="1">
                <a:solidFill>
                  <a:srgbClr val="000000"/>
                </a:solidFill>
                <a:latin typeface="Arial" panose="020B0604020202020204" pitchFamily="34" charset="0"/>
                <a:cs typeface="Arial" panose="020B0604020202020204" pitchFamily="34" charset="0"/>
              </a:rPr>
              <a:t>Huyết tương</a:t>
            </a: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53534" y="-1020038"/>
            <a:ext cx="487363" cy="487363"/>
          </a:xfrm>
          <a:prstGeom prst="rect">
            <a:avLst/>
          </a:prstGeom>
        </p:spPr>
      </p:pic>
      <p:pic>
        <p:nvPicPr>
          <p:cNvPr id="2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21277" y="2780823"/>
            <a:ext cx="669969" cy="583143"/>
          </a:xfrm>
          <a:prstGeom prst="rect">
            <a:avLst/>
          </a:prstGeom>
        </p:spPr>
      </p:pic>
      <p:pic>
        <p:nvPicPr>
          <p:cNvPr id="30" name="Picture 29">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51025" y="2808368"/>
            <a:ext cx="667673" cy="594836"/>
          </a:xfrm>
          <a:prstGeom prst="rect">
            <a:avLst/>
          </a:prstGeom>
        </p:spPr>
      </p:pic>
      <p:pic>
        <p:nvPicPr>
          <p:cNvPr id="31"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51025" y="3863308"/>
            <a:ext cx="667673" cy="594836"/>
          </a:xfrm>
          <a:prstGeom prst="rect">
            <a:avLst/>
          </a:prstGeom>
        </p:spPr>
      </p:pic>
      <p:pic>
        <p:nvPicPr>
          <p:cNvPr id="32"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23573" y="3870764"/>
            <a:ext cx="667673" cy="594836"/>
          </a:xfrm>
          <a:prstGeom prst="rect">
            <a:avLst/>
          </a:prstGeom>
        </p:spPr>
      </p:pic>
      <p:pic>
        <p:nvPicPr>
          <p:cNvPr id="3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780397" y="-1020038"/>
            <a:ext cx="487363" cy="487363"/>
          </a:xfrm>
          <a:prstGeom prst="rect">
            <a:avLst/>
          </a:prstGeom>
        </p:spPr>
      </p:pic>
      <p:pic>
        <p:nvPicPr>
          <p:cNvPr id="12" name="Picture 11"/>
          <p:cNvPicPr>
            <a:picLocks noChangeAspect="1"/>
          </p:cNvPicPr>
          <p:nvPr/>
        </p:nvPicPr>
        <p:blipFill>
          <a:blip r:embed="rId12"/>
          <a:stretch>
            <a:fillRect/>
          </a:stretch>
        </p:blipFill>
        <p:spPr>
          <a:xfrm>
            <a:off x="8270660" y="126682"/>
            <a:ext cx="448038" cy="700453"/>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4"/>
                                        </p:tgtEl>
                                        <p:attrNameLst>
                                          <p:attrName>fillcolor</p:attrName>
                                        </p:attrNameLst>
                                      </p:cBhvr>
                                      <p:to>
                                        <a:srgbClr val="92D050"/>
                                      </p:to>
                                    </p:animClr>
                                    <p:set>
                                      <p:cBhvr>
                                        <p:cTn id="29" dur="500" fill="hold"/>
                                        <p:tgtEl>
                                          <p:spTgt spid="24"/>
                                        </p:tgtEl>
                                        <p:attrNameLst>
                                          <p:attrName>fill.type</p:attrName>
                                        </p:attrNameLst>
                                      </p:cBhvr>
                                      <p:to>
                                        <p:strVal val="solid"/>
                                      </p:to>
                                    </p:set>
                                    <p:set>
                                      <p:cBhvr>
                                        <p:cTn id="30" dur="500" fill="hold"/>
                                        <p:tgtEl>
                                          <p:spTgt spid="2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2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4"/>
                                        </p:tgtEl>
                                      </p:cBhvr>
                                    </p:animEffect>
                                    <p:animScale>
                                      <p:cBhvr>
                                        <p:cTn id="37"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5"/>
                                        </p:tgtEl>
                                        <p:attrNameLst>
                                          <p:attrName>fillcolor</p:attrName>
                                        </p:attrNameLst>
                                      </p:cBhvr>
                                      <p:to>
                                        <a:srgbClr val="D99694"/>
                                      </p:to>
                                    </p:animClr>
                                    <p:set>
                                      <p:cBhvr>
                                        <p:cTn id="43" dur="500" fill="hold"/>
                                        <p:tgtEl>
                                          <p:spTgt spid="25"/>
                                        </p:tgtEl>
                                        <p:attrNameLst>
                                          <p:attrName>fill.type</p:attrName>
                                        </p:attrNameLst>
                                      </p:cBhvr>
                                      <p:to>
                                        <p:strVal val="solid"/>
                                      </p:to>
                                    </p:set>
                                    <p:set>
                                      <p:cBhvr>
                                        <p:cTn id="44" dur="500" fill="hold"/>
                                        <p:tgtEl>
                                          <p:spTgt spid="2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3"/>
                                        </p:tgtEl>
                                      </p:cBhvr>
                                    </p:cmd>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5"/>
                                        </p:tgtEl>
                                      </p:cBhvr>
                                    </p:animEffect>
                                    <p:animScale>
                                      <p:cBhvr>
                                        <p:cTn id="51"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3"/>
                                        </p:tgtEl>
                                      </p:cBhvr>
                                    </p:cmd>
                                  </p:childTnLst>
                                </p:cTn>
                              </p:par>
                              <p:par>
                                <p:cTn id="61" presetID="1" presetClass="entr" presetSubtype="0" fill="hold" nodeType="withEffect">
                                  <p:stCondLst>
                                    <p:cond delay="0"/>
                                  </p:stCondLst>
                                  <p:childTnLst>
                                    <p:set>
                                      <p:cBhvr>
                                        <p:cTn id="62" dur="1" fill="hold">
                                          <p:stCondLst>
                                            <p:cond delay="9"/>
                                          </p:stCondLst>
                                        </p:cTn>
                                        <p:tgtEl>
                                          <p:spTgt spid="3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3"/>
                                        </p:tgtEl>
                                      </p:cBhvr>
                                    </p:cmd>
                                  </p:childTnLst>
                                </p:cTn>
                              </p:par>
                              <p:par>
                                <p:cTn id="75" presetID="1" presetClass="entr" presetSubtype="0" fill="hold" nodeType="withEffect">
                                  <p:stCondLst>
                                    <p:cond delay="0"/>
                                  </p:stCondLst>
                                  <p:childTnLst>
                                    <p:set>
                                      <p:cBhvr>
                                        <p:cTn id="76" dur="1" fill="hold">
                                          <p:stCondLst>
                                            <p:cond delay="9"/>
                                          </p:stCondLst>
                                        </p:cTn>
                                        <p:tgtEl>
                                          <p:spTgt spid="3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3"/>
                </p:tgtEl>
              </p:cMediaNode>
            </p:audio>
          </p:childTnLst>
        </p:cTn>
      </p:par>
    </p:tnLst>
    <p:bldLst>
      <p:bldP spid="23" grpId="0"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sp>
        <p:nvSpPr>
          <p:cNvPr id="3785" name="Google Shape;3785;p59"/>
          <p:cNvSpPr txBox="1">
            <a:spLocks noGrp="1"/>
          </p:cNvSpPr>
          <p:nvPr>
            <p:ph type="title" idx="13"/>
          </p:nvPr>
        </p:nvSpPr>
        <p:spPr>
          <a:xfrm>
            <a:off x="727576" y="28063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chemeClr val="accent1"/>
                </a:solidFill>
                <a:latin typeface="+mn-lt"/>
              </a:rPr>
              <a:t>LUYỆN TẬP</a:t>
            </a:r>
            <a:endParaRPr sz="3200" dirty="0">
              <a:solidFill>
                <a:schemeClr val="accent1"/>
              </a:solidFill>
              <a:latin typeface="+mn-lt"/>
            </a:endParaRPr>
          </a:p>
        </p:txBody>
      </p:sp>
      <p:sp>
        <p:nvSpPr>
          <p:cNvPr id="23" name="Câu hỏi">
            <a:extLst>
              <a:ext uri="{FF2B5EF4-FFF2-40B4-BE49-F238E27FC236}">
                <a16:creationId xmlns:a16="http://schemas.microsoft.com/office/drawing/2014/main" id="{4ADFFF1A-F500-CC57-185E-00F4826D0836}"/>
              </a:ext>
            </a:extLst>
          </p:cNvPr>
          <p:cNvSpPr/>
          <p:nvPr/>
        </p:nvSpPr>
        <p:spPr>
          <a:xfrm>
            <a:off x="457200" y="1016538"/>
            <a:ext cx="8261498" cy="138642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2: </a:t>
            </a:r>
            <a:r>
              <a:rPr lang="vi-VN" sz="2000" dirty="0">
                <a:solidFill>
                  <a:srgbClr val="000000"/>
                </a:solidFill>
              </a:rPr>
              <a:t>Tham gia vào quá trình đông máu, bảo vệ cơ thể, tránh mất máu khi bị thương là vai trò của</a:t>
            </a:r>
            <a:r>
              <a:rPr lang="vi-VN" sz="2000" noProof="1">
                <a:solidFill>
                  <a:srgbClr val="000000"/>
                </a:solidFill>
                <a:cs typeface="Arial" panose="020B0604020202020204" pitchFamily="34" charset="0"/>
              </a:rPr>
              <a:t> </a:t>
            </a:r>
          </a:p>
        </p:txBody>
      </p:sp>
      <p:sp>
        <p:nvSpPr>
          <p:cNvPr id="24" name="Đáp án đúng">
            <a:extLst>
              <a:ext uri="{FF2B5EF4-FFF2-40B4-BE49-F238E27FC236}">
                <a16:creationId xmlns:a16="http://schemas.microsoft.com/office/drawing/2014/main" id="{8B66CBE4-2DB9-BCF7-D1C4-281B894BFE17}"/>
              </a:ext>
            </a:extLst>
          </p:cNvPr>
          <p:cNvSpPr/>
          <p:nvPr/>
        </p:nvSpPr>
        <p:spPr>
          <a:xfrm>
            <a:off x="4680649" y="2609586"/>
            <a:ext cx="4040372" cy="924279"/>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rgbClr val="000000"/>
                </a:solidFill>
                <a:latin typeface="Arial" panose="020B0604020202020204" pitchFamily="34" charset="0"/>
                <a:cs typeface="Arial" panose="020B0604020202020204" pitchFamily="34" charset="0"/>
              </a:rPr>
              <a:t>C</a:t>
            </a:r>
            <a:r>
              <a:rPr lang="en-US" sz="2000" noProof="1">
                <a:solidFill>
                  <a:srgbClr val="000000"/>
                </a:solidFill>
                <a:latin typeface="Arial" panose="020B0604020202020204" pitchFamily="34" charset="0"/>
                <a:cs typeface="Arial" panose="020B0604020202020204" pitchFamily="34" charset="0"/>
              </a:rPr>
              <a:t>. </a:t>
            </a:r>
            <a:r>
              <a:rPr lang="vi-VN" sz="2000" noProof="1">
                <a:solidFill>
                  <a:srgbClr val="000000"/>
                </a:solidFill>
                <a:latin typeface="Arial" panose="020B0604020202020204" pitchFamily="34" charset="0"/>
                <a:cs typeface="Arial" panose="020B0604020202020204" pitchFamily="34" charset="0"/>
              </a:rPr>
              <a:t>Tiểu cầu</a:t>
            </a:r>
          </a:p>
        </p:txBody>
      </p:sp>
      <p:sp>
        <p:nvSpPr>
          <p:cNvPr id="25" name="Đáp án sai 1">
            <a:extLst>
              <a:ext uri="{FF2B5EF4-FFF2-40B4-BE49-F238E27FC236}">
                <a16:creationId xmlns:a16="http://schemas.microsoft.com/office/drawing/2014/main" id="{3FCD9830-5FD1-BD44-878B-228BD96CE996}"/>
              </a:ext>
            </a:extLst>
          </p:cNvPr>
          <p:cNvSpPr/>
          <p:nvPr/>
        </p:nvSpPr>
        <p:spPr>
          <a:xfrm>
            <a:off x="457200" y="3706043"/>
            <a:ext cx="4040372" cy="924279"/>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rgbClr val="000000"/>
                </a:solidFill>
                <a:latin typeface="Arial" panose="020B0604020202020204" pitchFamily="34" charset="0"/>
                <a:cs typeface="Arial" panose="020B0604020202020204" pitchFamily="34" charset="0"/>
              </a:rPr>
              <a:t>B. </a:t>
            </a:r>
            <a:r>
              <a:rPr lang="vi-VN" sz="2000" noProof="1">
                <a:solidFill>
                  <a:srgbClr val="000000"/>
                </a:solidFill>
                <a:latin typeface="Arial" panose="020B0604020202020204" pitchFamily="34" charset="0"/>
                <a:cs typeface="Arial" panose="020B0604020202020204" pitchFamily="34" charset="0"/>
              </a:rPr>
              <a:t>Bạch cầu</a:t>
            </a:r>
          </a:p>
        </p:txBody>
      </p:sp>
      <p:sp>
        <p:nvSpPr>
          <p:cNvPr id="26" name="Đáp án sai 2">
            <a:extLst>
              <a:ext uri="{FF2B5EF4-FFF2-40B4-BE49-F238E27FC236}">
                <a16:creationId xmlns:a16="http://schemas.microsoft.com/office/drawing/2014/main" id="{6A919885-0285-0403-1E09-FA94D8BC080B}"/>
              </a:ext>
            </a:extLst>
          </p:cNvPr>
          <p:cNvSpPr/>
          <p:nvPr/>
        </p:nvSpPr>
        <p:spPr>
          <a:xfrm>
            <a:off x="457200" y="2592361"/>
            <a:ext cx="4040372" cy="924279"/>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rgbClr val="000000"/>
                </a:solidFill>
                <a:latin typeface="Arial" panose="020B0604020202020204" pitchFamily="34" charset="0"/>
                <a:cs typeface="Arial" panose="020B0604020202020204" pitchFamily="34" charset="0"/>
              </a:rPr>
              <a:t>A. Hồng cầu</a:t>
            </a:r>
          </a:p>
        </p:txBody>
      </p:sp>
      <p:sp>
        <p:nvSpPr>
          <p:cNvPr id="27" name="Đáp án sai 3">
            <a:extLst>
              <a:ext uri="{FF2B5EF4-FFF2-40B4-BE49-F238E27FC236}">
                <a16:creationId xmlns:a16="http://schemas.microsoft.com/office/drawing/2014/main" id="{2E7D83A4-3758-8699-4DD0-010A80780539}"/>
              </a:ext>
            </a:extLst>
          </p:cNvPr>
          <p:cNvSpPr/>
          <p:nvPr/>
        </p:nvSpPr>
        <p:spPr>
          <a:xfrm>
            <a:off x="4680649" y="3706043"/>
            <a:ext cx="4040372" cy="924279"/>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rgbClr val="000000"/>
                </a:solidFill>
                <a:latin typeface="Arial" panose="020B0604020202020204" pitchFamily="34" charset="0"/>
                <a:cs typeface="Arial" panose="020B0604020202020204" pitchFamily="34" charset="0"/>
              </a:rPr>
              <a:t>D. </a:t>
            </a:r>
            <a:r>
              <a:rPr lang="vi-VN" sz="2000" noProof="1">
                <a:solidFill>
                  <a:srgbClr val="000000"/>
                </a:solidFill>
                <a:latin typeface="Arial" panose="020B0604020202020204" pitchFamily="34" charset="0"/>
                <a:cs typeface="Arial" panose="020B0604020202020204" pitchFamily="34" charset="0"/>
              </a:rPr>
              <a:t>Huyết tương</a:t>
            </a: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53534" y="-1020038"/>
            <a:ext cx="487363" cy="487363"/>
          </a:xfrm>
          <a:prstGeom prst="rect">
            <a:avLst/>
          </a:prstGeom>
        </p:spPr>
      </p:pic>
      <p:pic>
        <p:nvPicPr>
          <p:cNvPr id="2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44726" y="2798048"/>
            <a:ext cx="669969" cy="583143"/>
          </a:xfrm>
          <a:prstGeom prst="rect">
            <a:avLst/>
          </a:prstGeom>
        </p:spPr>
      </p:pic>
      <p:pic>
        <p:nvPicPr>
          <p:cNvPr id="30" name="Picture 29">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27575" y="2808368"/>
            <a:ext cx="667673" cy="594836"/>
          </a:xfrm>
          <a:prstGeom prst="rect">
            <a:avLst/>
          </a:prstGeom>
        </p:spPr>
      </p:pic>
      <p:pic>
        <p:nvPicPr>
          <p:cNvPr id="31"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51025" y="3863308"/>
            <a:ext cx="667673" cy="594836"/>
          </a:xfrm>
          <a:prstGeom prst="rect">
            <a:avLst/>
          </a:prstGeom>
        </p:spPr>
      </p:pic>
      <p:pic>
        <p:nvPicPr>
          <p:cNvPr id="32"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23573" y="3870764"/>
            <a:ext cx="667673" cy="594836"/>
          </a:xfrm>
          <a:prstGeom prst="rect">
            <a:avLst/>
          </a:prstGeom>
        </p:spPr>
      </p:pic>
      <p:pic>
        <p:nvPicPr>
          <p:cNvPr id="3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780397" y="-1020038"/>
            <a:ext cx="487363" cy="487363"/>
          </a:xfrm>
          <a:prstGeom prst="rect">
            <a:avLst/>
          </a:prstGeom>
        </p:spPr>
      </p:pic>
      <p:pic>
        <p:nvPicPr>
          <p:cNvPr id="14" name="Picture 13"/>
          <p:cNvPicPr>
            <a:picLocks noChangeAspect="1"/>
          </p:cNvPicPr>
          <p:nvPr/>
        </p:nvPicPr>
        <p:blipFill>
          <a:blip r:embed="rId12"/>
          <a:stretch>
            <a:fillRect/>
          </a:stretch>
        </p:blipFill>
        <p:spPr>
          <a:xfrm>
            <a:off x="8270660" y="126682"/>
            <a:ext cx="448038" cy="700453"/>
          </a:xfrm>
          <a:prstGeom prst="rect">
            <a:avLst/>
          </a:prstGeom>
        </p:spPr>
      </p:pic>
    </p:spTree>
    <p:extLst>
      <p:ext uri="{BB962C8B-B14F-4D97-AF65-F5344CB8AC3E}">
        <p14:creationId xmlns:p14="http://schemas.microsoft.com/office/powerpoint/2010/main" val="28008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4"/>
                                        </p:tgtEl>
                                        <p:attrNameLst>
                                          <p:attrName>fillcolor</p:attrName>
                                        </p:attrNameLst>
                                      </p:cBhvr>
                                      <p:to>
                                        <a:srgbClr val="92D050"/>
                                      </p:to>
                                    </p:animClr>
                                    <p:set>
                                      <p:cBhvr>
                                        <p:cTn id="29" dur="500" fill="hold"/>
                                        <p:tgtEl>
                                          <p:spTgt spid="24"/>
                                        </p:tgtEl>
                                        <p:attrNameLst>
                                          <p:attrName>fill.type</p:attrName>
                                        </p:attrNameLst>
                                      </p:cBhvr>
                                      <p:to>
                                        <p:strVal val="solid"/>
                                      </p:to>
                                    </p:set>
                                    <p:set>
                                      <p:cBhvr>
                                        <p:cTn id="30" dur="500" fill="hold"/>
                                        <p:tgtEl>
                                          <p:spTgt spid="2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2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4"/>
                                        </p:tgtEl>
                                      </p:cBhvr>
                                    </p:animEffect>
                                    <p:animScale>
                                      <p:cBhvr>
                                        <p:cTn id="37"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5"/>
                                        </p:tgtEl>
                                        <p:attrNameLst>
                                          <p:attrName>fillcolor</p:attrName>
                                        </p:attrNameLst>
                                      </p:cBhvr>
                                      <p:to>
                                        <a:srgbClr val="D99694"/>
                                      </p:to>
                                    </p:animClr>
                                    <p:set>
                                      <p:cBhvr>
                                        <p:cTn id="43" dur="500" fill="hold"/>
                                        <p:tgtEl>
                                          <p:spTgt spid="25"/>
                                        </p:tgtEl>
                                        <p:attrNameLst>
                                          <p:attrName>fill.type</p:attrName>
                                        </p:attrNameLst>
                                      </p:cBhvr>
                                      <p:to>
                                        <p:strVal val="solid"/>
                                      </p:to>
                                    </p:set>
                                    <p:set>
                                      <p:cBhvr>
                                        <p:cTn id="44" dur="500" fill="hold"/>
                                        <p:tgtEl>
                                          <p:spTgt spid="2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3"/>
                                        </p:tgtEl>
                                      </p:cBhvr>
                                    </p:cmd>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5"/>
                                        </p:tgtEl>
                                      </p:cBhvr>
                                    </p:animEffect>
                                    <p:animScale>
                                      <p:cBhvr>
                                        <p:cTn id="51"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3"/>
                                        </p:tgtEl>
                                      </p:cBhvr>
                                    </p:cmd>
                                  </p:childTnLst>
                                </p:cTn>
                              </p:par>
                              <p:par>
                                <p:cTn id="61" presetID="1" presetClass="entr" presetSubtype="0" fill="hold" nodeType="withEffect">
                                  <p:stCondLst>
                                    <p:cond delay="0"/>
                                  </p:stCondLst>
                                  <p:childTnLst>
                                    <p:set>
                                      <p:cBhvr>
                                        <p:cTn id="62" dur="1" fill="hold">
                                          <p:stCondLst>
                                            <p:cond delay="9"/>
                                          </p:stCondLst>
                                        </p:cTn>
                                        <p:tgtEl>
                                          <p:spTgt spid="3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3"/>
                                        </p:tgtEl>
                                      </p:cBhvr>
                                    </p:cmd>
                                  </p:childTnLst>
                                </p:cTn>
                              </p:par>
                              <p:par>
                                <p:cTn id="75" presetID="1" presetClass="entr" presetSubtype="0" fill="hold" nodeType="withEffect">
                                  <p:stCondLst>
                                    <p:cond delay="0"/>
                                  </p:stCondLst>
                                  <p:childTnLst>
                                    <p:set>
                                      <p:cBhvr>
                                        <p:cTn id="76" dur="1" fill="hold">
                                          <p:stCondLst>
                                            <p:cond delay="9"/>
                                          </p:stCondLst>
                                        </p:cTn>
                                        <p:tgtEl>
                                          <p:spTgt spid="3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3"/>
                </p:tgtEl>
              </p:cMediaNode>
            </p:audio>
          </p:childTnLst>
        </p:cTn>
      </p:par>
    </p:tnLst>
    <p:bldLst>
      <p:bldP spid="23" grpId="0"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sp>
        <p:nvSpPr>
          <p:cNvPr id="3785" name="Google Shape;3785;p59"/>
          <p:cNvSpPr txBox="1">
            <a:spLocks noGrp="1"/>
          </p:cNvSpPr>
          <p:nvPr>
            <p:ph type="title" idx="13"/>
          </p:nvPr>
        </p:nvSpPr>
        <p:spPr>
          <a:xfrm>
            <a:off x="727576" y="28063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chemeClr val="accent1"/>
                </a:solidFill>
                <a:latin typeface="+mn-lt"/>
              </a:rPr>
              <a:t>LUYỆN TẬP</a:t>
            </a:r>
            <a:endParaRPr sz="3200" dirty="0">
              <a:solidFill>
                <a:schemeClr val="accent1"/>
              </a:solidFill>
              <a:latin typeface="+mn-lt"/>
            </a:endParaRPr>
          </a:p>
        </p:txBody>
      </p:sp>
      <p:sp>
        <p:nvSpPr>
          <p:cNvPr id="23" name="Câu hỏi">
            <a:extLst>
              <a:ext uri="{FF2B5EF4-FFF2-40B4-BE49-F238E27FC236}">
                <a16:creationId xmlns:a16="http://schemas.microsoft.com/office/drawing/2014/main" id="{4ADFFF1A-F500-CC57-185E-00F4826D0836}"/>
              </a:ext>
            </a:extLst>
          </p:cNvPr>
          <p:cNvSpPr/>
          <p:nvPr/>
        </p:nvSpPr>
        <p:spPr>
          <a:xfrm>
            <a:off x="457200" y="1016538"/>
            <a:ext cx="8261498" cy="138642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5: </a:t>
            </a:r>
            <a:r>
              <a:rPr lang="vi-VN" sz="2000" dirty="0">
                <a:solidFill>
                  <a:srgbClr val="000000"/>
                </a:solidFill>
              </a:rPr>
              <a:t>Khi một bệnh nhân có các triệu chứng bị nhiễm trùng, bác sĩ thường chỉ định xác định thành phần nào của máu?</a:t>
            </a:r>
            <a:endParaRPr lang="vi-VN" sz="2000" noProof="1">
              <a:solidFill>
                <a:srgbClr val="000000"/>
              </a:solidFill>
              <a:cs typeface="Arial" panose="020B0604020202020204" pitchFamily="34" charset="0"/>
            </a:endParaRPr>
          </a:p>
        </p:txBody>
      </p:sp>
      <p:sp>
        <p:nvSpPr>
          <p:cNvPr id="24" name="Đáp án đúng">
            <a:extLst>
              <a:ext uri="{FF2B5EF4-FFF2-40B4-BE49-F238E27FC236}">
                <a16:creationId xmlns:a16="http://schemas.microsoft.com/office/drawing/2014/main" id="{8B66CBE4-2DB9-BCF7-D1C4-281B894BFE17}"/>
              </a:ext>
            </a:extLst>
          </p:cNvPr>
          <p:cNvSpPr/>
          <p:nvPr/>
        </p:nvSpPr>
        <p:spPr>
          <a:xfrm>
            <a:off x="4671598" y="3693995"/>
            <a:ext cx="4040372" cy="924279"/>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rgbClr val="000000"/>
                </a:solidFill>
                <a:latin typeface="Arial" panose="020B0604020202020204" pitchFamily="34" charset="0"/>
                <a:cs typeface="Arial" panose="020B0604020202020204" pitchFamily="34" charset="0"/>
              </a:rPr>
              <a:t>D</a:t>
            </a:r>
            <a:r>
              <a:rPr lang="en-US" sz="2000" noProof="1">
                <a:solidFill>
                  <a:srgbClr val="000000"/>
                </a:solidFill>
                <a:latin typeface="Arial" panose="020B0604020202020204" pitchFamily="34" charset="0"/>
                <a:cs typeface="Arial" panose="020B0604020202020204" pitchFamily="34" charset="0"/>
              </a:rPr>
              <a:t>. </a:t>
            </a:r>
            <a:r>
              <a:rPr lang="vi-VN" sz="2000" noProof="1">
                <a:solidFill>
                  <a:srgbClr val="000000"/>
                </a:solidFill>
                <a:latin typeface="Arial" panose="020B0604020202020204" pitchFamily="34" charset="0"/>
                <a:cs typeface="Arial" panose="020B0604020202020204" pitchFamily="34" charset="0"/>
              </a:rPr>
              <a:t>Huyết tương</a:t>
            </a:r>
          </a:p>
        </p:txBody>
      </p:sp>
      <p:sp>
        <p:nvSpPr>
          <p:cNvPr id="25" name="Đáp án sai 1">
            <a:extLst>
              <a:ext uri="{FF2B5EF4-FFF2-40B4-BE49-F238E27FC236}">
                <a16:creationId xmlns:a16="http://schemas.microsoft.com/office/drawing/2014/main" id="{3FCD9830-5FD1-BD44-878B-228BD96CE996}"/>
              </a:ext>
            </a:extLst>
          </p:cNvPr>
          <p:cNvSpPr/>
          <p:nvPr/>
        </p:nvSpPr>
        <p:spPr>
          <a:xfrm>
            <a:off x="457200" y="3706043"/>
            <a:ext cx="4040372" cy="924279"/>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noProof="1">
                <a:solidFill>
                  <a:srgbClr val="000000"/>
                </a:solidFill>
                <a:latin typeface="Arial" panose="020B0604020202020204" pitchFamily="34" charset="0"/>
                <a:cs typeface="Arial" panose="020B0604020202020204" pitchFamily="34" charset="0"/>
              </a:rPr>
              <a:t>B. </a:t>
            </a:r>
            <a:r>
              <a:rPr lang="vi-VN" sz="2000" noProof="1">
                <a:solidFill>
                  <a:srgbClr val="000000"/>
                </a:solidFill>
                <a:latin typeface="Arial" panose="020B0604020202020204" pitchFamily="34" charset="0"/>
                <a:cs typeface="Arial" panose="020B0604020202020204" pitchFamily="34" charset="0"/>
              </a:rPr>
              <a:t>Bạch cầu</a:t>
            </a:r>
          </a:p>
        </p:txBody>
      </p:sp>
      <p:sp>
        <p:nvSpPr>
          <p:cNvPr id="26" name="Đáp án sai 2">
            <a:extLst>
              <a:ext uri="{FF2B5EF4-FFF2-40B4-BE49-F238E27FC236}">
                <a16:creationId xmlns:a16="http://schemas.microsoft.com/office/drawing/2014/main" id="{6A919885-0285-0403-1E09-FA94D8BC080B}"/>
              </a:ext>
            </a:extLst>
          </p:cNvPr>
          <p:cNvSpPr/>
          <p:nvPr/>
        </p:nvSpPr>
        <p:spPr>
          <a:xfrm>
            <a:off x="457200" y="2592361"/>
            <a:ext cx="4040372" cy="924279"/>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rgbClr val="000000"/>
                </a:solidFill>
                <a:latin typeface="Arial" panose="020B0604020202020204" pitchFamily="34" charset="0"/>
                <a:cs typeface="Arial" panose="020B0604020202020204" pitchFamily="34" charset="0"/>
              </a:rPr>
              <a:t>A. Hồng cầu</a:t>
            </a:r>
          </a:p>
        </p:txBody>
      </p:sp>
      <p:sp>
        <p:nvSpPr>
          <p:cNvPr id="27" name="Đáp án sai 3">
            <a:extLst>
              <a:ext uri="{FF2B5EF4-FFF2-40B4-BE49-F238E27FC236}">
                <a16:creationId xmlns:a16="http://schemas.microsoft.com/office/drawing/2014/main" id="{2E7D83A4-3758-8699-4DD0-010A80780539}"/>
              </a:ext>
            </a:extLst>
          </p:cNvPr>
          <p:cNvSpPr/>
          <p:nvPr/>
        </p:nvSpPr>
        <p:spPr>
          <a:xfrm>
            <a:off x="4680649" y="2591420"/>
            <a:ext cx="4040372" cy="924279"/>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noProof="1">
                <a:solidFill>
                  <a:srgbClr val="000000"/>
                </a:solidFill>
                <a:latin typeface="Arial" panose="020B0604020202020204" pitchFamily="34" charset="0"/>
                <a:cs typeface="Arial" panose="020B0604020202020204" pitchFamily="34" charset="0"/>
              </a:rPr>
              <a:t>C</a:t>
            </a:r>
            <a:r>
              <a:rPr lang="en-US" sz="2000" noProof="1">
                <a:solidFill>
                  <a:srgbClr val="000000"/>
                </a:solidFill>
                <a:latin typeface="Arial" panose="020B0604020202020204" pitchFamily="34" charset="0"/>
                <a:cs typeface="Arial" panose="020B0604020202020204" pitchFamily="34" charset="0"/>
              </a:rPr>
              <a:t>. </a:t>
            </a:r>
            <a:r>
              <a:rPr lang="vi-VN" sz="2000" noProof="1">
                <a:solidFill>
                  <a:srgbClr val="000000"/>
                </a:solidFill>
                <a:latin typeface="Arial" panose="020B0604020202020204" pitchFamily="34" charset="0"/>
                <a:cs typeface="Arial" panose="020B0604020202020204" pitchFamily="34" charset="0"/>
              </a:rPr>
              <a:t>Tiểu cầu</a:t>
            </a: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53534" y="-1020038"/>
            <a:ext cx="487363" cy="487363"/>
          </a:xfrm>
          <a:prstGeom prst="rect">
            <a:avLst/>
          </a:prstGeom>
        </p:spPr>
      </p:pic>
      <p:pic>
        <p:nvPicPr>
          <p:cNvPr id="29"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35675" y="3882457"/>
            <a:ext cx="669969" cy="583143"/>
          </a:xfrm>
          <a:prstGeom prst="rect">
            <a:avLst/>
          </a:prstGeom>
        </p:spPr>
      </p:pic>
      <p:pic>
        <p:nvPicPr>
          <p:cNvPr id="30" name="Picture 29">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27575" y="2808368"/>
            <a:ext cx="667673" cy="594836"/>
          </a:xfrm>
          <a:prstGeom prst="rect">
            <a:avLst/>
          </a:prstGeom>
        </p:spPr>
      </p:pic>
      <p:pic>
        <p:nvPicPr>
          <p:cNvPr id="31"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51025" y="2748685"/>
            <a:ext cx="667673" cy="594836"/>
          </a:xfrm>
          <a:prstGeom prst="rect">
            <a:avLst/>
          </a:prstGeom>
        </p:spPr>
      </p:pic>
      <p:pic>
        <p:nvPicPr>
          <p:cNvPr id="32"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23573" y="3870764"/>
            <a:ext cx="667673" cy="594836"/>
          </a:xfrm>
          <a:prstGeom prst="rect">
            <a:avLst/>
          </a:prstGeom>
        </p:spPr>
      </p:pic>
      <p:pic>
        <p:nvPicPr>
          <p:cNvPr id="33"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780397" y="-1020038"/>
            <a:ext cx="487363" cy="487363"/>
          </a:xfrm>
          <a:prstGeom prst="rect">
            <a:avLst/>
          </a:prstGeom>
        </p:spPr>
      </p:pic>
      <p:pic>
        <p:nvPicPr>
          <p:cNvPr id="14" name="Picture 13"/>
          <p:cNvPicPr>
            <a:picLocks noChangeAspect="1"/>
          </p:cNvPicPr>
          <p:nvPr/>
        </p:nvPicPr>
        <p:blipFill>
          <a:blip r:embed="rId12"/>
          <a:stretch>
            <a:fillRect/>
          </a:stretch>
        </p:blipFill>
        <p:spPr>
          <a:xfrm>
            <a:off x="8270660" y="126682"/>
            <a:ext cx="448038" cy="700453"/>
          </a:xfrm>
          <a:prstGeom prst="rect">
            <a:avLst/>
          </a:prstGeom>
        </p:spPr>
      </p:pic>
    </p:spTree>
    <p:extLst>
      <p:ext uri="{BB962C8B-B14F-4D97-AF65-F5344CB8AC3E}">
        <p14:creationId xmlns:p14="http://schemas.microsoft.com/office/powerpoint/2010/main" val="388872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4"/>
                                        </p:tgtEl>
                                        <p:attrNameLst>
                                          <p:attrName>fillcolor</p:attrName>
                                        </p:attrNameLst>
                                      </p:cBhvr>
                                      <p:to>
                                        <a:srgbClr val="92D050"/>
                                      </p:to>
                                    </p:animClr>
                                    <p:set>
                                      <p:cBhvr>
                                        <p:cTn id="29" dur="500" fill="hold"/>
                                        <p:tgtEl>
                                          <p:spTgt spid="24"/>
                                        </p:tgtEl>
                                        <p:attrNameLst>
                                          <p:attrName>fill.type</p:attrName>
                                        </p:attrNameLst>
                                      </p:cBhvr>
                                      <p:to>
                                        <p:strVal val="solid"/>
                                      </p:to>
                                    </p:set>
                                    <p:set>
                                      <p:cBhvr>
                                        <p:cTn id="30" dur="500" fill="hold"/>
                                        <p:tgtEl>
                                          <p:spTgt spid="2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2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4"/>
                                        </p:tgtEl>
                                      </p:cBhvr>
                                    </p:animEffect>
                                    <p:animScale>
                                      <p:cBhvr>
                                        <p:cTn id="37"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5"/>
                                        </p:tgtEl>
                                        <p:attrNameLst>
                                          <p:attrName>fillcolor</p:attrName>
                                        </p:attrNameLst>
                                      </p:cBhvr>
                                      <p:to>
                                        <a:srgbClr val="D99694"/>
                                      </p:to>
                                    </p:animClr>
                                    <p:set>
                                      <p:cBhvr>
                                        <p:cTn id="43" dur="500" fill="hold"/>
                                        <p:tgtEl>
                                          <p:spTgt spid="25"/>
                                        </p:tgtEl>
                                        <p:attrNameLst>
                                          <p:attrName>fill.type</p:attrName>
                                        </p:attrNameLst>
                                      </p:cBhvr>
                                      <p:to>
                                        <p:strVal val="solid"/>
                                      </p:to>
                                    </p:set>
                                    <p:set>
                                      <p:cBhvr>
                                        <p:cTn id="44" dur="500" fill="hold"/>
                                        <p:tgtEl>
                                          <p:spTgt spid="2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3"/>
                                        </p:tgtEl>
                                      </p:cBhvr>
                                    </p:cmd>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5"/>
                                        </p:tgtEl>
                                      </p:cBhvr>
                                    </p:animEffect>
                                    <p:animScale>
                                      <p:cBhvr>
                                        <p:cTn id="51"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3"/>
                                        </p:tgtEl>
                                      </p:cBhvr>
                                    </p:cmd>
                                  </p:childTnLst>
                                </p:cTn>
                              </p:par>
                              <p:par>
                                <p:cTn id="61" presetID="1" presetClass="entr" presetSubtype="0" fill="hold" nodeType="withEffect">
                                  <p:stCondLst>
                                    <p:cond delay="0"/>
                                  </p:stCondLst>
                                  <p:childTnLst>
                                    <p:set>
                                      <p:cBhvr>
                                        <p:cTn id="62" dur="1" fill="hold">
                                          <p:stCondLst>
                                            <p:cond delay="9"/>
                                          </p:stCondLst>
                                        </p:cTn>
                                        <p:tgtEl>
                                          <p:spTgt spid="3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3"/>
                                        </p:tgtEl>
                                      </p:cBhvr>
                                    </p:cmd>
                                  </p:childTnLst>
                                </p:cTn>
                              </p:par>
                              <p:par>
                                <p:cTn id="75" presetID="1" presetClass="entr" presetSubtype="0" fill="hold" nodeType="withEffect">
                                  <p:stCondLst>
                                    <p:cond delay="0"/>
                                  </p:stCondLst>
                                  <p:childTnLst>
                                    <p:set>
                                      <p:cBhvr>
                                        <p:cTn id="76" dur="1" fill="hold">
                                          <p:stCondLst>
                                            <p:cond delay="9"/>
                                          </p:stCondLst>
                                        </p:cTn>
                                        <p:tgtEl>
                                          <p:spTgt spid="3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3"/>
                </p:tgtEl>
              </p:cMediaNode>
            </p:audio>
          </p:childTnLst>
        </p:cTn>
      </p:par>
    </p:tnLst>
    <p:bldLst>
      <p:bldP spid="23" grpId="0"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01"/>
        <p:cNvGrpSpPr/>
        <p:nvPr/>
      </p:nvGrpSpPr>
      <p:grpSpPr>
        <a:xfrm>
          <a:off x="0" y="0"/>
          <a:ext cx="0" cy="0"/>
          <a:chOff x="0" y="0"/>
          <a:chExt cx="0" cy="0"/>
        </a:xfrm>
      </p:grpSpPr>
      <p:sp>
        <p:nvSpPr>
          <p:cNvPr id="333" name="Google Shape;3785;p59"/>
          <p:cNvSpPr txBox="1">
            <a:spLocks noGrp="1"/>
          </p:cNvSpPr>
          <p:nvPr>
            <p:ph type="title"/>
          </p:nvPr>
        </p:nvSpPr>
        <p:spPr>
          <a:xfrm>
            <a:off x="2355008" y="213349"/>
            <a:ext cx="4510819" cy="6733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accent1"/>
                </a:solidFill>
                <a:latin typeface="+mn-lt"/>
              </a:rPr>
              <a:t>VẬN DỤNG</a:t>
            </a:r>
            <a:endParaRPr sz="3200" b="1" dirty="0">
              <a:solidFill>
                <a:schemeClr val="accent1"/>
              </a:solidFill>
              <a:latin typeface="+mn-lt"/>
            </a:endParaRPr>
          </a:p>
        </p:txBody>
      </p:sp>
      <p:grpSp>
        <p:nvGrpSpPr>
          <p:cNvPr id="334" name="Google Shape;2772;p36"/>
          <p:cNvGrpSpPr/>
          <p:nvPr/>
        </p:nvGrpSpPr>
        <p:grpSpPr>
          <a:xfrm flipH="1">
            <a:off x="6769720" y="2020186"/>
            <a:ext cx="2297826" cy="2294860"/>
            <a:chOff x="1255525" y="480200"/>
            <a:chExt cx="2092050" cy="2089350"/>
          </a:xfrm>
        </p:grpSpPr>
        <p:sp>
          <p:nvSpPr>
            <p:cNvPr id="335" name="Google Shape;2773;p36"/>
            <p:cNvSpPr/>
            <p:nvPr/>
          </p:nvSpPr>
          <p:spPr>
            <a:xfrm>
              <a:off x="1331200" y="553200"/>
              <a:ext cx="2016375" cy="2016350"/>
            </a:xfrm>
            <a:custGeom>
              <a:avLst/>
              <a:gdLst/>
              <a:ahLst/>
              <a:cxnLst/>
              <a:rect l="l" t="t" r="r" b="b"/>
              <a:pathLst>
                <a:path w="80655" h="80654" extrusionOk="0">
                  <a:moveTo>
                    <a:pt x="40328" y="1"/>
                  </a:moveTo>
                  <a:cubicBezTo>
                    <a:pt x="29632" y="1"/>
                    <a:pt x="19375" y="4249"/>
                    <a:pt x="11812" y="11811"/>
                  </a:cubicBezTo>
                  <a:cubicBezTo>
                    <a:pt x="4250" y="19375"/>
                    <a:pt x="1" y="29632"/>
                    <a:pt x="1" y="40327"/>
                  </a:cubicBezTo>
                  <a:cubicBezTo>
                    <a:pt x="1" y="51023"/>
                    <a:pt x="4250" y="61280"/>
                    <a:pt x="11812" y="68842"/>
                  </a:cubicBezTo>
                  <a:cubicBezTo>
                    <a:pt x="19375" y="76405"/>
                    <a:pt x="29632" y="80653"/>
                    <a:pt x="40328" y="80653"/>
                  </a:cubicBezTo>
                  <a:cubicBezTo>
                    <a:pt x="51023" y="80653"/>
                    <a:pt x="61280" y="76405"/>
                    <a:pt x="68843" y="68842"/>
                  </a:cubicBezTo>
                  <a:cubicBezTo>
                    <a:pt x="76406" y="61280"/>
                    <a:pt x="80654" y="51023"/>
                    <a:pt x="80654" y="40327"/>
                  </a:cubicBezTo>
                  <a:cubicBezTo>
                    <a:pt x="80654" y="29632"/>
                    <a:pt x="76406" y="19375"/>
                    <a:pt x="68843" y="11811"/>
                  </a:cubicBezTo>
                  <a:cubicBezTo>
                    <a:pt x="61280" y="4249"/>
                    <a:pt x="51023" y="1"/>
                    <a:pt x="40328" y="1"/>
                  </a:cubicBezTo>
                  <a:close/>
                </a:path>
              </a:pathLst>
            </a:custGeom>
            <a:solidFill>
              <a:srgbClr val="FFEA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2774;p36"/>
            <p:cNvSpPr/>
            <p:nvPr/>
          </p:nvSpPr>
          <p:spPr>
            <a:xfrm>
              <a:off x="1383950" y="605900"/>
              <a:ext cx="1910975" cy="1910950"/>
            </a:xfrm>
            <a:custGeom>
              <a:avLst/>
              <a:gdLst/>
              <a:ahLst/>
              <a:cxnLst/>
              <a:rect l="l" t="t" r="r" b="b"/>
              <a:pathLst>
                <a:path w="76439" h="76438" extrusionOk="0">
                  <a:moveTo>
                    <a:pt x="38219" y="0"/>
                  </a:moveTo>
                  <a:cubicBezTo>
                    <a:pt x="38123" y="0"/>
                    <a:pt x="38027" y="0"/>
                    <a:pt x="37930" y="1"/>
                  </a:cubicBezTo>
                  <a:lnTo>
                    <a:pt x="37933" y="210"/>
                  </a:lnTo>
                  <a:cubicBezTo>
                    <a:pt x="38028" y="207"/>
                    <a:pt x="38123" y="207"/>
                    <a:pt x="38220" y="207"/>
                  </a:cubicBezTo>
                  <a:lnTo>
                    <a:pt x="38347" y="207"/>
                  </a:lnTo>
                  <a:lnTo>
                    <a:pt x="38347" y="0"/>
                  </a:lnTo>
                  <a:close/>
                  <a:moveTo>
                    <a:pt x="38970" y="7"/>
                  </a:moveTo>
                  <a:lnTo>
                    <a:pt x="38966" y="215"/>
                  </a:lnTo>
                  <a:cubicBezTo>
                    <a:pt x="39104" y="217"/>
                    <a:pt x="39241" y="221"/>
                    <a:pt x="39379" y="224"/>
                  </a:cubicBezTo>
                  <a:lnTo>
                    <a:pt x="39387" y="17"/>
                  </a:lnTo>
                  <a:cubicBezTo>
                    <a:pt x="39249" y="12"/>
                    <a:pt x="39109" y="9"/>
                    <a:pt x="38970" y="7"/>
                  </a:cubicBezTo>
                  <a:close/>
                  <a:moveTo>
                    <a:pt x="37308" y="11"/>
                  </a:moveTo>
                  <a:cubicBezTo>
                    <a:pt x="37170" y="15"/>
                    <a:pt x="37031" y="19"/>
                    <a:pt x="36894" y="23"/>
                  </a:cubicBezTo>
                  <a:lnTo>
                    <a:pt x="36900" y="229"/>
                  </a:lnTo>
                  <a:cubicBezTo>
                    <a:pt x="37037" y="225"/>
                    <a:pt x="37175" y="222"/>
                    <a:pt x="37312" y="218"/>
                  </a:cubicBezTo>
                  <a:lnTo>
                    <a:pt x="37308" y="11"/>
                  </a:lnTo>
                  <a:close/>
                  <a:moveTo>
                    <a:pt x="40009" y="42"/>
                  </a:moveTo>
                  <a:lnTo>
                    <a:pt x="39999" y="249"/>
                  </a:lnTo>
                  <a:cubicBezTo>
                    <a:pt x="40137" y="255"/>
                    <a:pt x="40275" y="261"/>
                    <a:pt x="40413" y="270"/>
                  </a:cubicBezTo>
                  <a:lnTo>
                    <a:pt x="40425" y="64"/>
                  </a:lnTo>
                  <a:cubicBezTo>
                    <a:pt x="40286" y="57"/>
                    <a:pt x="40148" y="50"/>
                    <a:pt x="40009" y="42"/>
                  </a:cubicBezTo>
                  <a:close/>
                  <a:moveTo>
                    <a:pt x="36270" y="50"/>
                  </a:moveTo>
                  <a:cubicBezTo>
                    <a:pt x="36132" y="57"/>
                    <a:pt x="35994" y="64"/>
                    <a:pt x="35856" y="73"/>
                  </a:cubicBezTo>
                  <a:lnTo>
                    <a:pt x="35868" y="279"/>
                  </a:lnTo>
                  <a:cubicBezTo>
                    <a:pt x="36006" y="271"/>
                    <a:pt x="36143" y="263"/>
                    <a:pt x="36280" y="256"/>
                  </a:cubicBezTo>
                  <a:lnTo>
                    <a:pt x="36270" y="50"/>
                  </a:lnTo>
                  <a:close/>
                  <a:moveTo>
                    <a:pt x="41047" y="103"/>
                  </a:moveTo>
                  <a:lnTo>
                    <a:pt x="41032" y="310"/>
                  </a:lnTo>
                  <a:cubicBezTo>
                    <a:pt x="41169" y="321"/>
                    <a:pt x="41306" y="332"/>
                    <a:pt x="41444" y="343"/>
                  </a:cubicBezTo>
                  <a:lnTo>
                    <a:pt x="41461" y="136"/>
                  </a:lnTo>
                  <a:cubicBezTo>
                    <a:pt x="41324" y="124"/>
                    <a:pt x="41186" y="113"/>
                    <a:pt x="41047" y="103"/>
                  </a:cubicBezTo>
                  <a:close/>
                  <a:moveTo>
                    <a:pt x="35233" y="115"/>
                  </a:moveTo>
                  <a:cubicBezTo>
                    <a:pt x="35093" y="126"/>
                    <a:pt x="34956" y="137"/>
                    <a:pt x="34818" y="150"/>
                  </a:cubicBezTo>
                  <a:lnTo>
                    <a:pt x="34837" y="356"/>
                  </a:lnTo>
                  <a:cubicBezTo>
                    <a:pt x="34974" y="344"/>
                    <a:pt x="35110" y="333"/>
                    <a:pt x="35248" y="322"/>
                  </a:cubicBezTo>
                  <a:lnTo>
                    <a:pt x="35233" y="115"/>
                  </a:lnTo>
                  <a:close/>
                  <a:moveTo>
                    <a:pt x="42082" y="193"/>
                  </a:moveTo>
                  <a:lnTo>
                    <a:pt x="42061" y="399"/>
                  </a:lnTo>
                  <a:cubicBezTo>
                    <a:pt x="42198" y="413"/>
                    <a:pt x="42336" y="428"/>
                    <a:pt x="42473" y="443"/>
                  </a:cubicBezTo>
                  <a:lnTo>
                    <a:pt x="42495" y="237"/>
                  </a:lnTo>
                  <a:cubicBezTo>
                    <a:pt x="42357" y="222"/>
                    <a:pt x="42219" y="206"/>
                    <a:pt x="42082" y="193"/>
                  </a:cubicBezTo>
                  <a:close/>
                  <a:moveTo>
                    <a:pt x="34198" y="210"/>
                  </a:moveTo>
                  <a:cubicBezTo>
                    <a:pt x="34060" y="223"/>
                    <a:pt x="33922" y="238"/>
                    <a:pt x="33785" y="255"/>
                  </a:cubicBezTo>
                  <a:lnTo>
                    <a:pt x="33808" y="461"/>
                  </a:lnTo>
                  <a:cubicBezTo>
                    <a:pt x="33945" y="444"/>
                    <a:pt x="34082" y="430"/>
                    <a:pt x="34220" y="416"/>
                  </a:cubicBezTo>
                  <a:lnTo>
                    <a:pt x="34198" y="210"/>
                  </a:lnTo>
                  <a:close/>
                  <a:moveTo>
                    <a:pt x="43114" y="311"/>
                  </a:moveTo>
                  <a:lnTo>
                    <a:pt x="43089" y="516"/>
                  </a:lnTo>
                  <a:cubicBezTo>
                    <a:pt x="43226" y="535"/>
                    <a:pt x="43362" y="552"/>
                    <a:pt x="43498" y="571"/>
                  </a:cubicBezTo>
                  <a:lnTo>
                    <a:pt x="43526" y="366"/>
                  </a:lnTo>
                  <a:cubicBezTo>
                    <a:pt x="43389" y="346"/>
                    <a:pt x="43252" y="329"/>
                    <a:pt x="43114" y="311"/>
                  </a:cubicBezTo>
                  <a:close/>
                  <a:moveTo>
                    <a:pt x="33165" y="332"/>
                  </a:moveTo>
                  <a:cubicBezTo>
                    <a:pt x="33028" y="350"/>
                    <a:pt x="32890" y="368"/>
                    <a:pt x="32755" y="388"/>
                  </a:cubicBezTo>
                  <a:lnTo>
                    <a:pt x="32783" y="593"/>
                  </a:lnTo>
                  <a:cubicBezTo>
                    <a:pt x="32920" y="574"/>
                    <a:pt x="33055" y="554"/>
                    <a:pt x="33193" y="537"/>
                  </a:cubicBezTo>
                  <a:lnTo>
                    <a:pt x="33165" y="332"/>
                  </a:lnTo>
                  <a:close/>
                  <a:moveTo>
                    <a:pt x="44144" y="455"/>
                  </a:moveTo>
                  <a:lnTo>
                    <a:pt x="44113" y="661"/>
                  </a:lnTo>
                  <a:cubicBezTo>
                    <a:pt x="44249" y="683"/>
                    <a:pt x="44384" y="705"/>
                    <a:pt x="44521" y="727"/>
                  </a:cubicBezTo>
                  <a:lnTo>
                    <a:pt x="44555" y="521"/>
                  </a:lnTo>
                  <a:cubicBezTo>
                    <a:pt x="44418" y="498"/>
                    <a:pt x="44282" y="476"/>
                    <a:pt x="44144" y="455"/>
                  </a:cubicBezTo>
                  <a:close/>
                  <a:moveTo>
                    <a:pt x="32135" y="482"/>
                  </a:moveTo>
                  <a:cubicBezTo>
                    <a:pt x="31998" y="504"/>
                    <a:pt x="31862" y="526"/>
                    <a:pt x="31726" y="549"/>
                  </a:cubicBezTo>
                  <a:lnTo>
                    <a:pt x="31761" y="753"/>
                  </a:lnTo>
                  <a:cubicBezTo>
                    <a:pt x="31897" y="731"/>
                    <a:pt x="32033" y="708"/>
                    <a:pt x="32168" y="687"/>
                  </a:cubicBezTo>
                  <a:lnTo>
                    <a:pt x="32135" y="482"/>
                  </a:lnTo>
                  <a:close/>
                  <a:moveTo>
                    <a:pt x="45169" y="630"/>
                  </a:moveTo>
                  <a:lnTo>
                    <a:pt x="45132" y="834"/>
                  </a:lnTo>
                  <a:cubicBezTo>
                    <a:pt x="45268" y="860"/>
                    <a:pt x="45403" y="885"/>
                    <a:pt x="45538" y="911"/>
                  </a:cubicBezTo>
                  <a:lnTo>
                    <a:pt x="45577" y="708"/>
                  </a:lnTo>
                  <a:cubicBezTo>
                    <a:pt x="45442" y="681"/>
                    <a:pt x="45305" y="656"/>
                    <a:pt x="45169" y="630"/>
                  </a:cubicBezTo>
                  <a:close/>
                  <a:moveTo>
                    <a:pt x="31113" y="659"/>
                  </a:moveTo>
                  <a:cubicBezTo>
                    <a:pt x="30976" y="684"/>
                    <a:pt x="30841" y="711"/>
                    <a:pt x="30705" y="738"/>
                  </a:cubicBezTo>
                  <a:lnTo>
                    <a:pt x="30745" y="941"/>
                  </a:lnTo>
                  <a:cubicBezTo>
                    <a:pt x="30879" y="916"/>
                    <a:pt x="31015" y="889"/>
                    <a:pt x="31152" y="863"/>
                  </a:cubicBezTo>
                  <a:lnTo>
                    <a:pt x="31113" y="659"/>
                  </a:lnTo>
                  <a:close/>
                  <a:moveTo>
                    <a:pt x="46190" y="833"/>
                  </a:moveTo>
                  <a:lnTo>
                    <a:pt x="46147" y="1035"/>
                  </a:lnTo>
                  <a:cubicBezTo>
                    <a:pt x="46281" y="1065"/>
                    <a:pt x="46416" y="1093"/>
                    <a:pt x="46550" y="1124"/>
                  </a:cubicBezTo>
                  <a:lnTo>
                    <a:pt x="46595" y="921"/>
                  </a:lnTo>
                  <a:cubicBezTo>
                    <a:pt x="46461" y="891"/>
                    <a:pt x="46325" y="862"/>
                    <a:pt x="46190" y="833"/>
                  </a:cubicBezTo>
                  <a:close/>
                  <a:moveTo>
                    <a:pt x="30094" y="866"/>
                  </a:moveTo>
                  <a:cubicBezTo>
                    <a:pt x="29957" y="895"/>
                    <a:pt x="29822" y="925"/>
                    <a:pt x="29687" y="956"/>
                  </a:cubicBezTo>
                  <a:lnTo>
                    <a:pt x="29734" y="1158"/>
                  </a:lnTo>
                  <a:cubicBezTo>
                    <a:pt x="29869" y="1127"/>
                    <a:pt x="30002" y="1098"/>
                    <a:pt x="30138" y="1069"/>
                  </a:cubicBezTo>
                  <a:lnTo>
                    <a:pt x="30094" y="866"/>
                  </a:lnTo>
                  <a:close/>
                  <a:moveTo>
                    <a:pt x="47201" y="1063"/>
                  </a:moveTo>
                  <a:lnTo>
                    <a:pt x="47154" y="1264"/>
                  </a:lnTo>
                  <a:cubicBezTo>
                    <a:pt x="47288" y="1297"/>
                    <a:pt x="47422" y="1329"/>
                    <a:pt x="47556" y="1363"/>
                  </a:cubicBezTo>
                  <a:lnTo>
                    <a:pt x="47606" y="1163"/>
                  </a:lnTo>
                  <a:cubicBezTo>
                    <a:pt x="47471" y="1130"/>
                    <a:pt x="47337" y="1097"/>
                    <a:pt x="47201" y="1063"/>
                  </a:cubicBezTo>
                  <a:close/>
                  <a:moveTo>
                    <a:pt x="29080" y="1099"/>
                  </a:moveTo>
                  <a:cubicBezTo>
                    <a:pt x="28945" y="1132"/>
                    <a:pt x="28810" y="1166"/>
                    <a:pt x="28676" y="1201"/>
                  </a:cubicBezTo>
                  <a:lnTo>
                    <a:pt x="28729" y="1402"/>
                  </a:lnTo>
                  <a:cubicBezTo>
                    <a:pt x="28862" y="1368"/>
                    <a:pt x="28995" y="1335"/>
                    <a:pt x="29130" y="1299"/>
                  </a:cubicBezTo>
                  <a:lnTo>
                    <a:pt x="29080" y="1099"/>
                  </a:lnTo>
                  <a:close/>
                  <a:moveTo>
                    <a:pt x="48209" y="1319"/>
                  </a:moveTo>
                  <a:lnTo>
                    <a:pt x="48157" y="1518"/>
                  </a:lnTo>
                  <a:cubicBezTo>
                    <a:pt x="48289" y="1555"/>
                    <a:pt x="48422" y="1592"/>
                    <a:pt x="48554" y="1629"/>
                  </a:cubicBezTo>
                  <a:lnTo>
                    <a:pt x="48610" y="1429"/>
                  </a:lnTo>
                  <a:cubicBezTo>
                    <a:pt x="48477" y="1392"/>
                    <a:pt x="48344" y="1354"/>
                    <a:pt x="48209" y="1319"/>
                  </a:cubicBezTo>
                  <a:close/>
                  <a:moveTo>
                    <a:pt x="28074" y="1361"/>
                  </a:moveTo>
                  <a:cubicBezTo>
                    <a:pt x="27941" y="1397"/>
                    <a:pt x="27808" y="1435"/>
                    <a:pt x="27673" y="1473"/>
                  </a:cubicBezTo>
                  <a:lnTo>
                    <a:pt x="27732" y="1673"/>
                  </a:lnTo>
                  <a:cubicBezTo>
                    <a:pt x="27864" y="1634"/>
                    <a:pt x="27996" y="1598"/>
                    <a:pt x="28129" y="1560"/>
                  </a:cubicBezTo>
                  <a:lnTo>
                    <a:pt x="28074" y="1361"/>
                  </a:lnTo>
                  <a:close/>
                  <a:moveTo>
                    <a:pt x="49210" y="1604"/>
                  </a:moveTo>
                  <a:lnTo>
                    <a:pt x="49150" y="1803"/>
                  </a:lnTo>
                  <a:cubicBezTo>
                    <a:pt x="49283" y="1842"/>
                    <a:pt x="49415" y="1882"/>
                    <a:pt x="49546" y="1924"/>
                  </a:cubicBezTo>
                  <a:lnTo>
                    <a:pt x="49608" y="1726"/>
                  </a:lnTo>
                  <a:cubicBezTo>
                    <a:pt x="49475" y="1684"/>
                    <a:pt x="49342" y="1644"/>
                    <a:pt x="49210" y="1604"/>
                  </a:cubicBezTo>
                  <a:close/>
                  <a:moveTo>
                    <a:pt x="27076" y="1650"/>
                  </a:moveTo>
                  <a:cubicBezTo>
                    <a:pt x="26944" y="1689"/>
                    <a:pt x="26812" y="1731"/>
                    <a:pt x="26680" y="1772"/>
                  </a:cubicBezTo>
                  <a:lnTo>
                    <a:pt x="26741" y="1970"/>
                  </a:lnTo>
                  <a:cubicBezTo>
                    <a:pt x="26874" y="1929"/>
                    <a:pt x="27005" y="1888"/>
                    <a:pt x="27137" y="1848"/>
                  </a:cubicBezTo>
                  <a:lnTo>
                    <a:pt x="27076" y="1650"/>
                  </a:lnTo>
                  <a:close/>
                  <a:moveTo>
                    <a:pt x="50202" y="1917"/>
                  </a:moveTo>
                  <a:lnTo>
                    <a:pt x="50137" y="2113"/>
                  </a:lnTo>
                  <a:cubicBezTo>
                    <a:pt x="50270" y="2157"/>
                    <a:pt x="50401" y="2202"/>
                    <a:pt x="50532" y="2246"/>
                  </a:cubicBezTo>
                  <a:lnTo>
                    <a:pt x="50598" y="2051"/>
                  </a:lnTo>
                  <a:cubicBezTo>
                    <a:pt x="50467" y="2005"/>
                    <a:pt x="50335" y="1961"/>
                    <a:pt x="50202" y="1917"/>
                  </a:cubicBezTo>
                  <a:close/>
                  <a:moveTo>
                    <a:pt x="26087" y="1968"/>
                  </a:moveTo>
                  <a:cubicBezTo>
                    <a:pt x="25955" y="2012"/>
                    <a:pt x="25825" y="2056"/>
                    <a:pt x="25694" y="2101"/>
                  </a:cubicBezTo>
                  <a:lnTo>
                    <a:pt x="25761" y="2297"/>
                  </a:lnTo>
                  <a:cubicBezTo>
                    <a:pt x="25891" y="2251"/>
                    <a:pt x="26021" y="2206"/>
                    <a:pt x="26153" y="2164"/>
                  </a:cubicBezTo>
                  <a:lnTo>
                    <a:pt x="26087" y="1968"/>
                  </a:lnTo>
                  <a:close/>
                  <a:moveTo>
                    <a:pt x="51190" y="2257"/>
                  </a:moveTo>
                  <a:lnTo>
                    <a:pt x="51120" y="2453"/>
                  </a:lnTo>
                  <a:cubicBezTo>
                    <a:pt x="51250" y="2499"/>
                    <a:pt x="51380" y="2547"/>
                    <a:pt x="51509" y="2596"/>
                  </a:cubicBezTo>
                  <a:lnTo>
                    <a:pt x="51583" y="2400"/>
                  </a:lnTo>
                  <a:cubicBezTo>
                    <a:pt x="51452" y="2352"/>
                    <a:pt x="51321" y="2304"/>
                    <a:pt x="51190" y="2257"/>
                  </a:cubicBezTo>
                  <a:close/>
                  <a:moveTo>
                    <a:pt x="25105" y="2310"/>
                  </a:moveTo>
                  <a:cubicBezTo>
                    <a:pt x="24974" y="2356"/>
                    <a:pt x="24845" y="2405"/>
                    <a:pt x="24715" y="2454"/>
                  </a:cubicBezTo>
                  <a:lnTo>
                    <a:pt x="24789" y="2648"/>
                  </a:lnTo>
                  <a:cubicBezTo>
                    <a:pt x="24917" y="2600"/>
                    <a:pt x="25046" y="2552"/>
                    <a:pt x="25177" y="2503"/>
                  </a:cubicBezTo>
                  <a:lnTo>
                    <a:pt x="25105" y="2310"/>
                  </a:lnTo>
                  <a:close/>
                  <a:moveTo>
                    <a:pt x="52167" y="2625"/>
                  </a:moveTo>
                  <a:lnTo>
                    <a:pt x="52091" y="2817"/>
                  </a:lnTo>
                  <a:cubicBezTo>
                    <a:pt x="52220" y="2868"/>
                    <a:pt x="52349" y="2920"/>
                    <a:pt x="52476" y="2972"/>
                  </a:cubicBezTo>
                  <a:lnTo>
                    <a:pt x="52554" y="2779"/>
                  </a:lnTo>
                  <a:cubicBezTo>
                    <a:pt x="52426" y="2727"/>
                    <a:pt x="52296" y="2675"/>
                    <a:pt x="52167" y="2625"/>
                  </a:cubicBezTo>
                  <a:close/>
                  <a:moveTo>
                    <a:pt x="24134" y="2680"/>
                  </a:moveTo>
                  <a:cubicBezTo>
                    <a:pt x="24004" y="2730"/>
                    <a:pt x="23876" y="2783"/>
                    <a:pt x="23748" y="2835"/>
                  </a:cubicBezTo>
                  <a:lnTo>
                    <a:pt x="23826" y="3027"/>
                  </a:lnTo>
                  <a:cubicBezTo>
                    <a:pt x="23954" y="2975"/>
                    <a:pt x="24081" y="2923"/>
                    <a:pt x="24211" y="2873"/>
                  </a:cubicBezTo>
                  <a:lnTo>
                    <a:pt x="24134" y="2680"/>
                  </a:lnTo>
                  <a:close/>
                  <a:moveTo>
                    <a:pt x="53132" y="3018"/>
                  </a:moveTo>
                  <a:lnTo>
                    <a:pt x="53050" y="3210"/>
                  </a:lnTo>
                  <a:cubicBezTo>
                    <a:pt x="53178" y="3264"/>
                    <a:pt x="53305" y="3319"/>
                    <a:pt x="53432" y="3374"/>
                  </a:cubicBezTo>
                  <a:lnTo>
                    <a:pt x="53514" y="3183"/>
                  </a:lnTo>
                  <a:cubicBezTo>
                    <a:pt x="53388" y="3127"/>
                    <a:pt x="53260" y="3072"/>
                    <a:pt x="53132" y="3018"/>
                  </a:cubicBezTo>
                  <a:close/>
                  <a:moveTo>
                    <a:pt x="23175" y="3075"/>
                  </a:moveTo>
                  <a:cubicBezTo>
                    <a:pt x="23046" y="3130"/>
                    <a:pt x="22921" y="3184"/>
                    <a:pt x="22795" y="3240"/>
                  </a:cubicBezTo>
                  <a:lnTo>
                    <a:pt x="22879" y="3430"/>
                  </a:lnTo>
                  <a:cubicBezTo>
                    <a:pt x="23003" y="3374"/>
                    <a:pt x="23131" y="3320"/>
                    <a:pt x="23255" y="3265"/>
                  </a:cubicBezTo>
                  <a:lnTo>
                    <a:pt x="23175" y="3075"/>
                  </a:lnTo>
                  <a:close/>
                  <a:moveTo>
                    <a:pt x="54086" y="3439"/>
                  </a:moveTo>
                  <a:lnTo>
                    <a:pt x="53999" y="3627"/>
                  </a:lnTo>
                  <a:cubicBezTo>
                    <a:pt x="54125" y="3686"/>
                    <a:pt x="54250" y="3743"/>
                    <a:pt x="54376" y="3802"/>
                  </a:cubicBezTo>
                  <a:lnTo>
                    <a:pt x="54465" y="3614"/>
                  </a:lnTo>
                  <a:cubicBezTo>
                    <a:pt x="54339" y="3554"/>
                    <a:pt x="54213" y="3496"/>
                    <a:pt x="54086" y="3439"/>
                  </a:cubicBezTo>
                  <a:close/>
                  <a:moveTo>
                    <a:pt x="22229" y="3495"/>
                  </a:moveTo>
                  <a:cubicBezTo>
                    <a:pt x="22102" y="3553"/>
                    <a:pt x="21977" y="3612"/>
                    <a:pt x="21853" y="3671"/>
                  </a:cubicBezTo>
                  <a:lnTo>
                    <a:pt x="21942" y="3859"/>
                  </a:lnTo>
                  <a:cubicBezTo>
                    <a:pt x="22066" y="3799"/>
                    <a:pt x="22191" y="3742"/>
                    <a:pt x="22316" y="3683"/>
                  </a:cubicBezTo>
                  <a:lnTo>
                    <a:pt x="22229" y="3495"/>
                  </a:lnTo>
                  <a:close/>
                  <a:moveTo>
                    <a:pt x="55027" y="3886"/>
                  </a:moveTo>
                  <a:lnTo>
                    <a:pt x="54935" y="4072"/>
                  </a:lnTo>
                  <a:cubicBezTo>
                    <a:pt x="55061" y="4133"/>
                    <a:pt x="55183" y="4195"/>
                    <a:pt x="55308" y="4256"/>
                  </a:cubicBezTo>
                  <a:lnTo>
                    <a:pt x="55400" y="4072"/>
                  </a:lnTo>
                  <a:cubicBezTo>
                    <a:pt x="55276" y="4008"/>
                    <a:pt x="55152" y="3947"/>
                    <a:pt x="55027" y="3886"/>
                  </a:cubicBezTo>
                  <a:close/>
                  <a:moveTo>
                    <a:pt x="21294" y="3942"/>
                  </a:moveTo>
                  <a:cubicBezTo>
                    <a:pt x="21171" y="4005"/>
                    <a:pt x="21047" y="4067"/>
                    <a:pt x="20924" y="4128"/>
                  </a:cubicBezTo>
                  <a:lnTo>
                    <a:pt x="21018" y="4314"/>
                  </a:lnTo>
                  <a:cubicBezTo>
                    <a:pt x="21140" y="4251"/>
                    <a:pt x="21264" y="4189"/>
                    <a:pt x="21387" y="4128"/>
                  </a:cubicBezTo>
                  <a:lnTo>
                    <a:pt x="21294" y="3942"/>
                  </a:lnTo>
                  <a:close/>
                  <a:moveTo>
                    <a:pt x="55957" y="4358"/>
                  </a:moveTo>
                  <a:lnTo>
                    <a:pt x="55860" y="4541"/>
                  </a:lnTo>
                  <a:cubicBezTo>
                    <a:pt x="55982" y="4603"/>
                    <a:pt x="56105" y="4668"/>
                    <a:pt x="56227" y="4734"/>
                  </a:cubicBezTo>
                  <a:lnTo>
                    <a:pt x="56324" y="4553"/>
                  </a:lnTo>
                  <a:cubicBezTo>
                    <a:pt x="56201" y="4487"/>
                    <a:pt x="56079" y="4422"/>
                    <a:pt x="55957" y="4358"/>
                  </a:cubicBezTo>
                  <a:close/>
                  <a:moveTo>
                    <a:pt x="20371" y="4415"/>
                  </a:moveTo>
                  <a:cubicBezTo>
                    <a:pt x="20250" y="4480"/>
                    <a:pt x="20127" y="4545"/>
                    <a:pt x="20005" y="4611"/>
                  </a:cubicBezTo>
                  <a:lnTo>
                    <a:pt x="20105" y="4793"/>
                  </a:lnTo>
                  <a:lnTo>
                    <a:pt x="20468" y="4598"/>
                  </a:lnTo>
                  <a:lnTo>
                    <a:pt x="20371" y="4415"/>
                  </a:lnTo>
                  <a:close/>
                  <a:moveTo>
                    <a:pt x="56873" y="4853"/>
                  </a:moveTo>
                  <a:lnTo>
                    <a:pt x="56772" y="5033"/>
                  </a:lnTo>
                  <a:cubicBezTo>
                    <a:pt x="56893" y="5102"/>
                    <a:pt x="57012" y="5170"/>
                    <a:pt x="57132" y="5239"/>
                  </a:cubicBezTo>
                  <a:lnTo>
                    <a:pt x="57236" y="5058"/>
                  </a:lnTo>
                  <a:cubicBezTo>
                    <a:pt x="57116" y="4989"/>
                    <a:pt x="56995" y="4921"/>
                    <a:pt x="56873" y="4853"/>
                  </a:cubicBezTo>
                  <a:close/>
                  <a:moveTo>
                    <a:pt x="19462" y="4914"/>
                  </a:moveTo>
                  <a:cubicBezTo>
                    <a:pt x="19342" y="4981"/>
                    <a:pt x="19222" y="5050"/>
                    <a:pt x="19102" y="5119"/>
                  </a:cubicBezTo>
                  <a:lnTo>
                    <a:pt x="19206" y="5297"/>
                  </a:lnTo>
                  <a:cubicBezTo>
                    <a:pt x="19325" y="5229"/>
                    <a:pt x="19444" y="5160"/>
                    <a:pt x="19564" y="5094"/>
                  </a:cubicBezTo>
                  <a:lnTo>
                    <a:pt x="19462" y="4914"/>
                  </a:lnTo>
                  <a:close/>
                  <a:moveTo>
                    <a:pt x="57776" y="5375"/>
                  </a:moveTo>
                  <a:lnTo>
                    <a:pt x="57670" y="5553"/>
                  </a:lnTo>
                  <a:cubicBezTo>
                    <a:pt x="57788" y="5625"/>
                    <a:pt x="57907" y="5696"/>
                    <a:pt x="58024" y="5768"/>
                  </a:cubicBezTo>
                  <a:lnTo>
                    <a:pt x="58133" y="5589"/>
                  </a:lnTo>
                  <a:cubicBezTo>
                    <a:pt x="58014" y="5518"/>
                    <a:pt x="57896" y="5446"/>
                    <a:pt x="57776" y="5375"/>
                  </a:cubicBezTo>
                  <a:close/>
                  <a:moveTo>
                    <a:pt x="18565" y="5434"/>
                  </a:moveTo>
                  <a:cubicBezTo>
                    <a:pt x="18446" y="5505"/>
                    <a:pt x="18329" y="5576"/>
                    <a:pt x="18211" y="5649"/>
                  </a:cubicBezTo>
                  <a:lnTo>
                    <a:pt x="18320" y="5825"/>
                  </a:lnTo>
                  <a:cubicBezTo>
                    <a:pt x="18438" y="5754"/>
                    <a:pt x="18554" y="5682"/>
                    <a:pt x="18671" y="5611"/>
                  </a:cubicBezTo>
                  <a:lnTo>
                    <a:pt x="18565" y="5434"/>
                  </a:lnTo>
                  <a:close/>
                  <a:moveTo>
                    <a:pt x="58661" y="5921"/>
                  </a:moveTo>
                  <a:lnTo>
                    <a:pt x="58549" y="6096"/>
                  </a:lnTo>
                  <a:cubicBezTo>
                    <a:pt x="58667" y="6169"/>
                    <a:pt x="58783" y="6244"/>
                    <a:pt x="58898" y="6320"/>
                  </a:cubicBezTo>
                  <a:lnTo>
                    <a:pt x="59011" y="6146"/>
                  </a:lnTo>
                  <a:cubicBezTo>
                    <a:pt x="58895" y="6072"/>
                    <a:pt x="58778" y="5996"/>
                    <a:pt x="58661" y="5921"/>
                  </a:cubicBezTo>
                  <a:close/>
                  <a:moveTo>
                    <a:pt x="17684" y="5980"/>
                  </a:moveTo>
                  <a:cubicBezTo>
                    <a:pt x="17567" y="6055"/>
                    <a:pt x="17452" y="6129"/>
                    <a:pt x="17336" y="6205"/>
                  </a:cubicBezTo>
                  <a:lnTo>
                    <a:pt x="17448" y="6379"/>
                  </a:lnTo>
                  <a:cubicBezTo>
                    <a:pt x="17564" y="6303"/>
                    <a:pt x="17680" y="6228"/>
                    <a:pt x="17795" y="6156"/>
                  </a:cubicBezTo>
                  <a:lnTo>
                    <a:pt x="17684" y="5980"/>
                  </a:lnTo>
                  <a:close/>
                  <a:moveTo>
                    <a:pt x="59533" y="6491"/>
                  </a:moveTo>
                  <a:lnTo>
                    <a:pt x="59417" y="6662"/>
                  </a:lnTo>
                  <a:cubicBezTo>
                    <a:pt x="59532" y="6740"/>
                    <a:pt x="59645" y="6817"/>
                    <a:pt x="59759" y="6895"/>
                  </a:cubicBezTo>
                  <a:lnTo>
                    <a:pt x="59877" y="6724"/>
                  </a:lnTo>
                  <a:cubicBezTo>
                    <a:pt x="59762" y="6646"/>
                    <a:pt x="59649" y="6568"/>
                    <a:pt x="59533" y="6491"/>
                  </a:cubicBezTo>
                  <a:close/>
                  <a:moveTo>
                    <a:pt x="16818" y="6550"/>
                  </a:moveTo>
                  <a:cubicBezTo>
                    <a:pt x="16702" y="6627"/>
                    <a:pt x="16589" y="6705"/>
                    <a:pt x="16474" y="6784"/>
                  </a:cubicBezTo>
                  <a:lnTo>
                    <a:pt x="16593" y="6954"/>
                  </a:lnTo>
                  <a:cubicBezTo>
                    <a:pt x="16706" y="6876"/>
                    <a:pt x="16819" y="6799"/>
                    <a:pt x="16934" y="6722"/>
                  </a:cubicBezTo>
                  <a:lnTo>
                    <a:pt x="16818" y="6550"/>
                  </a:lnTo>
                  <a:close/>
                  <a:moveTo>
                    <a:pt x="60387" y="7084"/>
                  </a:moveTo>
                  <a:lnTo>
                    <a:pt x="60267" y="7252"/>
                  </a:lnTo>
                  <a:cubicBezTo>
                    <a:pt x="60380" y="7332"/>
                    <a:pt x="60491" y="7413"/>
                    <a:pt x="60603" y="7494"/>
                  </a:cubicBezTo>
                  <a:lnTo>
                    <a:pt x="60724" y="7328"/>
                  </a:lnTo>
                  <a:cubicBezTo>
                    <a:pt x="60613" y="7245"/>
                    <a:pt x="60499" y="7165"/>
                    <a:pt x="60387" y="7084"/>
                  </a:cubicBezTo>
                  <a:close/>
                  <a:moveTo>
                    <a:pt x="15967" y="7145"/>
                  </a:moveTo>
                  <a:cubicBezTo>
                    <a:pt x="15855" y="7224"/>
                    <a:pt x="15742" y="7306"/>
                    <a:pt x="15630" y="7388"/>
                  </a:cubicBezTo>
                  <a:lnTo>
                    <a:pt x="15753" y="7555"/>
                  </a:lnTo>
                  <a:cubicBezTo>
                    <a:pt x="15863" y="7472"/>
                    <a:pt x="15975" y="7393"/>
                    <a:pt x="16088" y="7312"/>
                  </a:cubicBezTo>
                  <a:lnTo>
                    <a:pt x="15967" y="7145"/>
                  </a:lnTo>
                  <a:close/>
                  <a:moveTo>
                    <a:pt x="61226" y="7699"/>
                  </a:moveTo>
                  <a:lnTo>
                    <a:pt x="61102" y="7864"/>
                  </a:lnTo>
                  <a:cubicBezTo>
                    <a:pt x="61212" y="7947"/>
                    <a:pt x="61322" y="8032"/>
                    <a:pt x="61430" y="8116"/>
                  </a:cubicBezTo>
                  <a:lnTo>
                    <a:pt x="61557" y="7951"/>
                  </a:lnTo>
                  <a:lnTo>
                    <a:pt x="61226" y="7699"/>
                  </a:lnTo>
                  <a:close/>
                  <a:moveTo>
                    <a:pt x="15130" y="7759"/>
                  </a:moveTo>
                  <a:cubicBezTo>
                    <a:pt x="15020" y="7842"/>
                    <a:pt x="14910" y="7927"/>
                    <a:pt x="14802" y="8012"/>
                  </a:cubicBezTo>
                  <a:lnTo>
                    <a:pt x="14929" y="8176"/>
                  </a:lnTo>
                  <a:cubicBezTo>
                    <a:pt x="15037" y="8092"/>
                    <a:pt x="15147" y="8008"/>
                    <a:pt x="15256" y="7924"/>
                  </a:cubicBezTo>
                  <a:lnTo>
                    <a:pt x="15130" y="7759"/>
                  </a:lnTo>
                  <a:close/>
                  <a:moveTo>
                    <a:pt x="62047" y="8336"/>
                  </a:moveTo>
                  <a:lnTo>
                    <a:pt x="61918" y="8498"/>
                  </a:lnTo>
                  <a:lnTo>
                    <a:pt x="62240" y="8759"/>
                  </a:lnTo>
                  <a:lnTo>
                    <a:pt x="62371" y="8597"/>
                  </a:lnTo>
                  <a:cubicBezTo>
                    <a:pt x="62264" y="8509"/>
                    <a:pt x="62156" y="8423"/>
                    <a:pt x="62047" y="8336"/>
                  </a:cubicBezTo>
                  <a:close/>
                  <a:moveTo>
                    <a:pt x="14312" y="8399"/>
                  </a:moveTo>
                  <a:cubicBezTo>
                    <a:pt x="14204" y="8486"/>
                    <a:pt x="14097" y="8573"/>
                    <a:pt x="13989" y="8661"/>
                  </a:cubicBezTo>
                  <a:lnTo>
                    <a:pt x="14121" y="8821"/>
                  </a:lnTo>
                  <a:cubicBezTo>
                    <a:pt x="14229" y="8734"/>
                    <a:pt x="14335" y="8647"/>
                    <a:pt x="14441" y="8561"/>
                  </a:cubicBezTo>
                  <a:lnTo>
                    <a:pt x="14312" y="8399"/>
                  </a:lnTo>
                  <a:close/>
                  <a:moveTo>
                    <a:pt x="62851" y="8997"/>
                  </a:moveTo>
                  <a:lnTo>
                    <a:pt x="62718" y="9156"/>
                  </a:lnTo>
                  <a:cubicBezTo>
                    <a:pt x="62824" y="9245"/>
                    <a:pt x="62928" y="9334"/>
                    <a:pt x="63033" y="9423"/>
                  </a:cubicBezTo>
                  <a:lnTo>
                    <a:pt x="63169" y="9267"/>
                  </a:lnTo>
                  <a:cubicBezTo>
                    <a:pt x="63063" y="9175"/>
                    <a:pt x="62957" y="9086"/>
                    <a:pt x="62851" y="8997"/>
                  </a:cubicBezTo>
                  <a:close/>
                  <a:moveTo>
                    <a:pt x="13511" y="9060"/>
                  </a:moveTo>
                  <a:cubicBezTo>
                    <a:pt x="13405" y="9150"/>
                    <a:pt x="13300" y="9239"/>
                    <a:pt x="13196" y="9330"/>
                  </a:cubicBezTo>
                  <a:lnTo>
                    <a:pt x="13332" y="9487"/>
                  </a:lnTo>
                  <a:cubicBezTo>
                    <a:pt x="13436" y="9396"/>
                    <a:pt x="13541" y="9307"/>
                    <a:pt x="13645" y="9218"/>
                  </a:cubicBezTo>
                  <a:lnTo>
                    <a:pt x="13511" y="9060"/>
                  </a:lnTo>
                  <a:close/>
                  <a:moveTo>
                    <a:pt x="63637" y="9679"/>
                  </a:moveTo>
                  <a:lnTo>
                    <a:pt x="63499" y="9833"/>
                  </a:lnTo>
                  <a:cubicBezTo>
                    <a:pt x="63603" y="9925"/>
                    <a:pt x="63704" y="10017"/>
                    <a:pt x="63806" y="10110"/>
                  </a:cubicBezTo>
                  <a:lnTo>
                    <a:pt x="63945" y="9957"/>
                  </a:lnTo>
                  <a:cubicBezTo>
                    <a:pt x="63843" y="9863"/>
                    <a:pt x="63740" y="9770"/>
                    <a:pt x="63637" y="9679"/>
                  </a:cubicBezTo>
                  <a:close/>
                  <a:moveTo>
                    <a:pt x="12729" y="9743"/>
                  </a:moveTo>
                  <a:cubicBezTo>
                    <a:pt x="12626" y="9835"/>
                    <a:pt x="12523" y="9928"/>
                    <a:pt x="12420" y="10022"/>
                  </a:cubicBezTo>
                  <a:lnTo>
                    <a:pt x="12561" y="10175"/>
                  </a:lnTo>
                  <a:cubicBezTo>
                    <a:pt x="12661" y="10081"/>
                    <a:pt x="12765" y="9989"/>
                    <a:pt x="12866" y="9897"/>
                  </a:cubicBezTo>
                  <a:lnTo>
                    <a:pt x="12729" y="9743"/>
                  </a:lnTo>
                  <a:close/>
                  <a:moveTo>
                    <a:pt x="64404" y="10380"/>
                  </a:moveTo>
                  <a:lnTo>
                    <a:pt x="64261" y="10531"/>
                  </a:lnTo>
                  <a:cubicBezTo>
                    <a:pt x="64362" y="10626"/>
                    <a:pt x="64463" y="10721"/>
                    <a:pt x="64562" y="10816"/>
                  </a:cubicBezTo>
                  <a:lnTo>
                    <a:pt x="64705" y="10666"/>
                  </a:lnTo>
                  <a:cubicBezTo>
                    <a:pt x="64605" y="10569"/>
                    <a:pt x="64504" y="10474"/>
                    <a:pt x="64404" y="10380"/>
                  </a:cubicBezTo>
                  <a:close/>
                  <a:moveTo>
                    <a:pt x="11963" y="10446"/>
                  </a:moveTo>
                  <a:cubicBezTo>
                    <a:pt x="11863" y="10542"/>
                    <a:pt x="11762" y="10637"/>
                    <a:pt x="11663" y="10733"/>
                  </a:cubicBezTo>
                  <a:lnTo>
                    <a:pt x="11808" y="10882"/>
                  </a:lnTo>
                  <a:cubicBezTo>
                    <a:pt x="11907" y="10786"/>
                    <a:pt x="12007" y="10690"/>
                    <a:pt x="12106" y="10596"/>
                  </a:cubicBezTo>
                  <a:lnTo>
                    <a:pt x="11963" y="10446"/>
                  </a:lnTo>
                  <a:close/>
                  <a:moveTo>
                    <a:pt x="65152" y="11101"/>
                  </a:moveTo>
                  <a:lnTo>
                    <a:pt x="65005" y="11249"/>
                  </a:lnTo>
                  <a:cubicBezTo>
                    <a:pt x="65103" y="11346"/>
                    <a:pt x="65201" y="11444"/>
                    <a:pt x="65297" y="11542"/>
                  </a:cubicBezTo>
                  <a:lnTo>
                    <a:pt x="65445" y="11395"/>
                  </a:lnTo>
                  <a:cubicBezTo>
                    <a:pt x="65347" y="11296"/>
                    <a:pt x="65250" y="11199"/>
                    <a:pt x="65152" y="11101"/>
                  </a:cubicBezTo>
                  <a:close/>
                  <a:moveTo>
                    <a:pt x="11217" y="11172"/>
                  </a:moveTo>
                  <a:cubicBezTo>
                    <a:pt x="11119" y="11269"/>
                    <a:pt x="11021" y="11367"/>
                    <a:pt x="10925" y="11466"/>
                  </a:cubicBezTo>
                  <a:lnTo>
                    <a:pt x="11074" y="11610"/>
                  </a:lnTo>
                  <a:cubicBezTo>
                    <a:pt x="11172" y="11511"/>
                    <a:pt x="11268" y="11414"/>
                    <a:pt x="11362" y="11317"/>
                  </a:cubicBezTo>
                  <a:lnTo>
                    <a:pt x="11217" y="11172"/>
                  </a:lnTo>
                  <a:close/>
                  <a:moveTo>
                    <a:pt x="65879" y="11845"/>
                  </a:moveTo>
                  <a:lnTo>
                    <a:pt x="65729" y="11988"/>
                  </a:lnTo>
                  <a:cubicBezTo>
                    <a:pt x="65824" y="12087"/>
                    <a:pt x="65918" y="12188"/>
                    <a:pt x="66012" y="12288"/>
                  </a:cubicBezTo>
                  <a:lnTo>
                    <a:pt x="66163" y="12148"/>
                  </a:lnTo>
                  <a:cubicBezTo>
                    <a:pt x="66069" y="12045"/>
                    <a:pt x="65974" y="11945"/>
                    <a:pt x="65879" y="11845"/>
                  </a:cubicBezTo>
                  <a:close/>
                  <a:moveTo>
                    <a:pt x="10494" y="11915"/>
                  </a:moveTo>
                  <a:cubicBezTo>
                    <a:pt x="10397" y="12016"/>
                    <a:pt x="10304" y="12116"/>
                    <a:pt x="10209" y="12218"/>
                  </a:cubicBezTo>
                  <a:lnTo>
                    <a:pt x="10360" y="12358"/>
                  </a:lnTo>
                  <a:cubicBezTo>
                    <a:pt x="10453" y="12257"/>
                    <a:pt x="10549" y="12156"/>
                    <a:pt x="10644" y="12059"/>
                  </a:cubicBezTo>
                  <a:lnTo>
                    <a:pt x="10494" y="11915"/>
                  </a:lnTo>
                  <a:close/>
                  <a:moveTo>
                    <a:pt x="66586" y="12605"/>
                  </a:moveTo>
                  <a:lnTo>
                    <a:pt x="66432" y="12744"/>
                  </a:lnTo>
                  <a:cubicBezTo>
                    <a:pt x="66524" y="12846"/>
                    <a:pt x="66617" y="12949"/>
                    <a:pt x="66707" y="13052"/>
                  </a:cubicBezTo>
                  <a:lnTo>
                    <a:pt x="66864" y="12915"/>
                  </a:lnTo>
                  <a:cubicBezTo>
                    <a:pt x="66772" y="12811"/>
                    <a:pt x="66680" y="12709"/>
                    <a:pt x="66586" y="12605"/>
                  </a:cubicBezTo>
                  <a:close/>
                  <a:moveTo>
                    <a:pt x="9788" y="12678"/>
                  </a:moveTo>
                  <a:cubicBezTo>
                    <a:pt x="9696" y="12781"/>
                    <a:pt x="9603" y="12885"/>
                    <a:pt x="9512" y="12990"/>
                  </a:cubicBezTo>
                  <a:lnTo>
                    <a:pt x="9668" y="13125"/>
                  </a:lnTo>
                  <a:cubicBezTo>
                    <a:pt x="9758" y="13023"/>
                    <a:pt x="9851" y="12919"/>
                    <a:pt x="9943" y="12817"/>
                  </a:cubicBezTo>
                  <a:lnTo>
                    <a:pt x="9788" y="12678"/>
                  </a:lnTo>
                  <a:close/>
                  <a:moveTo>
                    <a:pt x="67271" y="13386"/>
                  </a:moveTo>
                  <a:lnTo>
                    <a:pt x="67114" y="13521"/>
                  </a:lnTo>
                  <a:cubicBezTo>
                    <a:pt x="67203" y="13625"/>
                    <a:pt x="67293" y="13730"/>
                    <a:pt x="67382" y="13836"/>
                  </a:cubicBezTo>
                  <a:lnTo>
                    <a:pt x="67539" y="13702"/>
                  </a:lnTo>
                  <a:cubicBezTo>
                    <a:pt x="67450" y="13597"/>
                    <a:pt x="67361" y="13491"/>
                    <a:pt x="67271" y="13386"/>
                  </a:cubicBezTo>
                  <a:close/>
                  <a:moveTo>
                    <a:pt x="9102" y="13460"/>
                  </a:moveTo>
                  <a:cubicBezTo>
                    <a:pt x="9012" y="13566"/>
                    <a:pt x="8922" y="13673"/>
                    <a:pt x="8834" y="13778"/>
                  </a:cubicBezTo>
                  <a:lnTo>
                    <a:pt x="8994" y="13911"/>
                  </a:lnTo>
                  <a:cubicBezTo>
                    <a:pt x="9084" y="13805"/>
                    <a:pt x="9172" y="13700"/>
                    <a:pt x="9260" y="13596"/>
                  </a:cubicBezTo>
                  <a:lnTo>
                    <a:pt x="9102" y="13460"/>
                  </a:lnTo>
                  <a:close/>
                  <a:moveTo>
                    <a:pt x="67936" y="14183"/>
                  </a:moveTo>
                  <a:lnTo>
                    <a:pt x="67775" y="14314"/>
                  </a:lnTo>
                  <a:cubicBezTo>
                    <a:pt x="67862" y="14422"/>
                    <a:pt x="67947" y="14529"/>
                    <a:pt x="68033" y="14637"/>
                  </a:cubicBezTo>
                  <a:lnTo>
                    <a:pt x="68196" y="14508"/>
                  </a:lnTo>
                  <a:cubicBezTo>
                    <a:pt x="68110" y="14399"/>
                    <a:pt x="68023" y="14291"/>
                    <a:pt x="67936" y="14183"/>
                  </a:cubicBezTo>
                  <a:close/>
                  <a:moveTo>
                    <a:pt x="8441" y="14261"/>
                  </a:moveTo>
                  <a:cubicBezTo>
                    <a:pt x="8354" y="14369"/>
                    <a:pt x="8267" y="14478"/>
                    <a:pt x="8182" y="14586"/>
                  </a:cubicBezTo>
                  <a:lnTo>
                    <a:pt x="8344" y="14715"/>
                  </a:lnTo>
                  <a:cubicBezTo>
                    <a:pt x="8430" y="14606"/>
                    <a:pt x="8514" y="14499"/>
                    <a:pt x="8602" y="14392"/>
                  </a:cubicBezTo>
                  <a:lnTo>
                    <a:pt x="8441" y="14261"/>
                  </a:lnTo>
                  <a:close/>
                  <a:moveTo>
                    <a:pt x="68579" y="14998"/>
                  </a:moveTo>
                  <a:lnTo>
                    <a:pt x="68414" y="15125"/>
                  </a:lnTo>
                  <a:cubicBezTo>
                    <a:pt x="68498" y="15234"/>
                    <a:pt x="68580" y="15344"/>
                    <a:pt x="68663" y="15454"/>
                  </a:cubicBezTo>
                  <a:lnTo>
                    <a:pt x="68829" y="15329"/>
                  </a:lnTo>
                  <a:cubicBezTo>
                    <a:pt x="68747" y="15218"/>
                    <a:pt x="68663" y="15108"/>
                    <a:pt x="68579" y="14998"/>
                  </a:cubicBezTo>
                  <a:close/>
                  <a:moveTo>
                    <a:pt x="7798" y="15080"/>
                  </a:moveTo>
                  <a:cubicBezTo>
                    <a:pt x="7715" y="15190"/>
                    <a:pt x="7631" y="15300"/>
                    <a:pt x="7548" y="15411"/>
                  </a:cubicBezTo>
                  <a:lnTo>
                    <a:pt x="7715" y="15536"/>
                  </a:lnTo>
                  <a:cubicBezTo>
                    <a:pt x="7797" y="15426"/>
                    <a:pt x="7880" y="15315"/>
                    <a:pt x="7964" y="15205"/>
                  </a:cubicBezTo>
                  <a:lnTo>
                    <a:pt x="7798" y="15080"/>
                  </a:lnTo>
                  <a:close/>
                  <a:moveTo>
                    <a:pt x="69199" y="15831"/>
                  </a:moveTo>
                  <a:lnTo>
                    <a:pt x="69031" y="15953"/>
                  </a:lnTo>
                  <a:cubicBezTo>
                    <a:pt x="69111" y="16065"/>
                    <a:pt x="69191" y="16176"/>
                    <a:pt x="69271" y="16289"/>
                  </a:cubicBezTo>
                  <a:lnTo>
                    <a:pt x="69442" y="16169"/>
                  </a:lnTo>
                  <a:cubicBezTo>
                    <a:pt x="69361" y="16056"/>
                    <a:pt x="69280" y="15943"/>
                    <a:pt x="69199" y="15831"/>
                  </a:cubicBezTo>
                  <a:close/>
                  <a:moveTo>
                    <a:pt x="7179" y="15916"/>
                  </a:moveTo>
                  <a:cubicBezTo>
                    <a:pt x="7098" y="16027"/>
                    <a:pt x="7018" y="16142"/>
                    <a:pt x="6938" y="16254"/>
                  </a:cubicBezTo>
                  <a:lnTo>
                    <a:pt x="7108" y="16374"/>
                  </a:lnTo>
                  <a:cubicBezTo>
                    <a:pt x="7187" y="16262"/>
                    <a:pt x="7267" y="16148"/>
                    <a:pt x="7347" y="16037"/>
                  </a:cubicBezTo>
                  <a:lnTo>
                    <a:pt x="7179" y="15916"/>
                  </a:lnTo>
                  <a:close/>
                  <a:moveTo>
                    <a:pt x="69795" y="16682"/>
                  </a:moveTo>
                  <a:lnTo>
                    <a:pt x="69625" y="16798"/>
                  </a:lnTo>
                  <a:cubicBezTo>
                    <a:pt x="69703" y="16912"/>
                    <a:pt x="69779" y="17025"/>
                    <a:pt x="69856" y="17140"/>
                  </a:cubicBezTo>
                  <a:lnTo>
                    <a:pt x="70028" y="17025"/>
                  </a:lnTo>
                  <a:cubicBezTo>
                    <a:pt x="69951" y="16910"/>
                    <a:pt x="69874" y="16796"/>
                    <a:pt x="69795" y="16682"/>
                  </a:cubicBezTo>
                  <a:close/>
                  <a:moveTo>
                    <a:pt x="6584" y="16770"/>
                  </a:moveTo>
                  <a:cubicBezTo>
                    <a:pt x="6506" y="16883"/>
                    <a:pt x="6428" y="17000"/>
                    <a:pt x="6352" y="17116"/>
                  </a:cubicBezTo>
                  <a:lnTo>
                    <a:pt x="6524" y="17229"/>
                  </a:lnTo>
                  <a:cubicBezTo>
                    <a:pt x="6601" y="17113"/>
                    <a:pt x="6678" y="17000"/>
                    <a:pt x="6755" y="16885"/>
                  </a:cubicBezTo>
                  <a:lnTo>
                    <a:pt x="6584" y="16770"/>
                  </a:lnTo>
                  <a:close/>
                  <a:moveTo>
                    <a:pt x="70369" y="17544"/>
                  </a:moveTo>
                  <a:lnTo>
                    <a:pt x="70194" y="17657"/>
                  </a:lnTo>
                  <a:cubicBezTo>
                    <a:pt x="70269" y="17772"/>
                    <a:pt x="70343" y="17888"/>
                    <a:pt x="70417" y="18005"/>
                  </a:cubicBezTo>
                  <a:lnTo>
                    <a:pt x="70592" y="17895"/>
                  </a:lnTo>
                  <a:cubicBezTo>
                    <a:pt x="70518" y="17778"/>
                    <a:pt x="70443" y="17661"/>
                    <a:pt x="70369" y="17544"/>
                  </a:cubicBezTo>
                  <a:close/>
                  <a:moveTo>
                    <a:pt x="6010" y="17639"/>
                  </a:moveTo>
                  <a:cubicBezTo>
                    <a:pt x="5934" y="17755"/>
                    <a:pt x="5859" y="17872"/>
                    <a:pt x="5787" y="17989"/>
                  </a:cubicBezTo>
                  <a:lnTo>
                    <a:pt x="5963" y="18099"/>
                  </a:lnTo>
                  <a:cubicBezTo>
                    <a:pt x="6036" y="17983"/>
                    <a:pt x="6111" y="17866"/>
                    <a:pt x="6184" y="17750"/>
                  </a:cubicBezTo>
                  <a:lnTo>
                    <a:pt x="6010" y="17639"/>
                  </a:lnTo>
                  <a:close/>
                  <a:moveTo>
                    <a:pt x="70919" y="18424"/>
                  </a:moveTo>
                  <a:lnTo>
                    <a:pt x="70742" y="18532"/>
                  </a:lnTo>
                  <a:cubicBezTo>
                    <a:pt x="70813" y="18649"/>
                    <a:pt x="70883" y="18768"/>
                    <a:pt x="70953" y="18886"/>
                  </a:cubicBezTo>
                  <a:lnTo>
                    <a:pt x="71133" y="18780"/>
                  </a:lnTo>
                  <a:cubicBezTo>
                    <a:pt x="71062" y="18661"/>
                    <a:pt x="70991" y="18543"/>
                    <a:pt x="70919" y="18424"/>
                  </a:cubicBezTo>
                  <a:close/>
                  <a:moveTo>
                    <a:pt x="5461" y="18522"/>
                  </a:moveTo>
                  <a:cubicBezTo>
                    <a:pt x="5389" y="18641"/>
                    <a:pt x="5317" y="18760"/>
                    <a:pt x="5247" y="18881"/>
                  </a:cubicBezTo>
                  <a:lnTo>
                    <a:pt x="5426" y="18985"/>
                  </a:lnTo>
                  <a:cubicBezTo>
                    <a:pt x="5496" y="18865"/>
                    <a:pt x="5566" y="18747"/>
                    <a:pt x="5638" y="18630"/>
                  </a:cubicBezTo>
                  <a:lnTo>
                    <a:pt x="5461" y="18522"/>
                  </a:lnTo>
                  <a:close/>
                  <a:moveTo>
                    <a:pt x="71445" y="19317"/>
                  </a:moveTo>
                  <a:lnTo>
                    <a:pt x="71265" y="19420"/>
                  </a:lnTo>
                  <a:cubicBezTo>
                    <a:pt x="71333" y="19540"/>
                    <a:pt x="71401" y="19661"/>
                    <a:pt x="71467" y="19780"/>
                  </a:cubicBezTo>
                  <a:lnTo>
                    <a:pt x="71649" y="19678"/>
                  </a:lnTo>
                  <a:cubicBezTo>
                    <a:pt x="71581" y="19558"/>
                    <a:pt x="71514" y="19437"/>
                    <a:pt x="71445" y="19317"/>
                  </a:cubicBezTo>
                  <a:close/>
                  <a:moveTo>
                    <a:pt x="4936" y="19420"/>
                  </a:moveTo>
                  <a:cubicBezTo>
                    <a:pt x="4867" y="19542"/>
                    <a:pt x="4799" y="19663"/>
                    <a:pt x="4732" y="19784"/>
                  </a:cubicBezTo>
                  <a:lnTo>
                    <a:pt x="4914" y="19884"/>
                  </a:lnTo>
                  <a:cubicBezTo>
                    <a:pt x="4980" y="19763"/>
                    <a:pt x="5047" y="19644"/>
                    <a:pt x="5116" y="19522"/>
                  </a:cubicBezTo>
                  <a:lnTo>
                    <a:pt x="4936" y="19420"/>
                  </a:lnTo>
                  <a:close/>
                  <a:moveTo>
                    <a:pt x="71945" y="20225"/>
                  </a:moveTo>
                  <a:lnTo>
                    <a:pt x="71762" y="20323"/>
                  </a:lnTo>
                  <a:cubicBezTo>
                    <a:pt x="71827" y="20444"/>
                    <a:pt x="71891" y="20566"/>
                    <a:pt x="71955" y="20687"/>
                  </a:cubicBezTo>
                  <a:lnTo>
                    <a:pt x="72138" y="20592"/>
                  </a:lnTo>
                  <a:cubicBezTo>
                    <a:pt x="72075" y="20468"/>
                    <a:pt x="72010" y="20346"/>
                    <a:pt x="71945" y="20225"/>
                  </a:cubicBezTo>
                  <a:close/>
                  <a:moveTo>
                    <a:pt x="4435" y="20335"/>
                  </a:moveTo>
                  <a:cubicBezTo>
                    <a:pt x="4370" y="20457"/>
                    <a:pt x="4305" y="20581"/>
                    <a:pt x="4242" y="20704"/>
                  </a:cubicBezTo>
                  <a:lnTo>
                    <a:pt x="4426" y="20799"/>
                  </a:lnTo>
                  <a:cubicBezTo>
                    <a:pt x="4490" y="20676"/>
                    <a:pt x="4553" y="20554"/>
                    <a:pt x="4618" y="20433"/>
                  </a:cubicBezTo>
                  <a:lnTo>
                    <a:pt x="4435" y="20335"/>
                  </a:lnTo>
                  <a:close/>
                  <a:moveTo>
                    <a:pt x="72423" y="21148"/>
                  </a:moveTo>
                  <a:lnTo>
                    <a:pt x="72237" y="21239"/>
                  </a:lnTo>
                  <a:cubicBezTo>
                    <a:pt x="72297" y="21363"/>
                    <a:pt x="72358" y="21485"/>
                    <a:pt x="72419" y="21608"/>
                  </a:cubicBezTo>
                  <a:lnTo>
                    <a:pt x="72606" y="21519"/>
                  </a:lnTo>
                  <a:cubicBezTo>
                    <a:pt x="72545" y="21396"/>
                    <a:pt x="72485" y="21271"/>
                    <a:pt x="72423" y="21148"/>
                  </a:cubicBezTo>
                  <a:close/>
                  <a:moveTo>
                    <a:pt x="3958" y="21261"/>
                  </a:moveTo>
                  <a:cubicBezTo>
                    <a:pt x="3896" y="21386"/>
                    <a:pt x="3835" y="21511"/>
                    <a:pt x="3775" y="21636"/>
                  </a:cubicBezTo>
                  <a:lnTo>
                    <a:pt x="3962" y="21726"/>
                  </a:lnTo>
                  <a:lnTo>
                    <a:pt x="4144" y="21354"/>
                  </a:lnTo>
                  <a:lnTo>
                    <a:pt x="3958" y="21261"/>
                  </a:lnTo>
                  <a:close/>
                  <a:moveTo>
                    <a:pt x="72874" y="22079"/>
                  </a:moveTo>
                  <a:lnTo>
                    <a:pt x="72684" y="22167"/>
                  </a:lnTo>
                  <a:cubicBezTo>
                    <a:pt x="72743" y="22291"/>
                    <a:pt x="72800" y="22416"/>
                    <a:pt x="72857" y="22542"/>
                  </a:cubicBezTo>
                  <a:lnTo>
                    <a:pt x="73047" y="22455"/>
                  </a:lnTo>
                  <a:lnTo>
                    <a:pt x="72874" y="22079"/>
                  </a:lnTo>
                  <a:close/>
                  <a:moveTo>
                    <a:pt x="3508" y="22202"/>
                  </a:moveTo>
                  <a:cubicBezTo>
                    <a:pt x="3451" y="22328"/>
                    <a:pt x="3394" y="22455"/>
                    <a:pt x="3336" y="22581"/>
                  </a:cubicBezTo>
                  <a:lnTo>
                    <a:pt x="3526" y="22666"/>
                  </a:lnTo>
                  <a:cubicBezTo>
                    <a:pt x="3582" y="22539"/>
                    <a:pt x="3638" y="22415"/>
                    <a:pt x="3698" y="22289"/>
                  </a:cubicBezTo>
                  <a:lnTo>
                    <a:pt x="3508" y="22202"/>
                  </a:lnTo>
                  <a:close/>
                  <a:moveTo>
                    <a:pt x="73298" y="23023"/>
                  </a:moveTo>
                  <a:lnTo>
                    <a:pt x="73107" y="23106"/>
                  </a:lnTo>
                  <a:cubicBezTo>
                    <a:pt x="73162" y="23231"/>
                    <a:pt x="73216" y="23358"/>
                    <a:pt x="73270" y="23485"/>
                  </a:cubicBezTo>
                  <a:lnTo>
                    <a:pt x="73460" y="23403"/>
                  </a:lnTo>
                  <a:cubicBezTo>
                    <a:pt x="73406" y="23276"/>
                    <a:pt x="73353" y="23150"/>
                    <a:pt x="73298" y="23023"/>
                  </a:cubicBezTo>
                  <a:close/>
                  <a:moveTo>
                    <a:pt x="3085" y="23154"/>
                  </a:moveTo>
                  <a:cubicBezTo>
                    <a:pt x="3030" y="23282"/>
                    <a:pt x="2976" y="23410"/>
                    <a:pt x="2922" y="23538"/>
                  </a:cubicBezTo>
                  <a:lnTo>
                    <a:pt x="3114" y="23618"/>
                  </a:lnTo>
                  <a:cubicBezTo>
                    <a:pt x="3166" y="23490"/>
                    <a:pt x="3220" y="23362"/>
                    <a:pt x="3275" y="23237"/>
                  </a:cubicBezTo>
                  <a:lnTo>
                    <a:pt x="3085" y="23154"/>
                  </a:lnTo>
                  <a:close/>
                  <a:moveTo>
                    <a:pt x="73698" y="23979"/>
                  </a:moveTo>
                  <a:lnTo>
                    <a:pt x="73505" y="24056"/>
                  </a:lnTo>
                  <a:cubicBezTo>
                    <a:pt x="73557" y="24184"/>
                    <a:pt x="73607" y="24312"/>
                    <a:pt x="73657" y="24440"/>
                  </a:cubicBezTo>
                  <a:lnTo>
                    <a:pt x="73851" y="24366"/>
                  </a:lnTo>
                  <a:cubicBezTo>
                    <a:pt x="73800" y="24236"/>
                    <a:pt x="73751" y="24107"/>
                    <a:pt x="73698" y="23979"/>
                  </a:cubicBezTo>
                  <a:close/>
                  <a:moveTo>
                    <a:pt x="2685" y="24118"/>
                  </a:moveTo>
                  <a:cubicBezTo>
                    <a:pt x="2635" y="24247"/>
                    <a:pt x="2584" y="24377"/>
                    <a:pt x="2534" y="24506"/>
                  </a:cubicBezTo>
                  <a:lnTo>
                    <a:pt x="2728" y="24581"/>
                  </a:lnTo>
                  <a:cubicBezTo>
                    <a:pt x="2778" y="24451"/>
                    <a:pt x="2828" y="24323"/>
                    <a:pt x="2878" y="24195"/>
                  </a:cubicBezTo>
                  <a:lnTo>
                    <a:pt x="2685" y="24118"/>
                  </a:lnTo>
                  <a:close/>
                  <a:moveTo>
                    <a:pt x="74071" y="24950"/>
                  </a:moveTo>
                  <a:lnTo>
                    <a:pt x="73877" y="25022"/>
                  </a:lnTo>
                  <a:cubicBezTo>
                    <a:pt x="73926" y="25150"/>
                    <a:pt x="73972" y="25280"/>
                    <a:pt x="74019" y="25409"/>
                  </a:cubicBezTo>
                  <a:lnTo>
                    <a:pt x="74213" y="25341"/>
                  </a:lnTo>
                  <a:cubicBezTo>
                    <a:pt x="74166" y="25210"/>
                    <a:pt x="74120" y="25079"/>
                    <a:pt x="74071" y="24950"/>
                  </a:cubicBezTo>
                  <a:close/>
                  <a:moveTo>
                    <a:pt x="2315" y="25093"/>
                  </a:moveTo>
                  <a:cubicBezTo>
                    <a:pt x="2267" y="25224"/>
                    <a:pt x="2219" y="25354"/>
                    <a:pt x="2173" y="25485"/>
                  </a:cubicBezTo>
                  <a:lnTo>
                    <a:pt x="2369" y="25555"/>
                  </a:lnTo>
                  <a:cubicBezTo>
                    <a:pt x="2414" y="25424"/>
                    <a:pt x="2463" y="25293"/>
                    <a:pt x="2509" y="25165"/>
                  </a:cubicBezTo>
                  <a:lnTo>
                    <a:pt x="2315" y="25093"/>
                  </a:lnTo>
                  <a:close/>
                  <a:moveTo>
                    <a:pt x="74418" y="25929"/>
                  </a:moveTo>
                  <a:lnTo>
                    <a:pt x="74221" y="25995"/>
                  </a:lnTo>
                  <a:cubicBezTo>
                    <a:pt x="74265" y="26125"/>
                    <a:pt x="74309" y="26257"/>
                    <a:pt x="74352" y="26388"/>
                  </a:cubicBezTo>
                  <a:lnTo>
                    <a:pt x="74550" y="26323"/>
                  </a:lnTo>
                  <a:cubicBezTo>
                    <a:pt x="74506" y="26192"/>
                    <a:pt x="74462" y="26059"/>
                    <a:pt x="74418" y="25929"/>
                  </a:cubicBezTo>
                  <a:close/>
                  <a:moveTo>
                    <a:pt x="1970" y="26078"/>
                  </a:moveTo>
                  <a:cubicBezTo>
                    <a:pt x="1926" y="26210"/>
                    <a:pt x="1882" y="26343"/>
                    <a:pt x="1840" y="26475"/>
                  </a:cubicBezTo>
                  <a:lnTo>
                    <a:pt x="2036" y="26538"/>
                  </a:lnTo>
                  <a:cubicBezTo>
                    <a:pt x="2079" y="26405"/>
                    <a:pt x="2122" y="26274"/>
                    <a:pt x="2167" y="26144"/>
                  </a:cubicBezTo>
                  <a:lnTo>
                    <a:pt x="1970" y="26078"/>
                  </a:lnTo>
                  <a:close/>
                  <a:moveTo>
                    <a:pt x="74739" y="26917"/>
                  </a:moveTo>
                  <a:lnTo>
                    <a:pt x="74541" y="26978"/>
                  </a:lnTo>
                  <a:cubicBezTo>
                    <a:pt x="74581" y="27109"/>
                    <a:pt x="74621" y="27242"/>
                    <a:pt x="74661" y="27374"/>
                  </a:cubicBezTo>
                  <a:lnTo>
                    <a:pt x="74860" y="27314"/>
                  </a:lnTo>
                  <a:cubicBezTo>
                    <a:pt x="74820" y="27181"/>
                    <a:pt x="74781" y="27049"/>
                    <a:pt x="74739" y="26917"/>
                  </a:cubicBezTo>
                  <a:close/>
                  <a:moveTo>
                    <a:pt x="1651" y="27072"/>
                  </a:moveTo>
                  <a:cubicBezTo>
                    <a:pt x="1611" y="27204"/>
                    <a:pt x="1571" y="27336"/>
                    <a:pt x="1533" y="27470"/>
                  </a:cubicBezTo>
                  <a:lnTo>
                    <a:pt x="1732" y="27528"/>
                  </a:lnTo>
                  <a:cubicBezTo>
                    <a:pt x="1771" y="27396"/>
                    <a:pt x="1809" y="27264"/>
                    <a:pt x="1849" y="27132"/>
                  </a:cubicBezTo>
                  <a:lnTo>
                    <a:pt x="1651" y="27072"/>
                  </a:lnTo>
                  <a:close/>
                  <a:moveTo>
                    <a:pt x="75033" y="27915"/>
                  </a:moveTo>
                  <a:lnTo>
                    <a:pt x="74832" y="27970"/>
                  </a:lnTo>
                  <a:cubicBezTo>
                    <a:pt x="74870" y="28103"/>
                    <a:pt x="74906" y="28235"/>
                    <a:pt x="74942" y="28370"/>
                  </a:cubicBezTo>
                  <a:lnTo>
                    <a:pt x="75141" y="28316"/>
                  </a:lnTo>
                  <a:cubicBezTo>
                    <a:pt x="75107" y="28182"/>
                    <a:pt x="75069" y="28048"/>
                    <a:pt x="75033" y="27915"/>
                  </a:cubicBezTo>
                  <a:close/>
                  <a:moveTo>
                    <a:pt x="1362" y="28069"/>
                  </a:moveTo>
                  <a:cubicBezTo>
                    <a:pt x="1326" y="28202"/>
                    <a:pt x="1290" y="28338"/>
                    <a:pt x="1254" y="28471"/>
                  </a:cubicBezTo>
                  <a:lnTo>
                    <a:pt x="1456" y="28524"/>
                  </a:lnTo>
                  <a:cubicBezTo>
                    <a:pt x="1490" y="28390"/>
                    <a:pt x="1526" y="28257"/>
                    <a:pt x="1562" y="28124"/>
                  </a:cubicBezTo>
                  <a:lnTo>
                    <a:pt x="1362" y="28069"/>
                  </a:lnTo>
                  <a:close/>
                  <a:moveTo>
                    <a:pt x="75299" y="28918"/>
                  </a:moveTo>
                  <a:lnTo>
                    <a:pt x="75097" y="28970"/>
                  </a:lnTo>
                  <a:cubicBezTo>
                    <a:pt x="75130" y="29103"/>
                    <a:pt x="75163" y="29238"/>
                    <a:pt x="75195" y="29372"/>
                  </a:cubicBezTo>
                  <a:lnTo>
                    <a:pt x="75398" y="29323"/>
                  </a:lnTo>
                  <a:cubicBezTo>
                    <a:pt x="75365" y="29187"/>
                    <a:pt x="75333" y="29054"/>
                    <a:pt x="75299" y="28918"/>
                  </a:cubicBezTo>
                  <a:close/>
                  <a:moveTo>
                    <a:pt x="1100" y="29076"/>
                  </a:moveTo>
                  <a:cubicBezTo>
                    <a:pt x="1067" y="29210"/>
                    <a:pt x="1035" y="29346"/>
                    <a:pt x="1004" y="29480"/>
                  </a:cubicBezTo>
                  <a:lnTo>
                    <a:pt x="1207" y="29528"/>
                  </a:lnTo>
                  <a:cubicBezTo>
                    <a:pt x="1238" y="29394"/>
                    <a:pt x="1270" y="29259"/>
                    <a:pt x="1302" y="29125"/>
                  </a:cubicBezTo>
                  <a:lnTo>
                    <a:pt x="1100" y="29076"/>
                  </a:lnTo>
                  <a:close/>
                  <a:moveTo>
                    <a:pt x="75536" y="29930"/>
                  </a:moveTo>
                  <a:lnTo>
                    <a:pt x="75334" y="29975"/>
                  </a:lnTo>
                  <a:lnTo>
                    <a:pt x="75421" y="30380"/>
                  </a:lnTo>
                  <a:lnTo>
                    <a:pt x="75625" y="30335"/>
                  </a:lnTo>
                  <a:cubicBezTo>
                    <a:pt x="75596" y="30201"/>
                    <a:pt x="75566" y="30064"/>
                    <a:pt x="75536" y="29930"/>
                  </a:cubicBezTo>
                  <a:close/>
                  <a:moveTo>
                    <a:pt x="867" y="30089"/>
                  </a:moveTo>
                  <a:cubicBezTo>
                    <a:pt x="839" y="30224"/>
                    <a:pt x="809" y="30359"/>
                    <a:pt x="781" y="30496"/>
                  </a:cubicBezTo>
                  <a:lnTo>
                    <a:pt x="984" y="30537"/>
                  </a:lnTo>
                  <a:cubicBezTo>
                    <a:pt x="1012" y="30402"/>
                    <a:pt x="1042" y="30267"/>
                    <a:pt x="1070" y="30134"/>
                  </a:cubicBezTo>
                  <a:lnTo>
                    <a:pt x="867" y="30089"/>
                  </a:lnTo>
                  <a:close/>
                  <a:moveTo>
                    <a:pt x="75747" y="30950"/>
                  </a:moveTo>
                  <a:lnTo>
                    <a:pt x="75543" y="30988"/>
                  </a:lnTo>
                  <a:cubicBezTo>
                    <a:pt x="75570" y="31124"/>
                    <a:pt x="75595" y="31258"/>
                    <a:pt x="75619" y="31395"/>
                  </a:cubicBezTo>
                  <a:lnTo>
                    <a:pt x="75824" y="31359"/>
                  </a:lnTo>
                  <a:cubicBezTo>
                    <a:pt x="75800" y="31223"/>
                    <a:pt x="75773" y="31087"/>
                    <a:pt x="75747" y="30950"/>
                  </a:cubicBezTo>
                  <a:close/>
                  <a:moveTo>
                    <a:pt x="661" y="31109"/>
                  </a:moveTo>
                  <a:cubicBezTo>
                    <a:pt x="636" y="31245"/>
                    <a:pt x="610" y="31381"/>
                    <a:pt x="586" y="31517"/>
                  </a:cubicBezTo>
                  <a:lnTo>
                    <a:pt x="790" y="31554"/>
                  </a:lnTo>
                  <a:cubicBezTo>
                    <a:pt x="816" y="31417"/>
                    <a:pt x="839" y="31282"/>
                    <a:pt x="865" y="31147"/>
                  </a:cubicBezTo>
                  <a:lnTo>
                    <a:pt x="661" y="31109"/>
                  </a:lnTo>
                  <a:close/>
                  <a:moveTo>
                    <a:pt x="75931" y="31972"/>
                  </a:moveTo>
                  <a:lnTo>
                    <a:pt x="75725" y="32005"/>
                  </a:lnTo>
                  <a:cubicBezTo>
                    <a:pt x="75747" y="32141"/>
                    <a:pt x="75769" y="32278"/>
                    <a:pt x="75790" y="32414"/>
                  </a:cubicBezTo>
                  <a:lnTo>
                    <a:pt x="75995" y="32382"/>
                  </a:lnTo>
                  <a:cubicBezTo>
                    <a:pt x="75975" y="32246"/>
                    <a:pt x="75953" y="32108"/>
                    <a:pt x="75931" y="31972"/>
                  </a:cubicBezTo>
                  <a:close/>
                  <a:moveTo>
                    <a:pt x="482" y="32133"/>
                  </a:moveTo>
                  <a:cubicBezTo>
                    <a:pt x="460" y="32270"/>
                    <a:pt x="439" y="32405"/>
                    <a:pt x="419" y="32543"/>
                  </a:cubicBezTo>
                  <a:lnTo>
                    <a:pt x="624" y="32574"/>
                  </a:lnTo>
                  <a:cubicBezTo>
                    <a:pt x="645" y="32436"/>
                    <a:pt x="665" y="32301"/>
                    <a:pt x="687" y="32166"/>
                  </a:cubicBezTo>
                  <a:lnTo>
                    <a:pt x="482" y="32133"/>
                  </a:lnTo>
                  <a:close/>
                  <a:moveTo>
                    <a:pt x="76085" y="32999"/>
                  </a:moveTo>
                  <a:lnTo>
                    <a:pt x="75879" y="33028"/>
                  </a:lnTo>
                  <a:cubicBezTo>
                    <a:pt x="75899" y="33164"/>
                    <a:pt x="75917" y="33302"/>
                    <a:pt x="75933" y="33439"/>
                  </a:cubicBezTo>
                  <a:lnTo>
                    <a:pt x="76138" y="33411"/>
                  </a:lnTo>
                  <a:cubicBezTo>
                    <a:pt x="76122" y="33275"/>
                    <a:pt x="76104" y="33137"/>
                    <a:pt x="76085" y="32999"/>
                  </a:cubicBezTo>
                  <a:close/>
                  <a:moveTo>
                    <a:pt x="333" y="33160"/>
                  </a:moveTo>
                  <a:cubicBezTo>
                    <a:pt x="315" y="33298"/>
                    <a:pt x="298" y="33435"/>
                    <a:pt x="281" y="33573"/>
                  </a:cubicBezTo>
                  <a:lnTo>
                    <a:pt x="486" y="33598"/>
                  </a:lnTo>
                  <a:cubicBezTo>
                    <a:pt x="503" y="33461"/>
                    <a:pt x="520" y="33324"/>
                    <a:pt x="538" y="33188"/>
                  </a:cubicBezTo>
                  <a:lnTo>
                    <a:pt x="333" y="33160"/>
                  </a:lnTo>
                  <a:close/>
                  <a:moveTo>
                    <a:pt x="76211" y="34033"/>
                  </a:moveTo>
                  <a:lnTo>
                    <a:pt x="76005" y="34055"/>
                  </a:lnTo>
                  <a:cubicBezTo>
                    <a:pt x="76020" y="34192"/>
                    <a:pt x="76033" y="34328"/>
                    <a:pt x="76048" y="34466"/>
                  </a:cubicBezTo>
                  <a:lnTo>
                    <a:pt x="76254" y="34446"/>
                  </a:lnTo>
                  <a:cubicBezTo>
                    <a:pt x="76240" y="34308"/>
                    <a:pt x="76226" y="34170"/>
                    <a:pt x="76211" y="34033"/>
                  </a:cubicBezTo>
                  <a:close/>
                  <a:moveTo>
                    <a:pt x="211" y="34192"/>
                  </a:moveTo>
                  <a:cubicBezTo>
                    <a:pt x="195" y="34330"/>
                    <a:pt x="182" y="34469"/>
                    <a:pt x="169" y="34607"/>
                  </a:cubicBezTo>
                  <a:lnTo>
                    <a:pt x="376" y="34625"/>
                  </a:lnTo>
                  <a:cubicBezTo>
                    <a:pt x="388" y="34488"/>
                    <a:pt x="403" y="34352"/>
                    <a:pt x="417" y="34214"/>
                  </a:cubicBezTo>
                  <a:lnTo>
                    <a:pt x="211" y="34192"/>
                  </a:lnTo>
                  <a:close/>
                  <a:moveTo>
                    <a:pt x="76309" y="35068"/>
                  </a:moveTo>
                  <a:lnTo>
                    <a:pt x="76103" y="35085"/>
                  </a:lnTo>
                  <a:cubicBezTo>
                    <a:pt x="76114" y="35220"/>
                    <a:pt x="76125" y="35358"/>
                    <a:pt x="76135" y="35496"/>
                  </a:cubicBezTo>
                  <a:lnTo>
                    <a:pt x="76341" y="35482"/>
                  </a:lnTo>
                  <a:cubicBezTo>
                    <a:pt x="76331" y="35345"/>
                    <a:pt x="76320" y="35206"/>
                    <a:pt x="76309" y="35068"/>
                  </a:cubicBezTo>
                  <a:close/>
                  <a:moveTo>
                    <a:pt x="117" y="35228"/>
                  </a:moveTo>
                  <a:cubicBezTo>
                    <a:pt x="106" y="35366"/>
                    <a:pt x="96" y="35503"/>
                    <a:pt x="86" y="35642"/>
                  </a:cubicBezTo>
                  <a:lnTo>
                    <a:pt x="293" y="35655"/>
                  </a:lnTo>
                  <a:cubicBezTo>
                    <a:pt x="301" y="35518"/>
                    <a:pt x="312" y="35382"/>
                    <a:pt x="323" y="35244"/>
                  </a:cubicBezTo>
                  <a:lnTo>
                    <a:pt x="117" y="35228"/>
                  </a:lnTo>
                  <a:close/>
                  <a:moveTo>
                    <a:pt x="76379" y="36104"/>
                  </a:moveTo>
                  <a:lnTo>
                    <a:pt x="76173" y="36115"/>
                  </a:lnTo>
                  <a:cubicBezTo>
                    <a:pt x="76181" y="36253"/>
                    <a:pt x="76188" y="36390"/>
                    <a:pt x="76193" y="36528"/>
                  </a:cubicBezTo>
                  <a:lnTo>
                    <a:pt x="76400" y="36519"/>
                  </a:lnTo>
                  <a:cubicBezTo>
                    <a:pt x="76394" y="36380"/>
                    <a:pt x="76386" y="36242"/>
                    <a:pt x="76379" y="36104"/>
                  </a:cubicBezTo>
                  <a:close/>
                  <a:moveTo>
                    <a:pt x="50" y="36265"/>
                  </a:moveTo>
                  <a:cubicBezTo>
                    <a:pt x="42" y="36403"/>
                    <a:pt x="37" y="36541"/>
                    <a:pt x="31" y="36680"/>
                  </a:cubicBezTo>
                  <a:lnTo>
                    <a:pt x="238" y="36689"/>
                  </a:lnTo>
                  <a:cubicBezTo>
                    <a:pt x="244" y="36551"/>
                    <a:pt x="249" y="36413"/>
                    <a:pt x="256" y="36276"/>
                  </a:cubicBezTo>
                  <a:lnTo>
                    <a:pt x="50" y="36265"/>
                  </a:lnTo>
                  <a:close/>
                  <a:moveTo>
                    <a:pt x="76423" y="37141"/>
                  </a:moveTo>
                  <a:lnTo>
                    <a:pt x="76215" y="37146"/>
                  </a:lnTo>
                  <a:cubicBezTo>
                    <a:pt x="76220" y="37284"/>
                    <a:pt x="76223" y="37421"/>
                    <a:pt x="76225" y="37559"/>
                  </a:cubicBezTo>
                  <a:lnTo>
                    <a:pt x="76433" y="37555"/>
                  </a:lnTo>
                  <a:cubicBezTo>
                    <a:pt x="76430" y="37417"/>
                    <a:pt x="76428" y="37278"/>
                    <a:pt x="76423" y="37141"/>
                  </a:cubicBezTo>
                  <a:close/>
                  <a:moveTo>
                    <a:pt x="9" y="37302"/>
                  </a:moveTo>
                  <a:cubicBezTo>
                    <a:pt x="7" y="37442"/>
                    <a:pt x="4" y="37580"/>
                    <a:pt x="3" y="37719"/>
                  </a:cubicBezTo>
                  <a:lnTo>
                    <a:pt x="211" y="37721"/>
                  </a:lnTo>
                  <a:cubicBezTo>
                    <a:pt x="213" y="37583"/>
                    <a:pt x="215" y="37446"/>
                    <a:pt x="217" y="37307"/>
                  </a:cubicBezTo>
                  <a:lnTo>
                    <a:pt x="9" y="37302"/>
                  </a:lnTo>
                  <a:close/>
                  <a:moveTo>
                    <a:pt x="76231" y="38178"/>
                  </a:moveTo>
                  <a:lnTo>
                    <a:pt x="76231" y="38219"/>
                  </a:lnTo>
                  <a:cubicBezTo>
                    <a:pt x="76231" y="38357"/>
                    <a:pt x="76229" y="38495"/>
                    <a:pt x="76228" y="38632"/>
                  </a:cubicBezTo>
                  <a:lnTo>
                    <a:pt x="76435" y="38634"/>
                  </a:lnTo>
                  <a:cubicBezTo>
                    <a:pt x="76438" y="38497"/>
                    <a:pt x="76439" y="38358"/>
                    <a:pt x="76439" y="38217"/>
                  </a:cubicBezTo>
                  <a:lnTo>
                    <a:pt x="76439" y="38178"/>
                  </a:lnTo>
                  <a:close/>
                  <a:moveTo>
                    <a:pt x="0" y="38342"/>
                  </a:moveTo>
                  <a:cubicBezTo>
                    <a:pt x="1" y="38481"/>
                    <a:pt x="3" y="38621"/>
                    <a:pt x="4" y="38759"/>
                  </a:cubicBezTo>
                  <a:lnTo>
                    <a:pt x="212" y="38756"/>
                  </a:lnTo>
                  <a:cubicBezTo>
                    <a:pt x="210" y="38618"/>
                    <a:pt x="208" y="38480"/>
                    <a:pt x="208" y="38342"/>
                  </a:cubicBezTo>
                  <a:close/>
                  <a:moveTo>
                    <a:pt x="76217" y="39253"/>
                  </a:moveTo>
                  <a:cubicBezTo>
                    <a:pt x="76213" y="39390"/>
                    <a:pt x="76209" y="39528"/>
                    <a:pt x="76203" y="39666"/>
                  </a:cubicBezTo>
                  <a:lnTo>
                    <a:pt x="76411" y="39674"/>
                  </a:lnTo>
                  <a:cubicBezTo>
                    <a:pt x="76417" y="39536"/>
                    <a:pt x="76421" y="39398"/>
                    <a:pt x="76424" y="39258"/>
                  </a:cubicBezTo>
                  <a:lnTo>
                    <a:pt x="76217" y="39253"/>
                  </a:lnTo>
                  <a:close/>
                  <a:moveTo>
                    <a:pt x="224" y="39374"/>
                  </a:moveTo>
                  <a:lnTo>
                    <a:pt x="17" y="39381"/>
                  </a:lnTo>
                  <a:cubicBezTo>
                    <a:pt x="20" y="39520"/>
                    <a:pt x="26" y="39658"/>
                    <a:pt x="31" y="39796"/>
                  </a:cubicBezTo>
                  <a:lnTo>
                    <a:pt x="238" y="39786"/>
                  </a:lnTo>
                  <a:cubicBezTo>
                    <a:pt x="234" y="39649"/>
                    <a:pt x="228" y="39511"/>
                    <a:pt x="224" y="39374"/>
                  </a:cubicBezTo>
                  <a:close/>
                  <a:moveTo>
                    <a:pt x="76175" y="40286"/>
                  </a:moveTo>
                  <a:lnTo>
                    <a:pt x="76151" y="40699"/>
                  </a:lnTo>
                  <a:lnTo>
                    <a:pt x="76357" y="40712"/>
                  </a:lnTo>
                  <a:cubicBezTo>
                    <a:pt x="76367" y="40573"/>
                    <a:pt x="76375" y="40436"/>
                    <a:pt x="76383" y="40297"/>
                  </a:cubicBezTo>
                  <a:lnTo>
                    <a:pt x="76175" y="40286"/>
                  </a:lnTo>
                  <a:close/>
                  <a:moveTo>
                    <a:pt x="268" y="40407"/>
                  </a:moveTo>
                  <a:lnTo>
                    <a:pt x="62" y="40419"/>
                  </a:lnTo>
                  <a:cubicBezTo>
                    <a:pt x="70" y="40557"/>
                    <a:pt x="79" y="40696"/>
                    <a:pt x="89" y="40833"/>
                  </a:cubicBezTo>
                  <a:lnTo>
                    <a:pt x="295" y="40820"/>
                  </a:lnTo>
                  <a:cubicBezTo>
                    <a:pt x="285" y="40683"/>
                    <a:pt x="277" y="40545"/>
                    <a:pt x="268" y="40407"/>
                  </a:cubicBezTo>
                  <a:close/>
                  <a:moveTo>
                    <a:pt x="76107" y="41317"/>
                  </a:moveTo>
                  <a:cubicBezTo>
                    <a:pt x="76096" y="41455"/>
                    <a:pt x="76083" y="41591"/>
                    <a:pt x="76071" y="41729"/>
                  </a:cubicBezTo>
                  <a:lnTo>
                    <a:pt x="76278" y="41748"/>
                  </a:lnTo>
                  <a:cubicBezTo>
                    <a:pt x="76290" y="41610"/>
                    <a:pt x="76302" y="41472"/>
                    <a:pt x="76313" y="41334"/>
                  </a:cubicBezTo>
                  <a:lnTo>
                    <a:pt x="76107" y="41317"/>
                  </a:lnTo>
                  <a:close/>
                  <a:moveTo>
                    <a:pt x="341" y="41437"/>
                  </a:moveTo>
                  <a:lnTo>
                    <a:pt x="135" y="41455"/>
                  </a:lnTo>
                  <a:cubicBezTo>
                    <a:pt x="147" y="41594"/>
                    <a:pt x="160" y="41731"/>
                    <a:pt x="172" y="41869"/>
                  </a:cubicBezTo>
                  <a:lnTo>
                    <a:pt x="378" y="41849"/>
                  </a:lnTo>
                  <a:cubicBezTo>
                    <a:pt x="365" y="41713"/>
                    <a:pt x="352" y="41575"/>
                    <a:pt x="341" y="41437"/>
                  </a:cubicBezTo>
                  <a:close/>
                  <a:moveTo>
                    <a:pt x="76010" y="42347"/>
                  </a:moveTo>
                  <a:cubicBezTo>
                    <a:pt x="75995" y="42484"/>
                    <a:pt x="75980" y="42622"/>
                    <a:pt x="75964" y="42758"/>
                  </a:cubicBezTo>
                  <a:lnTo>
                    <a:pt x="76169" y="42782"/>
                  </a:lnTo>
                  <a:cubicBezTo>
                    <a:pt x="76184" y="42645"/>
                    <a:pt x="76201" y="42507"/>
                    <a:pt x="76217" y="42369"/>
                  </a:cubicBezTo>
                  <a:lnTo>
                    <a:pt x="76010" y="42347"/>
                  </a:lnTo>
                  <a:close/>
                  <a:moveTo>
                    <a:pt x="443" y="42467"/>
                  </a:moveTo>
                  <a:lnTo>
                    <a:pt x="237" y="42490"/>
                  </a:lnTo>
                  <a:cubicBezTo>
                    <a:pt x="252" y="42628"/>
                    <a:pt x="268" y="42766"/>
                    <a:pt x="285" y="42904"/>
                  </a:cubicBezTo>
                  <a:lnTo>
                    <a:pt x="492" y="42877"/>
                  </a:lnTo>
                  <a:cubicBezTo>
                    <a:pt x="475" y="42742"/>
                    <a:pt x="459" y="42605"/>
                    <a:pt x="443" y="42467"/>
                  </a:cubicBezTo>
                  <a:close/>
                  <a:moveTo>
                    <a:pt x="75884" y="43373"/>
                  </a:moveTo>
                  <a:lnTo>
                    <a:pt x="75826" y="43783"/>
                  </a:lnTo>
                  <a:lnTo>
                    <a:pt x="76031" y="43813"/>
                  </a:lnTo>
                  <a:cubicBezTo>
                    <a:pt x="76052" y="43675"/>
                    <a:pt x="76071" y="43538"/>
                    <a:pt x="76088" y="43401"/>
                  </a:cubicBezTo>
                  <a:lnTo>
                    <a:pt x="75884" y="43373"/>
                  </a:lnTo>
                  <a:close/>
                  <a:moveTo>
                    <a:pt x="570" y="43493"/>
                  </a:moveTo>
                  <a:lnTo>
                    <a:pt x="365" y="43522"/>
                  </a:lnTo>
                  <a:cubicBezTo>
                    <a:pt x="384" y="43659"/>
                    <a:pt x="404" y="43797"/>
                    <a:pt x="425" y="43934"/>
                  </a:cubicBezTo>
                  <a:lnTo>
                    <a:pt x="629" y="43902"/>
                  </a:lnTo>
                  <a:cubicBezTo>
                    <a:pt x="609" y="43766"/>
                    <a:pt x="590" y="43630"/>
                    <a:pt x="570" y="43493"/>
                  </a:cubicBezTo>
                  <a:close/>
                  <a:moveTo>
                    <a:pt x="75733" y="44395"/>
                  </a:moveTo>
                  <a:cubicBezTo>
                    <a:pt x="75711" y="44532"/>
                    <a:pt x="75686" y="44666"/>
                    <a:pt x="75663" y="44803"/>
                  </a:cubicBezTo>
                  <a:lnTo>
                    <a:pt x="75867" y="44838"/>
                  </a:lnTo>
                  <a:cubicBezTo>
                    <a:pt x="75890" y="44703"/>
                    <a:pt x="75914" y="44566"/>
                    <a:pt x="75938" y="44428"/>
                  </a:cubicBezTo>
                  <a:lnTo>
                    <a:pt x="75733" y="44395"/>
                  </a:lnTo>
                  <a:close/>
                  <a:moveTo>
                    <a:pt x="729" y="44513"/>
                  </a:moveTo>
                  <a:lnTo>
                    <a:pt x="523" y="44549"/>
                  </a:lnTo>
                  <a:cubicBezTo>
                    <a:pt x="546" y="44686"/>
                    <a:pt x="570" y="44822"/>
                    <a:pt x="593" y="44958"/>
                  </a:cubicBezTo>
                  <a:lnTo>
                    <a:pt x="798" y="44921"/>
                  </a:lnTo>
                  <a:cubicBezTo>
                    <a:pt x="774" y="44785"/>
                    <a:pt x="751" y="44650"/>
                    <a:pt x="729" y="44513"/>
                  </a:cubicBezTo>
                  <a:close/>
                  <a:moveTo>
                    <a:pt x="75552" y="45413"/>
                  </a:moveTo>
                  <a:cubicBezTo>
                    <a:pt x="75525" y="45549"/>
                    <a:pt x="75499" y="45684"/>
                    <a:pt x="75471" y="45819"/>
                  </a:cubicBezTo>
                  <a:lnTo>
                    <a:pt x="75674" y="45861"/>
                  </a:lnTo>
                  <a:cubicBezTo>
                    <a:pt x="75702" y="45725"/>
                    <a:pt x="75728" y="45590"/>
                    <a:pt x="75756" y="45452"/>
                  </a:cubicBezTo>
                  <a:lnTo>
                    <a:pt x="75552" y="45413"/>
                  </a:lnTo>
                  <a:close/>
                  <a:moveTo>
                    <a:pt x="912" y="45532"/>
                  </a:moveTo>
                  <a:lnTo>
                    <a:pt x="708" y="45572"/>
                  </a:lnTo>
                  <a:cubicBezTo>
                    <a:pt x="734" y="45709"/>
                    <a:pt x="762" y="45844"/>
                    <a:pt x="789" y="45981"/>
                  </a:cubicBezTo>
                  <a:lnTo>
                    <a:pt x="993" y="45938"/>
                  </a:lnTo>
                  <a:cubicBezTo>
                    <a:pt x="965" y="45802"/>
                    <a:pt x="938" y="45668"/>
                    <a:pt x="912" y="45532"/>
                  </a:cubicBezTo>
                  <a:close/>
                  <a:moveTo>
                    <a:pt x="75341" y="46427"/>
                  </a:moveTo>
                  <a:cubicBezTo>
                    <a:pt x="75312" y="46561"/>
                    <a:pt x="75282" y="46697"/>
                    <a:pt x="75250" y="46830"/>
                  </a:cubicBezTo>
                  <a:lnTo>
                    <a:pt x="75453" y="46876"/>
                  </a:lnTo>
                  <a:cubicBezTo>
                    <a:pt x="75485" y="46742"/>
                    <a:pt x="75514" y="46605"/>
                    <a:pt x="75543" y="46471"/>
                  </a:cubicBezTo>
                  <a:lnTo>
                    <a:pt x="75341" y="46427"/>
                  </a:lnTo>
                  <a:close/>
                  <a:moveTo>
                    <a:pt x="1122" y="46545"/>
                  </a:moveTo>
                  <a:lnTo>
                    <a:pt x="919" y="46590"/>
                  </a:lnTo>
                  <a:cubicBezTo>
                    <a:pt x="950" y="46726"/>
                    <a:pt x="981" y="46860"/>
                    <a:pt x="1012" y="46995"/>
                  </a:cubicBezTo>
                  <a:lnTo>
                    <a:pt x="1214" y="46948"/>
                  </a:lnTo>
                  <a:cubicBezTo>
                    <a:pt x="1183" y="46814"/>
                    <a:pt x="1153" y="46680"/>
                    <a:pt x="1122" y="46545"/>
                  </a:cubicBezTo>
                  <a:close/>
                  <a:moveTo>
                    <a:pt x="75106" y="47433"/>
                  </a:moveTo>
                  <a:cubicBezTo>
                    <a:pt x="75073" y="47567"/>
                    <a:pt x="75039" y="47701"/>
                    <a:pt x="75003" y="47834"/>
                  </a:cubicBezTo>
                  <a:lnTo>
                    <a:pt x="75205" y="47886"/>
                  </a:lnTo>
                  <a:cubicBezTo>
                    <a:pt x="75239" y="47751"/>
                    <a:pt x="75273" y="47618"/>
                    <a:pt x="75306" y="47482"/>
                  </a:cubicBezTo>
                  <a:lnTo>
                    <a:pt x="75106" y="47433"/>
                  </a:lnTo>
                  <a:close/>
                  <a:moveTo>
                    <a:pt x="1361" y="47551"/>
                  </a:moveTo>
                  <a:lnTo>
                    <a:pt x="1159" y="47601"/>
                  </a:lnTo>
                  <a:cubicBezTo>
                    <a:pt x="1194" y="47735"/>
                    <a:pt x="1229" y="47870"/>
                    <a:pt x="1264" y="48004"/>
                  </a:cubicBezTo>
                  <a:lnTo>
                    <a:pt x="1463" y="47951"/>
                  </a:lnTo>
                  <a:cubicBezTo>
                    <a:pt x="1428" y="47817"/>
                    <a:pt x="1395" y="47684"/>
                    <a:pt x="1361" y="47551"/>
                  </a:cubicBezTo>
                  <a:close/>
                  <a:moveTo>
                    <a:pt x="74842" y="48432"/>
                  </a:moveTo>
                  <a:cubicBezTo>
                    <a:pt x="74805" y="48565"/>
                    <a:pt x="74769" y="48698"/>
                    <a:pt x="74730" y="48830"/>
                  </a:cubicBezTo>
                  <a:lnTo>
                    <a:pt x="74929" y="48887"/>
                  </a:lnTo>
                  <a:cubicBezTo>
                    <a:pt x="74968" y="48755"/>
                    <a:pt x="75005" y="48622"/>
                    <a:pt x="75042" y="48487"/>
                  </a:cubicBezTo>
                  <a:lnTo>
                    <a:pt x="74842" y="48432"/>
                  </a:lnTo>
                  <a:close/>
                  <a:moveTo>
                    <a:pt x="1629" y="48549"/>
                  </a:moveTo>
                  <a:lnTo>
                    <a:pt x="1429" y="48605"/>
                  </a:lnTo>
                  <a:cubicBezTo>
                    <a:pt x="1467" y="48738"/>
                    <a:pt x="1505" y="48871"/>
                    <a:pt x="1544" y="49005"/>
                  </a:cubicBezTo>
                  <a:lnTo>
                    <a:pt x="1743" y="48947"/>
                  </a:lnTo>
                  <a:cubicBezTo>
                    <a:pt x="1705" y="48814"/>
                    <a:pt x="1666" y="48681"/>
                    <a:pt x="1629" y="48549"/>
                  </a:cubicBezTo>
                  <a:close/>
                  <a:moveTo>
                    <a:pt x="74552" y="49423"/>
                  </a:moveTo>
                  <a:cubicBezTo>
                    <a:pt x="74512" y="49557"/>
                    <a:pt x="74471" y="49687"/>
                    <a:pt x="74428" y="49819"/>
                  </a:cubicBezTo>
                  <a:lnTo>
                    <a:pt x="74625" y="49883"/>
                  </a:lnTo>
                  <a:cubicBezTo>
                    <a:pt x="74667" y="49751"/>
                    <a:pt x="74709" y="49619"/>
                    <a:pt x="74750" y="49483"/>
                  </a:cubicBezTo>
                  <a:lnTo>
                    <a:pt x="74552" y="49423"/>
                  </a:lnTo>
                  <a:close/>
                  <a:moveTo>
                    <a:pt x="1923" y="49538"/>
                  </a:moveTo>
                  <a:lnTo>
                    <a:pt x="1725" y="49601"/>
                  </a:lnTo>
                  <a:cubicBezTo>
                    <a:pt x="1764" y="49734"/>
                    <a:pt x="1807" y="49865"/>
                    <a:pt x="1849" y="49998"/>
                  </a:cubicBezTo>
                  <a:lnTo>
                    <a:pt x="2047" y="49933"/>
                  </a:lnTo>
                  <a:cubicBezTo>
                    <a:pt x="2006" y="49802"/>
                    <a:pt x="1964" y="49672"/>
                    <a:pt x="1923" y="49538"/>
                  </a:cubicBezTo>
                  <a:close/>
                  <a:moveTo>
                    <a:pt x="74232" y="50412"/>
                  </a:moveTo>
                  <a:cubicBezTo>
                    <a:pt x="74188" y="50543"/>
                    <a:pt x="74143" y="50674"/>
                    <a:pt x="74098" y="50804"/>
                  </a:cubicBezTo>
                  <a:lnTo>
                    <a:pt x="74293" y="50873"/>
                  </a:lnTo>
                  <a:cubicBezTo>
                    <a:pt x="74340" y="50742"/>
                    <a:pt x="74385" y="50610"/>
                    <a:pt x="74429" y="50478"/>
                  </a:cubicBezTo>
                  <a:lnTo>
                    <a:pt x="74232" y="50412"/>
                  </a:lnTo>
                  <a:close/>
                  <a:moveTo>
                    <a:pt x="2245" y="50522"/>
                  </a:moveTo>
                  <a:lnTo>
                    <a:pt x="2047" y="50589"/>
                  </a:lnTo>
                  <a:cubicBezTo>
                    <a:pt x="2091" y="50720"/>
                    <a:pt x="2138" y="50851"/>
                    <a:pt x="2184" y="50983"/>
                  </a:cubicBezTo>
                  <a:lnTo>
                    <a:pt x="2381" y="50913"/>
                  </a:lnTo>
                  <a:cubicBezTo>
                    <a:pt x="2334" y="50782"/>
                    <a:pt x="2289" y="50653"/>
                    <a:pt x="2245" y="50522"/>
                  </a:cubicBezTo>
                  <a:close/>
                  <a:moveTo>
                    <a:pt x="73887" y="51390"/>
                  </a:moveTo>
                  <a:cubicBezTo>
                    <a:pt x="73839" y="51519"/>
                    <a:pt x="73790" y="51649"/>
                    <a:pt x="73741" y="51778"/>
                  </a:cubicBezTo>
                  <a:lnTo>
                    <a:pt x="73935" y="51852"/>
                  </a:lnTo>
                  <a:cubicBezTo>
                    <a:pt x="73984" y="51723"/>
                    <a:pt x="74033" y="51592"/>
                    <a:pt x="74081" y="51462"/>
                  </a:cubicBezTo>
                  <a:lnTo>
                    <a:pt x="73887" y="51390"/>
                  </a:lnTo>
                  <a:close/>
                  <a:moveTo>
                    <a:pt x="2591" y="51496"/>
                  </a:moveTo>
                  <a:lnTo>
                    <a:pt x="2397" y="51569"/>
                  </a:lnTo>
                  <a:cubicBezTo>
                    <a:pt x="2444" y="51699"/>
                    <a:pt x="2494" y="51828"/>
                    <a:pt x="2543" y="51958"/>
                  </a:cubicBezTo>
                  <a:lnTo>
                    <a:pt x="2738" y="51883"/>
                  </a:lnTo>
                  <a:cubicBezTo>
                    <a:pt x="2686" y="51754"/>
                    <a:pt x="2639" y="51625"/>
                    <a:pt x="2591" y="51496"/>
                  </a:cubicBezTo>
                  <a:close/>
                  <a:moveTo>
                    <a:pt x="73515" y="52360"/>
                  </a:moveTo>
                  <a:lnTo>
                    <a:pt x="73358" y="52743"/>
                  </a:lnTo>
                  <a:lnTo>
                    <a:pt x="73549" y="52822"/>
                  </a:lnTo>
                  <a:cubicBezTo>
                    <a:pt x="73602" y="52694"/>
                    <a:pt x="73654" y="52565"/>
                    <a:pt x="73708" y="52437"/>
                  </a:cubicBezTo>
                  <a:lnTo>
                    <a:pt x="73515" y="52360"/>
                  </a:lnTo>
                  <a:close/>
                  <a:moveTo>
                    <a:pt x="2966" y="52460"/>
                  </a:moveTo>
                  <a:lnTo>
                    <a:pt x="2773" y="52538"/>
                  </a:lnTo>
                  <a:cubicBezTo>
                    <a:pt x="2824" y="52666"/>
                    <a:pt x="2878" y="52793"/>
                    <a:pt x="2931" y="52922"/>
                  </a:cubicBezTo>
                  <a:lnTo>
                    <a:pt x="3124" y="52841"/>
                  </a:lnTo>
                  <a:cubicBezTo>
                    <a:pt x="3070" y="52714"/>
                    <a:pt x="3017" y="52587"/>
                    <a:pt x="2966" y="52460"/>
                  </a:cubicBezTo>
                  <a:close/>
                  <a:moveTo>
                    <a:pt x="73114" y="53316"/>
                  </a:moveTo>
                  <a:cubicBezTo>
                    <a:pt x="73059" y="53443"/>
                    <a:pt x="73004" y="53569"/>
                    <a:pt x="72947" y="53696"/>
                  </a:cubicBezTo>
                  <a:lnTo>
                    <a:pt x="73138" y="53780"/>
                  </a:lnTo>
                  <a:cubicBezTo>
                    <a:pt x="73194" y="53652"/>
                    <a:pt x="73249" y="53525"/>
                    <a:pt x="73304" y="53399"/>
                  </a:cubicBezTo>
                  <a:lnTo>
                    <a:pt x="73114" y="53316"/>
                  </a:lnTo>
                  <a:close/>
                  <a:moveTo>
                    <a:pt x="3364" y="53410"/>
                  </a:moveTo>
                  <a:lnTo>
                    <a:pt x="3174" y="53492"/>
                  </a:lnTo>
                  <a:cubicBezTo>
                    <a:pt x="3230" y="53619"/>
                    <a:pt x="3286" y="53746"/>
                    <a:pt x="3342" y="53871"/>
                  </a:cubicBezTo>
                  <a:lnTo>
                    <a:pt x="3531" y="53786"/>
                  </a:lnTo>
                  <a:cubicBezTo>
                    <a:pt x="3474" y="53661"/>
                    <a:pt x="3419" y="53535"/>
                    <a:pt x="3364" y="53410"/>
                  </a:cubicBezTo>
                  <a:close/>
                  <a:moveTo>
                    <a:pt x="72690" y="54261"/>
                  </a:moveTo>
                  <a:cubicBezTo>
                    <a:pt x="72631" y="54386"/>
                    <a:pt x="72572" y="54510"/>
                    <a:pt x="72512" y="54636"/>
                  </a:cubicBezTo>
                  <a:lnTo>
                    <a:pt x="72700" y="54725"/>
                  </a:lnTo>
                  <a:cubicBezTo>
                    <a:pt x="72759" y="54600"/>
                    <a:pt x="72819" y="54475"/>
                    <a:pt x="72878" y="54349"/>
                  </a:cubicBezTo>
                  <a:lnTo>
                    <a:pt x="72690" y="54261"/>
                  </a:lnTo>
                  <a:close/>
                  <a:moveTo>
                    <a:pt x="3788" y="54346"/>
                  </a:moveTo>
                  <a:lnTo>
                    <a:pt x="3601" y="54434"/>
                  </a:lnTo>
                  <a:cubicBezTo>
                    <a:pt x="3659" y="54560"/>
                    <a:pt x="3719" y="54685"/>
                    <a:pt x="3779" y="54809"/>
                  </a:cubicBezTo>
                  <a:lnTo>
                    <a:pt x="3967" y="54719"/>
                  </a:lnTo>
                  <a:cubicBezTo>
                    <a:pt x="3906" y="54594"/>
                    <a:pt x="3846" y="54471"/>
                    <a:pt x="3788" y="54346"/>
                  </a:cubicBezTo>
                  <a:close/>
                  <a:moveTo>
                    <a:pt x="72238" y="55194"/>
                  </a:moveTo>
                  <a:cubicBezTo>
                    <a:pt x="72176" y="55318"/>
                    <a:pt x="72115" y="55441"/>
                    <a:pt x="72051" y="55564"/>
                  </a:cubicBezTo>
                  <a:lnTo>
                    <a:pt x="72236" y="55659"/>
                  </a:lnTo>
                  <a:cubicBezTo>
                    <a:pt x="72299" y="55536"/>
                    <a:pt x="72362" y="55413"/>
                    <a:pt x="72424" y="55287"/>
                  </a:cubicBezTo>
                  <a:lnTo>
                    <a:pt x="72238" y="55194"/>
                  </a:lnTo>
                  <a:close/>
                  <a:moveTo>
                    <a:pt x="4240" y="55275"/>
                  </a:moveTo>
                  <a:lnTo>
                    <a:pt x="4055" y="55366"/>
                  </a:lnTo>
                  <a:cubicBezTo>
                    <a:pt x="4116" y="55491"/>
                    <a:pt x="4179" y="55613"/>
                    <a:pt x="4243" y="55735"/>
                  </a:cubicBezTo>
                  <a:lnTo>
                    <a:pt x="4427" y="55641"/>
                  </a:lnTo>
                  <a:cubicBezTo>
                    <a:pt x="4364" y="55519"/>
                    <a:pt x="4303" y="55397"/>
                    <a:pt x="4240" y="55275"/>
                  </a:cubicBezTo>
                  <a:close/>
                  <a:moveTo>
                    <a:pt x="71762" y="56113"/>
                  </a:moveTo>
                  <a:cubicBezTo>
                    <a:pt x="71697" y="56236"/>
                    <a:pt x="71631" y="56357"/>
                    <a:pt x="71565" y="56478"/>
                  </a:cubicBezTo>
                  <a:lnTo>
                    <a:pt x="71747" y="56579"/>
                  </a:lnTo>
                  <a:cubicBezTo>
                    <a:pt x="71814" y="56458"/>
                    <a:pt x="71880" y="56335"/>
                    <a:pt x="71945" y="56211"/>
                  </a:cubicBezTo>
                  <a:lnTo>
                    <a:pt x="71762" y="56113"/>
                  </a:lnTo>
                  <a:close/>
                  <a:moveTo>
                    <a:pt x="4716" y="56189"/>
                  </a:moveTo>
                  <a:lnTo>
                    <a:pt x="4532" y="56287"/>
                  </a:lnTo>
                  <a:lnTo>
                    <a:pt x="4730" y="56651"/>
                  </a:lnTo>
                  <a:lnTo>
                    <a:pt x="4912" y="56552"/>
                  </a:lnTo>
                  <a:cubicBezTo>
                    <a:pt x="4846" y="56432"/>
                    <a:pt x="4780" y="56311"/>
                    <a:pt x="4716" y="56189"/>
                  </a:cubicBezTo>
                  <a:close/>
                  <a:moveTo>
                    <a:pt x="71261" y="57021"/>
                  </a:moveTo>
                  <a:cubicBezTo>
                    <a:pt x="71194" y="57142"/>
                    <a:pt x="71124" y="57260"/>
                    <a:pt x="71054" y="57380"/>
                  </a:cubicBezTo>
                  <a:lnTo>
                    <a:pt x="71233" y="57485"/>
                  </a:lnTo>
                  <a:cubicBezTo>
                    <a:pt x="71304" y="57365"/>
                    <a:pt x="71373" y="57246"/>
                    <a:pt x="71441" y="57124"/>
                  </a:cubicBezTo>
                  <a:lnTo>
                    <a:pt x="71261" y="57021"/>
                  </a:lnTo>
                  <a:close/>
                  <a:moveTo>
                    <a:pt x="5217" y="57092"/>
                  </a:moveTo>
                  <a:lnTo>
                    <a:pt x="5036" y="57194"/>
                  </a:lnTo>
                  <a:cubicBezTo>
                    <a:pt x="5105" y="57314"/>
                    <a:pt x="5174" y="57433"/>
                    <a:pt x="5245" y="57552"/>
                  </a:cubicBezTo>
                  <a:lnTo>
                    <a:pt x="5423" y="57447"/>
                  </a:lnTo>
                  <a:cubicBezTo>
                    <a:pt x="5355" y="57330"/>
                    <a:pt x="5285" y="57210"/>
                    <a:pt x="5217" y="57092"/>
                  </a:cubicBezTo>
                  <a:close/>
                  <a:moveTo>
                    <a:pt x="70736" y="57916"/>
                  </a:moveTo>
                  <a:cubicBezTo>
                    <a:pt x="70665" y="58034"/>
                    <a:pt x="70593" y="58151"/>
                    <a:pt x="70519" y="58268"/>
                  </a:cubicBezTo>
                  <a:lnTo>
                    <a:pt x="70696" y="58377"/>
                  </a:lnTo>
                  <a:cubicBezTo>
                    <a:pt x="70769" y="58259"/>
                    <a:pt x="70842" y="58140"/>
                    <a:pt x="70914" y="58024"/>
                  </a:cubicBezTo>
                  <a:lnTo>
                    <a:pt x="70736" y="57916"/>
                  </a:lnTo>
                  <a:close/>
                  <a:moveTo>
                    <a:pt x="5741" y="57980"/>
                  </a:moveTo>
                  <a:lnTo>
                    <a:pt x="5564" y="58086"/>
                  </a:lnTo>
                  <a:cubicBezTo>
                    <a:pt x="5636" y="58204"/>
                    <a:pt x="5708" y="58322"/>
                    <a:pt x="5781" y="58439"/>
                  </a:cubicBezTo>
                  <a:lnTo>
                    <a:pt x="5957" y="58330"/>
                  </a:lnTo>
                  <a:cubicBezTo>
                    <a:pt x="5885" y="58213"/>
                    <a:pt x="5813" y="58096"/>
                    <a:pt x="5741" y="57980"/>
                  </a:cubicBezTo>
                  <a:close/>
                  <a:moveTo>
                    <a:pt x="70187" y="58792"/>
                  </a:moveTo>
                  <a:cubicBezTo>
                    <a:pt x="70112" y="58907"/>
                    <a:pt x="70037" y="59023"/>
                    <a:pt x="69961" y="59139"/>
                  </a:cubicBezTo>
                  <a:lnTo>
                    <a:pt x="70134" y="59253"/>
                  </a:lnTo>
                  <a:cubicBezTo>
                    <a:pt x="70211" y="59138"/>
                    <a:pt x="70287" y="59021"/>
                    <a:pt x="70360" y="58905"/>
                  </a:cubicBezTo>
                  <a:lnTo>
                    <a:pt x="70187" y="58792"/>
                  </a:lnTo>
                  <a:close/>
                  <a:moveTo>
                    <a:pt x="6291" y="58851"/>
                  </a:moveTo>
                  <a:lnTo>
                    <a:pt x="6116" y="58965"/>
                  </a:lnTo>
                  <a:cubicBezTo>
                    <a:pt x="6190" y="59080"/>
                    <a:pt x="6266" y="59196"/>
                    <a:pt x="6343" y="59312"/>
                  </a:cubicBezTo>
                  <a:lnTo>
                    <a:pt x="6517" y="59197"/>
                  </a:lnTo>
                  <a:cubicBezTo>
                    <a:pt x="6441" y="59082"/>
                    <a:pt x="6365" y="58967"/>
                    <a:pt x="6291" y="58851"/>
                  </a:cubicBezTo>
                  <a:close/>
                  <a:moveTo>
                    <a:pt x="69615" y="59655"/>
                  </a:moveTo>
                  <a:cubicBezTo>
                    <a:pt x="69537" y="59769"/>
                    <a:pt x="69458" y="59882"/>
                    <a:pt x="69379" y="59996"/>
                  </a:cubicBezTo>
                  <a:lnTo>
                    <a:pt x="69549" y="60114"/>
                  </a:lnTo>
                  <a:cubicBezTo>
                    <a:pt x="69629" y="60000"/>
                    <a:pt x="69707" y="59886"/>
                    <a:pt x="69786" y="59772"/>
                  </a:cubicBezTo>
                  <a:lnTo>
                    <a:pt x="69615" y="59655"/>
                  </a:lnTo>
                  <a:close/>
                  <a:moveTo>
                    <a:pt x="6861" y="59709"/>
                  </a:moveTo>
                  <a:lnTo>
                    <a:pt x="6690" y="59826"/>
                  </a:lnTo>
                  <a:cubicBezTo>
                    <a:pt x="6768" y="59941"/>
                    <a:pt x="6848" y="60055"/>
                    <a:pt x="6927" y="60168"/>
                  </a:cubicBezTo>
                  <a:lnTo>
                    <a:pt x="7097" y="60048"/>
                  </a:lnTo>
                  <a:cubicBezTo>
                    <a:pt x="7016" y="59936"/>
                    <a:pt x="6939" y="59822"/>
                    <a:pt x="6861" y="59709"/>
                  </a:cubicBezTo>
                  <a:close/>
                  <a:moveTo>
                    <a:pt x="69019" y="60501"/>
                  </a:moveTo>
                  <a:cubicBezTo>
                    <a:pt x="68937" y="60614"/>
                    <a:pt x="68856" y="60724"/>
                    <a:pt x="68773" y="60835"/>
                  </a:cubicBezTo>
                  <a:lnTo>
                    <a:pt x="68940" y="60959"/>
                  </a:lnTo>
                  <a:cubicBezTo>
                    <a:pt x="69023" y="60846"/>
                    <a:pt x="69106" y="60735"/>
                    <a:pt x="69186" y="60623"/>
                  </a:cubicBezTo>
                  <a:lnTo>
                    <a:pt x="69019" y="60501"/>
                  </a:lnTo>
                  <a:close/>
                  <a:moveTo>
                    <a:pt x="7457" y="60552"/>
                  </a:moveTo>
                  <a:lnTo>
                    <a:pt x="7289" y="60674"/>
                  </a:lnTo>
                  <a:cubicBezTo>
                    <a:pt x="7372" y="60786"/>
                    <a:pt x="7454" y="60898"/>
                    <a:pt x="7536" y="61009"/>
                  </a:cubicBezTo>
                  <a:lnTo>
                    <a:pt x="7703" y="60885"/>
                  </a:lnTo>
                  <a:cubicBezTo>
                    <a:pt x="7620" y="60774"/>
                    <a:pt x="7538" y="60663"/>
                    <a:pt x="7457" y="60552"/>
                  </a:cubicBezTo>
                  <a:close/>
                  <a:moveTo>
                    <a:pt x="68401" y="61330"/>
                  </a:moveTo>
                  <a:cubicBezTo>
                    <a:pt x="68316" y="61439"/>
                    <a:pt x="68232" y="61548"/>
                    <a:pt x="68147" y="61656"/>
                  </a:cubicBezTo>
                  <a:lnTo>
                    <a:pt x="68309" y="61785"/>
                  </a:lnTo>
                  <a:cubicBezTo>
                    <a:pt x="68395" y="61676"/>
                    <a:pt x="68480" y="61567"/>
                    <a:pt x="68566" y="61457"/>
                  </a:cubicBezTo>
                  <a:lnTo>
                    <a:pt x="68401" y="61330"/>
                  </a:lnTo>
                  <a:close/>
                  <a:moveTo>
                    <a:pt x="8076" y="61380"/>
                  </a:moveTo>
                  <a:lnTo>
                    <a:pt x="7912" y="61506"/>
                  </a:lnTo>
                  <a:cubicBezTo>
                    <a:pt x="7996" y="61616"/>
                    <a:pt x="8080" y="61725"/>
                    <a:pt x="8166" y="61835"/>
                  </a:cubicBezTo>
                  <a:lnTo>
                    <a:pt x="8329" y="61706"/>
                  </a:lnTo>
                  <a:cubicBezTo>
                    <a:pt x="8243" y="61598"/>
                    <a:pt x="8160" y="61489"/>
                    <a:pt x="8076" y="61380"/>
                  </a:cubicBezTo>
                  <a:close/>
                  <a:moveTo>
                    <a:pt x="67758" y="62144"/>
                  </a:moveTo>
                  <a:cubicBezTo>
                    <a:pt x="67671" y="62250"/>
                    <a:pt x="67585" y="62358"/>
                    <a:pt x="67497" y="62464"/>
                  </a:cubicBezTo>
                  <a:lnTo>
                    <a:pt x="67657" y="62596"/>
                  </a:lnTo>
                  <a:cubicBezTo>
                    <a:pt x="67745" y="62488"/>
                    <a:pt x="67833" y="62381"/>
                    <a:pt x="67919" y="62275"/>
                  </a:cubicBezTo>
                  <a:lnTo>
                    <a:pt x="67758" y="62144"/>
                  </a:lnTo>
                  <a:close/>
                  <a:moveTo>
                    <a:pt x="8717" y="62189"/>
                  </a:moveTo>
                  <a:lnTo>
                    <a:pt x="8556" y="62320"/>
                  </a:lnTo>
                  <a:cubicBezTo>
                    <a:pt x="8644" y="62427"/>
                    <a:pt x="8733" y="62535"/>
                    <a:pt x="8821" y="62641"/>
                  </a:cubicBezTo>
                  <a:lnTo>
                    <a:pt x="8979" y="62508"/>
                  </a:lnTo>
                  <a:cubicBezTo>
                    <a:pt x="8892" y="62403"/>
                    <a:pt x="8804" y="62295"/>
                    <a:pt x="8717" y="62189"/>
                  </a:cubicBezTo>
                  <a:close/>
                  <a:moveTo>
                    <a:pt x="67096" y="62937"/>
                  </a:moveTo>
                  <a:cubicBezTo>
                    <a:pt x="67008" y="63042"/>
                    <a:pt x="66917" y="63147"/>
                    <a:pt x="66826" y="63250"/>
                  </a:cubicBezTo>
                  <a:lnTo>
                    <a:pt x="66982" y="63386"/>
                  </a:lnTo>
                  <a:cubicBezTo>
                    <a:pt x="67074" y="63283"/>
                    <a:pt x="67165" y="63176"/>
                    <a:pt x="67253" y="63072"/>
                  </a:cubicBezTo>
                  <a:lnTo>
                    <a:pt x="67096" y="62937"/>
                  </a:lnTo>
                  <a:close/>
                  <a:moveTo>
                    <a:pt x="9378" y="62981"/>
                  </a:moveTo>
                  <a:lnTo>
                    <a:pt x="9222" y="63116"/>
                  </a:lnTo>
                  <a:cubicBezTo>
                    <a:pt x="9312" y="63223"/>
                    <a:pt x="9404" y="63327"/>
                    <a:pt x="9494" y="63430"/>
                  </a:cubicBezTo>
                  <a:lnTo>
                    <a:pt x="9649" y="63294"/>
                  </a:lnTo>
                  <a:cubicBezTo>
                    <a:pt x="9559" y="63190"/>
                    <a:pt x="9467" y="63086"/>
                    <a:pt x="9378" y="62981"/>
                  </a:cubicBezTo>
                  <a:close/>
                  <a:moveTo>
                    <a:pt x="66414" y="63713"/>
                  </a:moveTo>
                  <a:cubicBezTo>
                    <a:pt x="66322" y="63815"/>
                    <a:pt x="66228" y="63917"/>
                    <a:pt x="66134" y="64018"/>
                  </a:cubicBezTo>
                  <a:lnTo>
                    <a:pt x="66288" y="64159"/>
                  </a:lnTo>
                  <a:cubicBezTo>
                    <a:pt x="66381" y="64057"/>
                    <a:pt x="66475" y="63955"/>
                    <a:pt x="66568" y="63852"/>
                  </a:cubicBezTo>
                  <a:lnTo>
                    <a:pt x="66414" y="63713"/>
                  </a:lnTo>
                  <a:close/>
                  <a:moveTo>
                    <a:pt x="10063" y="63757"/>
                  </a:moveTo>
                  <a:lnTo>
                    <a:pt x="9909" y="63896"/>
                  </a:lnTo>
                  <a:lnTo>
                    <a:pt x="10191" y="64201"/>
                  </a:lnTo>
                  <a:lnTo>
                    <a:pt x="10343" y="64061"/>
                  </a:lnTo>
                  <a:cubicBezTo>
                    <a:pt x="10250" y="63961"/>
                    <a:pt x="10156" y="63858"/>
                    <a:pt x="10063" y="63757"/>
                  </a:cubicBezTo>
                  <a:close/>
                  <a:moveTo>
                    <a:pt x="65710" y="64471"/>
                  </a:moveTo>
                  <a:cubicBezTo>
                    <a:pt x="65616" y="64570"/>
                    <a:pt x="65520" y="64669"/>
                    <a:pt x="65423" y="64768"/>
                  </a:cubicBezTo>
                  <a:lnTo>
                    <a:pt x="65571" y="64914"/>
                  </a:lnTo>
                  <a:cubicBezTo>
                    <a:pt x="65668" y="64813"/>
                    <a:pt x="65764" y="64713"/>
                    <a:pt x="65860" y="64614"/>
                  </a:cubicBezTo>
                  <a:lnTo>
                    <a:pt x="65710" y="64471"/>
                  </a:lnTo>
                  <a:close/>
                  <a:moveTo>
                    <a:pt x="10767" y="64512"/>
                  </a:moveTo>
                  <a:lnTo>
                    <a:pt x="10618" y="64655"/>
                  </a:lnTo>
                  <a:cubicBezTo>
                    <a:pt x="10715" y="64755"/>
                    <a:pt x="10810" y="64854"/>
                    <a:pt x="10907" y="64954"/>
                  </a:cubicBezTo>
                  <a:lnTo>
                    <a:pt x="11056" y="64809"/>
                  </a:lnTo>
                  <a:cubicBezTo>
                    <a:pt x="10959" y="64710"/>
                    <a:pt x="10863" y="64611"/>
                    <a:pt x="10767" y="64512"/>
                  </a:cubicBezTo>
                  <a:close/>
                  <a:moveTo>
                    <a:pt x="64985" y="65208"/>
                  </a:moveTo>
                  <a:cubicBezTo>
                    <a:pt x="64887" y="65305"/>
                    <a:pt x="64789" y="65401"/>
                    <a:pt x="64690" y="65498"/>
                  </a:cubicBezTo>
                  <a:lnTo>
                    <a:pt x="64834" y="65647"/>
                  </a:lnTo>
                  <a:cubicBezTo>
                    <a:pt x="64934" y="65550"/>
                    <a:pt x="65033" y="65454"/>
                    <a:pt x="65131" y="65356"/>
                  </a:cubicBezTo>
                  <a:lnTo>
                    <a:pt x="64985" y="65208"/>
                  </a:lnTo>
                  <a:close/>
                  <a:moveTo>
                    <a:pt x="11492" y="65248"/>
                  </a:moveTo>
                  <a:lnTo>
                    <a:pt x="11346" y="65395"/>
                  </a:lnTo>
                  <a:cubicBezTo>
                    <a:pt x="11445" y="65493"/>
                    <a:pt x="11544" y="65589"/>
                    <a:pt x="11643" y="65686"/>
                  </a:cubicBezTo>
                  <a:lnTo>
                    <a:pt x="11789" y="65537"/>
                  </a:lnTo>
                  <a:cubicBezTo>
                    <a:pt x="11690" y="65440"/>
                    <a:pt x="11590" y="65345"/>
                    <a:pt x="11492" y="65248"/>
                  </a:cubicBezTo>
                  <a:close/>
                  <a:moveTo>
                    <a:pt x="64243" y="65924"/>
                  </a:moveTo>
                  <a:cubicBezTo>
                    <a:pt x="64141" y="66019"/>
                    <a:pt x="64041" y="66113"/>
                    <a:pt x="63940" y="66206"/>
                  </a:cubicBezTo>
                  <a:lnTo>
                    <a:pt x="64080" y="66359"/>
                  </a:lnTo>
                  <a:cubicBezTo>
                    <a:pt x="64182" y="66266"/>
                    <a:pt x="64282" y="66172"/>
                    <a:pt x="64385" y="66076"/>
                  </a:cubicBezTo>
                  <a:lnTo>
                    <a:pt x="64243" y="65924"/>
                  </a:lnTo>
                  <a:close/>
                  <a:moveTo>
                    <a:pt x="12238" y="65966"/>
                  </a:moveTo>
                  <a:lnTo>
                    <a:pt x="12097" y="66117"/>
                  </a:lnTo>
                  <a:cubicBezTo>
                    <a:pt x="12198" y="66212"/>
                    <a:pt x="12299" y="66305"/>
                    <a:pt x="12401" y="66399"/>
                  </a:cubicBezTo>
                  <a:lnTo>
                    <a:pt x="12541" y="66247"/>
                  </a:lnTo>
                  <a:cubicBezTo>
                    <a:pt x="12440" y="66153"/>
                    <a:pt x="12340" y="66060"/>
                    <a:pt x="12238" y="65966"/>
                  </a:cubicBezTo>
                  <a:close/>
                  <a:moveTo>
                    <a:pt x="63479" y="66624"/>
                  </a:moveTo>
                  <a:cubicBezTo>
                    <a:pt x="63378" y="66715"/>
                    <a:pt x="63274" y="66806"/>
                    <a:pt x="63170" y="66897"/>
                  </a:cubicBezTo>
                  <a:lnTo>
                    <a:pt x="63306" y="67053"/>
                  </a:lnTo>
                  <a:cubicBezTo>
                    <a:pt x="63411" y="66961"/>
                    <a:pt x="63515" y="66871"/>
                    <a:pt x="63617" y="66778"/>
                  </a:cubicBezTo>
                  <a:lnTo>
                    <a:pt x="63479" y="66624"/>
                  </a:lnTo>
                  <a:close/>
                  <a:moveTo>
                    <a:pt x="13002" y="66661"/>
                  </a:moveTo>
                  <a:lnTo>
                    <a:pt x="12864" y="66817"/>
                  </a:lnTo>
                  <a:cubicBezTo>
                    <a:pt x="12968" y="66909"/>
                    <a:pt x="13072" y="66999"/>
                    <a:pt x="13177" y="67091"/>
                  </a:cubicBezTo>
                  <a:lnTo>
                    <a:pt x="13312" y="66933"/>
                  </a:lnTo>
                  <a:cubicBezTo>
                    <a:pt x="13208" y="66844"/>
                    <a:pt x="13105" y="66752"/>
                    <a:pt x="13002" y="66661"/>
                  </a:cubicBezTo>
                  <a:close/>
                  <a:moveTo>
                    <a:pt x="62697" y="67300"/>
                  </a:moveTo>
                  <a:cubicBezTo>
                    <a:pt x="62592" y="67388"/>
                    <a:pt x="62487" y="67476"/>
                    <a:pt x="62381" y="67565"/>
                  </a:cubicBezTo>
                  <a:lnTo>
                    <a:pt x="62513" y="67724"/>
                  </a:lnTo>
                  <a:cubicBezTo>
                    <a:pt x="62620" y="67636"/>
                    <a:pt x="62727" y="67548"/>
                    <a:pt x="62831" y="67459"/>
                  </a:cubicBezTo>
                  <a:lnTo>
                    <a:pt x="62697" y="67300"/>
                  </a:lnTo>
                  <a:close/>
                  <a:moveTo>
                    <a:pt x="13785" y="67338"/>
                  </a:moveTo>
                  <a:lnTo>
                    <a:pt x="13652" y="67495"/>
                  </a:lnTo>
                  <a:cubicBezTo>
                    <a:pt x="13758" y="67586"/>
                    <a:pt x="13863" y="67674"/>
                    <a:pt x="13971" y="67762"/>
                  </a:cubicBezTo>
                  <a:lnTo>
                    <a:pt x="14103" y="67602"/>
                  </a:lnTo>
                  <a:cubicBezTo>
                    <a:pt x="13998" y="67515"/>
                    <a:pt x="13891" y="67427"/>
                    <a:pt x="13785" y="67338"/>
                  </a:cubicBezTo>
                  <a:close/>
                  <a:moveTo>
                    <a:pt x="61901" y="67952"/>
                  </a:moveTo>
                  <a:cubicBezTo>
                    <a:pt x="61793" y="68039"/>
                    <a:pt x="61686" y="68125"/>
                    <a:pt x="61577" y="68209"/>
                  </a:cubicBezTo>
                  <a:lnTo>
                    <a:pt x="61703" y="68373"/>
                  </a:lnTo>
                  <a:cubicBezTo>
                    <a:pt x="61812" y="68288"/>
                    <a:pt x="61920" y="68204"/>
                    <a:pt x="62029" y="68115"/>
                  </a:cubicBezTo>
                  <a:lnTo>
                    <a:pt x="61901" y="67952"/>
                  </a:lnTo>
                  <a:close/>
                  <a:moveTo>
                    <a:pt x="14585" y="67991"/>
                  </a:moveTo>
                  <a:lnTo>
                    <a:pt x="14456" y="68154"/>
                  </a:lnTo>
                  <a:cubicBezTo>
                    <a:pt x="14565" y="68241"/>
                    <a:pt x="14673" y="68326"/>
                    <a:pt x="14783" y="68412"/>
                  </a:cubicBezTo>
                  <a:lnTo>
                    <a:pt x="14910" y="68248"/>
                  </a:lnTo>
                  <a:cubicBezTo>
                    <a:pt x="14802" y="68162"/>
                    <a:pt x="14693" y="68077"/>
                    <a:pt x="14585" y="67991"/>
                  </a:cubicBezTo>
                  <a:close/>
                  <a:moveTo>
                    <a:pt x="61083" y="68588"/>
                  </a:moveTo>
                  <a:cubicBezTo>
                    <a:pt x="60973" y="68671"/>
                    <a:pt x="60863" y="68753"/>
                    <a:pt x="60753" y="68834"/>
                  </a:cubicBezTo>
                  <a:lnTo>
                    <a:pt x="60876" y="69001"/>
                  </a:lnTo>
                  <a:cubicBezTo>
                    <a:pt x="60987" y="68919"/>
                    <a:pt x="61098" y="68836"/>
                    <a:pt x="61209" y="68753"/>
                  </a:cubicBezTo>
                  <a:lnTo>
                    <a:pt x="61083" y="68588"/>
                  </a:lnTo>
                  <a:close/>
                  <a:moveTo>
                    <a:pt x="15404" y="68627"/>
                  </a:moveTo>
                  <a:lnTo>
                    <a:pt x="15279" y="68792"/>
                  </a:lnTo>
                  <a:lnTo>
                    <a:pt x="15614" y="69040"/>
                  </a:lnTo>
                  <a:lnTo>
                    <a:pt x="15735" y="68872"/>
                  </a:lnTo>
                  <a:cubicBezTo>
                    <a:pt x="15624" y="68792"/>
                    <a:pt x="15514" y="68709"/>
                    <a:pt x="15404" y="68627"/>
                  </a:cubicBezTo>
                  <a:close/>
                  <a:moveTo>
                    <a:pt x="60251" y="69196"/>
                  </a:moveTo>
                  <a:cubicBezTo>
                    <a:pt x="60140" y="69277"/>
                    <a:pt x="60026" y="69356"/>
                    <a:pt x="59914" y="69434"/>
                  </a:cubicBezTo>
                  <a:lnTo>
                    <a:pt x="60033" y="69605"/>
                  </a:lnTo>
                  <a:cubicBezTo>
                    <a:pt x="60145" y="69527"/>
                    <a:pt x="60260" y="69447"/>
                    <a:pt x="60371" y="69366"/>
                  </a:cubicBezTo>
                  <a:lnTo>
                    <a:pt x="60251" y="69196"/>
                  </a:lnTo>
                  <a:close/>
                  <a:moveTo>
                    <a:pt x="16241" y="69235"/>
                  </a:moveTo>
                  <a:lnTo>
                    <a:pt x="16121" y="69404"/>
                  </a:lnTo>
                  <a:cubicBezTo>
                    <a:pt x="16234" y="69486"/>
                    <a:pt x="16347" y="69565"/>
                    <a:pt x="16461" y="69644"/>
                  </a:cubicBezTo>
                  <a:lnTo>
                    <a:pt x="16579" y="69473"/>
                  </a:lnTo>
                  <a:cubicBezTo>
                    <a:pt x="16467" y="69395"/>
                    <a:pt x="16353" y="69315"/>
                    <a:pt x="16241" y="69235"/>
                  </a:cubicBezTo>
                  <a:close/>
                  <a:moveTo>
                    <a:pt x="59403" y="69785"/>
                  </a:moveTo>
                  <a:cubicBezTo>
                    <a:pt x="59289" y="69862"/>
                    <a:pt x="59174" y="69938"/>
                    <a:pt x="59059" y="70013"/>
                  </a:cubicBezTo>
                  <a:lnTo>
                    <a:pt x="59174" y="70187"/>
                  </a:lnTo>
                  <a:cubicBezTo>
                    <a:pt x="59289" y="70111"/>
                    <a:pt x="59404" y="70035"/>
                    <a:pt x="59519" y="69956"/>
                  </a:cubicBezTo>
                  <a:lnTo>
                    <a:pt x="59403" y="69785"/>
                  </a:lnTo>
                  <a:close/>
                  <a:moveTo>
                    <a:pt x="17091" y="69823"/>
                  </a:moveTo>
                  <a:lnTo>
                    <a:pt x="16976" y="69995"/>
                  </a:lnTo>
                  <a:cubicBezTo>
                    <a:pt x="17091" y="70072"/>
                    <a:pt x="17207" y="70149"/>
                    <a:pt x="17323" y="70225"/>
                  </a:cubicBezTo>
                  <a:lnTo>
                    <a:pt x="17437" y="70051"/>
                  </a:lnTo>
                  <a:cubicBezTo>
                    <a:pt x="17322" y="69976"/>
                    <a:pt x="17206" y="69900"/>
                    <a:pt x="17091" y="69823"/>
                  </a:cubicBezTo>
                  <a:close/>
                  <a:moveTo>
                    <a:pt x="58540" y="70349"/>
                  </a:moveTo>
                  <a:cubicBezTo>
                    <a:pt x="58425" y="70421"/>
                    <a:pt x="58307" y="70496"/>
                    <a:pt x="58190" y="70568"/>
                  </a:cubicBezTo>
                  <a:lnTo>
                    <a:pt x="58299" y="70744"/>
                  </a:lnTo>
                  <a:cubicBezTo>
                    <a:pt x="58416" y="70671"/>
                    <a:pt x="58533" y="70599"/>
                    <a:pt x="58652" y="70524"/>
                  </a:cubicBezTo>
                  <a:lnTo>
                    <a:pt x="58540" y="70349"/>
                  </a:lnTo>
                  <a:close/>
                  <a:moveTo>
                    <a:pt x="17960" y="70387"/>
                  </a:moveTo>
                  <a:lnTo>
                    <a:pt x="17849" y="70562"/>
                  </a:lnTo>
                  <a:cubicBezTo>
                    <a:pt x="17967" y="70637"/>
                    <a:pt x="18085" y="70710"/>
                    <a:pt x="18203" y="70783"/>
                  </a:cubicBezTo>
                  <a:lnTo>
                    <a:pt x="18311" y="70606"/>
                  </a:lnTo>
                  <a:lnTo>
                    <a:pt x="17960" y="70387"/>
                  </a:lnTo>
                  <a:close/>
                  <a:moveTo>
                    <a:pt x="57660" y="70891"/>
                  </a:moveTo>
                  <a:cubicBezTo>
                    <a:pt x="57541" y="70960"/>
                    <a:pt x="57423" y="71031"/>
                    <a:pt x="57304" y="71100"/>
                  </a:cubicBezTo>
                  <a:lnTo>
                    <a:pt x="57409" y="71279"/>
                  </a:lnTo>
                  <a:cubicBezTo>
                    <a:pt x="57529" y="71208"/>
                    <a:pt x="57648" y="71139"/>
                    <a:pt x="57766" y="71068"/>
                  </a:cubicBezTo>
                  <a:lnTo>
                    <a:pt x="57660" y="70891"/>
                  </a:lnTo>
                  <a:close/>
                  <a:moveTo>
                    <a:pt x="18843" y="70929"/>
                  </a:moveTo>
                  <a:lnTo>
                    <a:pt x="18737" y="71107"/>
                  </a:lnTo>
                  <a:cubicBezTo>
                    <a:pt x="18857" y="71177"/>
                    <a:pt x="18978" y="71249"/>
                    <a:pt x="19096" y="71317"/>
                  </a:cubicBezTo>
                  <a:lnTo>
                    <a:pt x="19201" y="71139"/>
                  </a:lnTo>
                  <a:cubicBezTo>
                    <a:pt x="19082" y="71069"/>
                    <a:pt x="18962" y="70999"/>
                    <a:pt x="18843" y="70929"/>
                  </a:cubicBezTo>
                  <a:close/>
                  <a:moveTo>
                    <a:pt x="56768" y="71405"/>
                  </a:moveTo>
                  <a:cubicBezTo>
                    <a:pt x="56648" y="71472"/>
                    <a:pt x="56526" y="71539"/>
                    <a:pt x="56406" y="71605"/>
                  </a:cubicBezTo>
                  <a:lnTo>
                    <a:pt x="56505" y="71786"/>
                  </a:lnTo>
                  <a:cubicBezTo>
                    <a:pt x="56627" y="71720"/>
                    <a:pt x="56748" y="71654"/>
                    <a:pt x="56868" y="71586"/>
                  </a:cubicBezTo>
                  <a:lnTo>
                    <a:pt x="56768" y="71405"/>
                  </a:lnTo>
                  <a:close/>
                  <a:moveTo>
                    <a:pt x="19740" y="71444"/>
                  </a:moveTo>
                  <a:lnTo>
                    <a:pt x="19640" y="71626"/>
                  </a:lnTo>
                  <a:cubicBezTo>
                    <a:pt x="19761" y="71693"/>
                    <a:pt x="19883" y="71761"/>
                    <a:pt x="20004" y="71827"/>
                  </a:cubicBezTo>
                  <a:lnTo>
                    <a:pt x="20103" y="71643"/>
                  </a:lnTo>
                  <a:cubicBezTo>
                    <a:pt x="19982" y="71577"/>
                    <a:pt x="19861" y="71511"/>
                    <a:pt x="19740" y="71444"/>
                  </a:cubicBezTo>
                  <a:close/>
                  <a:moveTo>
                    <a:pt x="55863" y="71897"/>
                  </a:moveTo>
                  <a:cubicBezTo>
                    <a:pt x="55740" y="71962"/>
                    <a:pt x="55618" y="72025"/>
                    <a:pt x="55496" y="72087"/>
                  </a:cubicBezTo>
                  <a:lnTo>
                    <a:pt x="55590" y="72271"/>
                  </a:lnTo>
                  <a:cubicBezTo>
                    <a:pt x="55712" y="72208"/>
                    <a:pt x="55836" y="72144"/>
                    <a:pt x="55959" y="72081"/>
                  </a:cubicBezTo>
                  <a:lnTo>
                    <a:pt x="55863" y="71897"/>
                  </a:lnTo>
                  <a:close/>
                  <a:moveTo>
                    <a:pt x="20653" y="71937"/>
                  </a:moveTo>
                  <a:lnTo>
                    <a:pt x="20556" y="72120"/>
                  </a:lnTo>
                  <a:cubicBezTo>
                    <a:pt x="20680" y="72185"/>
                    <a:pt x="20803" y="72248"/>
                    <a:pt x="20928" y="72312"/>
                  </a:cubicBezTo>
                  <a:lnTo>
                    <a:pt x="21022" y="72127"/>
                  </a:lnTo>
                  <a:cubicBezTo>
                    <a:pt x="20898" y="72064"/>
                    <a:pt x="20776" y="72000"/>
                    <a:pt x="20653" y="71937"/>
                  </a:cubicBezTo>
                  <a:close/>
                  <a:moveTo>
                    <a:pt x="54941" y="72364"/>
                  </a:moveTo>
                  <a:cubicBezTo>
                    <a:pt x="54819" y="72424"/>
                    <a:pt x="54694" y="72484"/>
                    <a:pt x="54571" y="72542"/>
                  </a:cubicBezTo>
                  <a:lnTo>
                    <a:pt x="54660" y="72731"/>
                  </a:lnTo>
                  <a:cubicBezTo>
                    <a:pt x="54786" y="72671"/>
                    <a:pt x="54910" y="72611"/>
                    <a:pt x="55032" y="72550"/>
                  </a:cubicBezTo>
                  <a:lnTo>
                    <a:pt x="54941" y="72364"/>
                  </a:lnTo>
                  <a:close/>
                  <a:moveTo>
                    <a:pt x="21578" y="72403"/>
                  </a:moveTo>
                  <a:lnTo>
                    <a:pt x="21486" y="72590"/>
                  </a:lnTo>
                  <a:cubicBezTo>
                    <a:pt x="21612" y="72650"/>
                    <a:pt x="21737" y="72711"/>
                    <a:pt x="21862" y="72770"/>
                  </a:cubicBezTo>
                  <a:lnTo>
                    <a:pt x="21950" y="72584"/>
                  </a:lnTo>
                  <a:cubicBezTo>
                    <a:pt x="21827" y="72523"/>
                    <a:pt x="21701" y="72464"/>
                    <a:pt x="21578" y="72403"/>
                  </a:cubicBezTo>
                  <a:close/>
                  <a:moveTo>
                    <a:pt x="54012" y="72804"/>
                  </a:moveTo>
                  <a:cubicBezTo>
                    <a:pt x="53887" y="72862"/>
                    <a:pt x="53761" y="72919"/>
                    <a:pt x="53635" y="72974"/>
                  </a:cubicBezTo>
                  <a:lnTo>
                    <a:pt x="53720" y="73164"/>
                  </a:lnTo>
                  <a:cubicBezTo>
                    <a:pt x="53847" y="73107"/>
                    <a:pt x="53971" y="73051"/>
                    <a:pt x="54098" y="72993"/>
                  </a:cubicBezTo>
                  <a:lnTo>
                    <a:pt x="54012" y="72804"/>
                  </a:lnTo>
                  <a:close/>
                  <a:moveTo>
                    <a:pt x="22515" y="72844"/>
                  </a:moveTo>
                  <a:lnTo>
                    <a:pt x="22429" y="73034"/>
                  </a:lnTo>
                  <a:cubicBezTo>
                    <a:pt x="22556" y="73091"/>
                    <a:pt x="22683" y="73147"/>
                    <a:pt x="22809" y="73204"/>
                  </a:cubicBezTo>
                  <a:lnTo>
                    <a:pt x="22893" y="73014"/>
                  </a:lnTo>
                  <a:cubicBezTo>
                    <a:pt x="22767" y="72958"/>
                    <a:pt x="22640" y="72901"/>
                    <a:pt x="22515" y="72844"/>
                  </a:cubicBezTo>
                  <a:close/>
                  <a:moveTo>
                    <a:pt x="53070" y="73221"/>
                  </a:moveTo>
                  <a:cubicBezTo>
                    <a:pt x="52944" y="73273"/>
                    <a:pt x="52817" y="73327"/>
                    <a:pt x="52690" y="73378"/>
                  </a:cubicBezTo>
                  <a:lnTo>
                    <a:pt x="52768" y="73570"/>
                  </a:lnTo>
                  <a:cubicBezTo>
                    <a:pt x="52896" y="73518"/>
                    <a:pt x="53024" y="73465"/>
                    <a:pt x="53151" y="73411"/>
                  </a:cubicBezTo>
                  <a:lnTo>
                    <a:pt x="53070" y="73221"/>
                  </a:lnTo>
                  <a:close/>
                  <a:moveTo>
                    <a:pt x="23464" y="73261"/>
                  </a:moveTo>
                  <a:lnTo>
                    <a:pt x="23384" y="73451"/>
                  </a:lnTo>
                  <a:cubicBezTo>
                    <a:pt x="23512" y="73505"/>
                    <a:pt x="23641" y="73559"/>
                    <a:pt x="23770" y="73612"/>
                  </a:cubicBezTo>
                  <a:lnTo>
                    <a:pt x="23848" y="73419"/>
                  </a:lnTo>
                  <a:cubicBezTo>
                    <a:pt x="23718" y="73366"/>
                    <a:pt x="23592" y="73313"/>
                    <a:pt x="23464" y="73261"/>
                  </a:cubicBezTo>
                  <a:close/>
                  <a:moveTo>
                    <a:pt x="52113" y="73612"/>
                  </a:moveTo>
                  <a:cubicBezTo>
                    <a:pt x="51985" y="73662"/>
                    <a:pt x="51856" y="73711"/>
                    <a:pt x="51727" y="73761"/>
                  </a:cubicBezTo>
                  <a:lnTo>
                    <a:pt x="51801" y="73955"/>
                  </a:lnTo>
                  <a:cubicBezTo>
                    <a:pt x="51932" y="73905"/>
                    <a:pt x="52060" y="73854"/>
                    <a:pt x="52189" y="73805"/>
                  </a:cubicBezTo>
                  <a:lnTo>
                    <a:pt x="52113" y="73612"/>
                  </a:lnTo>
                  <a:close/>
                  <a:moveTo>
                    <a:pt x="24427" y="73652"/>
                  </a:moveTo>
                  <a:lnTo>
                    <a:pt x="24351" y="73844"/>
                  </a:lnTo>
                  <a:cubicBezTo>
                    <a:pt x="24481" y="73894"/>
                    <a:pt x="24609" y="73944"/>
                    <a:pt x="24741" y="73993"/>
                  </a:cubicBezTo>
                  <a:lnTo>
                    <a:pt x="24813" y="73800"/>
                  </a:lnTo>
                  <a:cubicBezTo>
                    <a:pt x="24683" y="73751"/>
                    <a:pt x="24556" y="73701"/>
                    <a:pt x="24427" y="73652"/>
                  </a:cubicBezTo>
                  <a:close/>
                  <a:moveTo>
                    <a:pt x="51146" y="73976"/>
                  </a:moveTo>
                  <a:cubicBezTo>
                    <a:pt x="51017" y="74022"/>
                    <a:pt x="50887" y="74069"/>
                    <a:pt x="50756" y="74114"/>
                  </a:cubicBezTo>
                  <a:lnTo>
                    <a:pt x="50825" y="74309"/>
                  </a:lnTo>
                  <a:cubicBezTo>
                    <a:pt x="50956" y="74264"/>
                    <a:pt x="51086" y="74218"/>
                    <a:pt x="51216" y="74171"/>
                  </a:cubicBezTo>
                  <a:lnTo>
                    <a:pt x="51146" y="73976"/>
                  </a:lnTo>
                  <a:close/>
                  <a:moveTo>
                    <a:pt x="25398" y="74014"/>
                  </a:moveTo>
                  <a:lnTo>
                    <a:pt x="25329" y="74209"/>
                  </a:lnTo>
                  <a:cubicBezTo>
                    <a:pt x="25459" y="74256"/>
                    <a:pt x="25590" y="74303"/>
                    <a:pt x="25722" y="74348"/>
                  </a:cubicBezTo>
                  <a:lnTo>
                    <a:pt x="25789" y="74152"/>
                  </a:lnTo>
                  <a:cubicBezTo>
                    <a:pt x="25659" y="74106"/>
                    <a:pt x="25529" y="74060"/>
                    <a:pt x="25398" y="74014"/>
                  </a:cubicBezTo>
                  <a:close/>
                  <a:moveTo>
                    <a:pt x="50169" y="74314"/>
                  </a:moveTo>
                  <a:cubicBezTo>
                    <a:pt x="50038" y="74358"/>
                    <a:pt x="49906" y="74401"/>
                    <a:pt x="49776" y="74442"/>
                  </a:cubicBezTo>
                  <a:lnTo>
                    <a:pt x="49839" y="74639"/>
                  </a:lnTo>
                  <a:cubicBezTo>
                    <a:pt x="49971" y="74598"/>
                    <a:pt x="50103" y="74555"/>
                    <a:pt x="50234" y="74511"/>
                  </a:cubicBezTo>
                  <a:lnTo>
                    <a:pt x="50169" y="74314"/>
                  </a:lnTo>
                  <a:close/>
                  <a:moveTo>
                    <a:pt x="26379" y="74351"/>
                  </a:moveTo>
                  <a:lnTo>
                    <a:pt x="26315" y="74548"/>
                  </a:lnTo>
                  <a:cubicBezTo>
                    <a:pt x="26446" y="74593"/>
                    <a:pt x="26579" y="74634"/>
                    <a:pt x="26713" y="74676"/>
                  </a:cubicBezTo>
                  <a:lnTo>
                    <a:pt x="26774" y="74478"/>
                  </a:lnTo>
                  <a:cubicBezTo>
                    <a:pt x="26642" y="74436"/>
                    <a:pt x="26510" y="74394"/>
                    <a:pt x="26379" y="74351"/>
                  </a:cubicBezTo>
                  <a:close/>
                  <a:moveTo>
                    <a:pt x="49183" y="74623"/>
                  </a:moveTo>
                  <a:cubicBezTo>
                    <a:pt x="49051" y="74663"/>
                    <a:pt x="48919" y="74703"/>
                    <a:pt x="48787" y="74741"/>
                  </a:cubicBezTo>
                  <a:lnTo>
                    <a:pt x="48845" y="74941"/>
                  </a:lnTo>
                  <a:cubicBezTo>
                    <a:pt x="48978" y="74903"/>
                    <a:pt x="49111" y="74864"/>
                    <a:pt x="49243" y="74822"/>
                  </a:cubicBezTo>
                  <a:lnTo>
                    <a:pt x="49183" y="74623"/>
                  </a:lnTo>
                  <a:close/>
                  <a:moveTo>
                    <a:pt x="27368" y="74660"/>
                  </a:moveTo>
                  <a:lnTo>
                    <a:pt x="27309" y="74858"/>
                  </a:lnTo>
                  <a:cubicBezTo>
                    <a:pt x="27442" y="74898"/>
                    <a:pt x="27574" y="74936"/>
                    <a:pt x="27709" y="74975"/>
                  </a:cubicBezTo>
                  <a:lnTo>
                    <a:pt x="27765" y="74775"/>
                  </a:lnTo>
                  <a:cubicBezTo>
                    <a:pt x="27633" y="74738"/>
                    <a:pt x="27500" y="74699"/>
                    <a:pt x="27368" y="74660"/>
                  </a:cubicBezTo>
                  <a:close/>
                  <a:moveTo>
                    <a:pt x="48190" y="74909"/>
                  </a:moveTo>
                  <a:cubicBezTo>
                    <a:pt x="48057" y="74944"/>
                    <a:pt x="47923" y="74980"/>
                    <a:pt x="47790" y="75014"/>
                  </a:cubicBezTo>
                  <a:lnTo>
                    <a:pt x="47843" y="75216"/>
                  </a:lnTo>
                  <a:cubicBezTo>
                    <a:pt x="47977" y="75182"/>
                    <a:pt x="48110" y="75146"/>
                    <a:pt x="48242" y="75108"/>
                  </a:cubicBezTo>
                  <a:lnTo>
                    <a:pt x="48190" y="74909"/>
                  </a:lnTo>
                  <a:close/>
                  <a:moveTo>
                    <a:pt x="28364" y="74942"/>
                  </a:moveTo>
                  <a:lnTo>
                    <a:pt x="28310" y="75141"/>
                  </a:lnTo>
                  <a:cubicBezTo>
                    <a:pt x="28443" y="75178"/>
                    <a:pt x="28579" y="75212"/>
                    <a:pt x="28712" y="75246"/>
                  </a:cubicBezTo>
                  <a:lnTo>
                    <a:pt x="28763" y="75046"/>
                  </a:lnTo>
                  <a:cubicBezTo>
                    <a:pt x="28630" y="75012"/>
                    <a:pt x="28497" y="74978"/>
                    <a:pt x="28364" y="74942"/>
                  </a:cubicBezTo>
                  <a:close/>
                  <a:moveTo>
                    <a:pt x="47188" y="75166"/>
                  </a:moveTo>
                  <a:cubicBezTo>
                    <a:pt x="47055" y="75200"/>
                    <a:pt x="46920" y="75232"/>
                    <a:pt x="46786" y="75261"/>
                  </a:cubicBezTo>
                  <a:lnTo>
                    <a:pt x="46832" y="75464"/>
                  </a:lnTo>
                  <a:cubicBezTo>
                    <a:pt x="46968" y="75432"/>
                    <a:pt x="47102" y="75400"/>
                    <a:pt x="47237" y="75367"/>
                  </a:cubicBezTo>
                  <a:lnTo>
                    <a:pt x="47188" y="75166"/>
                  </a:lnTo>
                  <a:close/>
                  <a:moveTo>
                    <a:pt x="29367" y="75194"/>
                  </a:moveTo>
                  <a:lnTo>
                    <a:pt x="29318" y="75397"/>
                  </a:lnTo>
                  <a:cubicBezTo>
                    <a:pt x="29453" y="75428"/>
                    <a:pt x="29588" y="75460"/>
                    <a:pt x="29723" y="75490"/>
                  </a:cubicBezTo>
                  <a:lnTo>
                    <a:pt x="29768" y="75288"/>
                  </a:lnTo>
                  <a:cubicBezTo>
                    <a:pt x="29634" y="75257"/>
                    <a:pt x="29500" y="75226"/>
                    <a:pt x="29367" y="75194"/>
                  </a:cubicBezTo>
                  <a:close/>
                  <a:moveTo>
                    <a:pt x="46180" y="75395"/>
                  </a:moveTo>
                  <a:cubicBezTo>
                    <a:pt x="46045" y="75424"/>
                    <a:pt x="45910" y="75452"/>
                    <a:pt x="45775" y="75479"/>
                  </a:cubicBezTo>
                  <a:lnTo>
                    <a:pt x="45816" y="75683"/>
                  </a:lnTo>
                  <a:cubicBezTo>
                    <a:pt x="45953" y="75656"/>
                    <a:pt x="46088" y="75628"/>
                    <a:pt x="46224" y="75597"/>
                  </a:cubicBezTo>
                  <a:lnTo>
                    <a:pt x="46180" y="75395"/>
                  </a:lnTo>
                  <a:close/>
                  <a:moveTo>
                    <a:pt x="30375" y="75421"/>
                  </a:moveTo>
                  <a:lnTo>
                    <a:pt x="30332" y="75624"/>
                  </a:lnTo>
                  <a:cubicBezTo>
                    <a:pt x="30466" y="75651"/>
                    <a:pt x="30603" y="75679"/>
                    <a:pt x="30739" y="75706"/>
                  </a:cubicBezTo>
                  <a:lnTo>
                    <a:pt x="30779" y="75504"/>
                  </a:lnTo>
                  <a:cubicBezTo>
                    <a:pt x="30645" y="75477"/>
                    <a:pt x="30509" y="75450"/>
                    <a:pt x="30375" y="75421"/>
                  </a:cubicBezTo>
                  <a:close/>
                  <a:moveTo>
                    <a:pt x="45166" y="75597"/>
                  </a:moveTo>
                  <a:cubicBezTo>
                    <a:pt x="45030" y="75623"/>
                    <a:pt x="44895" y="75647"/>
                    <a:pt x="44759" y="75670"/>
                  </a:cubicBezTo>
                  <a:lnTo>
                    <a:pt x="44794" y="75874"/>
                  </a:lnTo>
                  <a:cubicBezTo>
                    <a:pt x="44931" y="75851"/>
                    <a:pt x="45067" y="75826"/>
                    <a:pt x="45204" y="75801"/>
                  </a:cubicBezTo>
                  <a:lnTo>
                    <a:pt x="45166" y="75597"/>
                  </a:lnTo>
                  <a:close/>
                  <a:moveTo>
                    <a:pt x="31389" y="75619"/>
                  </a:moveTo>
                  <a:lnTo>
                    <a:pt x="31352" y="75823"/>
                  </a:lnTo>
                  <a:cubicBezTo>
                    <a:pt x="31488" y="75848"/>
                    <a:pt x="31625" y="75872"/>
                    <a:pt x="31761" y="75895"/>
                  </a:cubicBezTo>
                  <a:lnTo>
                    <a:pt x="31797" y="75691"/>
                  </a:lnTo>
                  <a:cubicBezTo>
                    <a:pt x="31660" y="75668"/>
                    <a:pt x="31524" y="75645"/>
                    <a:pt x="31389" y="75619"/>
                  </a:cubicBezTo>
                  <a:close/>
                  <a:moveTo>
                    <a:pt x="44147" y="75771"/>
                  </a:moveTo>
                  <a:cubicBezTo>
                    <a:pt x="44011" y="75791"/>
                    <a:pt x="43874" y="75813"/>
                    <a:pt x="43739" y="75833"/>
                  </a:cubicBezTo>
                  <a:lnTo>
                    <a:pt x="43768" y="76038"/>
                  </a:lnTo>
                  <a:cubicBezTo>
                    <a:pt x="43905" y="76017"/>
                    <a:pt x="44043" y="75997"/>
                    <a:pt x="44179" y="75976"/>
                  </a:cubicBezTo>
                  <a:lnTo>
                    <a:pt x="44147" y="75771"/>
                  </a:lnTo>
                  <a:close/>
                  <a:moveTo>
                    <a:pt x="32409" y="75789"/>
                  </a:moveTo>
                  <a:lnTo>
                    <a:pt x="32377" y="75994"/>
                  </a:lnTo>
                  <a:cubicBezTo>
                    <a:pt x="32514" y="76015"/>
                    <a:pt x="32651" y="76036"/>
                    <a:pt x="32789" y="76054"/>
                  </a:cubicBezTo>
                  <a:lnTo>
                    <a:pt x="32817" y="75850"/>
                  </a:lnTo>
                  <a:cubicBezTo>
                    <a:pt x="32681" y="75830"/>
                    <a:pt x="32545" y="75810"/>
                    <a:pt x="32409" y="75789"/>
                  </a:cubicBezTo>
                  <a:close/>
                  <a:moveTo>
                    <a:pt x="43124" y="75917"/>
                  </a:moveTo>
                  <a:cubicBezTo>
                    <a:pt x="42987" y="75934"/>
                    <a:pt x="42850" y="75951"/>
                    <a:pt x="42714" y="75967"/>
                  </a:cubicBezTo>
                  <a:lnTo>
                    <a:pt x="42737" y="76173"/>
                  </a:lnTo>
                  <a:cubicBezTo>
                    <a:pt x="42875" y="76158"/>
                    <a:pt x="43013" y="76140"/>
                    <a:pt x="43150" y="76122"/>
                  </a:cubicBezTo>
                  <a:lnTo>
                    <a:pt x="43124" y="75917"/>
                  </a:lnTo>
                  <a:close/>
                  <a:moveTo>
                    <a:pt x="33433" y="75932"/>
                  </a:moveTo>
                  <a:lnTo>
                    <a:pt x="33407" y="76137"/>
                  </a:lnTo>
                  <a:cubicBezTo>
                    <a:pt x="33544" y="76155"/>
                    <a:pt x="33682" y="76171"/>
                    <a:pt x="33820" y="76187"/>
                  </a:cubicBezTo>
                  <a:lnTo>
                    <a:pt x="33843" y="75982"/>
                  </a:lnTo>
                  <a:cubicBezTo>
                    <a:pt x="33707" y="75965"/>
                    <a:pt x="33570" y="75949"/>
                    <a:pt x="33433" y="75932"/>
                  </a:cubicBezTo>
                  <a:close/>
                  <a:moveTo>
                    <a:pt x="42098" y="76034"/>
                  </a:moveTo>
                  <a:cubicBezTo>
                    <a:pt x="41960" y="76048"/>
                    <a:pt x="41824" y="76061"/>
                    <a:pt x="41686" y="76074"/>
                  </a:cubicBezTo>
                  <a:lnTo>
                    <a:pt x="41704" y="76280"/>
                  </a:lnTo>
                  <a:cubicBezTo>
                    <a:pt x="41841" y="76268"/>
                    <a:pt x="41979" y="76256"/>
                    <a:pt x="42119" y="76241"/>
                  </a:cubicBezTo>
                  <a:lnTo>
                    <a:pt x="42098" y="76034"/>
                  </a:lnTo>
                  <a:close/>
                  <a:moveTo>
                    <a:pt x="34460" y="76047"/>
                  </a:moveTo>
                  <a:lnTo>
                    <a:pt x="34440" y="76253"/>
                  </a:lnTo>
                  <a:cubicBezTo>
                    <a:pt x="34578" y="76267"/>
                    <a:pt x="34717" y="76279"/>
                    <a:pt x="34854" y="76291"/>
                  </a:cubicBezTo>
                  <a:lnTo>
                    <a:pt x="34872" y="76085"/>
                  </a:lnTo>
                  <a:cubicBezTo>
                    <a:pt x="34734" y="76072"/>
                    <a:pt x="34598" y="76060"/>
                    <a:pt x="34460" y="76047"/>
                  </a:cubicBezTo>
                  <a:close/>
                  <a:moveTo>
                    <a:pt x="41067" y="76125"/>
                  </a:moveTo>
                  <a:cubicBezTo>
                    <a:pt x="40930" y="76136"/>
                    <a:pt x="40793" y="76146"/>
                    <a:pt x="40655" y="76154"/>
                  </a:cubicBezTo>
                  <a:lnTo>
                    <a:pt x="40667" y="76361"/>
                  </a:lnTo>
                  <a:cubicBezTo>
                    <a:pt x="40806" y="76352"/>
                    <a:pt x="40944" y="76342"/>
                    <a:pt x="41081" y="76331"/>
                  </a:cubicBezTo>
                  <a:lnTo>
                    <a:pt x="41067" y="76125"/>
                  </a:lnTo>
                  <a:close/>
                  <a:moveTo>
                    <a:pt x="35492" y="76135"/>
                  </a:moveTo>
                  <a:lnTo>
                    <a:pt x="35477" y="76341"/>
                  </a:lnTo>
                  <a:cubicBezTo>
                    <a:pt x="35615" y="76351"/>
                    <a:pt x="35752" y="76361"/>
                    <a:pt x="35891" y="76368"/>
                  </a:cubicBezTo>
                  <a:lnTo>
                    <a:pt x="35905" y="76162"/>
                  </a:lnTo>
                  <a:cubicBezTo>
                    <a:pt x="35768" y="76154"/>
                    <a:pt x="35630" y="76144"/>
                    <a:pt x="35492" y="76135"/>
                  </a:cubicBezTo>
                  <a:close/>
                  <a:moveTo>
                    <a:pt x="40035" y="76188"/>
                  </a:moveTo>
                  <a:lnTo>
                    <a:pt x="39622" y="76204"/>
                  </a:lnTo>
                  <a:lnTo>
                    <a:pt x="39629" y="76413"/>
                  </a:lnTo>
                  <a:cubicBezTo>
                    <a:pt x="39768" y="76407"/>
                    <a:pt x="39907" y="76402"/>
                    <a:pt x="40045" y="76395"/>
                  </a:cubicBezTo>
                  <a:lnTo>
                    <a:pt x="40035" y="76188"/>
                  </a:lnTo>
                  <a:close/>
                  <a:moveTo>
                    <a:pt x="36523" y="76193"/>
                  </a:moveTo>
                  <a:lnTo>
                    <a:pt x="36514" y="76400"/>
                  </a:lnTo>
                  <a:cubicBezTo>
                    <a:pt x="36652" y="76407"/>
                    <a:pt x="36790" y="76413"/>
                    <a:pt x="36930" y="76417"/>
                  </a:cubicBezTo>
                  <a:lnTo>
                    <a:pt x="36937" y="76209"/>
                  </a:lnTo>
                  <a:cubicBezTo>
                    <a:pt x="36799" y="76204"/>
                    <a:pt x="36661" y="76199"/>
                    <a:pt x="36523" y="76193"/>
                  </a:cubicBezTo>
                  <a:close/>
                  <a:moveTo>
                    <a:pt x="39003" y="76223"/>
                  </a:moveTo>
                  <a:cubicBezTo>
                    <a:pt x="38866" y="76225"/>
                    <a:pt x="38728" y="76226"/>
                    <a:pt x="38590" y="76229"/>
                  </a:cubicBezTo>
                  <a:lnTo>
                    <a:pt x="38591" y="76436"/>
                  </a:lnTo>
                  <a:cubicBezTo>
                    <a:pt x="38731" y="76435"/>
                    <a:pt x="38869" y="76432"/>
                    <a:pt x="39008" y="76430"/>
                  </a:cubicBezTo>
                  <a:lnTo>
                    <a:pt x="39003" y="76223"/>
                  </a:lnTo>
                  <a:close/>
                  <a:moveTo>
                    <a:pt x="37556" y="76224"/>
                  </a:moveTo>
                  <a:lnTo>
                    <a:pt x="37552" y="76432"/>
                  </a:lnTo>
                  <a:cubicBezTo>
                    <a:pt x="37691" y="76435"/>
                    <a:pt x="37829" y="76436"/>
                    <a:pt x="37968" y="76438"/>
                  </a:cubicBezTo>
                  <a:lnTo>
                    <a:pt x="37969" y="76230"/>
                  </a:lnTo>
                  <a:cubicBezTo>
                    <a:pt x="37831" y="76229"/>
                    <a:pt x="37694" y="76226"/>
                    <a:pt x="37556" y="76224"/>
                  </a:cubicBezTo>
                  <a:close/>
                </a:path>
              </a:pathLst>
            </a:custGeom>
            <a:solidFill>
              <a:srgbClr val="EA160C"/>
            </a:solidFill>
            <a:ln w="19050" cap="flat" cmpd="sng">
              <a:solidFill>
                <a:srgbClr val="EA160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2775;p36"/>
            <p:cNvSpPr/>
            <p:nvPr/>
          </p:nvSpPr>
          <p:spPr>
            <a:xfrm>
              <a:off x="1622625" y="609450"/>
              <a:ext cx="477925" cy="471825"/>
            </a:xfrm>
            <a:custGeom>
              <a:avLst/>
              <a:gdLst/>
              <a:ahLst/>
              <a:cxnLst/>
              <a:rect l="l" t="t" r="r" b="b"/>
              <a:pathLst>
                <a:path w="19117" h="18873" extrusionOk="0">
                  <a:moveTo>
                    <a:pt x="9559" y="4506"/>
                  </a:moveTo>
                  <a:cubicBezTo>
                    <a:pt x="12311" y="4506"/>
                    <a:pt x="14555" y="6722"/>
                    <a:pt x="14555" y="9438"/>
                  </a:cubicBezTo>
                  <a:cubicBezTo>
                    <a:pt x="14555" y="12154"/>
                    <a:pt x="12309" y="14369"/>
                    <a:pt x="9559" y="14369"/>
                  </a:cubicBezTo>
                  <a:cubicBezTo>
                    <a:pt x="6810" y="14369"/>
                    <a:pt x="4564" y="12154"/>
                    <a:pt x="4564" y="9438"/>
                  </a:cubicBezTo>
                  <a:cubicBezTo>
                    <a:pt x="4564" y="6722"/>
                    <a:pt x="6810" y="4506"/>
                    <a:pt x="9559" y="4506"/>
                  </a:cubicBezTo>
                  <a:close/>
                  <a:moveTo>
                    <a:pt x="8222" y="0"/>
                  </a:moveTo>
                  <a:lnTo>
                    <a:pt x="7564" y="2292"/>
                  </a:lnTo>
                  <a:cubicBezTo>
                    <a:pt x="6960" y="2455"/>
                    <a:pt x="6385" y="2690"/>
                    <a:pt x="5853" y="2988"/>
                  </a:cubicBezTo>
                  <a:lnTo>
                    <a:pt x="3742" y="1829"/>
                  </a:lnTo>
                  <a:lnTo>
                    <a:pt x="1854" y="3692"/>
                  </a:lnTo>
                  <a:lnTo>
                    <a:pt x="3030" y="5777"/>
                  </a:lnTo>
                  <a:cubicBezTo>
                    <a:pt x="2727" y="6303"/>
                    <a:pt x="2490" y="6871"/>
                    <a:pt x="2322" y="7466"/>
                  </a:cubicBezTo>
                  <a:lnTo>
                    <a:pt x="1" y="8116"/>
                  </a:lnTo>
                  <a:lnTo>
                    <a:pt x="1" y="10757"/>
                  </a:lnTo>
                  <a:lnTo>
                    <a:pt x="2322" y="11407"/>
                  </a:lnTo>
                  <a:cubicBezTo>
                    <a:pt x="2490" y="12004"/>
                    <a:pt x="2727" y="12571"/>
                    <a:pt x="3030" y="13096"/>
                  </a:cubicBezTo>
                  <a:lnTo>
                    <a:pt x="1854" y="15180"/>
                  </a:lnTo>
                  <a:lnTo>
                    <a:pt x="3742" y="17044"/>
                  </a:lnTo>
                  <a:lnTo>
                    <a:pt x="5853" y="15884"/>
                  </a:lnTo>
                  <a:cubicBezTo>
                    <a:pt x="6386" y="16183"/>
                    <a:pt x="6960" y="16417"/>
                    <a:pt x="7564" y="16581"/>
                  </a:cubicBezTo>
                  <a:lnTo>
                    <a:pt x="8222" y="18873"/>
                  </a:lnTo>
                  <a:lnTo>
                    <a:pt x="10897" y="18873"/>
                  </a:lnTo>
                  <a:lnTo>
                    <a:pt x="11555" y="16581"/>
                  </a:lnTo>
                  <a:cubicBezTo>
                    <a:pt x="12158" y="16417"/>
                    <a:pt x="12733" y="16183"/>
                    <a:pt x="13266" y="15884"/>
                  </a:cubicBezTo>
                  <a:lnTo>
                    <a:pt x="15376" y="17044"/>
                  </a:lnTo>
                  <a:lnTo>
                    <a:pt x="17264" y="15180"/>
                  </a:lnTo>
                  <a:lnTo>
                    <a:pt x="16088" y="13096"/>
                  </a:lnTo>
                  <a:cubicBezTo>
                    <a:pt x="16391" y="12569"/>
                    <a:pt x="16628" y="12002"/>
                    <a:pt x="16795" y="11407"/>
                  </a:cubicBezTo>
                  <a:lnTo>
                    <a:pt x="19117" y="10757"/>
                  </a:lnTo>
                  <a:lnTo>
                    <a:pt x="19117" y="8117"/>
                  </a:lnTo>
                  <a:lnTo>
                    <a:pt x="16795" y="7467"/>
                  </a:lnTo>
                  <a:cubicBezTo>
                    <a:pt x="16628" y="6871"/>
                    <a:pt x="16391" y="6303"/>
                    <a:pt x="16088" y="5779"/>
                  </a:cubicBezTo>
                  <a:lnTo>
                    <a:pt x="17264" y="3693"/>
                  </a:lnTo>
                  <a:lnTo>
                    <a:pt x="15376" y="1830"/>
                  </a:lnTo>
                  <a:lnTo>
                    <a:pt x="13266" y="2989"/>
                  </a:lnTo>
                  <a:cubicBezTo>
                    <a:pt x="12732" y="2691"/>
                    <a:pt x="12158" y="2457"/>
                    <a:pt x="11555" y="2293"/>
                  </a:cubicBezTo>
                  <a:lnTo>
                    <a:pt x="10897" y="2"/>
                  </a:lnTo>
                  <a:lnTo>
                    <a:pt x="8222" y="2"/>
                  </a:lnTo>
                  <a:lnTo>
                    <a:pt x="8222" y="0"/>
                  </a:ln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2776;p36"/>
            <p:cNvSpPr/>
            <p:nvPr/>
          </p:nvSpPr>
          <p:spPr>
            <a:xfrm>
              <a:off x="1315150" y="791925"/>
              <a:ext cx="269275" cy="265900"/>
            </a:xfrm>
            <a:custGeom>
              <a:avLst/>
              <a:gdLst/>
              <a:ahLst/>
              <a:cxnLst/>
              <a:rect l="l" t="t" r="r" b="b"/>
              <a:pathLst>
                <a:path w="10771" h="10636" extrusionOk="0">
                  <a:moveTo>
                    <a:pt x="5385" y="2538"/>
                  </a:moveTo>
                  <a:cubicBezTo>
                    <a:pt x="6936" y="2538"/>
                    <a:pt x="8200" y="3787"/>
                    <a:pt x="8200" y="5317"/>
                  </a:cubicBezTo>
                  <a:cubicBezTo>
                    <a:pt x="8200" y="6848"/>
                    <a:pt x="6935" y="8096"/>
                    <a:pt x="5385" y="8096"/>
                  </a:cubicBezTo>
                  <a:cubicBezTo>
                    <a:pt x="3834" y="8096"/>
                    <a:pt x="2571" y="6848"/>
                    <a:pt x="2571" y="5317"/>
                  </a:cubicBezTo>
                  <a:cubicBezTo>
                    <a:pt x="2571" y="3787"/>
                    <a:pt x="3834" y="2538"/>
                    <a:pt x="5385" y="2538"/>
                  </a:cubicBezTo>
                  <a:close/>
                  <a:moveTo>
                    <a:pt x="4632" y="0"/>
                  </a:moveTo>
                  <a:lnTo>
                    <a:pt x="4262" y="1292"/>
                  </a:lnTo>
                  <a:cubicBezTo>
                    <a:pt x="3921" y="1384"/>
                    <a:pt x="3597" y="1516"/>
                    <a:pt x="3298" y="1684"/>
                  </a:cubicBezTo>
                  <a:lnTo>
                    <a:pt x="2108" y="1032"/>
                  </a:lnTo>
                  <a:lnTo>
                    <a:pt x="1045" y="2080"/>
                  </a:lnTo>
                  <a:lnTo>
                    <a:pt x="1707" y="3256"/>
                  </a:lnTo>
                  <a:cubicBezTo>
                    <a:pt x="1536" y="3551"/>
                    <a:pt x="1403" y="3871"/>
                    <a:pt x="1309" y="4207"/>
                  </a:cubicBezTo>
                  <a:lnTo>
                    <a:pt x="0" y="4574"/>
                  </a:lnTo>
                  <a:lnTo>
                    <a:pt x="0" y="6062"/>
                  </a:lnTo>
                  <a:lnTo>
                    <a:pt x="1309" y="6429"/>
                  </a:lnTo>
                  <a:cubicBezTo>
                    <a:pt x="1403" y="6765"/>
                    <a:pt x="1536" y="7084"/>
                    <a:pt x="1707" y="7380"/>
                  </a:cubicBezTo>
                  <a:lnTo>
                    <a:pt x="1045" y="8555"/>
                  </a:lnTo>
                  <a:lnTo>
                    <a:pt x="2108" y="9604"/>
                  </a:lnTo>
                  <a:lnTo>
                    <a:pt x="3298" y="8952"/>
                  </a:lnTo>
                  <a:cubicBezTo>
                    <a:pt x="3597" y="9119"/>
                    <a:pt x="3921" y="9252"/>
                    <a:pt x="4262" y="9344"/>
                  </a:cubicBezTo>
                  <a:lnTo>
                    <a:pt x="4632" y="10635"/>
                  </a:lnTo>
                  <a:lnTo>
                    <a:pt x="6140" y="10635"/>
                  </a:lnTo>
                  <a:lnTo>
                    <a:pt x="6510" y="9344"/>
                  </a:lnTo>
                  <a:cubicBezTo>
                    <a:pt x="6851" y="9252"/>
                    <a:pt x="7174" y="9119"/>
                    <a:pt x="7474" y="8952"/>
                  </a:cubicBezTo>
                  <a:lnTo>
                    <a:pt x="8664" y="9604"/>
                  </a:lnTo>
                  <a:lnTo>
                    <a:pt x="9727" y="8555"/>
                  </a:lnTo>
                  <a:lnTo>
                    <a:pt x="9065" y="7380"/>
                  </a:lnTo>
                  <a:cubicBezTo>
                    <a:pt x="9235" y="7084"/>
                    <a:pt x="9369" y="6765"/>
                    <a:pt x="9463" y="6429"/>
                  </a:cubicBezTo>
                  <a:lnTo>
                    <a:pt x="10771" y="6062"/>
                  </a:lnTo>
                  <a:lnTo>
                    <a:pt x="10771" y="4574"/>
                  </a:lnTo>
                  <a:lnTo>
                    <a:pt x="9463" y="4207"/>
                  </a:lnTo>
                  <a:cubicBezTo>
                    <a:pt x="9369" y="3871"/>
                    <a:pt x="9235" y="3551"/>
                    <a:pt x="9065" y="3256"/>
                  </a:cubicBezTo>
                  <a:lnTo>
                    <a:pt x="9727" y="2080"/>
                  </a:lnTo>
                  <a:lnTo>
                    <a:pt x="8664" y="1032"/>
                  </a:lnTo>
                  <a:lnTo>
                    <a:pt x="7474" y="1684"/>
                  </a:lnTo>
                  <a:cubicBezTo>
                    <a:pt x="7174" y="1516"/>
                    <a:pt x="6851" y="1384"/>
                    <a:pt x="6510" y="1292"/>
                  </a:cubicBezTo>
                  <a:lnTo>
                    <a:pt x="6140" y="0"/>
                  </a:lnTo>
                  <a:close/>
                </a:path>
              </a:pathLst>
            </a:custGeom>
            <a:solidFill>
              <a:srgbClr val="EA16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2777;p36"/>
            <p:cNvSpPr/>
            <p:nvPr/>
          </p:nvSpPr>
          <p:spPr>
            <a:xfrm>
              <a:off x="3180600" y="1574525"/>
              <a:ext cx="120025" cy="623925"/>
            </a:xfrm>
            <a:custGeom>
              <a:avLst/>
              <a:gdLst/>
              <a:ahLst/>
              <a:cxnLst/>
              <a:rect l="l" t="t" r="r" b="b"/>
              <a:pathLst>
                <a:path w="4801" h="24957" extrusionOk="0">
                  <a:moveTo>
                    <a:pt x="1" y="1"/>
                  </a:moveTo>
                  <a:lnTo>
                    <a:pt x="1" y="22556"/>
                  </a:lnTo>
                  <a:cubicBezTo>
                    <a:pt x="1" y="23883"/>
                    <a:pt x="1075" y="24957"/>
                    <a:pt x="2401" y="24957"/>
                  </a:cubicBezTo>
                  <a:cubicBezTo>
                    <a:pt x="3727" y="24957"/>
                    <a:pt x="4801" y="23881"/>
                    <a:pt x="4801" y="22556"/>
                  </a:cubicBezTo>
                  <a:lnTo>
                    <a:pt x="4801" y="1"/>
                  </a:ln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2778;p36"/>
            <p:cNvSpPr/>
            <p:nvPr/>
          </p:nvSpPr>
          <p:spPr>
            <a:xfrm>
              <a:off x="3154575" y="1542825"/>
              <a:ext cx="17925" cy="63375"/>
            </a:xfrm>
            <a:custGeom>
              <a:avLst/>
              <a:gdLst/>
              <a:ahLst/>
              <a:cxnLst/>
              <a:rect l="l" t="t" r="r" b="b"/>
              <a:pathLst>
                <a:path w="717" h="2535" extrusionOk="0">
                  <a:moveTo>
                    <a:pt x="1" y="1"/>
                  </a:moveTo>
                  <a:lnTo>
                    <a:pt x="1" y="2535"/>
                  </a:lnTo>
                  <a:lnTo>
                    <a:pt x="717" y="2535"/>
                  </a:lnTo>
                  <a:lnTo>
                    <a:pt x="717" y="1"/>
                  </a:lnTo>
                  <a:close/>
                </a:path>
              </a:pathLst>
            </a:custGeom>
            <a:solidFill>
              <a:srgbClr val="8A010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2779;p36"/>
            <p:cNvSpPr/>
            <p:nvPr/>
          </p:nvSpPr>
          <p:spPr>
            <a:xfrm>
              <a:off x="3171650" y="1542825"/>
              <a:ext cx="17925" cy="63375"/>
            </a:xfrm>
            <a:custGeom>
              <a:avLst/>
              <a:gdLst/>
              <a:ahLst/>
              <a:cxnLst/>
              <a:rect l="l" t="t" r="r" b="b"/>
              <a:pathLst>
                <a:path w="717" h="2535" extrusionOk="0">
                  <a:moveTo>
                    <a:pt x="1" y="1"/>
                  </a:moveTo>
                  <a:lnTo>
                    <a:pt x="1" y="2535"/>
                  </a:lnTo>
                  <a:lnTo>
                    <a:pt x="717" y="2535"/>
                  </a:lnTo>
                  <a:lnTo>
                    <a:pt x="717" y="1"/>
                  </a:lnTo>
                  <a:close/>
                </a:path>
              </a:pathLst>
            </a:custGeom>
            <a:solidFill>
              <a:srgbClr val="CC1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2780;p36"/>
            <p:cNvSpPr/>
            <p:nvPr/>
          </p:nvSpPr>
          <p:spPr>
            <a:xfrm>
              <a:off x="3188900" y="1542825"/>
              <a:ext cx="17925" cy="63375"/>
            </a:xfrm>
            <a:custGeom>
              <a:avLst/>
              <a:gdLst/>
              <a:ahLst/>
              <a:cxnLst/>
              <a:rect l="l" t="t" r="r" b="b"/>
              <a:pathLst>
                <a:path w="717" h="2535" extrusionOk="0">
                  <a:moveTo>
                    <a:pt x="0" y="1"/>
                  </a:moveTo>
                  <a:lnTo>
                    <a:pt x="0" y="2535"/>
                  </a:lnTo>
                  <a:lnTo>
                    <a:pt x="716" y="2535"/>
                  </a:lnTo>
                  <a:lnTo>
                    <a:pt x="716" y="1"/>
                  </a:lnTo>
                  <a:close/>
                </a:path>
              </a:pathLst>
            </a:custGeom>
            <a:solidFill>
              <a:srgbClr val="8A010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2781;p36"/>
            <p:cNvSpPr/>
            <p:nvPr/>
          </p:nvSpPr>
          <p:spPr>
            <a:xfrm>
              <a:off x="3205975" y="1542825"/>
              <a:ext cx="17925" cy="63375"/>
            </a:xfrm>
            <a:custGeom>
              <a:avLst/>
              <a:gdLst/>
              <a:ahLst/>
              <a:cxnLst/>
              <a:rect l="l" t="t" r="r" b="b"/>
              <a:pathLst>
                <a:path w="717" h="2535" extrusionOk="0">
                  <a:moveTo>
                    <a:pt x="0" y="1"/>
                  </a:moveTo>
                  <a:lnTo>
                    <a:pt x="0" y="2535"/>
                  </a:lnTo>
                  <a:lnTo>
                    <a:pt x="716" y="2535"/>
                  </a:lnTo>
                  <a:lnTo>
                    <a:pt x="716" y="1"/>
                  </a:lnTo>
                  <a:close/>
                </a:path>
              </a:pathLst>
            </a:custGeom>
            <a:solidFill>
              <a:srgbClr val="CC1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2782;p36"/>
            <p:cNvSpPr/>
            <p:nvPr/>
          </p:nvSpPr>
          <p:spPr>
            <a:xfrm>
              <a:off x="3223225" y="1542825"/>
              <a:ext cx="17925" cy="63375"/>
            </a:xfrm>
            <a:custGeom>
              <a:avLst/>
              <a:gdLst/>
              <a:ahLst/>
              <a:cxnLst/>
              <a:rect l="l" t="t" r="r" b="b"/>
              <a:pathLst>
                <a:path w="717" h="2535" extrusionOk="0">
                  <a:moveTo>
                    <a:pt x="0" y="1"/>
                  </a:moveTo>
                  <a:lnTo>
                    <a:pt x="0" y="2535"/>
                  </a:lnTo>
                  <a:lnTo>
                    <a:pt x="716" y="2535"/>
                  </a:lnTo>
                  <a:lnTo>
                    <a:pt x="716" y="1"/>
                  </a:lnTo>
                  <a:close/>
                </a:path>
              </a:pathLst>
            </a:custGeom>
            <a:solidFill>
              <a:srgbClr val="8A010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2783;p36"/>
            <p:cNvSpPr/>
            <p:nvPr/>
          </p:nvSpPr>
          <p:spPr>
            <a:xfrm>
              <a:off x="3240300" y="1542825"/>
              <a:ext cx="17925" cy="63375"/>
            </a:xfrm>
            <a:custGeom>
              <a:avLst/>
              <a:gdLst/>
              <a:ahLst/>
              <a:cxnLst/>
              <a:rect l="l" t="t" r="r" b="b"/>
              <a:pathLst>
                <a:path w="717" h="2535" extrusionOk="0">
                  <a:moveTo>
                    <a:pt x="0" y="1"/>
                  </a:moveTo>
                  <a:lnTo>
                    <a:pt x="0" y="2535"/>
                  </a:lnTo>
                  <a:lnTo>
                    <a:pt x="716" y="2535"/>
                  </a:lnTo>
                  <a:lnTo>
                    <a:pt x="716" y="1"/>
                  </a:lnTo>
                  <a:close/>
                </a:path>
              </a:pathLst>
            </a:custGeom>
            <a:solidFill>
              <a:srgbClr val="CC1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2784;p36"/>
            <p:cNvSpPr/>
            <p:nvPr/>
          </p:nvSpPr>
          <p:spPr>
            <a:xfrm>
              <a:off x="3257525" y="1542825"/>
              <a:ext cx="17925" cy="63375"/>
            </a:xfrm>
            <a:custGeom>
              <a:avLst/>
              <a:gdLst/>
              <a:ahLst/>
              <a:cxnLst/>
              <a:rect l="l" t="t" r="r" b="b"/>
              <a:pathLst>
                <a:path w="717" h="2535" extrusionOk="0">
                  <a:moveTo>
                    <a:pt x="1" y="1"/>
                  </a:moveTo>
                  <a:lnTo>
                    <a:pt x="1" y="2535"/>
                  </a:lnTo>
                  <a:lnTo>
                    <a:pt x="717" y="2535"/>
                  </a:lnTo>
                  <a:lnTo>
                    <a:pt x="717" y="1"/>
                  </a:lnTo>
                  <a:close/>
                </a:path>
              </a:pathLst>
            </a:custGeom>
            <a:solidFill>
              <a:srgbClr val="8A010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2785;p36"/>
            <p:cNvSpPr/>
            <p:nvPr/>
          </p:nvSpPr>
          <p:spPr>
            <a:xfrm>
              <a:off x="3274575" y="1542825"/>
              <a:ext cx="17925" cy="63375"/>
            </a:xfrm>
            <a:custGeom>
              <a:avLst/>
              <a:gdLst/>
              <a:ahLst/>
              <a:cxnLst/>
              <a:rect l="l" t="t" r="r" b="b"/>
              <a:pathLst>
                <a:path w="717" h="2535" extrusionOk="0">
                  <a:moveTo>
                    <a:pt x="1" y="1"/>
                  </a:moveTo>
                  <a:lnTo>
                    <a:pt x="1" y="2535"/>
                  </a:lnTo>
                  <a:lnTo>
                    <a:pt x="717" y="2535"/>
                  </a:lnTo>
                  <a:lnTo>
                    <a:pt x="717" y="1"/>
                  </a:lnTo>
                  <a:close/>
                </a:path>
              </a:pathLst>
            </a:custGeom>
            <a:solidFill>
              <a:srgbClr val="CC1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2786;p36"/>
            <p:cNvSpPr/>
            <p:nvPr/>
          </p:nvSpPr>
          <p:spPr>
            <a:xfrm>
              <a:off x="3291875" y="1542825"/>
              <a:ext cx="17925" cy="63375"/>
            </a:xfrm>
            <a:custGeom>
              <a:avLst/>
              <a:gdLst/>
              <a:ahLst/>
              <a:cxnLst/>
              <a:rect l="l" t="t" r="r" b="b"/>
              <a:pathLst>
                <a:path w="717" h="2535" extrusionOk="0">
                  <a:moveTo>
                    <a:pt x="1" y="1"/>
                  </a:moveTo>
                  <a:lnTo>
                    <a:pt x="1" y="2535"/>
                  </a:lnTo>
                  <a:lnTo>
                    <a:pt x="717" y="2535"/>
                  </a:lnTo>
                  <a:lnTo>
                    <a:pt x="717" y="1"/>
                  </a:lnTo>
                  <a:close/>
                </a:path>
              </a:pathLst>
            </a:custGeom>
            <a:solidFill>
              <a:srgbClr val="8A010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2787;p36"/>
            <p:cNvSpPr/>
            <p:nvPr/>
          </p:nvSpPr>
          <p:spPr>
            <a:xfrm>
              <a:off x="3308925" y="1542825"/>
              <a:ext cx="17925" cy="63375"/>
            </a:xfrm>
            <a:custGeom>
              <a:avLst/>
              <a:gdLst/>
              <a:ahLst/>
              <a:cxnLst/>
              <a:rect l="l" t="t" r="r" b="b"/>
              <a:pathLst>
                <a:path w="717" h="2535" extrusionOk="0">
                  <a:moveTo>
                    <a:pt x="1" y="1"/>
                  </a:moveTo>
                  <a:lnTo>
                    <a:pt x="1" y="2535"/>
                  </a:lnTo>
                  <a:lnTo>
                    <a:pt x="717" y="2535"/>
                  </a:lnTo>
                  <a:lnTo>
                    <a:pt x="717" y="1"/>
                  </a:lnTo>
                  <a:close/>
                </a:path>
              </a:pathLst>
            </a:custGeom>
            <a:solidFill>
              <a:srgbClr val="CC1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2788;p36"/>
            <p:cNvSpPr/>
            <p:nvPr/>
          </p:nvSpPr>
          <p:spPr>
            <a:xfrm>
              <a:off x="3195175" y="1805750"/>
              <a:ext cx="90925" cy="368825"/>
            </a:xfrm>
            <a:custGeom>
              <a:avLst/>
              <a:gdLst/>
              <a:ahLst/>
              <a:cxnLst/>
              <a:rect l="l" t="t" r="r" b="b"/>
              <a:pathLst>
                <a:path w="3637" h="14753" extrusionOk="0">
                  <a:moveTo>
                    <a:pt x="0" y="1"/>
                  </a:moveTo>
                  <a:lnTo>
                    <a:pt x="0" y="12935"/>
                  </a:lnTo>
                  <a:cubicBezTo>
                    <a:pt x="0" y="13940"/>
                    <a:pt x="814" y="14753"/>
                    <a:pt x="1818" y="14753"/>
                  </a:cubicBezTo>
                  <a:cubicBezTo>
                    <a:pt x="2822" y="14753"/>
                    <a:pt x="3636" y="13940"/>
                    <a:pt x="3636" y="12935"/>
                  </a:cubicBezTo>
                  <a:lnTo>
                    <a:pt x="3636" y="1"/>
                  </a:lnTo>
                  <a:close/>
                </a:path>
              </a:pathLst>
            </a:custGeom>
            <a:solidFill>
              <a:srgbClr val="EA16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2789;p36"/>
            <p:cNvSpPr/>
            <p:nvPr/>
          </p:nvSpPr>
          <p:spPr>
            <a:xfrm>
              <a:off x="2784325" y="699725"/>
              <a:ext cx="515450" cy="710500"/>
            </a:xfrm>
            <a:custGeom>
              <a:avLst/>
              <a:gdLst/>
              <a:ahLst/>
              <a:cxnLst/>
              <a:rect l="l" t="t" r="r" b="b"/>
              <a:pathLst>
                <a:path w="20618" h="28420" extrusionOk="0">
                  <a:moveTo>
                    <a:pt x="2136" y="1"/>
                  </a:moveTo>
                  <a:cubicBezTo>
                    <a:pt x="956" y="1"/>
                    <a:pt x="0" y="958"/>
                    <a:pt x="0" y="2137"/>
                  </a:cubicBezTo>
                  <a:lnTo>
                    <a:pt x="0" y="26284"/>
                  </a:lnTo>
                  <a:cubicBezTo>
                    <a:pt x="0" y="27465"/>
                    <a:pt x="958" y="28420"/>
                    <a:pt x="2136" y="28420"/>
                  </a:cubicBezTo>
                  <a:lnTo>
                    <a:pt x="18481" y="28420"/>
                  </a:lnTo>
                  <a:cubicBezTo>
                    <a:pt x="19663" y="28420"/>
                    <a:pt x="20618" y="27465"/>
                    <a:pt x="20618" y="26284"/>
                  </a:cubicBezTo>
                  <a:lnTo>
                    <a:pt x="20618" y="2137"/>
                  </a:lnTo>
                  <a:cubicBezTo>
                    <a:pt x="20618" y="957"/>
                    <a:pt x="19661" y="1"/>
                    <a:pt x="18481" y="1"/>
                  </a:cubicBez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2790;p36"/>
            <p:cNvSpPr/>
            <p:nvPr/>
          </p:nvSpPr>
          <p:spPr>
            <a:xfrm>
              <a:off x="2915850" y="654450"/>
              <a:ext cx="252400" cy="59625"/>
            </a:xfrm>
            <a:custGeom>
              <a:avLst/>
              <a:gdLst/>
              <a:ahLst/>
              <a:cxnLst/>
              <a:rect l="l" t="t" r="r" b="b"/>
              <a:pathLst>
                <a:path w="10096" h="2385" extrusionOk="0">
                  <a:moveTo>
                    <a:pt x="1" y="1"/>
                  </a:moveTo>
                  <a:lnTo>
                    <a:pt x="1" y="2385"/>
                  </a:lnTo>
                  <a:lnTo>
                    <a:pt x="10096" y="2385"/>
                  </a:lnTo>
                  <a:lnTo>
                    <a:pt x="10096" y="1"/>
                  </a:ln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2791;p36"/>
            <p:cNvSpPr/>
            <p:nvPr/>
          </p:nvSpPr>
          <p:spPr>
            <a:xfrm>
              <a:off x="2993175" y="1396800"/>
              <a:ext cx="97800" cy="85200"/>
            </a:xfrm>
            <a:custGeom>
              <a:avLst/>
              <a:gdLst/>
              <a:ahLst/>
              <a:cxnLst/>
              <a:rect l="l" t="t" r="r" b="b"/>
              <a:pathLst>
                <a:path w="3912" h="3408" extrusionOk="0">
                  <a:moveTo>
                    <a:pt x="0" y="0"/>
                  </a:moveTo>
                  <a:lnTo>
                    <a:pt x="0" y="1452"/>
                  </a:lnTo>
                  <a:cubicBezTo>
                    <a:pt x="0" y="2532"/>
                    <a:pt x="876" y="3408"/>
                    <a:pt x="1956" y="3408"/>
                  </a:cubicBezTo>
                  <a:cubicBezTo>
                    <a:pt x="3036" y="3408"/>
                    <a:pt x="3912" y="2532"/>
                    <a:pt x="3912" y="1452"/>
                  </a:cubicBezTo>
                  <a:lnTo>
                    <a:pt x="3912" y="0"/>
                  </a:ln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4" name="Google Shape;2792;p36"/>
            <p:cNvSpPr/>
            <p:nvPr/>
          </p:nvSpPr>
          <p:spPr>
            <a:xfrm>
              <a:off x="2810850" y="1083900"/>
              <a:ext cx="462375" cy="289800"/>
            </a:xfrm>
            <a:custGeom>
              <a:avLst/>
              <a:gdLst/>
              <a:ahLst/>
              <a:cxnLst/>
              <a:rect l="l" t="t" r="r" b="b"/>
              <a:pathLst>
                <a:path w="18495" h="11592" extrusionOk="0">
                  <a:moveTo>
                    <a:pt x="0" y="1"/>
                  </a:moveTo>
                  <a:lnTo>
                    <a:pt x="0" y="9676"/>
                  </a:lnTo>
                  <a:cubicBezTo>
                    <a:pt x="0" y="10734"/>
                    <a:pt x="858" y="11592"/>
                    <a:pt x="1916" y="11592"/>
                  </a:cubicBezTo>
                  <a:lnTo>
                    <a:pt x="16580" y="11592"/>
                  </a:lnTo>
                  <a:cubicBezTo>
                    <a:pt x="17638" y="11592"/>
                    <a:pt x="18495" y="10734"/>
                    <a:pt x="18495" y="9676"/>
                  </a:cubicBezTo>
                  <a:lnTo>
                    <a:pt x="18495" y="1"/>
                  </a:lnTo>
                  <a:close/>
                </a:path>
              </a:pathLst>
            </a:custGeom>
            <a:solidFill>
              <a:srgbClr val="CC1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5" name="Google Shape;2793;p36"/>
            <p:cNvSpPr/>
            <p:nvPr/>
          </p:nvSpPr>
          <p:spPr>
            <a:xfrm>
              <a:off x="3079800" y="763300"/>
              <a:ext cx="193500" cy="263675"/>
            </a:xfrm>
            <a:custGeom>
              <a:avLst/>
              <a:gdLst/>
              <a:ahLst/>
              <a:cxnLst/>
              <a:rect l="l" t="t" r="r" b="b"/>
              <a:pathLst>
                <a:path w="7740" h="10547" extrusionOk="0">
                  <a:moveTo>
                    <a:pt x="0" y="1"/>
                  </a:moveTo>
                  <a:lnTo>
                    <a:pt x="0" y="10546"/>
                  </a:lnTo>
                  <a:lnTo>
                    <a:pt x="7740" y="10546"/>
                  </a:lnTo>
                  <a:lnTo>
                    <a:pt x="774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2794;p36"/>
            <p:cNvSpPr/>
            <p:nvPr/>
          </p:nvSpPr>
          <p:spPr>
            <a:xfrm>
              <a:off x="3095900" y="789000"/>
              <a:ext cx="164175" cy="10500"/>
            </a:xfrm>
            <a:custGeom>
              <a:avLst/>
              <a:gdLst/>
              <a:ahLst/>
              <a:cxnLst/>
              <a:rect l="l" t="t" r="r" b="b"/>
              <a:pathLst>
                <a:path w="6567" h="420" extrusionOk="0">
                  <a:moveTo>
                    <a:pt x="210" y="1"/>
                  </a:moveTo>
                  <a:cubicBezTo>
                    <a:pt x="95" y="1"/>
                    <a:pt x="1" y="94"/>
                    <a:pt x="1" y="210"/>
                  </a:cubicBezTo>
                  <a:cubicBezTo>
                    <a:pt x="1" y="326"/>
                    <a:pt x="95" y="419"/>
                    <a:pt x="210" y="419"/>
                  </a:cubicBezTo>
                  <a:lnTo>
                    <a:pt x="6357" y="419"/>
                  </a:lnTo>
                  <a:cubicBezTo>
                    <a:pt x="6472" y="419"/>
                    <a:pt x="6566" y="326"/>
                    <a:pt x="6566" y="210"/>
                  </a:cubicBezTo>
                  <a:cubicBezTo>
                    <a:pt x="6566" y="94"/>
                    <a:pt x="6472" y="1"/>
                    <a:pt x="6357" y="1"/>
                  </a:cubicBez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2795;p36"/>
            <p:cNvSpPr/>
            <p:nvPr/>
          </p:nvSpPr>
          <p:spPr>
            <a:xfrm>
              <a:off x="3095900" y="812000"/>
              <a:ext cx="164175" cy="10500"/>
            </a:xfrm>
            <a:custGeom>
              <a:avLst/>
              <a:gdLst/>
              <a:ahLst/>
              <a:cxnLst/>
              <a:rect l="l" t="t" r="r" b="b"/>
              <a:pathLst>
                <a:path w="6567" h="420" extrusionOk="0">
                  <a:moveTo>
                    <a:pt x="210" y="1"/>
                  </a:moveTo>
                  <a:cubicBezTo>
                    <a:pt x="95" y="1"/>
                    <a:pt x="1" y="94"/>
                    <a:pt x="1" y="210"/>
                  </a:cubicBezTo>
                  <a:cubicBezTo>
                    <a:pt x="1" y="326"/>
                    <a:pt x="95" y="419"/>
                    <a:pt x="210" y="419"/>
                  </a:cubicBezTo>
                  <a:lnTo>
                    <a:pt x="6357" y="419"/>
                  </a:lnTo>
                  <a:cubicBezTo>
                    <a:pt x="6472" y="419"/>
                    <a:pt x="6566" y="326"/>
                    <a:pt x="6566" y="210"/>
                  </a:cubicBezTo>
                  <a:cubicBezTo>
                    <a:pt x="6566" y="94"/>
                    <a:pt x="6472" y="1"/>
                    <a:pt x="6357" y="1"/>
                  </a:cubicBez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2796;p36"/>
            <p:cNvSpPr/>
            <p:nvPr/>
          </p:nvSpPr>
          <p:spPr>
            <a:xfrm>
              <a:off x="3095900" y="834975"/>
              <a:ext cx="164175" cy="10475"/>
            </a:xfrm>
            <a:custGeom>
              <a:avLst/>
              <a:gdLst/>
              <a:ahLst/>
              <a:cxnLst/>
              <a:rect l="l" t="t" r="r" b="b"/>
              <a:pathLst>
                <a:path w="6567" h="419" extrusionOk="0">
                  <a:moveTo>
                    <a:pt x="210" y="0"/>
                  </a:moveTo>
                  <a:cubicBezTo>
                    <a:pt x="95" y="0"/>
                    <a:pt x="1" y="94"/>
                    <a:pt x="1" y="210"/>
                  </a:cubicBezTo>
                  <a:cubicBezTo>
                    <a:pt x="1" y="325"/>
                    <a:pt x="95" y="419"/>
                    <a:pt x="210" y="419"/>
                  </a:cubicBezTo>
                  <a:lnTo>
                    <a:pt x="6357" y="419"/>
                  </a:lnTo>
                  <a:cubicBezTo>
                    <a:pt x="6472" y="419"/>
                    <a:pt x="6566" y="326"/>
                    <a:pt x="6566" y="210"/>
                  </a:cubicBezTo>
                  <a:cubicBezTo>
                    <a:pt x="6566" y="94"/>
                    <a:pt x="6472" y="0"/>
                    <a:pt x="6357" y="0"/>
                  </a:cubicBez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9" name="Google Shape;2797;p36"/>
            <p:cNvSpPr/>
            <p:nvPr/>
          </p:nvSpPr>
          <p:spPr>
            <a:xfrm>
              <a:off x="3095900" y="857975"/>
              <a:ext cx="164175" cy="10475"/>
            </a:xfrm>
            <a:custGeom>
              <a:avLst/>
              <a:gdLst/>
              <a:ahLst/>
              <a:cxnLst/>
              <a:rect l="l" t="t" r="r" b="b"/>
              <a:pathLst>
                <a:path w="6567" h="419" extrusionOk="0">
                  <a:moveTo>
                    <a:pt x="210" y="0"/>
                  </a:moveTo>
                  <a:cubicBezTo>
                    <a:pt x="95" y="0"/>
                    <a:pt x="1" y="94"/>
                    <a:pt x="1" y="210"/>
                  </a:cubicBezTo>
                  <a:cubicBezTo>
                    <a:pt x="1" y="325"/>
                    <a:pt x="95" y="419"/>
                    <a:pt x="210" y="419"/>
                  </a:cubicBezTo>
                  <a:lnTo>
                    <a:pt x="6357" y="419"/>
                  </a:lnTo>
                  <a:cubicBezTo>
                    <a:pt x="6472" y="419"/>
                    <a:pt x="6566" y="325"/>
                    <a:pt x="6566" y="210"/>
                  </a:cubicBezTo>
                  <a:cubicBezTo>
                    <a:pt x="6566" y="94"/>
                    <a:pt x="6472" y="0"/>
                    <a:pt x="6357" y="0"/>
                  </a:cubicBez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2798;p36"/>
            <p:cNvSpPr/>
            <p:nvPr/>
          </p:nvSpPr>
          <p:spPr>
            <a:xfrm>
              <a:off x="3095900" y="880975"/>
              <a:ext cx="164175" cy="10475"/>
            </a:xfrm>
            <a:custGeom>
              <a:avLst/>
              <a:gdLst/>
              <a:ahLst/>
              <a:cxnLst/>
              <a:rect l="l" t="t" r="r" b="b"/>
              <a:pathLst>
                <a:path w="6567" h="419" extrusionOk="0">
                  <a:moveTo>
                    <a:pt x="210" y="0"/>
                  </a:moveTo>
                  <a:cubicBezTo>
                    <a:pt x="95" y="0"/>
                    <a:pt x="1" y="94"/>
                    <a:pt x="1" y="210"/>
                  </a:cubicBezTo>
                  <a:cubicBezTo>
                    <a:pt x="1" y="325"/>
                    <a:pt x="95" y="419"/>
                    <a:pt x="210" y="419"/>
                  </a:cubicBezTo>
                  <a:lnTo>
                    <a:pt x="6357" y="419"/>
                  </a:lnTo>
                  <a:cubicBezTo>
                    <a:pt x="6472" y="419"/>
                    <a:pt x="6566" y="325"/>
                    <a:pt x="6566" y="210"/>
                  </a:cubicBezTo>
                  <a:cubicBezTo>
                    <a:pt x="6566" y="94"/>
                    <a:pt x="6472" y="0"/>
                    <a:pt x="6357" y="0"/>
                  </a:cubicBez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2799;p36"/>
            <p:cNvSpPr/>
            <p:nvPr/>
          </p:nvSpPr>
          <p:spPr>
            <a:xfrm>
              <a:off x="3095900" y="903975"/>
              <a:ext cx="164175" cy="10475"/>
            </a:xfrm>
            <a:custGeom>
              <a:avLst/>
              <a:gdLst/>
              <a:ahLst/>
              <a:cxnLst/>
              <a:rect l="l" t="t" r="r" b="b"/>
              <a:pathLst>
                <a:path w="6567" h="419" extrusionOk="0">
                  <a:moveTo>
                    <a:pt x="210" y="0"/>
                  </a:moveTo>
                  <a:cubicBezTo>
                    <a:pt x="95" y="0"/>
                    <a:pt x="1" y="94"/>
                    <a:pt x="1" y="209"/>
                  </a:cubicBezTo>
                  <a:cubicBezTo>
                    <a:pt x="1" y="325"/>
                    <a:pt x="95" y="419"/>
                    <a:pt x="210" y="419"/>
                  </a:cubicBezTo>
                  <a:lnTo>
                    <a:pt x="6357" y="419"/>
                  </a:lnTo>
                  <a:cubicBezTo>
                    <a:pt x="6472" y="419"/>
                    <a:pt x="6566" y="325"/>
                    <a:pt x="6566" y="209"/>
                  </a:cubicBezTo>
                  <a:cubicBezTo>
                    <a:pt x="6566" y="94"/>
                    <a:pt x="6472" y="0"/>
                    <a:pt x="6357" y="0"/>
                  </a:cubicBez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2800;p36"/>
            <p:cNvSpPr/>
            <p:nvPr/>
          </p:nvSpPr>
          <p:spPr>
            <a:xfrm>
              <a:off x="3095900" y="926975"/>
              <a:ext cx="164175" cy="10475"/>
            </a:xfrm>
            <a:custGeom>
              <a:avLst/>
              <a:gdLst/>
              <a:ahLst/>
              <a:cxnLst/>
              <a:rect l="l" t="t" r="r" b="b"/>
              <a:pathLst>
                <a:path w="6567" h="419" extrusionOk="0">
                  <a:moveTo>
                    <a:pt x="210" y="0"/>
                  </a:moveTo>
                  <a:cubicBezTo>
                    <a:pt x="95" y="0"/>
                    <a:pt x="1" y="94"/>
                    <a:pt x="1" y="209"/>
                  </a:cubicBezTo>
                  <a:cubicBezTo>
                    <a:pt x="1" y="325"/>
                    <a:pt x="95" y="419"/>
                    <a:pt x="210" y="419"/>
                  </a:cubicBezTo>
                  <a:lnTo>
                    <a:pt x="6357" y="419"/>
                  </a:lnTo>
                  <a:cubicBezTo>
                    <a:pt x="6472" y="419"/>
                    <a:pt x="6566" y="325"/>
                    <a:pt x="6566" y="209"/>
                  </a:cubicBezTo>
                  <a:cubicBezTo>
                    <a:pt x="6566" y="94"/>
                    <a:pt x="6472" y="0"/>
                    <a:pt x="6357" y="0"/>
                  </a:cubicBez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2801;p36"/>
            <p:cNvSpPr/>
            <p:nvPr/>
          </p:nvSpPr>
          <p:spPr>
            <a:xfrm>
              <a:off x="3095900" y="949975"/>
              <a:ext cx="164175" cy="10475"/>
            </a:xfrm>
            <a:custGeom>
              <a:avLst/>
              <a:gdLst/>
              <a:ahLst/>
              <a:cxnLst/>
              <a:rect l="l" t="t" r="r" b="b"/>
              <a:pathLst>
                <a:path w="6567" h="419" extrusionOk="0">
                  <a:moveTo>
                    <a:pt x="210" y="0"/>
                  </a:moveTo>
                  <a:cubicBezTo>
                    <a:pt x="95" y="0"/>
                    <a:pt x="1" y="94"/>
                    <a:pt x="1" y="209"/>
                  </a:cubicBezTo>
                  <a:cubicBezTo>
                    <a:pt x="1" y="325"/>
                    <a:pt x="95" y="419"/>
                    <a:pt x="210" y="419"/>
                  </a:cubicBezTo>
                  <a:lnTo>
                    <a:pt x="6357" y="419"/>
                  </a:lnTo>
                  <a:cubicBezTo>
                    <a:pt x="6472" y="419"/>
                    <a:pt x="6566" y="325"/>
                    <a:pt x="6566" y="209"/>
                  </a:cubicBezTo>
                  <a:cubicBezTo>
                    <a:pt x="6566" y="94"/>
                    <a:pt x="6472" y="0"/>
                    <a:pt x="6357" y="0"/>
                  </a:cubicBez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2802;p36"/>
            <p:cNvSpPr/>
            <p:nvPr/>
          </p:nvSpPr>
          <p:spPr>
            <a:xfrm>
              <a:off x="3095900" y="972950"/>
              <a:ext cx="164175" cy="10500"/>
            </a:xfrm>
            <a:custGeom>
              <a:avLst/>
              <a:gdLst/>
              <a:ahLst/>
              <a:cxnLst/>
              <a:rect l="l" t="t" r="r" b="b"/>
              <a:pathLst>
                <a:path w="6567" h="420" extrusionOk="0">
                  <a:moveTo>
                    <a:pt x="210" y="1"/>
                  </a:moveTo>
                  <a:cubicBezTo>
                    <a:pt x="95" y="1"/>
                    <a:pt x="1" y="95"/>
                    <a:pt x="1" y="210"/>
                  </a:cubicBezTo>
                  <a:cubicBezTo>
                    <a:pt x="1" y="326"/>
                    <a:pt x="95" y="420"/>
                    <a:pt x="210" y="420"/>
                  </a:cubicBezTo>
                  <a:lnTo>
                    <a:pt x="6357" y="420"/>
                  </a:lnTo>
                  <a:cubicBezTo>
                    <a:pt x="6472" y="420"/>
                    <a:pt x="6566" y="326"/>
                    <a:pt x="6566" y="210"/>
                  </a:cubicBezTo>
                  <a:cubicBezTo>
                    <a:pt x="6566" y="95"/>
                    <a:pt x="6472" y="1"/>
                    <a:pt x="6357" y="1"/>
                  </a:cubicBez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Google Shape;2803;p36"/>
            <p:cNvSpPr/>
            <p:nvPr/>
          </p:nvSpPr>
          <p:spPr>
            <a:xfrm>
              <a:off x="3095900" y="995950"/>
              <a:ext cx="164175" cy="10500"/>
            </a:xfrm>
            <a:custGeom>
              <a:avLst/>
              <a:gdLst/>
              <a:ahLst/>
              <a:cxnLst/>
              <a:rect l="l" t="t" r="r" b="b"/>
              <a:pathLst>
                <a:path w="6567" h="420" extrusionOk="0">
                  <a:moveTo>
                    <a:pt x="210" y="1"/>
                  </a:moveTo>
                  <a:cubicBezTo>
                    <a:pt x="95" y="1"/>
                    <a:pt x="1" y="95"/>
                    <a:pt x="1" y="210"/>
                  </a:cubicBezTo>
                  <a:cubicBezTo>
                    <a:pt x="1" y="326"/>
                    <a:pt x="95" y="420"/>
                    <a:pt x="210" y="420"/>
                  </a:cubicBezTo>
                  <a:lnTo>
                    <a:pt x="6357" y="420"/>
                  </a:lnTo>
                  <a:cubicBezTo>
                    <a:pt x="6472" y="420"/>
                    <a:pt x="6566" y="326"/>
                    <a:pt x="6566" y="210"/>
                  </a:cubicBezTo>
                  <a:cubicBezTo>
                    <a:pt x="6566" y="95"/>
                    <a:pt x="6472" y="1"/>
                    <a:pt x="6357" y="1"/>
                  </a:cubicBez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Google Shape;2804;p36"/>
            <p:cNvSpPr/>
            <p:nvPr/>
          </p:nvSpPr>
          <p:spPr>
            <a:xfrm>
              <a:off x="3020325" y="1351650"/>
              <a:ext cx="43825" cy="157300"/>
            </a:xfrm>
            <a:custGeom>
              <a:avLst/>
              <a:gdLst/>
              <a:ahLst/>
              <a:cxnLst/>
              <a:rect l="l" t="t" r="r" b="b"/>
              <a:pathLst>
                <a:path w="1753" h="6292" extrusionOk="0">
                  <a:moveTo>
                    <a:pt x="1" y="1"/>
                  </a:moveTo>
                  <a:lnTo>
                    <a:pt x="1" y="6291"/>
                  </a:lnTo>
                  <a:lnTo>
                    <a:pt x="1752" y="6291"/>
                  </a:lnTo>
                  <a:lnTo>
                    <a:pt x="1752" y="1"/>
                  </a:lnTo>
                  <a:close/>
                </a:path>
              </a:pathLst>
            </a:custGeom>
            <a:solidFill>
              <a:srgbClr val="CC1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Google Shape;2805;p36"/>
            <p:cNvSpPr/>
            <p:nvPr/>
          </p:nvSpPr>
          <p:spPr>
            <a:xfrm>
              <a:off x="2855175" y="752750"/>
              <a:ext cx="51875" cy="572625"/>
            </a:xfrm>
            <a:custGeom>
              <a:avLst/>
              <a:gdLst/>
              <a:ahLst/>
              <a:cxnLst/>
              <a:rect l="l" t="t" r="r" b="b"/>
              <a:pathLst>
                <a:path w="2075" h="22905" extrusionOk="0">
                  <a:moveTo>
                    <a:pt x="1" y="1"/>
                  </a:moveTo>
                  <a:lnTo>
                    <a:pt x="1" y="22904"/>
                  </a:lnTo>
                  <a:lnTo>
                    <a:pt x="2074" y="22904"/>
                  </a:lnTo>
                  <a:lnTo>
                    <a:pt x="207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Google Shape;2806;p36"/>
            <p:cNvSpPr/>
            <p:nvPr/>
          </p:nvSpPr>
          <p:spPr>
            <a:xfrm>
              <a:off x="1466625" y="1177600"/>
              <a:ext cx="248875" cy="77325"/>
            </a:xfrm>
            <a:custGeom>
              <a:avLst/>
              <a:gdLst/>
              <a:ahLst/>
              <a:cxnLst/>
              <a:rect l="l" t="t" r="r" b="b"/>
              <a:pathLst>
                <a:path w="9955" h="3093" extrusionOk="0">
                  <a:moveTo>
                    <a:pt x="2433" y="1"/>
                  </a:moveTo>
                  <a:cubicBezTo>
                    <a:pt x="1091" y="1"/>
                    <a:pt x="1" y="1091"/>
                    <a:pt x="1" y="2433"/>
                  </a:cubicBezTo>
                  <a:lnTo>
                    <a:pt x="1" y="3092"/>
                  </a:lnTo>
                  <a:lnTo>
                    <a:pt x="1801" y="3092"/>
                  </a:lnTo>
                  <a:lnTo>
                    <a:pt x="1801" y="2433"/>
                  </a:lnTo>
                  <a:cubicBezTo>
                    <a:pt x="1801" y="2084"/>
                    <a:pt x="2084" y="1801"/>
                    <a:pt x="2433" y="1801"/>
                  </a:cubicBezTo>
                  <a:lnTo>
                    <a:pt x="7522" y="1801"/>
                  </a:lnTo>
                  <a:cubicBezTo>
                    <a:pt x="7871" y="1801"/>
                    <a:pt x="8155" y="2084"/>
                    <a:pt x="8155" y="2433"/>
                  </a:cubicBezTo>
                  <a:lnTo>
                    <a:pt x="8155" y="3092"/>
                  </a:lnTo>
                  <a:lnTo>
                    <a:pt x="9955" y="3092"/>
                  </a:lnTo>
                  <a:lnTo>
                    <a:pt x="9955" y="2433"/>
                  </a:lnTo>
                  <a:cubicBezTo>
                    <a:pt x="9955" y="1091"/>
                    <a:pt x="8864" y="1"/>
                    <a:pt x="7523" y="1"/>
                  </a:cubicBez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Google Shape;2807;p36"/>
            <p:cNvSpPr/>
            <p:nvPr/>
          </p:nvSpPr>
          <p:spPr>
            <a:xfrm>
              <a:off x="1255525" y="1254450"/>
              <a:ext cx="671100" cy="514750"/>
            </a:xfrm>
            <a:custGeom>
              <a:avLst/>
              <a:gdLst/>
              <a:ahLst/>
              <a:cxnLst/>
              <a:rect l="l" t="t" r="r" b="b"/>
              <a:pathLst>
                <a:path w="26844" h="20590" extrusionOk="0">
                  <a:moveTo>
                    <a:pt x="1461" y="1"/>
                  </a:moveTo>
                  <a:cubicBezTo>
                    <a:pt x="654" y="1"/>
                    <a:pt x="0" y="655"/>
                    <a:pt x="0" y="1461"/>
                  </a:cubicBezTo>
                  <a:lnTo>
                    <a:pt x="0" y="19128"/>
                  </a:lnTo>
                  <a:cubicBezTo>
                    <a:pt x="0" y="19935"/>
                    <a:pt x="654" y="20590"/>
                    <a:pt x="1461" y="20590"/>
                  </a:cubicBezTo>
                  <a:lnTo>
                    <a:pt x="25383" y="20590"/>
                  </a:lnTo>
                  <a:cubicBezTo>
                    <a:pt x="26189" y="20590"/>
                    <a:pt x="26843" y="19935"/>
                    <a:pt x="26843" y="19130"/>
                  </a:cubicBezTo>
                  <a:lnTo>
                    <a:pt x="26843" y="1461"/>
                  </a:lnTo>
                  <a:cubicBezTo>
                    <a:pt x="26843" y="655"/>
                    <a:pt x="26189" y="1"/>
                    <a:pt x="25383" y="1"/>
                  </a:cubicBez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Google Shape;2808;p36"/>
            <p:cNvSpPr/>
            <p:nvPr/>
          </p:nvSpPr>
          <p:spPr>
            <a:xfrm>
              <a:off x="1255525" y="1299450"/>
              <a:ext cx="671100" cy="469750"/>
            </a:xfrm>
            <a:custGeom>
              <a:avLst/>
              <a:gdLst/>
              <a:ahLst/>
              <a:cxnLst/>
              <a:rect l="l" t="t" r="r" b="b"/>
              <a:pathLst>
                <a:path w="26844" h="18790" extrusionOk="0">
                  <a:moveTo>
                    <a:pt x="1461" y="1"/>
                  </a:moveTo>
                  <a:cubicBezTo>
                    <a:pt x="654" y="1"/>
                    <a:pt x="0" y="655"/>
                    <a:pt x="0" y="1462"/>
                  </a:cubicBezTo>
                  <a:lnTo>
                    <a:pt x="0" y="17328"/>
                  </a:lnTo>
                  <a:cubicBezTo>
                    <a:pt x="0" y="18135"/>
                    <a:pt x="654" y="18790"/>
                    <a:pt x="1461" y="18790"/>
                  </a:cubicBezTo>
                  <a:lnTo>
                    <a:pt x="25383" y="18790"/>
                  </a:lnTo>
                  <a:cubicBezTo>
                    <a:pt x="26189" y="18790"/>
                    <a:pt x="26843" y="18135"/>
                    <a:pt x="26843" y="17330"/>
                  </a:cubicBezTo>
                  <a:lnTo>
                    <a:pt x="26843" y="1462"/>
                  </a:lnTo>
                  <a:cubicBezTo>
                    <a:pt x="26843" y="655"/>
                    <a:pt x="26189" y="1"/>
                    <a:pt x="25383" y="1"/>
                  </a:cubicBez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1" name="Google Shape;2809;p36"/>
            <p:cNvSpPr/>
            <p:nvPr/>
          </p:nvSpPr>
          <p:spPr>
            <a:xfrm>
              <a:off x="1408725" y="1329475"/>
              <a:ext cx="364700" cy="364700"/>
            </a:xfrm>
            <a:custGeom>
              <a:avLst/>
              <a:gdLst/>
              <a:ahLst/>
              <a:cxnLst/>
              <a:rect l="l" t="t" r="r" b="b"/>
              <a:pathLst>
                <a:path w="14588" h="14588" extrusionOk="0">
                  <a:moveTo>
                    <a:pt x="7294" y="1"/>
                  </a:moveTo>
                  <a:cubicBezTo>
                    <a:pt x="5360" y="1"/>
                    <a:pt x="3504" y="769"/>
                    <a:pt x="2136" y="2137"/>
                  </a:cubicBezTo>
                  <a:cubicBezTo>
                    <a:pt x="769" y="3504"/>
                    <a:pt x="1" y="5359"/>
                    <a:pt x="1" y="7294"/>
                  </a:cubicBezTo>
                  <a:cubicBezTo>
                    <a:pt x="1" y="9228"/>
                    <a:pt x="769" y="11083"/>
                    <a:pt x="2136" y="12451"/>
                  </a:cubicBezTo>
                  <a:cubicBezTo>
                    <a:pt x="3504" y="13819"/>
                    <a:pt x="5360" y="14588"/>
                    <a:pt x="7294" y="14588"/>
                  </a:cubicBezTo>
                  <a:cubicBezTo>
                    <a:pt x="9228" y="14588"/>
                    <a:pt x="11083" y="13819"/>
                    <a:pt x="12451" y="12451"/>
                  </a:cubicBezTo>
                  <a:cubicBezTo>
                    <a:pt x="13819" y="11083"/>
                    <a:pt x="14588" y="9228"/>
                    <a:pt x="14588" y="7294"/>
                  </a:cubicBezTo>
                  <a:cubicBezTo>
                    <a:pt x="14588" y="5359"/>
                    <a:pt x="13819" y="3504"/>
                    <a:pt x="12451" y="2137"/>
                  </a:cubicBezTo>
                  <a:cubicBezTo>
                    <a:pt x="11083" y="769"/>
                    <a:pt x="9228" y="1"/>
                    <a:pt x="729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2810;p36"/>
            <p:cNvSpPr/>
            <p:nvPr/>
          </p:nvSpPr>
          <p:spPr>
            <a:xfrm>
              <a:off x="1556900" y="1407600"/>
              <a:ext cx="68325" cy="213900"/>
            </a:xfrm>
            <a:custGeom>
              <a:avLst/>
              <a:gdLst/>
              <a:ahLst/>
              <a:cxnLst/>
              <a:rect l="l" t="t" r="r" b="b"/>
              <a:pathLst>
                <a:path w="2733" h="8556" extrusionOk="0">
                  <a:moveTo>
                    <a:pt x="0" y="0"/>
                  </a:moveTo>
                  <a:lnTo>
                    <a:pt x="0" y="8555"/>
                  </a:lnTo>
                  <a:lnTo>
                    <a:pt x="2732" y="8555"/>
                  </a:lnTo>
                  <a:lnTo>
                    <a:pt x="2732" y="0"/>
                  </a:lnTo>
                  <a:close/>
                </a:path>
              </a:pathLst>
            </a:custGeom>
            <a:solidFill>
              <a:srgbClr val="EA16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2811;p36"/>
            <p:cNvSpPr/>
            <p:nvPr/>
          </p:nvSpPr>
          <p:spPr>
            <a:xfrm>
              <a:off x="1484125" y="1480350"/>
              <a:ext cx="213900" cy="68350"/>
            </a:xfrm>
            <a:custGeom>
              <a:avLst/>
              <a:gdLst/>
              <a:ahLst/>
              <a:cxnLst/>
              <a:rect l="l" t="t" r="r" b="b"/>
              <a:pathLst>
                <a:path w="8556" h="2734" extrusionOk="0">
                  <a:moveTo>
                    <a:pt x="0" y="1"/>
                  </a:moveTo>
                  <a:lnTo>
                    <a:pt x="0" y="2733"/>
                  </a:lnTo>
                  <a:lnTo>
                    <a:pt x="8555" y="2733"/>
                  </a:lnTo>
                  <a:lnTo>
                    <a:pt x="8555" y="1"/>
                  </a:lnTo>
                  <a:close/>
                </a:path>
              </a:pathLst>
            </a:custGeom>
            <a:solidFill>
              <a:srgbClr val="EA16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2812;p36"/>
            <p:cNvSpPr/>
            <p:nvPr/>
          </p:nvSpPr>
          <p:spPr>
            <a:xfrm>
              <a:off x="1423400" y="1344200"/>
              <a:ext cx="335350" cy="335350"/>
            </a:xfrm>
            <a:custGeom>
              <a:avLst/>
              <a:gdLst/>
              <a:ahLst/>
              <a:cxnLst/>
              <a:rect l="l" t="t" r="r" b="b"/>
              <a:pathLst>
                <a:path w="13414" h="13414" extrusionOk="0">
                  <a:moveTo>
                    <a:pt x="6707" y="178"/>
                  </a:moveTo>
                  <a:cubicBezTo>
                    <a:pt x="10306" y="178"/>
                    <a:pt x="13233" y="3106"/>
                    <a:pt x="13233" y="6705"/>
                  </a:cubicBezTo>
                  <a:cubicBezTo>
                    <a:pt x="13233" y="10303"/>
                    <a:pt x="10306" y="13231"/>
                    <a:pt x="6707" y="13231"/>
                  </a:cubicBezTo>
                  <a:cubicBezTo>
                    <a:pt x="3108" y="13231"/>
                    <a:pt x="181" y="10303"/>
                    <a:pt x="181" y="6705"/>
                  </a:cubicBezTo>
                  <a:cubicBezTo>
                    <a:pt x="181" y="3107"/>
                    <a:pt x="3108" y="178"/>
                    <a:pt x="6707" y="178"/>
                  </a:cubicBezTo>
                  <a:close/>
                  <a:moveTo>
                    <a:pt x="6707" y="0"/>
                  </a:moveTo>
                  <a:cubicBezTo>
                    <a:pt x="3009" y="0"/>
                    <a:pt x="0" y="3009"/>
                    <a:pt x="0" y="6706"/>
                  </a:cubicBezTo>
                  <a:cubicBezTo>
                    <a:pt x="0" y="10404"/>
                    <a:pt x="3009" y="13413"/>
                    <a:pt x="6707" y="13413"/>
                  </a:cubicBezTo>
                  <a:cubicBezTo>
                    <a:pt x="10405" y="13413"/>
                    <a:pt x="13413" y="10404"/>
                    <a:pt x="13413" y="6706"/>
                  </a:cubicBezTo>
                  <a:cubicBezTo>
                    <a:pt x="13413" y="3009"/>
                    <a:pt x="10405" y="0"/>
                    <a:pt x="6707" y="0"/>
                  </a:cubicBez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2813;p36"/>
            <p:cNvSpPr/>
            <p:nvPr/>
          </p:nvSpPr>
          <p:spPr>
            <a:xfrm>
              <a:off x="1649125" y="480200"/>
              <a:ext cx="1380575" cy="2087825"/>
            </a:xfrm>
            <a:custGeom>
              <a:avLst/>
              <a:gdLst/>
              <a:ahLst/>
              <a:cxnLst/>
              <a:rect l="l" t="t" r="r" b="b"/>
              <a:pathLst>
                <a:path w="55223" h="83513" extrusionOk="0">
                  <a:moveTo>
                    <a:pt x="27612" y="0"/>
                  </a:moveTo>
                  <a:cubicBezTo>
                    <a:pt x="27612" y="0"/>
                    <a:pt x="1" y="40654"/>
                    <a:pt x="1" y="55903"/>
                  </a:cubicBezTo>
                  <a:cubicBezTo>
                    <a:pt x="1" y="71152"/>
                    <a:pt x="12362" y="83513"/>
                    <a:pt x="27611" y="83513"/>
                  </a:cubicBezTo>
                  <a:cubicBezTo>
                    <a:pt x="42861" y="83513"/>
                    <a:pt x="55222" y="71152"/>
                    <a:pt x="55222" y="55903"/>
                  </a:cubicBezTo>
                  <a:cubicBezTo>
                    <a:pt x="55222" y="40655"/>
                    <a:pt x="27612" y="0"/>
                    <a:pt x="27612" y="0"/>
                  </a:cubicBezTo>
                  <a:close/>
                </a:path>
              </a:pathLst>
            </a:custGeom>
            <a:solidFill>
              <a:srgbClr val="EA16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2814;p36"/>
            <p:cNvSpPr/>
            <p:nvPr/>
          </p:nvSpPr>
          <p:spPr>
            <a:xfrm>
              <a:off x="1355800" y="1887275"/>
              <a:ext cx="245150" cy="220150"/>
            </a:xfrm>
            <a:custGeom>
              <a:avLst/>
              <a:gdLst/>
              <a:ahLst/>
              <a:cxnLst/>
              <a:rect l="l" t="t" r="r" b="b"/>
              <a:pathLst>
                <a:path w="9806" h="8806" extrusionOk="0">
                  <a:moveTo>
                    <a:pt x="2684" y="1"/>
                  </a:moveTo>
                  <a:cubicBezTo>
                    <a:pt x="1350" y="1"/>
                    <a:pt x="0" y="996"/>
                    <a:pt x="0" y="2896"/>
                  </a:cubicBezTo>
                  <a:cubicBezTo>
                    <a:pt x="0" y="5568"/>
                    <a:pt x="4484" y="8531"/>
                    <a:pt x="4676" y="8657"/>
                  </a:cubicBezTo>
                  <a:lnTo>
                    <a:pt x="4903" y="8806"/>
                  </a:lnTo>
                  <a:lnTo>
                    <a:pt x="5131" y="8657"/>
                  </a:lnTo>
                  <a:cubicBezTo>
                    <a:pt x="5322" y="8531"/>
                    <a:pt x="9806" y="5569"/>
                    <a:pt x="9806" y="2896"/>
                  </a:cubicBezTo>
                  <a:cubicBezTo>
                    <a:pt x="9806" y="996"/>
                    <a:pt x="8455" y="1"/>
                    <a:pt x="7121" y="1"/>
                  </a:cubicBezTo>
                  <a:cubicBezTo>
                    <a:pt x="6268" y="1"/>
                    <a:pt x="5469" y="399"/>
                    <a:pt x="4903" y="1086"/>
                  </a:cubicBezTo>
                  <a:cubicBezTo>
                    <a:pt x="4340" y="400"/>
                    <a:pt x="3540" y="1"/>
                    <a:pt x="2684" y="1"/>
                  </a:cubicBezTo>
                  <a:close/>
                </a:path>
              </a:pathLst>
            </a:custGeom>
            <a:solidFill>
              <a:srgbClr val="AE11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2815;p36"/>
            <p:cNvSpPr/>
            <p:nvPr/>
          </p:nvSpPr>
          <p:spPr>
            <a:xfrm>
              <a:off x="1511825" y="2150450"/>
              <a:ext cx="141000" cy="126650"/>
            </a:xfrm>
            <a:custGeom>
              <a:avLst/>
              <a:gdLst/>
              <a:ahLst/>
              <a:cxnLst/>
              <a:rect l="l" t="t" r="r" b="b"/>
              <a:pathLst>
                <a:path w="5640" h="5066" extrusionOk="0">
                  <a:moveTo>
                    <a:pt x="1545" y="1"/>
                  </a:moveTo>
                  <a:cubicBezTo>
                    <a:pt x="777" y="1"/>
                    <a:pt x="1" y="573"/>
                    <a:pt x="1" y="1667"/>
                  </a:cubicBezTo>
                  <a:cubicBezTo>
                    <a:pt x="1" y="3203"/>
                    <a:pt x="2581" y="4908"/>
                    <a:pt x="2691" y="4979"/>
                  </a:cubicBezTo>
                  <a:lnTo>
                    <a:pt x="2819" y="5065"/>
                  </a:lnTo>
                  <a:lnTo>
                    <a:pt x="2950" y="4979"/>
                  </a:lnTo>
                  <a:cubicBezTo>
                    <a:pt x="3060" y="4908"/>
                    <a:pt x="5639" y="3203"/>
                    <a:pt x="5639" y="1667"/>
                  </a:cubicBezTo>
                  <a:cubicBezTo>
                    <a:pt x="5639" y="573"/>
                    <a:pt x="4863" y="1"/>
                    <a:pt x="4096" y="1"/>
                  </a:cubicBezTo>
                  <a:cubicBezTo>
                    <a:pt x="3605" y="1"/>
                    <a:pt x="3145" y="230"/>
                    <a:pt x="2820" y="627"/>
                  </a:cubicBezTo>
                  <a:cubicBezTo>
                    <a:pt x="2496" y="231"/>
                    <a:pt x="2036" y="1"/>
                    <a:pt x="1545" y="1"/>
                  </a:cubicBezTo>
                  <a:close/>
                </a:path>
              </a:pathLst>
            </a:custGeom>
            <a:solidFill>
              <a:srgbClr val="0056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8" name="Google Shape;2816;p36"/>
            <p:cNvSpPr/>
            <p:nvPr/>
          </p:nvSpPr>
          <p:spPr>
            <a:xfrm>
              <a:off x="2591550" y="621400"/>
              <a:ext cx="172275" cy="172275"/>
            </a:xfrm>
            <a:custGeom>
              <a:avLst/>
              <a:gdLst/>
              <a:ahLst/>
              <a:cxnLst/>
              <a:rect l="l" t="t" r="r" b="b"/>
              <a:pathLst>
                <a:path w="6891" h="6891" extrusionOk="0">
                  <a:moveTo>
                    <a:pt x="5791" y="1"/>
                  </a:moveTo>
                  <a:lnTo>
                    <a:pt x="0" y="5791"/>
                  </a:lnTo>
                  <a:lnTo>
                    <a:pt x="1100" y="6891"/>
                  </a:lnTo>
                  <a:lnTo>
                    <a:pt x="6890" y="1099"/>
                  </a:lnTo>
                  <a:lnTo>
                    <a:pt x="5791" y="1"/>
                  </a:lnTo>
                  <a:close/>
                </a:path>
              </a:pathLst>
            </a:custGeom>
            <a:solidFill>
              <a:srgbClr val="CC1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Google Shape;2817;p36"/>
            <p:cNvSpPr/>
            <p:nvPr/>
          </p:nvSpPr>
          <p:spPr>
            <a:xfrm>
              <a:off x="2548925" y="696325"/>
              <a:ext cx="97400" cy="97350"/>
            </a:xfrm>
            <a:custGeom>
              <a:avLst/>
              <a:gdLst/>
              <a:ahLst/>
              <a:cxnLst/>
              <a:rect l="l" t="t" r="r" b="b"/>
              <a:pathLst>
                <a:path w="3896" h="3894" extrusionOk="0">
                  <a:moveTo>
                    <a:pt x="1100" y="0"/>
                  </a:moveTo>
                  <a:lnTo>
                    <a:pt x="1" y="1100"/>
                  </a:lnTo>
                  <a:lnTo>
                    <a:pt x="2796" y="3894"/>
                  </a:lnTo>
                  <a:lnTo>
                    <a:pt x="3895" y="2794"/>
                  </a:lnTo>
                  <a:lnTo>
                    <a:pt x="1100" y="0"/>
                  </a:lnTo>
                  <a:close/>
                </a:path>
              </a:pathLst>
            </a:custGeom>
            <a:solidFill>
              <a:srgbClr val="CC1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0" name="Google Shape;2818;p36"/>
            <p:cNvSpPr/>
            <p:nvPr/>
          </p:nvSpPr>
          <p:spPr>
            <a:xfrm>
              <a:off x="3028625" y="2237850"/>
              <a:ext cx="252650" cy="160750"/>
            </a:xfrm>
            <a:custGeom>
              <a:avLst/>
              <a:gdLst/>
              <a:ahLst/>
              <a:cxnLst/>
              <a:rect l="l" t="t" r="r" b="b"/>
              <a:pathLst>
                <a:path w="10106" h="6430" extrusionOk="0">
                  <a:moveTo>
                    <a:pt x="6036" y="1"/>
                  </a:moveTo>
                  <a:cubicBezTo>
                    <a:pt x="5906" y="1"/>
                    <a:pt x="5771" y="16"/>
                    <a:pt x="5635" y="55"/>
                  </a:cubicBezTo>
                  <a:cubicBezTo>
                    <a:pt x="4916" y="255"/>
                    <a:pt x="3623" y="1751"/>
                    <a:pt x="3623" y="1751"/>
                  </a:cubicBezTo>
                  <a:lnTo>
                    <a:pt x="1038" y="3319"/>
                  </a:lnTo>
                  <a:lnTo>
                    <a:pt x="0" y="4683"/>
                  </a:lnTo>
                  <a:lnTo>
                    <a:pt x="1036" y="6429"/>
                  </a:lnTo>
                  <a:cubicBezTo>
                    <a:pt x="1036" y="6429"/>
                    <a:pt x="1093" y="6429"/>
                    <a:pt x="1198" y="6429"/>
                  </a:cubicBezTo>
                  <a:cubicBezTo>
                    <a:pt x="2157" y="6429"/>
                    <a:pt x="7077" y="6424"/>
                    <a:pt x="7993" y="6315"/>
                  </a:cubicBezTo>
                  <a:cubicBezTo>
                    <a:pt x="9010" y="6192"/>
                    <a:pt x="10105" y="2970"/>
                    <a:pt x="9991" y="2539"/>
                  </a:cubicBezTo>
                  <a:cubicBezTo>
                    <a:pt x="9876" y="2107"/>
                    <a:pt x="9629" y="1836"/>
                    <a:pt x="9629" y="1836"/>
                  </a:cubicBezTo>
                  <a:cubicBezTo>
                    <a:pt x="9629" y="1836"/>
                    <a:pt x="9543" y="629"/>
                    <a:pt x="9027" y="457"/>
                  </a:cubicBezTo>
                  <a:cubicBezTo>
                    <a:pt x="8509" y="284"/>
                    <a:pt x="7044" y="284"/>
                    <a:pt x="7044" y="284"/>
                  </a:cubicBezTo>
                  <a:cubicBezTo>
                    <a:pt x="7044" y="284"/>
                    <a:pt x="6591" y="1"/>
                    <a:pt x="6036" y="1"/>
                  </a:cubicBezTo>
                  <a:close/>
                </a:path>
              </a:pathLst>
            </a:custGeom>
            <a:solidFill>
              <a:srgbClr val="F2AF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2819;p36"/>
            <p:cNvSpPr/>
            <p:nvPr/>
          </p:nvSpPr>
          <p:spPr>
            <a:xfrm>
              <a:off x="1945550" y="2227525"/>
              <a:ext cx="641125" cy="340500"/>
            </a:xfrm>
            <a:custGeom>
              <a:avLst/>
              <a:gdLst/>
              <a:ahLst/>
              <a:cxnLst/>
              <a:rect l="l" t="t" r="r" b="b"/>
              <a:pathLst>
                <a:path w="25645" h="13620" extrusionOk="0">
                  <a:moveTo>
                    <a:pt x="20725" y="0"/>
                  </a:moveTo>
                  <a:lnTo>
                    <a:pt x="2499" y="932"/>
                  </a:lnTo>
                  <a:lnTo>
                    <a:pt x="0" y="8683"/>
                  </a:lnTo>
                  <a:cubicBezTo>
                    <a:pt x="4587" y="12076"/>
                    <a:pt x="10440" y="13620"/>
                    <a:pt x="16584" y="13620"/>
                  </a:cubicBezTo>
                  <a:cubicBezTo>
                    <a:pt x="19750" y="13620"/>
                    <a:pt x="22836" y="12840"/>
                    <a:pt x="25644" y="11802"/>
                  </a:cubicBezTo>
                  <a:lnTo>
                    <a:pt x="20725" y="0"/>
                  </a:ln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2820;p36"/>
            <p:cNvSpPr/>
            <p:nvPr/>
          </p:nvSpPr>
          <p:spPr>
            <a:xfrm>
              <a:off x="2126875" y="991350"/>
              <a:ext cx="438975" cy="501675"/>
            </a:xfrm>
            <a:custGeom>
              <a:avLst/>
              <a:gdLst/>
              <a:ahLst/>
              <a:cxnLst/>
              <a:rect l="l" t="t" r="r" b="b"/>
              <a:pathLst>
                <a:path w="17559" h="20067" extrusionOk="0">
                  <a:moveTo>
                    <a:pt x="9429" y="1"/>
                  </a:moveTo>
                  <a:lnTo>
                    <a:pt x="1405" y="4354"/>
                  </a:lnTo>
                  <a:lnTo>
                    <a:pt x="2649" y="12439"/>
                  </a:lnTo>
                  <a:cubicBezTo>
                    <a:pt x="2649" y="12439"/>
                    <a:pt x="1514" y="14580"/>
                    <a:pt x="0" y="17635"/>
                  </a:cubicBezTo>
                  <a:cubicBezTo>
                    <a:pt x="2087" y="19084"/>
                    <a:pt x="4583" y="19939"/>
                    <a:pt x="7120" y="20067"/>
                  </a:cubicBezTo>
                  <a:cubicBezTo>
                    <a:pt x="7389" y="18987"/>
                    <a:pt x="7748" y="18028"/>
                    <a:pt x="7748" y="18028"/>
                  </a:cubicBezTo>
                  <a:cubicBezTo>
                    <a:pt x="8557" y="18629"/>
                    <a:pt x="9423" y="19254"/>
                    <a:pt x="10426" y="19332"/>
                  </a:cubicBezTo>
                  <a:cubicBezTo>
                    <a:pt x="10495" y="19337"/>
                    <a:pt x="10565" y="19340"/>
                    <a:pt x="10634" y="19340"/>
                  </a:cubicBezTo>
                  <a:cubicBezTo>
                    <a:pt x="11766" y="19340"/>
                    <a:pt x="12827" y="18625"/>
                    <a:pt x="13506" y="17706"/>
                  </a:cubicBezTo>
                  <a:cubicBezTo>
                    <a:pt x="14227" y="16728"/>
                    <a:pt x="14653" y="15868"/>
                    <a:pt x="15009" y="14709"/>
                  </a:cubicBezTo>
                  <a:cubicBezTo>
                    <a:pt x="15020" y="14709"/>
                    <a:pt x="15031" y="14709"/>
                    <a:pt x="15042" y="14709"/>
                  </a:cubicBezTo>
                  <a:cubicBezTo>
                    <a:pt x="15784" y="14709"/>
                    <a:pt x="16516" y="14528"/>
                    <a:pt x="17175" y="14187"/>
                  </a:cubicBezTo>
                  <a:cubicBezTo>
                    <a:pt x="16911" y="13282"/>
                    <a:pt x="16126" y="11073"/>
                    <a:pt x="16041" y="10785"/>
                  </a:cubicBezTo>
                  <a:cubicBezTo>
                    <a:pt x="16920" y="8514"/>
                    <a:pt x="17506" y="5577"/>
                    <a:pt x="17558" y="3142"/>
                  </a:cubicBezTo>
                  <a:lnTo>
                    <a:pt x="9429" y="1"/>
                  </a:lnTo>
                  <a:close/>
                </a:path>
              </a:pathLst>
            </a:custGeom>
            <a:solidFill>
              <a:srgbClr val="F2AF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2821;p36"/>
            <p:cNvSpPr/>
            <p:nvPr/>
          </p:nvSpPr>
          <p:spPr>
            <a:xfrm>
              <a:off x="2054050" y="893050"/>
              <a:ext cx="612875" cy="523400"/>
            </a:xfrm>
            <a:custGeom>
              <a:avLst/>
              <a:gdLst/>
              <a:ahLst/>
              <a:cxnLst/>
              <a:rect l="l" t="t" r="r" b="b"/>
              <a:pathLst>
                <a:path w="24515" h="20936" extrusionOk="0">
                  <a:moveTo>
                    <a:pt x="10171" y="1"/>
                  </a:moveTo>
                  <a:cubicBezTo>
                    <a:pt x="9595" y="1"/>
                    <a:pt x="9020" y="48"/>
                    <a:pt x="8453" y="153"/>
                  </a:cubicBezTo>
                  <a:cubicBezTo>
                    <a:pt x="5572" y="687"/>
                    <a:pt x="3079" y="2731"/>
                    <a:pt x="1702" y="5319"/>
                  </a:cubicBezTo>
                  <a:cubicBezTo>
                    <a:pt x="325" y="7906"/>
                    <a:pt x="0" y="10976"/>
                    <a:pt x="476" y="13868"/>
                  </a:cubicBezTo>
                  <a:cubicBezTo>
                    <a:pt x="757" y="15575"/>
                    <a:pt x="1324" y="17271"/>
                    <a:pt x="2401" y="18623"/>
                  </a:cubicBezTo>
                  <a:cubicBezTo>
                    <a:pt x="3472" y="19969"/>
                    <a:pt x="5100" y="20936"/>
                    <a:pt x="6817" y="20936"/>
                  </a:cubicBezTo>
                  <a:cubicBezTo>
                    <a:pt x="6827" y="20936"/>
                    <a:pt x="6836" y="20936"/>
                    <a:pt x="6846" y="20936"/>
                  </a:cubicBezTo>
                  <a:cubicBezTo>
                    <a:pt x="5919" y="20226"/>
                    <a:pt x="5222" y="19143"/>
                    <a:pt x="5132" y="17980"/>
                  </a:cubicBezTo>
                  <a:lnTo>
                    <a:pt x="5132" y="17980"/>
                  </a:lnTo>
                  <a:cubicBezTo>
                    <a:pt x="5518" y="18803"/>
                    <a:pt x="6321" y="19580"/>
                    <a:pt x="7227" y="19640"/>
                  </a:cubicBezTo>
                  <a:cubicBezTo>
                    <a:pt x="6910" y="18622"/>
                    <a:pt x="6693" y="17645"/>
                    <a:pt x="6801" y="16584"/>
                  </a:cubicBezTo>
                  <a:cubicBezTo>
                    <a:pt x="6909" y="15524"/>
                    <a:pt x="7340" y="14472"/>
                    <a:pt x="8122" y="13747"/>
                  </a:cubicBezTo>
                  <a:cubicBezTo>
                    <a:pt x="8509" y="13388"/>
                    <a:pt x="8968" y="13119"/>
                    <a:pt x="9402" y="12816"/>
                  </a:cubicBezTo>
                  <a:cubicBezTo>
                    <a:pt x="10807" y="11834"/>
                    <a:pt x="11950" y="10479"/>
                    <a:pt x="12678" y="8927"/>
                  </a:cubicBezTo>
                  <a:cubicBezTo>
                    <a:pt x="13175" y="9245"/>
                    <a:pt x="13740" y="9396"/>
                    <a:pt x="14307" y="9396"/>
                  </a:cubicBezTo>
                  <a:cubicBezTo>
                    <a:pt x="15030" y="9396"/>
                    <a:pt x="15757" y="9151"/>
                    <a:pt x="16353" y="8693"/>
                  </a:cubicBezTo>
                  <a:cubicBezTo>
                    <a:pt x="16588" y="9068"/>
                    <a:pt x="17392" y="10193"/>
                    <a:pt x="18350" y="10425"/>
                  </a:cubicBezTo>
                  <a:cubicBezTo>
                    <a:pt x="18712" y="10513"/>
                    <a:pt x="19043" y="10551"/>
                    <a:pt x="19343" y="10551"/>
                  </a:cubicBezTo>
                  <a:cubicBezTo>
                    <a:pt x="20605" y="10551"/>
                    <a:pt x="21326" y="9876"/>
                    <a:pt x="21564" y="9372"/>
                  </a:cubicBezTo>
                  <a:lnTo>
                    <a:pt x="21564" y="9372"/>
                  </a:lnTo>
                  <a:cubicBezTo>
                    <a:pt x="21617" y="9924"/>
                    <a:pt x="21316" y="10583"/>
                    <a:pt x="20910" y="10962"/>
                  </a:cubicBezTo>
                  <a:cubicBezTo>
                    <a:pt x="20910" y="10962"/>
                    <a:pt x="24514" y="10291"/>
                    <a:pt x="23431" y="6020"/>
                  </a:cubicBezTo>
                  <a:cubicBezTo>
                    <a:pt x="22781" y="3460"/>
                    <a:pt x="19036" y="2343"/>
                    <a:pt x="19036" y="2343"/>
                  </a:cubicBezTo>
                  <a:cubicBezTo>
                    <a:pt x="17316" y="1733"/>
                    <a:pt x="15627" y="1027"/>
                    <a:pt x="13865" y="547"/>
                  </a:cubicBezTo>
                  <a:cubicBezTo>
                    <a:pt x="12663" y="220"/>
                    <a:pt x="11414" y="1"/>
                    <a:pt x="10171" y="1"/>
                  </a:cubicBez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2822;p36"/>
            <p:cNvSpPr/>
            <p:nvPr/>
          </p:nvSpPr>
          <p:spPr>
            <a:xfrm>
              <a:off x="2472525" y="1220925"/>
              <a:ext cx="27625" cy="33075"/>
            </a:xfrm>
            <a:custGeom>
              <a:avLst/>
              <a:gdLst/>
              <a:ahLst/>
              <a:cxnLst/>
              <a:rect l="l" t="t" r="r" b="b"/>
              <a:pathLst>
                <a:path w="1105" h="1323" extrusionOk="0">
                  <a:moveTo>
                    <a:pt x="678" y="1"/>
                  </a:moveTo>
                  <a:cubicBezTo>
                    <a:pt x="467" y="1"/>
                    <a:pt x="236" y="206"/>
                    <a:pt x="127" y="510"/>
                  </a:cubicBezTo>
                  <a:cubicBezTo>
                    <a:pt x="1" y="865"/>
                    <a:pt x="88" y="1220"/>
                    <a:pt x="323" y="1304"/>
                  </a:cubicBezTo>
                  <a:cubicBezTo>
                    <a:pt x="357" y="1316"/>
                    <a:pt x="392" y="1322"/>
                    <a:pt x="428" y="1322"/>
                  </a:cubicBezTo>
                  <a:cubicBezTo>
                    <a:pt x="639" y="1322"/>
                    <a:pt x="870" y="1117"/>
                    <a:pt x="978" y="813"/>
                  </a:cubicBezTo>
                  <a:cubicBezTo>
                    <a:pt x="1105" y="458"/>
                    <a:pt x="1016" y="101"/>
                    <a:pt x="782" y="18"/>
                  </a:cubicBezTo>
                  <a:cubicBezTo>
                    <a:pt x="748" y="6"/>
                    <a:pt x="714" y="1"/>
                    <a:pt x="678" y="1"/>
                  </a:cubicBez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2823;p36"/>
            <p:cNvSpPr/>
            <p:nvPr/>
          </p:nvSpPr>
          <p:spPr>
            <a:xfrm>
              <a:off x="2445950" y="1340050"/>
              <a:ext cx="37750" cy="72475"/>
            </a:xfrm>
            <a:custGeom>
              <a:avLst/>
              <a:gdLst/>
              <a:ahLst/>
              <a:cxnLst/>
              <a:rect l="l" t="t" r="r" b="b"/>
              <a:pathLst>
                <a:path w="1510" h="2899" extrusionOk="0">
                  <a:moveTo>
                    <a:pt x="0" y="1"/>
                  </a:moveTo>
                  <a:lnTo>
                    <a:pt x="0" y="1"/>
                  </a:lnTo>
                  <a:cubicBezTo>
                    <a:pt x="34" y="536"/>
                    <a:pt x="129" y="1076"/>
                    <a:pt x="340" y="1583"/>
                  </a:cubicBezTo>
                  <a:cubicBezTo>
                    <a:pt x="550" y="2089"/>
                    <a:pt x="881" y="2560"/>
                    <a:pt x="1343" y="2898"/>
                  </a:cubicBezTo>
                  <a:lnTo>
                    <a:pt x="1510" y="2645"/>
                  </a:lnTo>
                  <a:cubicBezTo>
                    <a:pt x="1075" y="2387"/>
                    <a:pt x="722" y="1981"/>
                    <a:pt x="476" y="1518"/>
                  </a:cubicBezTo>
                  <a:cubicBezTo>
                    <a:pt x="229" y="1053"/>
                    <a:pt x="83" y="531"/>
                    <a:pt x="0" y="1"/>
                  </a:cubicBez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2824;p36"/>
            <p:cNvSpPr/>
            <p:nvPr/>
          </p:nvSpPr>
          <p:spPr>
            <a:xfrm>
              <a:off x="2434500" y="1179875"/>
              <a:ext cx="105200" cy="32725"/>
            </a:xfrm>
            <a:custGeom>
              <a:avLst/>
              <a:gdLst/>
              <a:ahLst/>
              <a:cxnLst/>
              <a:rect l="l" t="t" r="r" b="b"/>
              <a:pathLst>
                <a:path w="4208" h="1309" extrusionOk="0">
                  <a:moveTo>
                    <a:pt x="2720" y="1"/>
                  </a:moveTo>
                  <a:cubicBezTo>
                    <a:pt x="2466" y="1"/>
                    <a:pt x="2211" y="42"/>
                    <a:pt x="1966" y="95"/>
                  </a:cubicBezTo>
                  <a:cubicBezTo>
                    <a:pt x="1577" y="180"/>
                    <a:pt x="1208" y="328"/>
                    <a:pt x="874" y="527"/>
                  </a:cubicBezTo>
                  <a:cubicBezTo>
                    <a:pt x="541" y="731"/>
                    <a:pt x="241" y="983"/>
                    <a:pt x="0" y="1279"/>
                  </a:cubicBezTo>
                  <a:lnTo>
                    <a:pt x="31" y="1309"/>
                  </a:lnTo>
                  <a:cubicBezTo>
                    <a:pt x="315" y="1062"/>
                    <a:pt x="631" y="857"/>
                    <a:pt x="970" y="711"/>
                  </a:cubicBezTo>
                  <a:cubicBezTo>
                    <a:pt x="1305" y="559"/>
                    <a:pt x="1662" y="461"/>
                    <a:pt x="2020" y="422"/>
                  </a:cubicBezTo>
                  <a:cubicBezTo>
                    <a:pt x="2115" y="411"/>
                    <a:pt x="2210" y="407"/>
                    <a:pt x="2305" y="407"/>
                  </a:cubicBezTo>
                  <a:cubicBezTo>
                    <a:pt x="2569" y="407"/>
                    <a:pt x="2830" y="440"/>
                    <a:pt x="3090" y="457"/>
                  </a:cubicBezTo>
                  <a:cubicBezTo>
                    <a:pt x="3449" y="485"/>
                    <a:pt x="3802" y="550"/>
                    <a:pt x="4188" y="617"/>
                  </a:cubicBezTo>
                  <a:lnTo>
                    <a:pt x="4208" y="581"/>
                  </a:lnTo>
                  <a:cubicBezTo>
                    <a:pt x="3920" y="303"/>
                    <a:pt x="3543" y="136"/>
                    <a:pt x="3154" y="48"/>
                  </a:cubicBezTo>
                  <a:cubicBezTo>
                    <a:pt x="3011" y="15"/>
                    <a:pt x="2866" y="1"/>
                    <a:pt x="2720" y="1"/>
                  </a:cubicBez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2825;p36"/>
            <p:cNvSpPr/>
            <p:nvPr/>
          </p:nvSpPr>
          <p:spPr>
            <a:xfrm>
              <a:off x="2279450" y="1404425"/>
              <a:ext cx="41150" cy="65125"/>
            </a:xfrm>
            <a:custGeom>
              <a:avLst/>
              <a:gdLst/>
              <a:ahLst/>
              <a:cxnLst/>
              <a:rect l="l" t="t" r="r" b="b"/>
              <a:pathLst>
                <a:path w="1646" h="2605" extrusionOk="0">
                  <a:moveTo>
                    <a:pt x="1" y="0"/>
                  </a:moveTo>
                  <a:lnTo>
                    <a:pt x="1276" y="2605"/>
                  </a:lnTo>
                  <a:lnTo>
                    <a:pt x="1645" y="1505"/>
                  </a:lnTo>
                  <a:lnTo>
                    <a:pt x="1" y="0"/>
                  </a:ln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8" name="Google Shape;2826;p36"/>
            <p:cNvSpPr/>
            <p:nvPr/>
          </p:nvSpPr>
          <p:spPr>
            <a:xfrm>
              <a:off x="2173875" y="975600"/>
              <a:ext cx="410300" cy="409975"/>
            </a:xfrm>
            <a:custGeom>
              <a:avLst/>
              <a:gdLst/>
              <a:ahLst/>
              <a:cxnLst/>
              <a:rect l="l" t="t" r="r" b="b"/>
              <a:pathLst>
                <a:path w="16412" h="16399" extrusionOk="0">
                  <a:moveTo>
                    <a:pt x="16412" y="1"/>
                  </a:moveTo>
                  <a:lnTo>
                    <a:pt x="16412" y="1"/>
                  </a:lnTo>
                  <a:cubicBezTo>
                    <a:pt x="16254" y="555"/>
                    <a:pt x="15939" y="1053"/>
                    <a:pt x="15546" y="1459"/>
                  </a:cubicBezTo>
                  <a:cubicBezTo>
                    <a:pt x="15146" y="1868"/>
                    <a:pt x="14666" y="2193"/>
                    <a:pt x="14149" y="2430"/>
                  </a:cubicBezTo>
                  <a:cubicBezTo>
                    <a:pt x="13109" y="2908"/>
                    <a:pt x="11951" y="3046"/>
                    <a:pt x="10812" y="3100"/>
                  </a:cubicBezTo>
                  <a:cubicBezTo>
                    <a:pt x="9668" y="3151"/>
                    <a:pt x="8511" y="3137"/>
                    <a:pt x="7362" y="3317"/>
                  </a:cubicBezTo>
                  <a:cubicBezTo>
                    <a:pt x="6788" y="3407"/>
                    <a:pt x="6225" y="3569"/>
                    <a:pt x="5680" y="3768"/>
                  </a:cubicBezTo>
                  <a:cubicBezTo>
                    <a:pt x="5413" y="3885"/>
                    <a:pt x="5138" y="3983"/>
                    <a:pt x="4885" y="4127"/>
                  </a:cubicBezTo>
                  <a:cubicBezTo>
                    <a:pt x="4757" y="4194"/>
                    <a:pt x="4626" y="4259"/>
                    <a:pt x="4499" y="4329"/>
                  </a:cubicBezTo>
                  <a:lnTo>
                    <a:pt x="4129" y="4560"/>
                  </a:lnTo>
                  <a:cubicBezTo>
                    <a:pt x="4003" y="4633"/>
                    <a:pt x="3885" y="4717"/>
                    <a:pt x="3770" y="4805"/>
                  </a:cubicBezTo>
                  <a:lnTo>
                    <a:pt x="3418" y="5064"/>
                  </a:lnTo>
                  <a:lnTo>
                    <a:pt x="3087" y="5349"/>
                  </a:lnTo>
                  <a:lnTo>
                    <a:pt x="2921" y="5491"/>
                  </a:lnTo>
                  <a:lnTo>
                    <a:pt x="2766" y="5643"/>
                  </a:lnTo>
                  <a:lnTo>
                    <a:pt x="2455" y="5950"/>
                  </a:lnTo>
                  <a:lnTo>
                    <a:pt x="2168" y="6278"/>
                  </a:lnTo>
                  <a:cubicBezTo>
                    <a:pt x="1968" y="6490"/>
                    <a:pt x="1809" y="6734"/>
                    <a:pt x="1629" y="6963"/>
                  </a:cubicBezTo>
                  <a:cubicBezTo>
                    <a:pt x="1307" y="7445"/>
                    <a:pt x="999" y="7941"/>
                    <a:pt x="774" y="8477"/>
                  </a:cubicBezTo>
                  <a:cubicBezTo>
                    <a:pt x="645" y="8737"/>
                    <a:pt x="559" y="9016"/>
                    <a:pt x="459" y="9288"/>
                  </a:cubicBezTo>
                  <a:cubicBezTo>
                    <a:pt x="412" y="9426"/>
                    <a:pt x="382" y="9569"/>
                    <a:pt x="342" y="9709"/>
                  </a:cubicBezTo>
                  <a:cubicBezTo>
                    <a:pt x="306" y="9849"/>
                    <a:pt x="262" y="9987"/>
                    <a:pt x="241" y="10131"/>
                  </a:cubicBezTo>
                  <a:cubicBezTo>
                    <a:pt x="1" y="11266"/>
                    <a:pt x="29" y="12460"/>
                    <a:pt x="346" y="13576"/>
                  </a:cubicBezTo>
                  <a:cubicBezTo>
                    <a:pt x="665" y="14685"/>
                    <a:pt x="1299" y="15730"/>
                    <a:pt x="2244" y="16399"/>
                  </a:cubicBezTo>
                  <a:cubicBezTo>
                    <a:pt x="1329" y="15693"/>
                    <a:pt x="726" y="14651"/>
                    <a:pt x="444" y="13550"/>
                  </a:cubicBezTo>
                  <a:cubicBezTo>
                    <a:pt x="153" y="12447"/>
                    <a:pt x="142" y="11275"/>
                    <a:pt x="398" y="10166"/>
                  </a:cubicBezTo>
                  <a:cubicBezTo>
                    <a:pt x="642" y="9055"/>
                    <a:pt x="1132" y="8004"/>
                    <a:pt x="1783" y="7073"/>
                  </a:cubicBezTo>
                  <a:cubicBezTo>
                    <a:pt x="1960" y="6850"/>
                    <a:pt x="2117" y="6611"/>
                    <a:pt x="2314" y="6405"/>
                  </a:cubicBezTo>
                  <a:lnTo>
                    <a:pt x="2597" y="6086"/>
                  </a:lnTo>
                  <a:lnTo>
                    <a:pt x="2902" y="5787"/>
                  </a:lnTo>
                  <a:lnTo>
                    <a:pt x="3055" y="5638"/>
                  </a:lnTo>
                  <a:lnTo>
                    <a:pt x="3218" y="5501"/>
                  </a:lnTo>
                  <a:lnTo>
                    <a:pt x="3543" y="5225"/>
                  </a:lnTo>
                  <a:lnTo>
                    <a:pt x="3886" y="4974"/>
                  </a:lnTo>
                  <a:cubicBezTo>
                    <a:pt x="4001" y="4887"/>
                    <a:pt x="4117" y="4806"/>
                    <a:pt x="4239" y="4735"/>
                  </a:cubicBezTo>
                  <a:lnTo>
                    <a:pt x="4600" y="4507"/>
                  </a:lnTo>
                  <a:cubicBezTo>
                    <a:pt x="4724" y="4438"/>
                    <a:pt x="4850" y="4375"/>
                    <a:pt x="4976" y="4307"/>
                  </a:cubicBezTo>
                  <a:cubicBezTo>
                    <a:pt x="5223" y="4165"/>
                    <a:pt x="5491" y="4069"/>
                    <a:pt x="5749" y="3953"/>
                  </a:cubicBezTo>
                  <a:cubicBezTo>
                    <a:pt x="6283" y="3757"/>
                    <a:pt x="6828" y="3595"/>
                    <a:pt x="7391" y="3504"/>
                  </a:cubicBezTo>
                  <a:cubicBezTo>
                    <a:pt x="8517" y="3319"/>
                    <a:pt x="9669" y="3337"/>
                    <a:pt x="10820" y="3261"/>
                  </a:cubicBezTo>
                  <a:cubicBezTo>
                    <a:pt x="11965" y="3188"/>
                    <a:pt x="13139" y="3030"/>
                    <a:pt x="14191" y="2524"/>
                  </a:cubicBezTo>
                  <a:cubicBezTo>
                    <a:pt x="14711" y="2268"/>
                    <a:pt x="15190" y="1925"/>
                    <a:pt x="15582" y="1499"/>
                  </a:cubicBezTo>
                  <a:cubicBezTo>
                    <a:pt x="15976" y="1076"/>
                    <a:pt x="16276" y="562"/>
                    <a:pt x="164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9" name="Google Shape;2827;p36"/>
            <p:cNvSpPr/>
            <p:nvPr/>
          </p:nvSpPr>
          <p:spPr>
            <a:xfrm>
              <a:off x="2087300" y="924150"/>
              <a:ext cx="371725" cy="490225"/>
            </a:xfrm>
            <a:custGeom>
              <a:avLst/>
              <a:gdLst/>
              <a:ahLst/>
              <a:cxnLst/>
              <a:rect l="l" t="t" r="r" b="b"/>
              <a:pathLst>
                <a:path w="14869" h="19609" extrusionOk="0">
                  <a:moveTo>
                    <a:pt x="14869" y="1"/>
                  </a:moveTo>
                  <a:cubicBezTo>
                    <a:pt x="13972" y="894"/>
                    <a:pt x="12856" y="1523"/>
                    <a:pt x="11691" y="1987"/>
                  </a:cubicBezTo>
                  <a:cubicBezTo>
                    <a:pt x="10527" y="2462"/>
                    <a:pt x="9309" y="2792"/>
                    <a:pt x="8095" y="3136"/>
                  </a:cubicBezTo>
                  <a:cubicBezTo>
                    <a:pt x="6882" y="3479"/>
                    <a:pt x="5670" y="3864"/>
                    <a:pt x="4528" y="4423"/>
                  </a:cubicBezTo>
                  <a:cubicBezTo>
                    <a:pt x="3391" y="4979"/>
                    <a:pt x="2319" y="5743"/>
                    <a:pt x="1556" y="6780"/>
                  </a:cubicBezTo>
                  <a:cubicBezTo>
                    <a:pt x="1177" y="7296"/>
                    <a:pt x="872" y="7865"/>
                    <a:pt x="642" y="8461"/>
                  </a:cubicBezTo>
                  <a:cubicBezTo>
                    <a:pt x="416" y="9058"/>
                    <a:pt x="262" y="9682"/>
                    <a:pt x="174" y="10312"/>
                  </a:cubicBezTo>
                  <a:cubicBezTo>
                    <a:pt x="1" y="11575"/>
                    <a:pt x="97" y="12872"/>
                    <a:pt x="448" y="14095"/>
                  </a:cubicBezTo>
                  <a:cubicBezTo>
                    <a:pt x="811" y="15312"/>
                    <a:pt x="1400" y="16469"/>
                    <a:pt x="2225" y="17434"/>
                  </a:cubicBezTo>
                  <a:cubicBezTo>
                    <a:pt x="3041" y="18407"/>
                    <a:pt x="4102" y="19172"/>
                    <a:pt x="5286" y="19608"/>
                  </a:cubicBezTo>
                  <a:cubicBezTo>
                    <a:pt x="4120" y="19128"/>
                    <a:pt x="3083" y="18353"/>
                    <a:pt x="2304" y="17371"/>
                  </a:cubicBezTo>
                  <a:cubicBezTo>
                    <a:pt x="1504" y="16403"/>
                    <a:pt x="940" y="15255"/>
                    <a:pt x="601" y="14052"/>
                  </a:cubicBezTo>
                  <a:cubicBezTo>
                    <a:pt x="438" y="13448"/>
                    <a:pt x="341" y="12829"/>
                    <a:pt x="293" y="12207"/>
                  </a:cubicBezTo>
                  <a:cubicBezTo>
                    <a:pt x="254" y="11585"/>
                    <a:pt x="270" y="10957"/>
                    <a:pt x="360" y="10339"/>
                  </a:cubicBezTo>
                  <a:cubicBezTo>
                    <a:pt x="449" y="9721"/>
                    <a:pt x="603" y="9114"/>
                    <a:pt x="826" y="8532"/>
                  </a:cubicBezTo>
                  <a:cubicBezTo>
                    <a:pt x="1053" y="7953"/>
                    <a:pt x="1352" y="7403"/>
                    <a:pt x="1721" y="6904"/>
                  </a:cubicBezTo>
                  <a:cubicBezTo>
                    <a:pt x="2453" y="5897"/>
                    <a:pt x="3493" y="5147"/>
                    <a:pt x="4611" y="4593"/>
                  </a:cubicBezTo>
                  <a:cubicBezTo>
                    <a:pt x="5731" y="4034"/>
                    <a:pt x="6936" y="3655"/>
                    <a:pt x="8141" y="3290"/>
                  </a:cubicBezTo>
                  <a:cubicBezTo>
                    <a:pt x="9347" y="2929"/>
                    <a:pt x="10565" y="2580"/>
                    <a:pt x="11730" y="2082"/>
                  </a:cubicBezTo>
                  <a:cubicBezTo>
                    <a:pt x="12889" y="1583"/>
                    <a:pt x="14005" y="928"/>
                    <a:pt x="148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0" name="Google Shape;2828;p36"/>
            <p:cNvSpPr/>
            <p:nvPr/>
          </p:nvSpPr>
          <p:spPr>
            <a:xfrm>
              <a:off x="3119100" y="2258625"/>
              <a:ext cx="95800" cy="90725"/>
            </a:xfrm>
            <a:custGeom>
              <a:avLst/>
              <a:gdLst/>
              <a:ahLst/>
              <a:cxnLst/>
              <a:rect l="l" t="t" r="r" b="b"/>
              <a:pathLst>
                <a:path w="3832" h="3629" extrusionOk="0">
                  <a:moveTo>
                    <a:pt x="3144" y="0"/>
                  </a:moveTo>
                  <a:cubicBezTo>
                    <a:pt x="3001" y="0"/>
                    <a:pt x="2867" y="24"/>
                    <a:pt x="2733" y="41"/>
                  </a:cubicBezTo>
                  <a:cubicBezTo>
                    <a:pt x="2411" y="91"/>
                    <a:pt x="2094" y="171"/>
                    <a:pt x="1785" y="270"/>
                  </a:cubicBezTo>
                  <a:cubicBezTo>
                    <a:pt x="1166" y="465"/>
                    <a:pt x="579" y="733"/>
                    <a:pt x="1" y="1014"/>
                  </a:cubicBezTo>
                  <a:cubicBezTo>
                    <a:pt x="609" y="800"/>
                    <a:pt x="1210" y="574"/>
                    <a:pt x="1827" y="408"/>
                  </a:cubicBezTo>
                  <a:cubicBezTo>
                    <a:pt x="2136" y="327"/>
                    <a:pt x="2449" y="266"/>
                    <a:pt x="2760" y="223"/>
                  </a:cubicBezTo>
                  <a:cubicBezTo>
                    <a:pt x="2881" y="210"/>
                    <a:pt x="3001" y="194"/>
                    <a:pt x="3115" y="194"/>
                  </a:cubicBezTo>
                  <a:cubicBezTo>
                    <a:pt x="3151" y="194"/>
                    <a:pt x="3186" y="196"/>
                    <a:pt x="3220" y="200"/>
                  </a:cubicBezTo>
                  <a:cubicBezTo>
                    <a:pt x="3364" y="211"/>
                    <a:pt x="3491" y="266"/>
                    <a:pt x="3552" y="369"/>
                  </a:cubicBezTo>
                  <a:cubicBezTo>
                    <a:pt x="3616" y="471"/>
                    <a:pt x="3614" y="617"/>
                    <a:pt x="3565" y="744"/>
                  </a:cubicBezTo>
                  <a:cubicBezTo>
                    <a:pt x="3518" y="868"/>
                    <a:pt x="3417" y="981"/>
                    <a:pt x="3302" y="1074"/>
                  </a:cubicBezTo>
                  <a:cubicBezTo>
                    <a:pt x="3184" y="1169"/>
                    <a:pt x="3049" y="1252"/>
                    <a:pt x="2913" y="1341"/>
                  </a:cubicBezTo>
                  <a:lnTo>
                    <a:pt x="2512" y="1609"/>
                  </a:lnTo>
                  <a:cubicBezTo>
                    <a:pt x="1977" y="1964"/>
                    <a:pt x="1448" y="2328"/>
                    <a:pt x="919" y="2695"/>
                  </a:cubicBezTo>
                  <a:lnTo>
                    <a:pt x="903" y="2706"/>
                  </a:lnTo>
                  <a:lnTo>
                    <a:pt x="901" y="2723"/>
                  </a:lnTo>
                  <a:cubicBezTo>
                    <a:pt x="843" y="3024"/>
                    <a:pt x="783" y="3325"/>
                    <a:pt x="733" y="3628"/>
                  </a:cubicBezTo>
                  <a:cubicBezTo>
                    <a:pt x="822" y="3341"/>
                    <a:pt x="898" y="3051"/>
                    <a:pt x="980" y="2761"/>
                  </a:cubicBezTo>
                  <a:lnTo>
                    <a:pt x="980" y="2761"/>
                  </a:lnTo>
                  <a:cubicBezTo>
                    <a:pt x="1526" y="2433"/>
                    <a:pt x="2073" y="2104"/>
                    <a:pt x="2612" y="1765"/>
                  </a:cubicBezTo>
                  <a:cubicBezTo>
                    <a:pt x="2886" y="1589"/>
                    <a:pt x="3156" y="1438"/>
                    <a:pt x="3429" y="1234"/>
                  </a:cubicBezTo>
                  <a:cubicBezTo>
                    <a:pt x="3561" y="1127"/>
                    <a:pt x="3689" y="996"/>
                    <a:pt x="3757" y="819"/>
                  </a:cubicBezTo>
                  <a:cubicBezTo>
                    <a:pt x="3821" y="648"/>
                    <a:pt x="3831" y="441"/>
                    <a:pt x="3723" y="264"/>
                  </a:cubicBezTo>
                  <a:cubicBezTo>
                    <a:pt x="3613" y="85"/>
                    <a:pt x="3405" y="15"/>
                    <a:pt x="3234" y="4"/>
                  </a:cubicBezTo>
                  <a:cubicBezTo>
                    <a:pt x="3204" y="1"/>
                    <a:pt x="3174" y="0"/>
                    <a:pt x="3144" y="0"/>
                  </a:cubicBez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2829;p36"/>
            <p:cNvSpPr/>
            <p:nvPr/>
          </p:nvSpPr>
          <p:spPr>
            <a:xfrm>
              <a:off x="3215325" y="2275175"/>
              <a:ext cx="59525" cy="9150"/>
            </a:xfrm>
            <a:custGeom>
              <a:avLst/>
              <a:gdLst/>
              <a:ahLst/>
              <a:cxnLst/>
              <a:rect l="l" t="t" r="r" b="b"/>
              <a:pathLst>
                <a:path w="2381" h="366" extrusionOk="0">
                  <a:moveTo>
                    <a:pt x="771" y="1"/>
                  </a:moveTo>
                  <a:cubicBezTo>
                    <a:pt x="512" y="1"/>
                    <a:pt x="253" y="27"/>
                    <a:pt x="1" y="94"/>
                  </a:cubicBezTo>
                  <a:cubicBezTo>
                    <a:pt x="406" y="154"/>
                    <a:pt x="799" y="183"/>
                    <a:pt x="1191" y="231"/>
                  </a:cubicBezTo>
                  <a:cubicBezTo>
                    <a:pt x="1585" y="272"/>
                    <a:pt x="1973" y="332"/>
                    <a:pt x="2381" y="365"/>
                  </a:cubicBezTo>
                  <a:cubicBezTo>
                    <a:pt x="2018" y="173"/>
                    <a:pt x="1618" y="74"/>
                    <a:pt x="1214" y="25"/>
                  </a:cubicBezTo>
                  <a:cubicBezTo>
                    <a:pt x="1067" y="9"/>
                    <a:pt x="919" y="1"/>
                    <a:pt x="771" y="1"/>
                  </a:cubicBez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2" name="Google Shape;2830;p36"/>
            <p:cNvSpPr/>
            <p:nvPr/>
          </p:nvSpPr>
          <p:spPr>
            <a:xfrm>
              <a:off x="3168800" y="2298550"/>
              <a:ext cx="55275" cy="59625"/>
            </a:xfrm>
            <a:custGeom>
              <a:avLst/>
              <a:gdLst/>
              <a:ahLst/>
              <a:cxnLst/>
              <a:rect l="l" t="t" r="r" b="b"/>
              <a:pathLst>
                <a:path w="2211" h="2385" extrusionOk="0">
                  <a:moveTo>
                    <a:pt x="2210" y="1"/>
                  </a:moveTo>
                  <a:lnTo>
                    <a:pt x="2210" y="1"/>
                  </a:lnTo>
                  <a:cubicBezTo>
                    <a:pt x="2130" y="197"/>
                    <a:pt x="2060" y="398"/>
                    <a:pt x="1978" y="592"/>
                  </a:cubicBezTo>
                  <a:cubicBezTo>
                    <a:pt x="1902" y="790"/>
                    <a:pt x="1819" y="983"/>
                    <a:pt x="1721" y="1166"/>
                  </a:cubicBezTo>
                  <a:cubicBezTo>
                    <a:pt x="1622" y="1350"/>
                    <a:pt x="1520" y="1529"/>
                    <a:pt x="1393" y="1689"/>
                  </a:cubicBezTo>
                  <a:cubicBezTo>
                    <a:pt x="1267" y="1848"/>
                    <a:pt x="1128" y="2006"/>
                    <a:pt x="965" y="2097"/>
                  </a:cubicBezTo>
                  <a:cubicBezTo>
                    <a:pt x="875" y="2153"/>
                    <a:pt x="770" y="2184"/>
                    <a:pt x="670" y="2184"/>
                  </a:cubicBezTo>
                  <a:cubicBezTo>
                    <a:pt x="596" y="2184"/>
                    <a:pt x="524" y="2167"/>
                    <a:pt x="464" y="2130"/>
                  </a:cubicBezTo>
                  <a:cubicBezTo>
                    <a:pt x="316" y="2048"/>
                    <a:pt x="242" y="1853"/>
                    <a:pt x="202" y="1659"/>
                  </a:cubicBezTo>
                  <a:cubicBezTo>
                    <a:pt x="162" y="1458"/>
                    <a:pt x="144" y="1247"/>
                    <a:pt x="143" y="1039"/>
                  </a:cubicBezTo>
                  <a:cubicBezTo>
                    <a:pt x="136" y="828"/>
                    <a:pt x="153" y="619"/>
                    <a:pt x="175" y="406"/>
                  </a:cubicBezTo>
                  <a:lnTo>
                    <a:pt x="175" y="406"/>
                  </a:lnTo>
                  <a:cubicBezTo>
                    <a:pt x="43" y="813"/>
                    <a:pt x="0" y="1248"/>
                    <a:pt x="44" y="1682"/>
                  </a:cubicBezTo>
                  <a:cubicBezTo>
                    <a:pt x="56" y="1792"/>
                    <a:pt x="78" y="1905"/>
                    <a:pt x="128" y="2012"/>
                  </a:cubicBezTo>
                  <a:cubicBezTo>
                    <a:pt x="176" y="2119"/>
                    <a:pt x="251" y="2227"/>
                    <a:pt x="361" y="2296"/>
                  </a:cubicBezTo>
                  <a:cubicBezTo>
                    <a:pt x="461" y="2358"/>
                    <a:pt x="570" y="2385"/>
                    <a:pt x="679" y="2385"/>
                  </a:cubicBezTo>
                  <a:cubicBezTo>
                    <a:pt x="818" y="2385"/>
                    <a:pt x="955" y="2342"/>
                    <a:pt x="1069" y="2276"/>
                  </a:cubicBezTo>
                  <a:cubicBezTo>
                    <a:pt x="1274" y="2152"/>
                    <a:pt x="1417" y="1981"/>
                    <a:pt x="1549" y="1805"/>
                  </a:cubicBezTo>
                  <a:cubicBezTo>
                    <a:pt x="1677" y="1627"/>
                    <a:pt x="1785" y="1435"/>
                    <a:pt x="1866" y="1235"/>
                  </a:cubicBezTo>
                  <a:cubicBezTo>
                    <a:pt x="2035" y="835"/>
                    <a:pt x="2134" y="419"/>
                    <a:pt x="2210" y="1"/>
                  </a:cubicBez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2831;p36"/>
            <p:cNvSpPr/>
            <p:nvPr/>
          </p:nvSpPr>
          <p:spPr>
            <a:xfrm>
              <a:off x="3209375" y="2297475"/>
              <a:ext cx="29350" cy="11025"/>
            </a:xfrm>
            <a:custGeom>
              <a:avLst/>
              <a:gdLst/>
              <a:ahLst/>
              <a:cxnLst/>
              <a:rect l="l" t="t" r="r" b="b"/>
              <a:pathLst>
                <a:path w="1174" h="441" extrusionOk="0">
                  <a:moveTo>
                    <a:pt x="224" y="1"/>
                  </a:moveTo>
                  <a:cubicBezTo>
                    <a:pt x="150" y="1"/>
                    <a:pt x="75" y="9"/>
                    <a:pt x="1" y="27"/>
                  </a:cubicBezTo>
                  <a:cubicBezTo>
                    <a:pt x="196" y="135"/>
                    <a:pt x="383" y="200"/>
                    <a:pt x="574" y="271"/>
                  </a:cubicBezTo>
                  <a:cubicBezTo>
                    <a:pt x="766" y="335"/>
                    <a:pt x="953" y="403"/>
                    <a:pt x="1173" y="440"/>
                  </a:cubicBezTo>
                  <a:cubicBezTo>
                    <a:pt x="1037" y="262"/>
                    <a:pt x="844" y="151"/>
                    <a:pt x="642" y="77"/>
                  </a:cubicBezTo>
                  <a:cubicBezTo>
                    <a:pt x="508" y="31"/>
                    <a:pt x="367" y="1"/>
                    <a:pt x="224" y="1"/>
                  </a:cubicBez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4" name="Google Shape;2832;p36"/>
            <p:cNvSpPr/>
            <p:nvPr/>
          </p:nvSpPr>
          <p:spPr>
            <a:xfrm>
              <a:off x="3151025" y="2244575"/>
              <a:ext cx="51275" cy="25425"/>
            </a:xfrm>
            <a:custGeom>
              <a:avLst/>
              <a:gdLst/>
              <a:ahLst/>
              <a:cxnLst/>
              <a:rect l="l" t="t" r="r" b="b"/>
              <a:pathLst>
                <a:path w="2051" h="1017" extrusionOk="0">
                  <a:moveTo>
                    <a:pt x="2051" y="0"/>
                  </a:moveTo>
                  <a:lnTo>
                    <a:pt x="2051" y="0"/>
                  </a:lnTo>
                  <a:cubicBezTo>
                    <a:pt x="1851" y="8"/>
                    <a:pt x="1656" y="37"/>
                    <a:pt x="1461" y="72"/>
                  </a:cubicBezTo>
                  <a:cubicBezTo>
                    <a:pt x="1267" y="106"/>
                    <a:pt x="1076" y="160"/>
                    <a:pt x="886" y="228"/>
                  </a:cubicBezTo>
                  <a:cubicBezTo>
                    <a:pt x="699" y="301"/>
                    <a:pt x="513" y="397"/>
                    <a:pt x="356" y="529"/>
                  </a:cubicBezTo>
                  <a:cubicBezTo>
                    <a:pt x="199" y="658"/>
                    <a:pt x="65" y="824"/>
                    <a:pt x="0" y="1016"/>
                  </a:cubicBezTo>
                  <a:cubicBezTo>
                    <a:pt x="276" y="727"/>
                    <a:pt x="605" y="557"/>
                    <a:pt x="960" y="422"/>
                  </a:cubicBezTo>
                  <a:cubicBezTo>
                    <a:pt x="1316" y="285"/>
                    <a:pt x="1695" y="183"/>
                    <a:pt x="2051" y="0"/>
                  </a:cubicBez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5" name="Google Shape;2833;p36"/>
            <p:cNvSpPr/>
            <p:nvPr/>
          </p:nvSpPr>
          <p:spPr>
            <a:xfrm>
              <a:off x="1908525" y="1432225"/>
              <a:ext cx="632875" cy="932450"/>
            </a:xfrm>
            <a:custGeom>
              <a:avLst/>
              <a:gdLst/>
              <a:ahLst/>
              <a:cxnLst/>
              <a:rect l="l" t="t" r="r" b="b"/>
              <a:pathLst>
                <a:path w="25315" h="37298" extrusionOk="0">
                  <a:moveTo>
                    <a:pt x="8735" y="0"/>
                  </a:moveTo>
                  <a:cubicBezTo>
                    <a:pt x="6906" y="3692"/>
                    <a:pt x="4524" y="8717"/>
                    <a:pt x="2924" y="12904"/>
                  </a:cubicBezTo>
                  <a:cubicBezTo>
                    <a:pt x="1" y="20554"/>
                    <a:pt x="3981" y="32744"/>
                    <a:pt x="3981" y="32744"/>
                  </a:cubicBezTo>
                  <a:cubicBezTo>
                    <a:pt x="3981" y="32744"/>
                    <a:pt x="5848" y="34176"/>
                    <a:pt x="11073" y="34423"/>
                  </a:cubicBezTo>
                  <a:cubicBezTo>
                    <a:pt x="11363" y="34437"/>
                    <a:pt x="11646" y="34444"/>
                    <a:pt x="11922" y="34444"/>
                  </a:cubicBezTo>
                  <a:cubicBezTo>
                    <a:pt x="16600" y="34444"/>
                    <a:pt x="19096" y="32557"/>
                    <a:pt x="19096" y="32557"/>
                  </a:cubicBezTo>
                  <a:cubicBezTo>
                    <a:pt x="19096" y="32557"/>
                    <a:pt x="21273" y="36538"/>
                    <a:pt x="22081" y="37036"/>
                  </a:cubicBezTo>
                  <a:cubicBezTo>
                    <a:pt x="22207" y="37113"/>
                    <a:pt x="22423" y="37202"/>
                    <a:pt x="22714" y="37298"/>
                  </a:cubicBezTo>
                  <a:cubicBezTo>
                    <a:pt x="22713" y="36519"/>
                    <a:pt x="22814" y="35527"/>
                    <a:pt x="23207" y="34593"/>
                  </a:cubicBezTo>
                  <a:cubicBezTo>
                    <a:pt x="24023" y="32649"/>
                    <a:pt x="25315" y="32060"/>
                    <a:pt x="25315" y="32060"/>
                  </a:cubicBezTo>
                  <a:lnTo>
                    <a:pt x="21957" y="24099"/>
                  </a:lnTo>
                  <a:cubicBezTo>
                    <a:pt x="21957" y="24099"/>
                    <a:pt x="24382" y="21112"/>
                    <a:pt x="24134" y="17630"/>
                  </a:cubicBezTo>
                  <a:cubicBezTo>
                    <a:pt x="23885" y="14147"/>
                    <a:pt x="16022" y="6194"/>
                    <a:pt x="15640" y="4933"/>
                  </a:cubicBezTo>
                  <a:cubicBezTo>
                    <a:pt x="15463" y="4353"/>
                    <a:pt x="15626" y="3349"/>
                    <a:pt x="15856" y="2432"/>
                  </a:cubicBezTo>
                  <a:cubicBezTo>
                    <a:pt x="13318" y="2303"/>
                    <a:pt x="10822" y="1448"/>
                    <a:pt x="87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2834;p36"/>
            <p:cNvSpPr/>
            <p:nvPr/>
          </p:nvSpPr>
          <p:spPr>
            <a:xfrm>
              <a:off x="2476325" y="2233200"/>
              <a:ext cx="578200" cy="165325"/>
            </a:xfrm>
            <a:custGeom>
              <a:avLst/>
              <a:gdLst/>
              <a:ahLst/>
              <a:cxnLst/>
              <a:rect l="l" t="t" r="r" b="b"/>
              <a:pathLst>
                <a:path w="23128" h="6613" extrusionOk="0">
                  <a:moveTo>
                    <a:pt x="3566" y="0"/>
                  </a:moveTo>
                  <a:cubicBezTo>
                    <a:pt x="2964" y="0"/>
                    <a:pt x="2603" y="21"/>
                    <a:pt x="2603" y="21"/>
                  </a:cubicBezTo>
                  <a:cubicBezTo>
                    <a:pt x="2603" y="21"/>
                    <a:pt x="1311" y="608"/>
                    <a:pt x="495" y="2553"/>
                  </a:cubicBezTo>
                  <a:cubicBezTo>
                    <a:pt x="102" y="3488"/>
                    <a:pt x="2" y="4480"/>
                    <a:pt x="1" y="5258"/>
                  </a:cubicBezTo>
                  <a:cubicBezTo>
                    <a:pt x="1583" y="5780"/>
                    <a:pt x="5357" y="6499"/>
                    <a:pt x="8511" y="6551"/>
                  </a:cubicBezTo>
                  <a:cubicBezTo>
                    <a:pt x="12243" y="6613"/>
                    <a:pt x="23128" y="6613"/>
                    <a:pt x="23128" y="6613"/>
                  </a:cubicBezTo>
                  <a:cubicBezTo>
                    <a:pt x="23128" y="6613"/>
                    <a:pt x="22817" y="5990"/>
                    <a:pt x="22817" y="5183"/>
                  </a:cubicBezTo>
                  <a:cubicBezTo>
                    <a:pt x="22817" y="4375"/>
                    <a:pt x="23128" y="3504"/>
                    <a:pt x="23128" y="3504"/>
                  </a:cubicBezTo>
                  <a:cubicBezTo>
                    <a:pt x="23128" y="3504"/>
                    <a:pt x="12306" y="1327"/>
                    <a:pt x="9072" y="580"/>
                  </a:cubicBezTo>
                  <a:cubicBezTo>
                    <a:pt x="6918" y="83"/>
                    <a:pt x="4765" y="0"/>
                    <a:pt x="3566" y="0"/>
                  </a:cubicBezTo>
                  <a:close/>
                </a:path>
              </a:pathLst>
            </a:custGeom>
            <a:solidFill>
              <a:srgbClr val="F2AF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2835;p36"/>
            <p:cNvSpPr/>
            <p:nvPr/>
          </p:nvSpPr>
          <p:spPr>
            <a:xfrm>
              <a:off x="2164450" y="1627275"/>
              <a:ext cx="293000" cy="407450"/>
            </a:xfrm>
            <a:custGeom>
              <a:avLst/>
              <a:gdLst/>
              <a:ahLst/>
              <a:cxnLst/>
              <a:rect l="l" t="t" r="r" b="b"/>
              <a:pathLst>
                <a:path w="11720" h="16298" extrusionOk="0">
                  <a:moveTo>
                    <a:pt x="1" y="1"/>
                  </a:moveTo>
                  <a:cubicBezTo>
                    <a:pt x="886" y="60"/>
                    <a:pt x="1755" y="283"/>
                    <a:pt x="2565" y="630"/>
                  </a:cubicBezTo>
                  <a:cubicBezTo>
                    <a:pt x="3375" y="973"/>
                    <a:pt x="4130" y="1449"/>
                    <a:pt x="4769" y="2051"/>
                  </a:cubicBezTo>
                  <a:cubicBezTo>
                    <a:pt x="5084" y="2356"/>
                    <a:pt x="5383" y="2678"/>
                    <a:pt x="5641" y="3031"/>
                  </a:cubicBezTo>
                  <a:cubicBezTo>
                    <a:pt x="5707" y="3120"/>
                    <a:pt x="5779" y="3202"/>
                    <a:pt x="5838" y="3295"/>
                  </a:cubicBezTo>
                  <a:lnTo>
                    <a:pt x="6011" y="3575"/>
                  </a:lnTo>
                  <a:cubicBezTo>
                    <a:pt x="6126" y="3761"/>
                    <a:pt x="6247" y="3944"/>
                    <a:pt x="6345" y="4143"/>
                  </a:cubicBezTo>
                  <a:cubicBezTo>
                    <a:pt x="6768" y="4919"/>
                    <a:pt x="7143" y="5722"/>
                    <a:pt x="7522" y="6522"/>
                  </a:cubicBezTo>
                  <a:cubicBezTo>
                    <a:pt x="8277" y="8125"/>
                    <a:pt x="8974" y="9755"/>
                    <a:pt x="9672" y="11386"/>
                  </a:cubicBezTo>
                  <a:cubicBezTo>
                    <a:pt x="10020" y="12201"/>
                    <a:pt x="10361" y="13020"/>
                    <a:pt x="10701" y="13838"/>
                  </a:cubicBezTo>
                  <a:lnTo>
                    <a:pt x="11720" y="16297"/>
                  </a:lnTo>
                  <a:cubicBezTo>
                    <a:pt x="11122" y="14626"/>
                    <a:pt x="10483" y="12971"/>
                    <a:pt x="9817" y="11325"/>
                  </a:cubicBezTo>
                  <a:cubicBezTo>
                    <a:pt x="9153" y="9679"/>
                    <a:pt x="8450" y="8049"/>
                    <a:pt x="7710" y="6435"/>
                  </a:cubicBezTo>
                  <a:cubicBezTo>
                    <a:pt x="7324" y="5635"/>
                    <a:pt x="6942" y="4833"/>
                    <a:pt x="6510" y="4054"/>
                  </a:cubicBezTo>
                  <a:cubicBezTo>
                    <a:pt x="6079" y="3274"/>
                    <a:pt x="5551" y="2529"/>
                    <a:pt x="4878" y="1934"/>
                  </a:cubicBezTo>
                  <a:cubicBezTo>
                    <a:pt x="3542" y="733"/>
                    <a:pt x="1774" y="50"/>
                    <a:pt x="1" y="1"/>
                  </a:cubicBez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2836;p36"/>
            <p:cNvSpPr/>
            <p:nvPr/>
          </p:nvSpPr>
          <p:spPr>
            <a:xfrm>
              <a:off x="2167125" y="1913125"/>
              <a:ext cx="218775" cy="333075"/>
            </a:xfrm>
            <a:custGeom>
              <a:avLst/>
              <a:gdLst/>
              <a:ahLst/>
              <a:cxnLst/>
              <a:rect l="l" t="t" r="r" b="b"/>
              <a:pathLst>
                <a:path w="8751" h="13323" extrusionOk="0">
                  <a:moveTo>
                    <a:pt x="1" y="0"/>
                  </a:moveTo>
                  <a:cubicBezTo>
                    <a:pt x="345" y="568"/>
                    <a:pt x="701" y="1128"/>
                    <a:pt x="1051" y="1692"/>
                  </a:cubicBezTo>
                  <a:lnTo>
                    <a:pt x="2122" y="3374"/>
                  </a:lnTo>
                  <a:cubicBezTo>
                    <a:pt x="2838" y="4494"/>
                    <a:pt x="3566" y="5604"/>
                    <a:pt x="4289" y="6717"/>
                  </a:cubicBezTo>
                  <a:cubicBezTo>
                    <a:pt x="5026" y="7824"/>
                    <a:pt x="5753" y="8935"/>
                    <a:pt x="6497" y="10036"/>
                  </a:cubicBezTo>
                  <a:lnTo>
                    <a:pt x="7615" y="11685"/>
                  </a:lnTo>
                  <a:cubicBezTo>
                    <a:pt x="7994" y="12230"/>
                    <a:pt x="8366" y="12780"/>
                    <a:pt x="8751" y="13322"/>
                  </a:cubicBezTo>
                  <a:cubicBezTo>
                    <a:pt x="8407" y="12754"/>
                    <a:pt x="8050" y="12193"/>
                    <a:pt x="7700" y="11630"/>
                  </a:cubicBezTo>
                  <a:lnTo>
                    <a:pt x="6630" y="9949"/>
                  </a:lnTo>
                  <a:cubicBezTo>
                    <a:pt x="5915" y="8829"/>
                    <a:pt x="5184" y="7720"/>
                    <a:pt x="4463" y="6605"/>
                  </a:cubicBezTo>
                  <a:cubicBezTo>
                    <a:pt x="3726" y="5499"/>
                    <a:pt x="2997" y="4387"/>
                    <a:pt x="2255" y="3288"/>
                  </a:cubicBezTo>
                  <a:lnTo>
                    <a:pt x="1137" y="1637"/>
                  </a:lnTo>
                  <a:cubicBezTo>
                    <a:pt x="758" y="1092"/>
                    <a:pt x="384" y="542"/>
                    <a:pt x="1" y="0"/>
                  </a:cubicBezTo>
                  <a:close/>
                </a:path>
              </a:pathLst>
            </a:custGeom>
            <a:solidFill>
              <a:srgbClr val="0022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9" name="Google Shape;2837;p36"/>
            <p:cNvSpPr/>
            <p:nvPr/>
          </p:nvSpPr>
          <p:spPr>
            <a:xfrm>
              <a:off x="2574000" y="1418075"/>
              <a:ext cx="541500" cy="919900"/>
            </a:xfrm>
            <a:custGeom>
              <a:avLst/>
              <a:gdLst/>
              <a:ahLst/>
              <a:cxnLst/>
              <a:rect l="l" t="t" r="r" b="b"/>
              <a:pathLst>
                <a:path w="21660" h="36796" extrusionOk="0">
                  <a:moveTo>
                    <a:pt x="18791" y="1"/>
                  </a:moveTo>
                  <a:lnTo>
                    <a:pt x="18387" y="25"/>
                  </a:lnTo>
                  <a:cubicBezTo>
                    <a:pt x="18646" y="4473"/>
                    <a:pt x="19234" y="6081"/>
                    <a:pt x="19753" y="7501"/>
                  </a:cubicBezTo>
                  <a:cubicBezTo>
                    <a:pt x="19913" y="7939"/>
                    <a:pt x="20064" y="8352"/>
                    <a:pt x="20204" y="8833"/>
                  </a:cubicBezTo>
                  <a:cubicBezTo>
                    <a:pt x="20719" y="10626"/>
                    <a:pt x="21243" y="12970"/>
                    <a:pt x="20686" y="15204"/>
                  </a:cubicBezTo>
                  <a:cubicBezTo>
                    <a:pt x="20213" y="17106"/>
                    <a:pt x="18645" y="19110"/>
                    <a:pt x="16560" y="19255"/>
                  </a:cubicBezTo>
                  <a:cubicBezTo>
                    <a:pt x="16474" y="19261"/>
                    <a:pt x="16387" y="19264"/>
                    <a:pt x="16301" y="19264"/>
                  </a:cubicBezTo>
                  <a:cubicBezTo>
                    <a:pt x="15396" y="19264"/>
                    <a:pt x="14491" y="18948"/>
                    <a:pt x="13613" y="18641"/>
                  </a:cubicBezTo>
                  <a:lnTo>
                    <a:pt x="13507" y="18604"/>
                  </a:lnTo>
                  <a:cubicBezTo>
                    <a:pt x="11834" y="18020"/>
                    <a:pt x="9882" y="17392"/>
                    <a:pt x="7855" y="17324"/>
                  </a:cubicBezTo>
                  <a:cubicBezTo>
                    <a:pt x="7742" y="17321"/>
                    <a:pt x="7631" y="17319"/>
                    <a:pt x="7520" y="17319"/>
                  </a:cubicBezTo>
                  <a:cubicBezTo>
                    <a:pt x="5483" y="17319"/>
                    <a:pt x="3651" y="17940"/>
                    <a:pt x="2343" y="19086"/>
                  </a:cubicBezTo>
                  <a:cubicBezTo>
                    <a:pt x="739" y="20493"/>
                    <a:pt x="0" y="22783"/>
                    <a:pt x="550" y="24658"/>
                  </a:cubicBezTo>
                  <a:cubicBezTo>
                    <a:pt x="1064" y="26409"/>
                    <a:pt x="2646" y="27767"/>
                    <a:pt x="4489" y="28032"/>
                  </a:cubicBezTo>
                  <a:cubicBezTo>
                    <a:pt x="4755" y="28070"/>
                    <a:pt x="5022" y="28087"/>
                    <a:pt x="5288" y="28087"/>
                  </a:cubicBezTo>
                  <a:cubicBezTo>
                    <a:pt x="6145" y="28087"/>
                    <a:pt x="6996" y="27915"/>
                    <a:pt x="7827" y="27747"/>
                  </a:cubicBezTo>
                  <a:cubicBezTo>
                    <a:pt x="8609" y="27588"/>
                    <a:pt x="9418" y="27425"/>
                    <a:pt x="10211" y="27412"/>
                  </a:cubicBezTo>
                  <a:cubicBezTo>
                    <a:pt x="10244" y="27411"/>
                    <a:pt x="10275" y="27411"/>
                    <a:pt x="10308" y="27411"/>
                  </a:cubicBezTo>
                  <a:cubicBezTo>
                    <a:pt x="11756" y="27411"/>
                    <a:pt x="13121" y="27935"/>
                    <a:pt x="14067" y="28859"/>
                  </a:cubicBezTo>
                  <a:cubicBezTo>
                    <a:pt x="15123" y="29891"/>
                    <a:pt x="15623" y="31436"/>
                    <a:pt x="15343" y="32796"/>
                  </a:cubicBezTo>
                  <a:cubicBezTo>
                    <a:pt x="14890" y="34994"/>
                    <a:pt x="12636" y="36261"/>
                    <a:pt x="10642" y="36378"/>
                  </a:cubicBezTo>
                  <a:cubicBezTo>
                    <a:pt x="10503" y="36386"/>
                    <a:pt x="10365" y="36390"/>
                    <a:pt x="10226" y="36390"/>
                  </a:cubicBezTo>
                  <a:cubicBezTo>
                    <a:pt x="8207" y="36390"/>
                    <a:pt x="6214" y="35564"/>
                    <a:pt x="4445" y="34830"/>
                  </a:cubicBezTo>
                  <a:lnTo>
                    <a:pt x="4289" y="35204"/>
                  </a:lnTo>
                  <a:cubicBezTo>
                    <a:pt x="6094" y="35953"/>
                    <a:pt x="8123" y="36795"/>
                    <a:pt x="10222" y="36795"/>
                  </a:cubicBezTo>
                  <a:cubicBezTo>
                    <a:pt x="10369" y="36795"/>
                    <a:pt x="10517" y="36791"/>
                    <a:pt x="10662" y="36780"/>
                  </a:cubicBezTo>
                  <a:cubicBezTo>
                    <a:pt x="12810" y="36654"/>
                    <a:pt x="15244" y="35273"/>
                    <a:pt x="15738" y="32875"/>
                  </a:cubicBezTo>
                  <a:cubicBezTo>
                    <a:pt x="16046" y="31384"/>
                    <a:pt x="15500" y="29692"/>
                    <a:pt x="14347" y="28568"/>
                  </a:cubicBezTo>
                  <a:cubicBezTo>
                    <a:pt x="13322" y="27566"/>
                    <a:pt x="11853" y="27003"/>
                    <a:pt x="10288" y="27003"/>
                  </a:cubicBezTo>
                  <a:cubicBezTo>
                    <a:pt x="10259" y="27003"/>
                    <a:pt x="10231" y="27003"/>
                    <a:pt x="10202" y="27003"/>
                  </a:cubicBezTo>
                  <a:cubicBezTo>
                    <a:pt x="9372" y="27017"/>
                    <a:pt x="8544" y="27184"/>
                    <a:pt x="7744" y="27346"/>
                  </a:cubicBezTo>
                  <a:cubicBezTo>
                    <a:pt x="6905" y="27516"/>
                    <a:pt x="6100" y="27679"/>
                    <a:pt x="5297" y="27679"/>
                  </a:cubicBezTo>
                  <a:cubicBezTo>
                    <a:pt x="5046" y="27679"/>
                    <a:pt x="4795" y="27663"/>
                    <a:pt x="4544" y="27627"/>
                  </a:cubicBezTo>
                  <a:cubicBezTo>
                    <a:pt x="2881" y="27388"/>
                    <a:pt x="1398" y="26117"/>
                    <a:pt x="936" y="24541"/>
                  </a:cubicBezTo>
                  <a:cubicBezTo>
                    <a:pt x="430" y="22812"/>
                    <a:pt x="1118" y="20695"/>
                    <a:pt x="2607" y="19389"/>
                  </a:cubicBezTo>
                  <a:cubicBezTo>
                    <a:pt x="3843" y="18308"/>
                    <a:pt x="5579" y="17722"/>
                    <a:pt x="7522" y="17722"/>
                  </a:cubicBezTo>
                  <a:cubicBezTo>
                    <a:pt x="7627" y="17722"/>
                    <a:pt x="7733" y="17724"/>
                    <a:pt x="7839" y="17728"/>
                  </a:cubicBezTo>
                  <a:cubicBezTo>
                    <a:pt x="9808" y="17794"/>
                    <a:pt x="11727" y="18411"/>
                    <a:pt x="13371" y="18986"/>
                  </a:cubicBezTo>
                  <a:lnTo>
                    <a:pt x="13477" y="19022"/>
                  </a:lnTo>
                  <a:cubicBezTo>
                    <a:pt x="14388" y="19341"/>
                    <a:pt x="15327" y="19669"/>
                    <a:pt x="16300" y="19669"/>
                  </a:cubicBezTo>
                  <a:cubicBezTo>
                    <a:pt x="16396" y="19669"/>
                    <a:pt x="16491" y="19666"/>
                    <a:pt x="16587" y="19659"/>
                  </a:cubicBezTo>
                  <a:cubicBezTo>
                    <a:pt x="17631" y="19585"/>
                    <a:pt x="18624" y="19094"/>
                    <a:pt x="19461" y="18236"/>
                  </a:cubicBezTo>
                  <a:cubicBezTo>
                    <a:pt x="20229" y="17450"/>
                    <a:pt x="20803" y="16406"/>
                    <a:pt x="21078" y="15301"/>
                  </a:cubicBezTo>
                  <a:cubicBezTo>
                    <a:pt x="21659" y="12973"/>
                    <a:pt x="21124" y="10561"/>
                    <a:pt x="20592" y="8720"/>
                  </a:cubicBezTo>
                  <a:cubicBezTo>
                    <a:pt x="20448" y="8228"/>
                    <a:pt x="20295" y="7807"/>
                    <a:pt x="20133" y="7363"/>
                  </a:cubicBezTo>
                  <a:cubicBezTo>
                    <a:pt x="19599" y="5901"/>
                    <a:pt x="19047" y="4390"/>
                    <a:pt x="18791" y="1"/>
                  </a:cubicBezTo>
                  <a:close/>
                </a:path>
              </a:pathLst>
            </a:custGeom>
            <a:solidFill>
              <a:srgbClr val="CC1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0" name="Google Shape;2838;p36"/>
            <p:cNvSpPr/>
            <p:nvPr/>
          </p:nvSpPr>
          <p:spPr>
            <a:xfrm>
              <a:off x="2656850" y="2252800"/>
              <a:ext cx="61950" cy="102050"/>
            </a:xfrm>
            <a:custGeom>
              <a:avLst/>
              <a:gdLst/>
              <a:ahLst/>
              <a:cxnLst/>
              <a:rect l="l" t="t" r="r" b="b"/>
              <a:pathLst>
                <a:path w="2478" h="4082" extrusionOk="0">
                  <a:moveTo>
                    <a:pt x="1679" y="0"/>
                  </a:moveTo>
                  <a:cubicBezTo>
                    <a:pt x="977" y="0"/>
                    <a:pt x="491" y="1158"/>
                    <a:pt x="290" y="1699"/>
                  </a:cubicBezTo>
                  <a:cubicBezTo>
                    <a:pt x="63" y="2308"/>
                    <a:pt x="0" y="3001"/>
                    <a:pt x="241" y="3606"/>
                  </a:cubicBezTo>
                  <a:cubicBezTo>
                    <a:pt x="334" y="3838"/>
                    <a:pt x="524" y="4081"/>
                    <a:pt x="765" y="4081"/>
                  </a:cubicBezTo>
                  <a:cubicBezTo>
                    <a:pt x="781" y="4081"/>
                    <a:pt x="797" y="4080"/>
                    <a:pt x="813" y="4078"/>
                  </a:cubicBezTo>
                  <a:cubicBezTo>
                    <a:pt x="986" y="4054"/>
                    <a:pt x="1115" y="3910"/>
                    <a:pt x="1214" y="3766"/>
                  </a:cubicBezTo>
                  <a:cubicBezTo>
                    <a:pt x="1429" y="3454"/>
                    <a:pt x="1577" y="3100"/>
                    <a:pt x="1721" y="2748"/>
                  </a:cubicBezTo>
                  <a:cubicBezTo>
                    <a:pt x="1920" y="2269"/>
                    <a:pt x="2118" y="1792"/>
                    <a:pt x="2315" y="1313"/>
                  </a:cubicBezTo>
                  <a:cubicBezTo>
                    <a:pt x="2375" y="1167"/>
                    <a:pt x="2435" y="1022"/>
                    <a:pt x="2449" y="867"/>
                  </a:cubicBezTo>
                  <a:cubicBezTo>
                    <a:pt x="2477" y="573"/>
                    <a:pt x="2325" y="272"/>
                    <a:pt x="2073" y="120"/>
                  </a:cubicBezTo>
                  <a:cubicBezTo>
                    <a:pt x="1935" y="37"/>
                    <a:pt x="1803" y="0"/>
                    <a:pt x="16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1" name="Google Shape;2839;p36"/>
            <p:cNvSpPr/>
            <p:nvPr/>
          </p:nvSpPr>
          <p:spPr>
            <a:xfrm>
              <a:off x="2677300" y="1662475"/>
              <a:ext cx="94300" cy="94250"/>
            </a:xfrm>
            <a:custGeom>
              <a:avLst/>
              <a:gdLst/>
              <a:ahLst/>
              <a:cxnLst/>
              <a:rect l="l" t="t" r="r" b="b"/>
              <a:pathLst>
                <a:path w="3772" h="3770" extrusionOk="0">
                  <a:moveTo>
                    <a:pt x="1885" y="1"/>
                  </a:moveTo>
                  <a:lnTo>
                    <a:pt x="1433" y="1358"/>
                  </a:lnTo>
                  <a:lnTo>
                    <a:pt x="1" y="1886"/>
                  </a:lnTo>
                  <a:lnTo>
                    <a:pt x="1301" y="2396"/>
                  </a:lnTo>
                  <a:lnTo>
                    <a:pt x="1885" y="3770"/>
                  </a:lnTo>
                  <a:lnTo>
                    <a:pt x="2337" y="2506"/>
                  </a:lnTo>
                  <a:lnTo>
                    <a:pt x="3771" y="1886"/>
                  </a:lnTo>
                  <a:lnTo>
                    <a:pt x="2337" y="1292"/>
                  </a:lnTo>
                  <a:lnTo>
                    <a:pt x="188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2" name="Google Shape;2840;p36"/>
            <p:cNvSpPr/>
            <p:nvPr/>
          </p:nvSpPr>
          <p:spPr>
            <a:xfrm>
              <a:off x="2656425" y="1507800"/>
              <a:ext cx="125075" cy="17850"/>
            </a:xfrm>
            <a:custGeom>
              <a:avLst/>
              <a:gdLst/>
              <a:ahLst/>
              <a:cxnLst/>
              <a:rect l="l" t="t" r="r" b="b"/>
              <a:pathLst>
                <a:path w="5003" h="714" extrusionOk="0">
                  <a:moveTo>
                    <a:pt x="2552" y="0"/>
                  </a:moveTo>
                  <a:cubicBezTo>
                    <a:pt x="2535" y="0"/>
                    <a:pt x="2518" y="0"/>
                    <a:pt x="2502" y="0"/>
                  </a:cubicBezTo>
                  <a:cubicBezTo>
                    <a:pt x="2084" y="0"/>
                    <a:pt x="1668" y="24"/>
                    <a:pt x="1251" y="76"/>
                  </a:cubicBezTo>
                  <a:cubicBezTo>
                    <a:pt x="835" y="132"/>
                    <a:pt x="417" y="210"/>
                    <a:pt x="1" y="356"/>
                  </a:cubicBezTo>
                  <a:cubicBezTo>
                    <a:pt x="417" y="504"/>
                    <a:pt x="834" y="581"/>
                    <a:pt x="1251" y="636"/>
                  </a:cubicBezTo>
                  <a:cubicBezTo>
                    <a:pt x="1668" y="689"/>
                    <a:pt x="2084" y="713"/>
                    <a:pt x="2502" y="713"/>
                  </a:cubicBezTo>
                  <a:cubicBezTo>
                    <a:pt x="2918" y="713"/>
                    <a:pt x="3335" y="690"/>
                    <a:pt x="3752" y="637"/>
                  </a:cubicBezTo>
                  <a:cubicBezTo>
                    <a:pt x="4169" y="582"/>
                    <a:pt x="4585" y="505"/>
                    <a:pt x="5003" y="356"/>
                  </a:cubicBezTo>
                  <a:cubicBezTo>
                    <a:pt x="4585" y="207"/>
                    <a:pt x="4169" y="130"/>
                    <a:pt x="3752" y="75"/>
                  </a:cubicBezTo>
                  <a:cubicBezTo>
                    <a:pt x="3351" y="25"/>
                    <a:pt x="2952" y="0"/>
                    <a:pt x="25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3" name="Google Shape;2841;p36"/>
            <p:cNvSpPr/>
            <p:nvPr/>
          </p:nvSpPr>
          <p:spPr>
            <a:xfrm>
              <a:off x="2710025" y="1454225"/>
              <a:ext cx="17875" cy="125075"/>
            </a:xfrm>
            <a:custGeom>
              <a:avLst/>
              <a:gdLst/>
              <a:ahLst/>
              <a:cxnLst/>
              <a:rect l="l" t="t" r="r" b="b"/>
              <a:pathLst>
                <a:path w="715" h="5003" extrusionOk="0">
                  <a:moveTo>
                    <a:pt x="357" y="0"/>
                  </a:moveTo>
                  <a:cubicBezTo>
                    <a:pt x="210" y="417"/>
                    <a:pt x="133" y="833"/>
                    <a:pt x="78" y="1251"/>
                  </a:cubicBezTo>
                  <a:cubicBezTo>
                    <a:pt x="25" y="1667"/>
                    <a:pt x="1" y="2084"/>
                    <a:pt x="1" y="2501"/>
                  </a:cubicBezTo>
                  <a:cubicBezTo>
                    <a:pt x="1" y="2918"/>
                    <a:pt x="24" y="3334"/>
                    <a:pt x="76" y="3752"/>
                  </a:cubicBezTo>
                  <a:cubicBezTo>
                    <a:pt x="131" y="4168"/>
                    <a:pt x="208" y="4585"/>
                    <a:pt x="357" y="5002"/>
                  </a:cubicBezTo>
                  <a:cubicBezTo>
                    <a:pt x="505" y="4586"/>
                    <a:pt x="582" y="4168"/>
                    <a:pt x="638" y="3752"/>
                  </a:cubicBezTo>
                  <a:cubicBezTo>
                    <a:pt x="690" y="3334"/>
                    <a:pt x="715" y="2918"/>
                    <a:pt x="714" y="2501"/>
                  </a:cubicBezTo>
                  <a:cubicBezTo>
                    <a:pt x="714" y="2084"/>
                    <a:pt x="689" y="1667"/>
                    <a:pt x="636" y="1251"/>
                  </a:cubicBezTo>
                  <a:cubicBezTo>
                    <a:pt x="581" y="833"/>
                    <a:pt x="504" y="417"/>
                    <a:pt x="3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4" name="Google Shape;2842;p36"/>
            <p:cNvSpPr/>
            <p:nvPr/>
          </p:nvSpPr>
          <p:spPr>
            <a:xfrm>
              <a:off x="2674750" y="1472550"/>
              <a:ext cx="88425" cy="88375"/>
            </a:xfrm>
            <a:custGeom>
              <a:avLst/>
              <a:gdLst/>
              <a:ahLst/>
              <a:cxnLst/>
              <a:rect l="l" t="t" r="r" b="b"/>
              <a:pathLst>
                <a:path w="3537" h="3535" extrusionOk="0">
                  <a:moveTo>
                    <a:pt x="3537" y="0"/>
                  </a:moveTo>
                  <a:lnTo>
                    <a:pt x="3537" y="0"/>
                  </a:lnTo>
                  <a:cubicBezTo>
                    <a:pt x="3137" y="188"/>
                    <a:pt x="2788" y="430"/>
                    <a:pt x="2454" y="685"/>
                  </a:cubicBezTo>
                  <a:cubicBezTo>
                    <a:pt x="2122" y="943"/>
                    <a:pt x="1811" y="1220"/>
                    <a:pt x="1516" y="1516"/>
                  </a:cubicBezTo>
                  <a:cubicBezTo>
                    <a:pt x="1221" y="1810"/>
                    <a:pt x="945" y="2123"/>
                    <a:pt x="687" y="2454"/>
                  </a:cubicBezTo>
                  <a:cubicBezTo>
                    <a:pt x="431" y="2787"/>
                    <a:pt x="190" y="3136"/>
                    <a:pt x="0" y="3534"/>
                  </a:cubicBezTo>
                  <a:cubicBezTo>
                    <a:pt x="399" y="3345"/>
                    <a:pt x="747" y="3104"/>
                    <a:pt x="1082" y="2849"/>
                  </a:cubicBezTo>
                  <a:cubicBezTo>
                    <a:pt x="1414" y="2591"/>
                    <a:pt x="1726" y="2315"/>
                    <a:pt x="2020" y="2020"/>
                  </a:cubicBezTo>
                  <a:cubicBezTo>
                    <a:pt x="2315" y="1725"/>
                    <a:pt x="2593" y="1414"/>
                    <a:pt x="2851" y="1082"/>
                  </a:cubicBezTo>
                  <a:cubicBezTo>
                    <a:pt x="3107" y="749"/>
                    <a:pt x="3346" y="399"/>
                    <a:pt x="3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5" name="Google Shape;2843;p36"/>
            <p:cNvSpPr/>
            <p:nvPr/>
          </p:nvSpPr>
          <p:spPr>
            <a:xfrm>
              <a:off x="2674750" y="1472550"/>
              <a:ext cx="88375" cy="88375"/>
            </a:xfrm>
            <a:custGeom>
              <a:avLst/>
              <a:gdLst/>
              <a:ahLst/>
              <a:cxnLst/>
              <a:rect l="l" t="t" r="r" b="b"/>
              <a:pathLst>
                <a:path w="3535" h="3535" extrusionOk="0">
                  <a:moveTo>
                    <a:pt x="0" y="0"/>
                  </a:moveTo>
                  <a:lnTo>
                    <a:pt x="0" y="0"/>
                  </a:lnTo>
                  <a:cubicBezTo>
                    <a:pt x="190" y="399"/>
                    <a:pt x="431" y="747"/>
                    <a:pt x="686" y="1081"/>
                  </a:cubicBezTo>
                  <a:cubicBezTo>
                    <a:pt x="944" y="1412"/>
                    <a:pt x="1221" y="1724"/>
                    <a:pt x="1515" y="2018"/>
                  </a:cubicBezTo>
                  <a:cubicBezTo>
                    <a:pt x="1809" y="2314"/>
                    <a:pt x="2121" y="2591"/>
                    <a:pt x="2453" y="2849"/>
                  </a:cubicBezTo>
                  <a:cubicBezTo>
                    <a:pt x="2786" y="3105"/>
                    <a:pt x="3136" y="3345"/>
                    <a:pt x="3535" y="3534"/>
                  </a:cubicBezTo>
                  <a:cubicBezTo>
                    <a:pt x="3345" y="3136"/>
                    <a:pt x="3105" y="2785"/>
                    <a:pt x="2850" y="2452"/>
                  </a:cubicBezTo>
                  <a:cubicBezTo>
                    <a:pt x="2592" y="2121"/>
                    <a:pt x="2315" y="1809"/>
                    <a:pt x="2019" y="1515"/>
                  </a:cubicBezTo>
                  <a:cubicBezTo>
                    <a:pt x="1725" y="1220"/>
                    <a:pt x="1412" y="943"/>
                    <a:pt x="1081" y="685"/>
                  </a:cubicBezTo>
                  <a:cubicBezTo>
                    <a:pt x="747" y="430"/>
                    <a:pt x="399" y="19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6" name="Google Shape;2844;p36"/>
            <p:cNvSpPr/>
            <p:nvPr/>
          </p:nvSpPr>
          <p:spPr>
            <a:xfrm>
              <a:off x="2559975" y="1609750"/>
              <a:ext cx="81150" cy="11600"/>
            </a:xfrm>
            <a:custGeom>
              <a:avLst/>
              <a:gdLst/>
              <a:ahLst/>
              <a:cxnLst/>
              <a:rect l="l" t="t" r="r" b="b"/>
              <a:pathLst>
                <a:path w="3246" h="464" extrusionOk="0">
                  <a:moveTo>
                    <a:pt x="1623" y="1"/>
                  </a:moveTo>
                  <a:cubicBezTo>
                    <a:pt x="1354" y="1"/>
                    <a:pt x="1081" y="17"/>
                    <a:pt x="811" y="50"/>
                  </a:cubicBezTo>
                  <a:cubicBezTo>
                    <a:pt x="543" y="87"/>
                    <a:pt x="271" y="136"/>
                    <a:pt x="1" y="232"/>
                  </a:cubicBezTo>
                  <a:cubicBezTo>
                    <a:pt x="271" y="329"/>
                    <a:pt x="543" y="379"/>
                    <a:pt x="813" y="414"/>
                  </a:cubicBezTo>
                  <a:cubicBezTo>
                    <a:pt x="1082" y="448"/>
                    <a:pt x="1354" y="464"/>
                    <a:pt x="1623" y="464"/>
                  </a:cubicBezTo>
                  <a:cubicBezTo>
                    <a:pt x="1893" y="464"/>
                    <a:pt x="2164" y="448"/>
                    <a:pt x="2434" y="414"/>
                  </a:cubicBezTo>
                  <a:cubicBezTo>
                    <a:pt x="2704" y="379"/>
                    <a:pt x="2975" y="329"/>
                    <a:pt x="3245" y="232"/>
                  </a:cubicBezTo>
                  <a:cubicBezTo>
                    <a:pt x="2975" y="136"/>
                    <a:pt x="2704" y="87"/>
                    <a:pt x="2434" y="50"/>
                  </a:cubicBezTo>
                  <a:cubicBezTo>
                    <a:pt x="2164" y="16"/>
                    <a:pt x="1893" y="1"/>
                    <a:pt x="16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7" name="Google Shape;2845;p36"/>
            <p:cNvSpPr/>
            <p:nvPr/>
          </p:nvSpPr>
          <p:spPr>
            <a:xfrm>
              <a:off x="2594775" y="1574950"/>
              <a:ext cx="11575" cy="81125"/>
            </a:xfrm>
            <a:custGeom>
              <a:avLst/>
              <a:gdLst/>
              <a:ahLst/>
              <a:cxnLst/>
              <a:rect l="l" t="t" r="r" b="b"/>
              <a:pathLst>
                <a:path w="463" h="3245" extrusionOk="0">
                  <a:moveTo>
                    <a:pt x="231" y="0"/>
                  </a:moveTo>
                  <a:cubicBezTo>
                    <a:pt x="134" y="270"/>
                    <a:pt x="85" y="542"/>
                    <a:pt x="50" y="812"/>
                  </a:cubicBezTo>
                  <a:cubicBezTo>
                    <a:pt x="16" y="1082"/>
                    <a:pt x="0" y="1353"/>
                    <a:pt x="0" y="1623"/>
                  </a:cubicBezTo>
                  <a:cubicBezTo>
                    <a:pt x="0" y="1893"/>
                    <a:pt x="16" y="2164"/>
                    <a:pt x="50" y="2434"/>
                  </a:cubicBezTo>
                  <a:cubicBezTo>
                    <a:pt x="85" y="2704"/>
                    <a:pt x="134" y="2975"/>
                    <a:pt x="231" y="3245"/>
                  </a:cubicBezTo>
                  <a:cubicBezTo>
                    <a:pt x="327" y="2975"/>
                    <a:pt x="377" y="2704"/>
                    <a:pt x="413" y="2434"/>
                  </a:cubicBezTo>
                  <a:cubicBezTo>
                    <a:pt x="447" y="2164"/>
                    <a:pt x="463" y="1893"/>
                    <a:pt x="463" y="1623"/>
                  </a:cubicBezTo>
                  <a:cubicBezTo>
                    <a:pt x="463" y="1353"/>
                    <a:pt x="446" y="1081"/>
                    <a:pt x="413" y="812"/>
                  </a:cubicBezTo>
                  <a:cubicBezTo>
                    <a:pt x="377" y="542"/>
                    <a:pt x="327" y="272"/>
                    <a:pt x="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8" name="Google Shape;2846;p36"/>
            <p:cNvSpPr/>
            <p:nvPr/>
          </p:nvSpPr>
          <p:spPr>
            <a:xfrm>
              <a:off x="2571875" y="1586875"/>
              <a:ext cx="57375" cy="57375"/>
            </a:xfrm>
            <a:custGeom>
              <a:avLst/>
              <a:gdLst/>
              <a:ahLst/>
              <a:cxnLst/>
              <a:rect l="l" t="t" r="r" b="b"/>
              <a:pathLst>
                <a:path w="2295" h="2295" extrusionOk="0">
                  <a:moveTo>
                    <a:pt x="2294" y="0"/>
                  </a:moveTo>
                  <a:lnTo>
                    <a:pt x="2294" y="0"/>
                  </a:lnTo>
                  <a:cubicBezTo>
                    <a:pt x="2035" y="123"/>
                    <a:pt x="1808" y="278"/>
                    <a:pt x="1593" y="445"/>
                  </a:cubicBezTo>
                  <a:cubicBezTo>
                    <a:pt x="1378" y="612"/>
                    <a:pt x="1175" y="792"/>
                    <a:pt x="983" y="983"/>
                  </a:cubicBezTo>
                  <a:cubicBezTo>
                    <a:pt x="792" y="1175"/>
                    <a:pt x="613" y="1377"/>
                    <a:pt x="445" y="1592"/>
                  </a:cubicBezTo>
                  <a:cubicBezTo>
                    <a:pt x="279" y="1808"/>
                    <a:pt x="123" y="2035"/>
                    <a:pt x="1" y="2294"/>
                  </a:cubicBezTo>
                  <a:cubicBezTo>
                    <a:pt x="259" y="2171"/>
                    <a:pt x="486" y="2015"/>
                    <a:pt x="702" y="1850"/>
                  </a:cubicBezTo>
                  <a:cubicBezTo>
                    <a:pt x="917" y="1683"/>
                    <a:pt x="1120" y="1503"/>
                    <a:pt x="1310" y="1311"/>
                  </a:cubicBezTo>
                  <a:cubicBezTo>
                    <a:pt x="1502" y="1120"/>
                    <a:pt x="1683" y="917"/>
                    <a:pt x="1849" y="702"/>
                  </a:cubicBezTo>
                  <a:cubicBezTo>
                    <a:pt x="2017" y="486"/>
                    <a:pt x="2172" y="259"/>
                    <a:pt x="22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9" name="Google Shape;2847;p36"/>
            <p:cNvSpPr/>
            <p:nvPr/>
          </p:nvSpPr>
          <p:spPr>
            <a:xfrm>
              <a:off x="2571875" y="1586850"/>
              <a:ext cx="57375" cy="57350"/>
            </a:xfrm>
            <a:custGeom>
              <a:avLst/>
              <a:gdLst/>
              <a:ahLst/>
              <a:cxnLst/>
              <a:rect l="l" t="t" r="r" b="b"/>
              <a:pathLst>
                <a:path w="2295" h="2294" extrusionOk="0">
                  <a:moveTo>
                    <a:pt x="1" y="0"/>
                  </a:moveTo>
                  <a:lnTo>
                    <a:pt x="1" y="0"/>
                  </a:lnTo>
                  <a:cubicBezTo>
                    <a:pt x="124" y="259"/>
                    <a:pt x="279" y="486"/>
                    <a:pt x="445" y="702"/>
                  </a:cubicBezTo>
                  <a:cubicBezTo>
                    <a:pt x="612" y="917"/>
                    <a:pt x="792" y="1120"/>
                    <a:pt x="983" y="1311"/>
                  </a:cubicBezTo>
                  <a:cubicBezTo>
                    <a:pt x="1175" y="1502"/>
                    <a:pt x="1378" y="1683"/>
                    <a:pt x="1593" y="1849"/>
                  </a:cubicBezTo>
                  <a:cubicBezTo>
                    <a:pt x="1808" y="2016"/>
                    <a:pt x="2035" y="2172"/>
                    <a:pt x="2294" y="2294"/>
                  </a:cubicBezTo>
                  <a:cubicBezTo>
                    <a:pt x="2172" y="2035"/>
                    <a:pt x="2017" y="1808"/>
                    <a:pt x="1849" y="1592"/>
                  </a:cubicBezTo>
                  <a:cubicBezTo>
                    <a:pt x="1683" y="1377"/>
                    <a:pt x="1502" y="1175"/>
                    <a:pt x="1310" y="983"/>
                  </a:cubicBezTo>
                  <a:cubicBezTo>
                    <a:pt x="1120" y="791"/>
                    <a:pt x="917" y="613"/>
                    <a:pt x="702" y="444"/>
                  </a:cubicBezTo>
                  <a:cubicBezTo>
                    <a:pt x="485" y="279"/>
                    <a:pt x="259" y="124"/>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 name="Google Shape;2848;p36"/>
            <p:cNvSpPr/>
            <p:nvPr/>
          </p:nvSpPr>
          <p:spPr>
            <a:xfrm>
              <a:off x="1885525" y="1495675"/>
              <a:ext cx="74800" cy="74750"/>
            </a:xfrm>
            <a:custGeom>
              <a:avLst/>
              <a:gdLst/>
              <a:ahLst/>
              <a:cxnLst/>
              <a:rect l="l" t="t" r="r" b="b"/>
              <a:pathLst>
                <a:path w="2992" h="2990" extrusionOk="0">
                  <a:moveTo>
                    <a:pt x="1496" y="0"/>
                  </a:moveTo>
                  <a:lnTo>
                    <a:pt x="1138" y="1025"/>
                  </a:lnTo>
                  <a:lnTo>
                    <a:pt x="1" y="1496"/>
                  </a:lnTo>
                  <a:lnTo>
                    <a:pt x="1138" y="1987"/>
                  </a:lnTo>
                  <a:lnTo>
                    <a:pt x="1496" y="2989"/>
                  </a:lnTo>
                  <a:lnTo>
                    <a:pt x="1961" y="1899"/>
                  </a:lnTo>
                  <a:lnTo>
                    <a:pt x="2992" y="1496"/>
                  </a:lnTo>
                  <a:lnTo>
                    <a:pt x="1856" y="1077"/>
                  </a:lnTo>
                  <a:lnTo>
                    <a:pt x="149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 name="Google Shape;2849;p36"/>
            <p:cNvSpPr/>
            <p:nvPr/>
          </p:nvSpPr>
          <p:spPr>
            <a:xfrm>
              <a:off x="1877700" y="1372900"/>
              <a:ext cx="99200" cy="14200"/>
            </a:xfrm>
            <a:custGeom>
              <a:avLst/>
              <a:gdLst/>
              <a:ahLst/>
              <a:cxnLst/>
              <a:rect l="l" t="t" r="r" b="b"/>
              <a:pathLst>
                <a:path w="3968" h="568" extrusionOk="0">
                  <a:moveTo>
                    <a:pt x="1984" y="0"/>
                  </a:moveTo>
                  <a:cubicBezTo>
                    <a:pt x="1653" y="0"/>
                    <a:pt x="1323" y="20"/>
                    <a:pt x="992" y="61"/>
                  </a:cubicBezTo>
                  <a:cubicBezTo>
                    <a:pt x="662" y="105"/>
                    <a:pt x="331" y="165"/>
                    <a:pt x="1" y="284"/>
                  </a:cubicBezTo>
                  <a:cubicBezTo>
                    <a:pt x="331" y="402"/>
                    <a:pt x="662" y="463"/>
                    <a:pt x="992" y="507"/>
                  </a:cubicBezTo>
                  <a:cubicBezTo>
                    <a:pt x="1323" y="549"/>
                    <a:pt x="1653" y="567"/>
                    <a:pt x="1984" y="567"/>
                  </a:cubicBezTo>
                  <a:cubicBezTo>
                    <a:pt x="2315" y="567"/>
                    <a:pt x="2645" y="549"/>
                    <a:pt x="2976" y="507"/>
                  </a:cubicBezTo>
                  <a:cubicBezTo>
                    <a:pt x="3306" y="463"/>
                    <a:pt x="3637" y="402"/>
                    <a:pt x="3967" y="285"/>
                  </a:cubicBezTo>
                  <a:cubicBezTo>
                    <a:pt x="3637" y="169"/>
                    <a:pt x="3306" y="108"/>
                    <a:pt x="2976" y="61"/>
                  </a:cubicBezTo>
                  <a:cubicBezTo>
                    <a:pt x="2645" y="20"/>
                    <a:pt x="2315" y="0"/>
                    <a:pt x="19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2" name="Google Shape;2850;p36"/>
            <p:cNvSpPr/>
            <p:nvPr/>
          </p:nvSpPr>
          <p:spPr>
            <a:xfrm>
              <a:off x="1920150" y="1330450"/>
              <a:ext cx="14225" cy="99175"/>
            </a:xfrm>
            <a:custGeom>
              <a:avLst/>
              <a:gdLst/>
              <a:ahLst/>
              <a:cxnLst/>
              <a:rect l="l" t="t" r="r" b="b"/>
              <a:pathLst>
                <a:path w="569" h="3967" extrusionOk="0">
                  <a:moveTo>
                    <a:pt x="286" y="0"/>
                  </a:moveTo>
                  <a:cubicBezTo>
                    <a:pt x="168" y="331"/>
                    <a:pt x="108" y="661"/>
                    <a:pt x="61" y="992"/>
                  </a:cubicBezTo>
                  <a:cubicBezTo>
                    <a:pt x="20" y="1322"/>
                    <a:pt x="1" y="1653"/>
                    <a:pt x="1" y="1983"/>
                  </a:cubicBezTo>
                  <a:cubicBezTo>
                    <a:pt x="1" y="2314"/>
                    <a:pt x="20" y="2644"/>
                    <a:pt x="61" y="2975"/>
                  </a:cubicBezTo>
                  <a:cubicBezTo>
                    <a:pt x="105" y="3305"/>
                    <a:pt x="166" y="3636"/>
                    <a:pt x="285" y="3966"/>
                  </a:cubicBezTo>
                  <a:cubicBezTo>
                    <a:pt x="403" y="3636"/>
                    <a:pt x="463" y="3305"/>
                    <a:pt x="507" y="2975"/>
                  </a:cubicBezTo>
                  <a:cubicBezTo>
                    <a:pt x="549" y="2644"/>
                    <a:pt x="568" y="2314"/>
                    <a:pt x="568" y="1983"/>
                  </a:cubicBezTo>
                  <a:cubicBezTo>
                    <a:pt x="568" y="1653"/>
                    <a:pt x="549" y="1322"/>
                    <a:pt x="507" y="992"/>
                  </a:cubicBezTo>
                  <a:cubicBezTo>
                    <a:pt x="463" y="661"/>
                    <a:pt x="403" y="331"/>
                    <a:pt x="2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3" name="Google Shape;2851;p36"/>
            <p:cNvSpPr/>
            <p:nvPr/>
          </p:nvSpPr>
          <p:spPr>
            <a:xfrm>
              <a:off x="1892200" y="1344925"/>
              <a:ext cx="70175" cy="70150"/>
            </a:xfrm>
            <a:custGeom>
              <a:avLst/>
              <a:gdLst/>
              <a:ahLst/>
              <a:cxnLst/>
              <a:rect l="l" t="t" r="r" b="b"/>
              <a:pathLst>
                <a:path w="2807" h="2806" extrusionOk="0">
                  <a:moveTo>
                    <a:pt x="0" y="1"/>
                  </a:moveTo>
                  <a:cubicBezTo>
                    <a:pt x="151" y="319"/>
                    <a:pt x="342" y="596"/>
                    <a:pt x="545" y="860"/>
                  </a:cubicBezTo>
                  <a:cubicBezTo>
                    <a:pt x="748" y="1123"/>
                    <a:pt x="969" y="1371"/>
                    <a:pt x="1203" y="1604"/>
                  </a:cubicBezTo>
                  <a:cubicBezTo>
                    <a:pt x="1437" y="1838"/>
                    <a:pt x="1685" y="2059"/>
                    <a:pt x="1948" y="2263"/>
                  </a:cubicBezTo>
                  <a:cubicBezTo>
                    <a:pt x="2213" y="2464"/>
                    <a:pt x="2489" y="2656"/>
                    <a:pt x="2806" y="2806"/>
                  </a:cubicBezTo>
                  <a:cubicBezTo>
                    <a:pt x="2656" y="2490"/>
                    <a:pt x="2465" y="2213"/>
                    <a:pt x="2262" y="1949"/>
                  </a:cubicBezTo>
                  <a:cubicBezTo>
                    <a:pt x="2057" y="1685"/>
                    <a:pt x="1838" y="1437"/>
                    <a:pt x="1603" y="1203"/>
                  </a:cubicBezTo>
                  <a:cubicBezTo>
                    <a:pt x="1371" y="969"/>
                    <a:pt x="1123" y="749"/>
                    <a:pt x="860" y="545"/>
                  </a:cubicBezTo>
                  <a:cubicBezTo>
                    <a:pt x="594" y="341"/>
                    <a:pt x="318" y="15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4" name="Google Shape;2852;p36"/>
            <p:cNvSpPr/>
            <p:nvPr/>
          </p:nvSpPr>
          <p:spPr>
            <a:xfrm>
              <a:off x="1892200" y="1344950"/>
              <a:ext cx="70175" cy="70175"/>
            </a:xfrm>
            <a:custGeom>
              <a:avLst/>
              <a:gdLst/>
              <a:ahLst/>
              <a:cxnLst/>
              <a:rect l="l" t="t" r="r" b="b"/>
              <a:pathLst>
                <a:path w="2807" h="2807" extrusionOk="0">
                  <a:moveTo>
                    <a:pt x="2806" y="1"/>
                  </a:moveTo>
                  <a:lnTo>
                    <a:pt x="2806" y="1"/>
                  </a:lnTo>
                  <a:cubicBezTo>
                    <a:pt x="2489" y="152"/>
                    <a:pt x="2213" y="342"/>
                    <a:pt x="1948" y="545"/>
                  </a:cubicBezTo>
                  <a:cubicBezTo>
                    <a:pt x="1685" y="750"/>
                    <a:pt x="1437" y="969"/>
                    <a:pt x="1203" y="1204"/>
                  </a:cubicBezTo>
                  <a:cubicBezTo>
                    <a:pt x="969" y="1436"/>
                    <a:pt x="748" y="1684"/>
                    <a:pt x="545" y="1948"/>
                  </a:cubicBezTo>
                  <a:cubicBezTo>
                    <a:pt x="341" y="2213"/>
                    <a:pt x="151" y="2490"/>
                    <a:pt x="0" y="2807"/>
                  </a:cubicBezTo>
                  <a:cubicBezTo>
                    <a:pt x="319" y="2656"/>
                    <a:pt x="595" y="2465"/>
                    <a:pt x="860" y="2263"/>
                  </a:cubicBezTo>
                  <a:cubicBezTo>
                    <a:pt x="1123" y="2059"/>
                    <a:pt x="1370" y="1839"/>
                    <a:pt x="1603" y="1604"/>
                  </a:cubicBezTo>
                  <a:cubicBezTo>
                    <a:pt x="1838" y="1370"/>
                    <a:pt x="2058" y="1122"/>
                    <a:pt x="2262" y="859"/>
                  </a:cubicBezTo>
                  <a:cubicBezTo>
                    <a:pt x="2465" y="595"/>
                    <a:pt x="2656" y="318"/>
                    <a:pt x="28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5" name="Google Shape;2853;p36"/>
            <p:cNvSpPr/>
            <p:nvPr/>
          </p:nvSpPr>
          <p:spPr>
            <a:xfrm>
              <a:off x="1989100" y="1453825"/>
              <a:ext cx="64325" cy="9225"/>
            </a:xfrm>
            <a:custGeom>
              <a:avLst/>
              <a:gdLst/>
              <a:ahLst/>
              <a:cxnLst/>
              <a:rect l="l" t="t" r="r" b="b"/>
              <a:pathLst>
                <a:path w="2573" h="369" extrusionOk="0">
                  <a:moveTo>
                    <a:pt x="1259" y="1"/>
                  </a:moveTo>
                  <a:cubicBezTo>
                    <a:pt x="1055" y="1"/>
                    <a:pt x="850" y="13"/>
                    <a:pt x="644" y="40"/>
                  </a:cubicBezTo>
                  <a:cubicBezTo>
                    <a:pt x="430" y="68"/>
                    <a:pt x="215" y="107"/>
                    <a:pt x="0" y="184"/>
                  </a:cubicBezTo>
                  <a:cubicBezTo>
                    <a:pt x="214" y="261"/>
                    <a:pt x="429" y="300"/>
                    <a:pt x="644" y="328"/>
                  </a:cubicBezTo>
                  <a:cubicBezTo>
                    <a:pt x="856" y="356"/>
                    <a:pt x="1071" y="369"/>
                    <a:pt x="1286" y="369"/>
                  </a:cubicBezTo>
                  <a:cubicBezTo>
                    <a:pt x="1500" y="369"/>
                    <a:pt x="1715" y="356"/>
                    <a:pt x="1929" y="328"/>
                  </a:cubicBezTo>
                  <a:cubicBezTo>
                    <a:pt x="2143" y="300"/>
                    <a:pt x="2358" y="260"/>
                    <a:pt x="2573" y="184"/>
                  </a:cubicBezTo>
                  <a:cubicBezTo>
                    <a:pt x="2358" y="108"/>
                    <a:pt x="2143" y="68"/>
                    <a:pt x="1929" y="41"/>
                  </a:cubicBezTo>
                  <a:cubicBezTo>
                    <a:pt x="1716" y="13"/>
                    <a:pt x="1501" y="1"/>
                    <a:pt x="1286" y="1"/>
                  </a:cubicBezTo>
                  <a:cubicBezTo>
                    <a:pt x="1277" y="1"/>
                    <a:pt x="1268" y="1"/>
                    <a:pt x="12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 name="Google Shape;2854;p36"/>
            <p:cNvSpPr/>
            <p:nvPr/>
          </p:nvSpPr>
          <p:spPr>
            <a:xfrm>
              <a:off x="2016625" y="1426200"/>
              <a:ext cx="9225" cy="64350"/>
            </a:xfrm>
            <a:custGeom>
              <a:avLst/>
              <a:gdLst/>
              <a:ahLst/>
              <a:cxnLst/>
              <a:rect l="l" t="t" r="r" b="b"/>
              <a:pathLst>
                <a:path w="369" h="2574" extrusionOk="0">
                  <a:moveTo>
                    <a:pt x="184" y="1"/>
                  </a:moveTo>
                  <a:cubicBezTo>
                    <a:pt x="108" y="216"/>
                    <a:pt x="68" y="431"/>
                    <a:pt x="42" y="644"/>
                  </a:cubicBezTo>
                  <a:cubicBezTo>
                    <a:pt x="14" y="858"/>
                    <a:pt x="2" y="1073"/>
                    <a:pt x="2" y="1288"/>
                  </a:cubicBezTo>
                  <a:cubicBezTo>
                    <a:pt x="1" y="1501"/>
                    <a:pt x="13" y="1715"/>
                    <a:pt x="41" y="1930"/>
                  </a:cubicBezTo>
                  <a:cubicBezTo>
                    <a:pt x="69" y="2144"/>
                    <a:pt x="108" y="2359"/>
                    <a:pt x="185" y="2573"/>
                  </a:cubicBezTo>
                  <a:cubicBezTo>
                    <a:pt x="262" y="2360"/>
                    <a:pt x="301" y="2145"/>
                    <a:pt x="330" y="1930"/>
                  </a:cubicBezTo>
                  <a:cubicBezTo>
                    <a:pt x="356" y="1717"/>
                    <a:pt x="369" y="1503"/>
                    <a:pt x="369" y="1288"/>
                  </a:cubicBezTo>
                  <a:cubicBezTo>
                    <a:pt x="369" y="1074"/>
                    <a:pt x="356" y="859"/>
                    <a:pt x="328" y="644"/>
                  </a:cubicBezTo>
                  <a:cubicBezTo>
                    <a:pt x="300" y="431"/>
                    <a:pt x="260" y="216"/>
                    <a:pt x="1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 name="Google Shape;2855;p36"/>
            <p:cNvSpPr/>
            <p:nvPr/>
          </p:nvSpPr>
          <p:spPr>
            <a:xfrm>
              <a:off x="1998450" y="1435625"/>
              <a:ext cx="45525" cy="45550"/>
            </a:xfrm>
            <a:custGeom>
              <a:avLst/>
              <a:gdLst/>
              <a:ahLst/>
              <a:cxnLst/>
              <a:rect l="l" t="t" r="r" b="b"/>
              <a:pathLst>
                <a:path w="1821" h="1822" extrusionOk="0">
                  <a:moveTo>
                    <a:pt x="1" y="1"/>
                  </a:moveTo>
                  <a:lnTo>
                    <a:pt x="1" y="1"/>
                  </a:lnTo>
                  <a:cubicBezTo>
                    <a:pt x="99" y="207"/>
                    <a:pt x="221" y="386"/>
                    <a:pt x="353" y="558"/>
                  </a:cubicBezTo>
                  <a:cubicBezTo>
                    <a:pt x="486" y="729"/>
                    <a:pt x="629" y="890"/>
                    <a:pt x="780" y="1042"/>
                  </a:cubicBezTo>
                  <a:cubicBezTo>
                    <a:pt x="932" y="1193"/>
                    <a:pt x="1093" y="1336"/>
                    <a:pt x="1263" y="1468"/>
                  </a:cubicBezTo>
                  <a:cubicBezTo>
                    <a:pt x="1435" y="1600"/>
                    <a:pt x="1616" y="1725"/>
                    <a:pt x="1821" y="1822"/>
                  </a:cubicBezTo>
                  <a:cubicBezTo>
                    <a:pt x="1724" y="1617"/>
                    <a:pt x="1599" y="1438"/>
                    <a:pt x="1468" y="1263"/>
                  </a:cubicBezTo>
                  <a:cubicBezTo>
                    <a:pt x="1336" y="1093"/>
                    <a:pt x="1193" y="932"/>
                    <a:pt x="1042" y="780"/>
                  </a:cubicBezTo>
                  <a:cubicBezTo>
                    <a:pt x="890" y="629"/>
                    <a:pt x="729" y="485"/>
                    <a:pt x="558" y="353"/>
                  </a:cubicBezTo>
                  <a:cubicBezTo>
                    <a:pt x="386" y="222"/>
                    <a:pt x="207" y="98"/>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8" name="Google Shape;2856;p36"/>
            <p:cNvSpPr/>
            <p:nvPr/>
          </p:nvSpPr>
          <p:spPr>
            <a:xfrm>
              <a:off x="1998425" y="1435650"/>
              <a:ext cx="45550" cy="45525"/>
            </a:xfrm>
            <a:custGeom>
              <a:avLst/>
              <a:gdLst/>
              <a:ahLst/>
              <a:cxnLst/>
              <a:rect l="l" t="t" r="r" b="b"/>
              <a:pathLst>
                <a:path w="1822" h="1821" extrusionOk="0">
                  <a:moveTo>
                    <a:pt x="1822" y="1"/>
                  </a:moveTo>
                  <a:cubicBezTo>
                    <a:pt x="1617" y="99"/>
                    <a:pt x="1436" y="222"/>
                    <a:pt x="1263" y="353"/>
                  </a:cubicBezTo>
                  <a:cubicBezTo>
                    <a:pt x="1093" y="486"/>
                    <a:pt x="932" y="629"/>
                    <a:pt x="780" y="780"/>
                  </a:cubicBezTo>
                  <a:cubicBezTo>
                    <a:pt x="629" y="932"/>
                    <a:pt x="486" y="1093"/>
                    <a:pt x="353" y="1263"/>
                  </a:cubicBezTo>
                  <a:cubicBezTo>
                    <a:pt x="222" y="1435"/>
                    <a:pt x="98" y="1615"/>
                    <a:pt x="1" y="1821"/>
                  </a:cubicBezTo>
                  <a:cubicBezTo>
                    <a:pt x="207" y="1724"/>
                    <a:pt x="386" y="1601"/>
                    <a:pt x="558" y="1468"/>
                  </a:cubicBezTo>
                  <a:cubicBezTo>
                    <a:pt x="729" y="1336"/>
                    <a:pt x="890" y="1193"/>
                    <a:pt x="1042" y="1042"/>
                  </a:cubicBezTo>
                  <a:cubicBezTo>
                    <a:pt x="1193" y="890"/>
                    <a:pt x="1336" y="729"/>
                    <a:pt x="1468" y="558"/>
                  </a:cubicBezTo>
                  <a:cubicBezTo>
                    <a:pt x="1600" y="386"/>
                    <a:pt x="1725" y="206"/>
                    <a:pt x="18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9" name="Google Shape;2857;p36"/>
            <p:cNvSpPr/>
            <p:nvPr/>
          </p:nvSpPr>
          <p:spPr>
            <a:xfrm>
              <a:off x="2202250" y="1144450"/>
              <a:ext cx="95875" cy="112450"/>
            </a:xfrm>
            <a:custGeom>
              <a:avLst/>
              <a:gdLst/>
              <a:ahLst/>
              <a:cxnLst/>
              <a:rect l="l" t="t" r="r" b="b"/>
              <a:pathLst>
                <a:path w="3835" h="4498" extrusionOk="0">
                  <a:moveTo>
                    <a:pt x="2213" y="1"/>
                  </a:moveTo>
                  <a:cubicBezTo>
                    <a:pt x="1522" y="1"/>
                    <a:pt x="809" y="451"/>
                    <a:pt x="482" y="1034"/>
                  </a:cubicBezTo>
                  <a:cubicBezTo>
                    <a:pt x="67" y="1777"/>
                    <a:pt x="0" y="2708"/>
                    <a:pt x="307" y="3523"/>
                  </a:cubicBezTo>
                  <a:cubicBezTo>
                    <a:pt x="404" y="3777"/>
                    <a:pt x="538" y="4027"/>
                    <a:pt x="747" y="4208"/>
                  </a:cubicBezTo>
                  <a:cubicBezTo>
                    <a:pt x="979" y="4408"/>
                    <a:pt x="1278" y="4498"/>
                    <a:pt x="1581" y="4498"/>
                  </a:cubicBezTo>
                  <a:cubicBezTo>
                    <a:pt x="1898" y="4498"/>
                    <a:pt x="2220" y="4400"/>
                    <a:pt x="2476" y="4228"/>
                  </a:cubicBezTo>
                  <a:cubicBezTo>
                    <a:pt x="2978" y="3887"/>
                    <a:pt x="3275" y="3325"/>
                    <a:pt x="3474" y="2758"/>
                  </a:cubicBezTo>
                  <a:cubicBezTo>
                    <a:pt x="3733" y="2024"/>
                    <a:pt x="3834" y="1126"/>
                    <a:pt x="3312" y="513"/>
                  </a:cubicBezTo>
                  <a:cubicBezTo>
                    <a:pt x="3005" y="151"/>
                    <a:pt x="2613" y="1"/>
                    <a:pt x="2213" y="1"/>
                  </a:cubicBezTo>
                  <a:close/>
                </a:path>
              </a:pathLst>
            </a:custGeom>
            <a:solidFill>
              <a:srgbClr val="F2AF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0" name="Google Shape;2858;p36"/>
            <p:cNvSpPr/>
            <p:nvPr/>
          </p:nvSpPr>
          <p:spPr>
            <a:xfrm>
              <a:off x="2211100" y="1156100"/>
              <a:ext cx="67550" cy="90125"/>
            </a:xfrm>
            <a:custGeom>
              <a:avLst/>
              <a:gdLst/>
              <a:ahLst/>
              <a:cxnLst/>
              <a:rect l="l" t="t" r="r" b="b"/>
              <a:pathLst>
                <a:path w="2702" h="3605" extrusionOk="0">
                  <a:moveTo>
                    <a:pt x="1731" y="0"/>
                  </a:moveTo>
                  <a:cubicBezTo>
                    <a:pt x="1659" y="0"/>
                    <a:pt x="1587" y="8"/>
                    <a:pt x="1517" y="22"/>
                  </a:cubicBezTo>
                  <a:cubicBezTo>
                    <a:pt x="1278" y="72"/>
                    <a:pt x="1063" y="192"/>
                    <a:pt x="854" y="314"/>
                  </a:cubicBezTo>
                  <a:cubicBezTo>
                    <a:pt x="854" y="314"/>
                    <a:pt x="0" y="1203"/>
                    <a:pt x="255" y="2316"/>
                  </a:cubicBezTo>
                  <a:cubicBezTo>
                    <a:pt x="509" y="3432"/>
                    <a:pt x="1431" y="3604"/>
                    <a:pt x="1431" y="3604"/>
                  </a:cubicBezTo>
                  <a:cubicBezTo>
                    <a:pt x="1262" y="3377"/>
                    <a:pt x="1157" y="3106"/>
                    <a:pt x="1135" y="2828"/>
                  </a:cubicBezTo>
                  <a:cubicBezTo>
                    <a:pt x="1130" y="2773"/>
                    <a:pt x="1129" y="2714"/>
                    <a:pt x="1156" y="2667"/>
                  </a:cubicBezTo>
                  <a:cubicBezTo>
                    <a:pt x="1205" y="2573"/>
                    <a:pt x="1329" y="2551"/>
                    <a:pt x="1437" y="2538"/>
                  </a:cubicBezTo>
                  <a:lnTo>
                    <a:pt x="2089" y="2464"/>
                  </a:lnTo>
                  <a:cubicBezTo>
                    <a:pt x="2133" y="2458"/>
                    <a:pt x="2178" y="2453"/>
                    <a:pt x="2213" y="2427"/>
                  </a:cubicBezTo>
                  <a:cubicBezTo>
                    <a:pt x="2252" y="2400"/>
                    <a:pt x="2270" y="2354"/>
                    <a:pt x="2286" y="2310"/>
                  </a:cubicBezTo>
                  <a:cubicBezTo>
                    <a:pt x="2494" y="1750"/>
                    <a:pt x="2702" y="1136"/>
                    <a:pt x="2498" y="563"/>
                  </a:cubicBezTo>
                  <a:cubicBezTo>
                    <a:pt x="2443" y="409"/>
                    <a:pt x="2357" y="259"/>
                    <a:pt x="2224" y="156"/>
                  </a:cubicBezTo>
                  <a:cubicBezTo>
                    <a:pt x="2085" y="47"/>
                    <a:pt x="1908" y="0"/>
                    <a:pt x="1731" y="0"/>
                  </a:cubicBezTo>
                  <a:close/>
                </a:path>
              </a:pathLst>
            </a:custGeom>
            <a:solidFill>
              <a:srgbClr val="F2AF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1" name="Google Shape;2859;p36"/>
            <p:cNvSpPr/>
            <p:nvPr/>
          </p:nvSpPr>
          <p:spPr>
            <a:xfrm>
              <a:off x="2232400" y="1154025"/>
              <a:ext cx="47225" cy="92225"/>
            </a:xfrm>
            <a:custGeom>
              <a:avLst/>
              <a:gdLst/>
              <a:ahLst/>
              <a:cxnLst/>
              <a:rect l="l" t="t" r="r" b="b"/>
              <a:pathLst>
                <a:path w="1889" h="3689" extrusionOk="0">
                  <a:moveTo>
                    <a:pt x="937" y="1"/>
                  </a:moveTo>
                  <a:cubicBezTo>
                    <a:pt x="847" y="1"/>
                    <a:pt x="758" y="13"/>
                    <a:pt x="675" y="34"/>
                  </a:cubicBezTo>
                  <a:cubicBezTo>
                    <a:pt x="416" y="102"/>
                    <a:pt x="200" y="245"/>
                    <a:pt x="1" y="398"/>
                  </a:cubicBezTo>
                  <a:cubicBezTo>
                    <a:pt x="232" y="299"/>
                    <a:pt x="464" y="196"/>
                    <a:pt x="697" y="174"/>
                  </a:cubicBezTo>
                  <a:cubicBezTo>
                    <a:pt x="734" y="169"/>
                    <a:pt x="772" y="167"/>
                    <a:pt x="809" y="167"/>
                  </a:cubicBezTo>
                  <a:cubicBezTo>
                    <a:pt x="1005" y="167"/>
                    <a:pt x="1195" y="228"/>
                    <a:pt x="1321" y="349"/>
                  </a:cubicBezTo>
                  <a:cubicBezTo>
                    <a:pt x="1469" y="496"/>
                    <a:pt x="1551" y="723"/>
                    <a:pt x="1574" y="949"/>
                  </a:cubicBezTo>
                  <a:cubicBezTo>
                    <a:pt x="1602" y="1176"/>
                    <a:pt x="1575" y="1412"/>
                    <a:pt x="1518" y="1644"/>
                  </a:cubicBezTo>
                  <a:cubicBezTo>
                    <a:pt x="1467" y="1879"/>
                    <a:pt x="1385" y="2111"/>
                    <a:pt x="1302" y="2346"/>
                  </a:cubicBezTo>
                  <a:cubicBezTo>
                    <a:pt x="1292" y="2375"/>
                    <a:pt x="1284" y="2396"/>
                    <a:pt x="1280" y="2402"/>
                  </a:cubicBezTo>
                  <a:cubicBezTo>
                    <a:pt x="1274" y="2409"/>
                    <a:pt x="1283" y="2404"/>
                    <a:pt x="1274" y="2409"/>
                  </a:cubicBezTo>
                  <a:cubicBezTo>
                    <a:pt x="1255" y="2419"/>
                    <a:pt x="1173" y="2426"/>
                    <a:pt x="1116" y="2436"/>
                  </a:cubicBezTo>
                  <a:cubicBezTo>
                    <a:pt x="992" y="2452"/>
                    <a:pt x="868" y="2471"/>
                    <a:pt x="745" y="2492"/>
                  </a:cubicBezTo>
                  <a:lnTo>
                    <a:pt x="557" y="2521"/>
                  </a:lnTo>
                  <a:cubicBezTo>
                    <a:pt x="492" y="2532"/>
                    <a:pt x="421" y="2546"/>
                    <a:pt x="346" y="2585"/>
                  </a:cubicBezTo>
                  <a:cubicBezTo>
                    <a:pt x="271" y="2620"/>
                    <a:pt x="200" y="2716"/>
                    <a:pt x="197" y="2801"/>
                  </a:cubicBezTo>
                  <a:cubicBezTo>
                    <a:pt x="191" y="2885"/>
                    <a:pt x="207" y="2946"/>
                    <a:pt x="219" y="3011"/>
                  </a:cubicBezTo>
                  <a:cubicBezTo>
                    <a:pt x="277" y="3268"/>
                    <a:pt x="400" y="3506"/>
                    <a:pt x="576" y="3688"/>
                  </a:cubicBezTo>
                  <a:cubicBezTo>
                    <a:pt x="451" y="3468"/>
                    <a:pt x="374" y="3230"/>
                    <a:pt x="360" y="2990"/>
                  </a:cubicBezTo>
                  <a:cubicBezTo>
                    <a:pt x="357" y="2931"/>
                    <a:pt x="351" y="2866"/>
                    <a:pt x="362" y="2824"/>
                  </a:cubicBezTo>
                  <a:cubicBezTo>
                    <a:pt x="373" y="2784"/>
                    <a:pt x="391" y="2769"/>
                    <a:pt x="432" y="2753"/>
                  </a:cubicBezTo>
                  <a:cubicBezTo>
                    <a:pt x="509" y="2723"/>
                    <a:pt x="646" y="2724"/>
                    <a:pt x="770" y="2713"/>
                  </a:cubicBezTo>
                  <a:cubicBezTo>
                    <a:pt x="895" y="2705"/>
                    <a:pt x="1021" y="2696"/>
                    <a:pt x="1146" y="2685"/>
                  </a:cubicBezTo>
                  <a:cubicBezTo>
                    <a:pt x="1213" y="2675"/>
                    <a:pt x="1258" y="2681"/>
                    <a:pt x="1359" y="2656"/>
                  </a:cubicBezTo>
                  <a:cubicBezTo>
                    <a:pt x="1409" y="2643"/>
                    <a:pt x="1473" y="2597"/>
                    <a:pt x="1501" y="2552"/>
                  </a:cubicBezTo>
                  <a:cubicBezTo>
                    <a:pt x="1533" y="2508"/>
                    <a:pt x="1547" y="2470"/>
                    <a:pt x="1559" y="2439"/>
                  </a:cubicBezTo>
                  <a:cubicBezTo>
                    <a:pt x="1650" y="2204"/>
                    <a:pt x="1739" y="1963"/>
                    <a:pt x="1800" y="1708"/>
                  </a:cubicBezTo>
                  <a:cubicBezTo>
                    <a:pt x="1857" y="1454"/>
                    <a:pt x="1888" y="1182"/>
                    <a:pt x="1846" y="911"/>
                  </a:cubicBezTo>
                  <a:cubicBezTo>
                    <a:pt x="1800" y="646"/>
                    <a:pt x="1703" y="369"/>
                    <a:pt x="1472" y="178"/>
                  </a:cubicBezTo>
                  <a:cubicBezTo>
                    <a:pt x="1313" y="51"/>
                    <a:pt x="1123" y="1"/>
                    <a:pt x="937" y="1"/>
                  </a:cubicBezTo>
                  <a:close/>
                </a:path>
              </a:pathLst>
            </a:custGeom>
            <a:solidFill>
              <a:srgbClr val="102D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2" name="Google Shape;2860;p36"/>
            <p:cNvSpPr/>
            <p:nvPr/>
          </p:nvSpPr>
          <p:spPr>
            <a:xfrm>
              <a:off x="2204650" y="1253500"/>
              <a:ext cx="56750" cy="56750"/>
            </a:xfrm>
            <a:custGeom>
              <a:avLst/>
              <a:gdLst/>
              <a:ahLst/>
              <a:cxnLst/>
              <a:rect l="l" t="t" r="r" b="b"/>
              <a:pathLst>
                <a:path w="2270" h="2270" extrusionOk="0">
                  <a:moveTo>
                    <a:pt x="1135" y="0"/>
                  </a:moveTo>
                  <a:cubicBezTo>
                    <a:pt x="508" y="0"/>
                    <a:pt x="0" y="508"/>
                    <a:pt x="0" y="1135"/>
                  </a:cubicBezTo>
                  <a:cubicBezTo>
                    <a:pt x="0" y="1762"/>
                    <a:pt x="508" y="2270"/>
                    <a:pt x="1135" y="2270"/>
                  </a:cubicBezTo>
                  <a:cubicBezTo>
                    <a:pt x="1762" y="2270"/>
                    <a:pt x="2270" y="1762"/>
                    <a:pt x="2270" y="1135"/>
                  </a:cubicBezTo>
                  <a:cubicBezTo>
                    <a:pt x="2270" y="508"/>
                    <a:pt x="1762" y="0"/>
                    <a:pt x="11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3" name="Google Shape;2861;p36"/>
            <p:cNvSpPr/>
            <p:nvPr/>
          </p:nvSpPr>
          <p:spPr>
            <a:xfrm>
              <a:off x="2393075" y="1270450"/>
              <a:ext cx="64175" cy="42450"/>
            </a:xfrm>
            <a:custGeom>
              <a:avLst/>
              <a:gdLst/>
              <a:ahLst/>
              <a:cxnLst/>
              <a:rect l="l" t="t" r="r" b="b"/>
              <a:pathLst>
                <a:path w="2567" h="1698" extrusionOk="0">
                  <a:moveTo>
                    <a:pt x="939" y="1"/>
                  </a:moveTo>
                  <a:cubicBezTo>
                    <a:pt x="566" y="1"/>
                    <a:pt x="260" y="145"/>
                    <a:pt x="158" y="406"/>
                  </a:cubicBezTo>
                  <a:cubicBezTo>
                    <a:pt x="0" y="805"/>
                    <a:pt x="378" y="1327"/>
                    <a:pt x="999" y="1573"/>
                  </a:cubicBezTo>
                  <a:cubicBezTo>
                    <a:pt x="1214" y="1657"/>
                    <a:pt x="1429" y="1697"/>
                    <a:pt x="1626" y="1697"/>
                  </a:cubicBezTo>
                  <a:cubicBezTo>
                    <a:pt x="2000" y="1697"/>
                    <a:pt x="2307" y="1553"/>
                    <a:pt x="2410" y="1292"/>
                  </a:cubicBezTo>
                  <a:cubicBezTo>
                    <a:pt x="2566" y="892"/>
                    <a:pt x="2190" y="370"/>
                    <a:pt x="1568" y="125"/>
                  </a:cubicBezTo>
                  <a:cubicBezTo>
                    <a:pt x="1353" y="41"/>
                    <a:pt x="1137" y="1"/>
                    <a:pt x="939" y="1"/>
                  </a:cubicBezTo>
                  <a:close/>
                </a:path>
              </a:pathLst>
            </a:custGeom>
            <a:solidFill>
              <a:srgbClr val="E77B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 name="Rectangle 3"/>
          <p:cNvSpPr/>
          <p:nvPr/>
        </p:nvSpPr>
        <p:spPr>
          <a:xfrm>
            <a:off x="372140" y="983490"/>
            <a:ext cx="6318472" cy="400110"/>
          </a:xfrm>
          <a:prstGeom prst="rect">
            <a:avLst/>
          </a:prstGeom>
        </p:spPr>
        <p:txBody>
          <a:bodyPr wrap="square">
            <a:spAutoFit/>
          </a:bodyPr>
          <a:lstStyle/>
          <a:p>
            <a:r>
              <a:rPr lang="vi-VN" sz="2000" b="1" dirty="0">
                <a:solidFill>
                  <a:schemeClr val="tx2">
                    <a:lumMod val="50000"/>
                  </a:schemeClr>
                </a:solidFill>
              </a:rPr>
              <a:t>Bài 1. </a:t>
            </a:r>
            <a:r>
              <a:rPr lang="en-US" sz="2000" dirty="0" err="1">
                <a:solidFill>
                  <a:schemeClr val="tx2">
                    <a:lumMod val="50000"/>
                  </a:schemeClr>
                </a:solidFill>
              </a:rPr>
              <a:t>Hiến</a:t>
            </a:r>
            <a:r>
              <a:rPr lang="en-US" sz="2000" dirty="0">
                <a:solidFill>
                  <a:schemeClr val="tx2">
                    <a:lumMod val="50000"/>
                  </a:schemeClr>
                </a:solidFill>
              </a:rPr>
              <a:t> </a:t>
            </a:r>
            <a:r>
              <a:rPr lang="en-US" sz="2000" dirty="0" err="1">
                <a:solidFill>
                  <a:schemeClr val="tx2">
                    <a:lumMod val="50000"/>
                  </a:schemeClr>
                </a:solidFill>
              </a:rPr>
              <a:t>máu</a:t>
            </a:r>
            <a:r>
              <a:rPr lang="en-US" sz="2000" dirty="0">
                <a:solidFill>
                  <a:schemeClr val="tx2">
                    <a:lumMod val="50000"/>
                  </a:schemeClr>
                </a:solidFill>
              </a:rPr>
              <a:t> </a:t>
            </a:r>
            <a:r>
              <a:rPr lang="en-US" sz="2000" dirty="0" err="1">
                <a:solidFill>
                  <a:schemeClr val="tx2">
                    <a:lumMod val="50000"/>
                  </a:schemeClr>
                </a:solidFill>
              </a:rPr>
              <a:t>có</a:t>
            </a:r>
            <a:r>
              <a:rPr lang="en-US" sz="2000" dirty="0">
                <a:solidFill>
                  <a:schemeClr val="tx2">
                    <a:lumMod val="50000"/>
                  </a:schemeClr>
                </a:solidFill>
              </a:rPr>
              <a:t> </a:t>
            </a:r>
            <a:r>
              <a:rPr lang="en-US" sz="2000" dirty="0" err="1">
                <a:solidFill>
                  <a:schemeClr val="tx2">
                    <a:lumMod val="50000"/>
                  </a:schemeClr>
                </a:solidFill>
              </a:rPr>
              <a:t>hại</a:t>
            </a:r>
            <a:r>
              <a:rPr lang="en-US" sz="2000" dirty="0">
                <a:solidFill>
                  <a:schemeClr val="tx2">
                    <a:lumMod val="50000"/>
                  </a:schemeClr>
                </a:solidFill>
              </a:rPr>
              <a:t> </a:t>
            </a:r>
            <a:r>
              <a:rPr lang="en-US" sz="2000" dirty="0" err="1">
                <a:solidFill>
                  <a:schemeClr val="tx2">
                    <a:lumMod val="50000"/>
                  </a:schemeClr>
                </a:solidFill>
              </a:rPr>
              <a:t>cho</a:t>
            </a:r>
            <a:r>
              <a:rPr lang="en-US" sz="2000" dirty="0">
                <a:solidFill>
                  <a:schemeClr val="tx2">
                    <a:lumMod val="50000"/>
                  </a:schemeClr>
                </a:solidFill>
              </a:rPr>
              <a:t> </a:t>
            </a:r>
            <a:r>
              <a:rPr lang="en-US" sz="2000" dirty="0" err="1">
                <a:solidFill>
                  <a:schemeClr val="tx2">
                    <a:lumMod val="50000"/>
                  </a:schemeClr>
                </a:solidFill>
              </a:rPr>
              <a:t>sức</a:t>
            </a:r>
            <a:r>
              <a:rPr lang="en-US" sz="2000" dirty="0">
                <a:solidFill>
                  <a:schemeClr val="tx2">
                    <a:lumMod val="50000"/>
                  </a:schemeClr>
                </a:solidFill>
              </a:rPr>
              <a:t> </a:t>
            </a:r>
            <a:r>
              <a:rPr lang="en-US" sz="2000" dirty="0" err="1">
                <a:solidFill>
                  <a:schemeClr val="tx2">
                    <a:lumMod val="50000"/>
                  </a:schemeClr>
                </a:solidFill>
              </a:rPr>
              <a:t>khoẻ</a:t>
            </a:r>
            <a:r>
              <a:rPr lang="en-US" sz="2000" dirty="0">
                <a:solidFill>
                  <a:schemeClr val="tx2">
                    <a:lumMod val="50000"/>
                  </a:schemeClr>
                </a:solidFill>
              </a:rPr>
              <a:t> </a:t>
            </a:r>
            <a:r>
              <a:rPr lang="en-US" sz="2000" dirty="0" err="1">
                <a:solidFill>
                  <a:schemeClr val="tx2">
                    <a:lumMod val="50000"/>
                  </a:schemeClr>
                </a:solidFill>
              </a:rPr>
              <a:t>không</a:t>
            </a:r>
            <a:r>
              <a:rPr lang="en-US" sz="2000" dirty="0">
                <a:solidFill>
                  <a:schemeClr val="tx2">
                    <a:lumMod val="50000"/>
                  </a:schemeClr>
                </a:solidFill>
              </a:rPr>
              <a:t>? </a:t>
            </a:r>
            <a:r>
              <a:rPr lang="en-US" sz="2000" dirty="0" err="1">
                <a:solidFill>
                  <a:schemeClr val="tx2">
                    <a:lumMod val="50000"/>
                  </a:schemeClr>
                </a:solidFill>
              </a:rPr>
              <a:t>Vì</a:t>
            </a:r>
            <a:r>
              <a:rPr lang="en-US" sz="2000" dirty="0">
                <a:solidFill>
                  <a:schemeClr val="tx2">
                    <a:lumMod val="50000"/>
                  </a:schemeClr>
                </a:solidFill>
              </a:rPr>
              <a:t> </a:t>
            </a:r>
            <a:r>
              <a:rPr lang="en-US" sz="2000" dirty="0" err="1">
                <a:solidFill>
                  <a:schemeClr val="tx2">
                    <a:lumMod val="50000"/>
                  </a:schemeClr>
                </a:solidFill>
              </a:rPr>
              <a:t>sao</a:t>
            </a:r>
            <a:r>
              <a:rPr lang="en-US" sz="2000" dirty="0">
                <a:solidFill>
                  <a:schemeClr val="tx2">
                    <a:lumMod val="50000"/>
                  </a:schemeClr>
                </a:solidFill>
              </a:rPr>
              <a:t>?</a:t>
            </a:r>
          </a:p>
        </p:txBody>
      </p:sp>
      <p:grpSp>
        <p:nvGrpSpPr>
          <p:cNvPr id="7" name="Group 6"/>
          <p:cNvGrpSpPr/>
          <p:nvPr/>
        </p:nvGrpSpPr>
        <p:grpSpPr>
          <a:xfrm>
            <a:off x="213259" y="1513542"/>
            <a:ext cx="6466837" cy="3360484"/>
            <a:chOff x="223775" y="1675511"/>
            <a:chExt cx="6466837" cy="3360484"/>
          </a:xfrm>
        </p:grpSpPr>
        <p:sp>
          <p:nvSpPr>
            <p:cNvPr id="5" name="Rectangle 4"/>
            <p:cNvSpPr/>
            <p:nvPr/>
          </p:nvSpPr>
          <p:spPr>
            <a:xfrm>
              <a:off x="223775" y="1675511"/>
              <a:ext cx="6466837" cy="1477328"/>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dirty="0"/>
                <a:t>Hiến máu </a:t>
              </a:r>
              <a:r>
                <a:rPr lang="vi-VN" sz="2000" b="1" dirty="0"/>
                <a:t>không</a:t>
              </a:r>
              <a:r>
                <a:rPr lang="vi-VN" sz="2000" dirty="0"/>
                <a:t> có hại cho sức khỏe nếu thể tích máu hiến phù hợp với thể trạng, tần suất hiến hợp lí.</a:t>
              </a:r>
            </a:p>
            <a:p>
              <a:pPr marL="342900" indent="-342900" algn="just">
                <a:lnSpc>
                  <a:spcPct val="150000"/>
                </a:lnSpc>
                <a:buFont typeface="Wingdings" panose="05000000000000000000" pitchFamily="2" charset="2"/>
                <a:buChar char="Ø"/>
              </a:pPr>
              <a:r>
                <a:rPr lang="vi-VN" sz="2000" dirty="0"/>
                <a:t>Giải thích:</a:t>
              </a:r>
            </a:p>
          </p:txBody>
        </p:sp>
        <p:sp>
          <p:nvSpPr>
            <p:cNvPr id="6" name="Rectangle 5"/>
            <p:cNvSpPr/>
            <p:nvPr/>
          </p:nvSpPr>
          <p:spPr>
            <a:xfrm>
              <a:off x="637130" y="3097003"/>
              <a:ext cx="5973629" cy="1938992"/>
            </a:xfrm>
            <a:prstGeom prst="rect">
              <a:avLst/>
            </a:prstGeom>
          </p:spPr>
          <p:txBody>
            <a:bodyPr wrap="square">
              <a:spAutoFit/>
            </a:bodyPr>
            <a:lstStyle/>
            <a:p>
              <a:pPr marL="342900" lvl="6" indent="-342900" algn="just">
                <a:lnSpc>
                  <a:spcPct val="150000"/>
                </a:lnSpc>
                <a:buFont typeface="Wingdings" panose="05000000000000000000" pitchFamily="2" charset="2"/>
                <a:buChar char="§"/>
              </a:pPr>
              <a:r>
                <a:rPr lang="vi-VN" sz="2000" dirty="0"/>
                <a:t>Nếu hiến máu phù hợp thì không gây ảnh hưởng đến hoạt động thường ngày của cơ thể.</a:t>
              </a:r>
            </a:p>
            <a:p>
              <a:pPr marL="342900" lvl="6" indent="-342900" algn="just">
                <a:lnSpc>
                  <a:spcPct val="150000"/>
                </a:lnSpc>
                <a:buFont typeface="Wingdings" panose="05000000000000000000" pitchFamily="2" charset="2"/>
                <a:buChar char="§"/>
              </a:pPr>
              <a:r>
                <a:rPr lang="vi-VN" sz="2000" dirty="0"/>
                <a:t>Giúp kích thích khả năng tạo máu, thải sắt ứ trệ trong các cơ quan.</a:t>
              </a: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4"/>
                                        </p:tgtEl>
                                        <p:attrNameLst>
                                          <p:attrName>style.visibility</p:attrName>
                                        </p:attrNameLst>
                                      </p:cBhvr>
                                      <p:to>
                                        <p:strVal val="visible"/>
                                      </p:to>
                                    </p:set>
                                    <p:animEffect transition="in" filter="fade">
                                      <p:cBhvr>
                                        <p:cTn id="11" dur="500"/>
                                        <p:tgtEl>
                                          <p:spTgt spid="33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5"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19"/>
        <p:cNvGrpSpPr/>
        <p:nvPr/>
      </p:nvGrpSpPr>
      <p:grpSpPr>
        <a:xfrm>
          <a:off x="0" y="0"/>
          <a:ext cx="0" cy="0"/>
          <a:chOff x="0" y="0"/>
          <a:chExt cx="0" cy="0"/>
        </a:xfrm>
      </p:grpSpPr>
      <p:sp>
        <p:nvSpPr>
          <p:cNvPr id="2620" name="Google Shape;2620;p39"/>
          <p:cNvSpPr/>
          <p:nvPr/>
        </p:nvSpPr>
        <p:spPr>
          <a:xfrm>
            <a:off x="4684798" y="243542"/>
            <a:ext cx="4615500" cy="4615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9"/>
          <p:cNvSpPr txBox="1">
            <a:spLocks noGrp="1"/>
          </p:cNvSpPr>
          <p:nvPr>
            <p:ph type="ctrTitle"/>
          </p:nvPr>
        </p:nvSpPr>
        <p:spPr>
          <a:xfrm>
            <a:off x="667605" y="1072827"/>
            <a:ext cx="4931753" cy="2820900"/>
          </a:xfrm>
          <a:prstGeom prst="rect">
            <a:avLst/>
          </a:prstGeom>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vi-VN" sz="4400" dirty="0">
                <a:solidFill>
                  <a:schemeClr val="accent1">
                    <a:lumMod val="75000"/>
                  </a:schemeClr>
                </a:solidFill>
                <a:latin typeface="+mn-lt"/>
              </a:rPr>
              <a:t>BÀI 33: </a:t>
            </a:r>
            <a:br>
              <a:rPr lang="vi-VN" sz="4400" dirty="0">
                <a:solidFill>
                  <a:schemeClr val="accent1">
                    <a:lumMod val="75000"/>
                  </a:schemeClr>
                </a:solidFill>
                <a:latin typeface="+mn-lt"/>
              </a:rPr>
            </a:br>
            <a:r>
              <a:rPr lang="vi-VN" sz="4400" dirty="0">
                <a:solidFill>
                  <a:schemeClr val="accent1">
                    <a:lumMod val="75000"/>
                  </a:schemeClr>
                </a:solidFill>
                <a:latin typeface="+mn-lt"/>
              </a:rPr>
              <a:t>MÁU VÀ HỆ TUẦN HOÀN CỦA CƠ THỂ NGƯỜI</a:t>
            </a:r>
            <a:r>
              <a:rPr lang="en-US" sz="4400" dirty="0">
                <a:solidFill>
                  <a:schemeClr val="accent1">
                    <a:lumMod val="75000"/>
                  </a:schemeClr>
                </a:solidFill>
                <a:latin typeface="+mn-lt"/>
              </a:rPr>
              <a:t> (</a:t>
            </a:r>
            <a:r>
              <a:rPr lang="en-US" sz="4400" dirty="0" err="1">
                <a:solidFill>
                  <a:schemeClr val="accent1">
                    <a:lumMod val="75000"/>
                  </a:schemeClr>
                </a:solidFill>
                <a:latin typeface="+mn-lt"/>
              </a:rPr>
              <a:t>Tiết</a:t>
            </a:r>
            <a:r>
              <a:rPr lang="en-US" sz="4400" dirty="0">
                <a:solidFill>
                  <a:schemeClr val="accent1">
                    <a:lumMod val="75000"/>
                  </a:schemeClr>
                </a:solidFill>
                <a:latin typeface="+mn-lt"/>
              </a:rPr>
              <a:t> 1)</a:t>
            </a:r>
            <a:endParaRPr sz="4400" dirty="0">
              <a:solidFill>
                <a:schemeClr val="accent1">
                  <a:lumMod val="75000"/>
                </a:schemeClr>
              </a:solidFill>
              <a:latin typeface="+mn-lt"/>
            </a:endParaRPr>
          </a:p>
        </p:txBody>
      </p:sp>
      <p:grpSp>
        <p:nvGrpSpPr>
          <p:cNvPr id="2623" name="Google Shape;2623;p39"/>
          <p:cNvGrpSpPr/>
          <p:nvPr/>
        </p:nvGrpSpPr>
        <p:grpSpPr>
          <a:xfrm>
            <a:off x="5759600" y="-252851"/>
            <a:ext cx="3872222" cy="5889830"/>
            <a:chOff x="5607200" y="-252851"/>
            <a:chExt cx="3872222" cy="5889830"/>
          </a:xfrm>
        </p:grpSpPr>
        <p:sp>
          <p:nvSpPr>
            <p:cNvPr id="2624" name="Google Shape;2624;p39"/>
            <p:cNvSpPr/>
            <p:nvPr/>
          </p:nvSpPr>
          <p:spPr>
            <a:xfrm rot="-5400000">
              <a:off x="5116108" y="455537"/>
              <a:ext cx="4654708" cy="3448679"/>
            </a:xfrm>
            <a:custGeom>
              <a:avLst/>
              <a:gdLst/>
              <a:ahLst/>
              <a:cxnLst/>
              <a:rect l="l" t="t" r="r" b="b"/>
              <a:pathLst>
                <a:path w="142903" h="105877" extrusionOk="0">
                  <a:moveTo>
                    <a:pt x="142902" y="1"/>
                  </a:moveTo>
                  <a:lnTo>
                    <a:pt x="142902" y="1"/>
                  </a:lnTo>
                  <a:cubicBezTo>
                    <a:pt x="142901" y="1"/>
                    <a:pt x="87762" y="7473"/>
                    <a:pt x="64646" y="22917"/>
                  </a:cubicBezTo>
                  <a:cubicBezTo>
                    <a:pt x="41496" y="38328"/>
                    <a:pt x="0" y="102541"/>
                    <a:pt x="0" y="102541"/>
                  </a:cubicBezTo>
                  <a:lnTo>
                    <a:pt x="200" y="105876"/>
                  </a:lnTo>
                  <a:lnTo>
                    <a:pt x="73319" y="105876"/>
                  </a:lnTo>
                  <a:cubicBezTo>
                    <a:pt x="73319" y="105876"/>
                    <a:pt x="94701" y="66949"/>
                    <a:pt x="108344" y="54306"/>
                  </a:cubicBezTo>
                  <a:cubicBezTo>
                    <a:pt x="121954" y="41664"/>
                    <a:pt x="141768" y="33358"/>
                    <a:pt x="141768" y="33358"/>
                  </a:cubicBezTo>
                  <a:lnTo>
                    <a:pt x="1429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9"/>
            <p:cNvSpPr/>
            <p:nvPr/>
          </p:nvSpPr>
          <p:spPr>
            <a:xfrm rot="-5400000">
              <a:off x="5116124" y="455553"/>
              <a:ext cx="4653601" cy="3449753"/>
            </a:xfrm>
            <a:custGeom>
              <a:avLst/>
              <a:gdLst/>
              <a:ahLst/>
              <a:cxnLst/>
              <a:rect l="l" t="t" r="r" b="b"/>
              <a:pathLst>
                <a:path w="142869" h="105910" extrusionOk="0">
                  <a:moveTo>
                    <a:pt x="142869" y="0"/>
                  </a:moveTo>
                  <a:cubicBezTo>
                    <a:pt x="142868" y="0"/>
                    <a:pt x="120719" y="3003"/>
                    <a:pt x="98570" y="9140"/>
                  </a:cubicBezTo>
                  <a:cubicBezTo>
                    <a:pt x="83526" y="16545"/>
                    <a:pt x="61644" y="30122"/>
                    <a:pt x="44332" y="42364"/>
                  </a:cubicBezTo>
                  <a:cubicBezTo>
                    <a:pt x="23017" y="66915"/>
                    <a:pt x="0" y="102540"/>
                    <a:pt x="0" y="102540"/>
                  </a:cubicBezTo>
                  <a:lnTo>
                    <a:pt x="200" y="105909"/>
                  </a:lnTo>
                  <a:lnTo>
                    <a:pt x="47567" y="105909"/>
                  </a:lnTo>
                  <a:cubicBezTo>
                    <a:pt x="48468" y="102707"/>
                    <a:pt x="49902" y="98204"/>
                    <a:pt x="51804" y="94735"/>
                  </a:cubicBezTo>
                  <a:cubicBezTo>
                    <a:pt x="55039" y="88831"/>
                    <a:pt x="56073" y="87029"/>
                    <a:pt x="62745" y="79190"/>
                  </a:cubicBezTo>
                  <a:cubicBezTo>
                    <a:pt x="69416" y="71351"/>
                    <a:pt x="70917" y="69684"/>
                    <a:pt x="78022" y="61244"/>
                  </a:cubicBezTo>
                  <a:cubicBezTo>
                    <a:pt x="85161" y="52805"/>
                    <a:pt x="100405" y="42864"/>
                    <a:pt x="108711" y="37527"/>
                  </a:cubicBezTo>
                  <a:cubicBezTo>
                    <a:pt x="117017" y="32190"/>
                    <a:pt x="116884" y="32490"/>
                    <a:pt x="123855" y="30389"/>
                  </a:cubicBezTo>
                  <a:cubicBezTo>
                    <a:pt x="130794" y="28321"/>
                    <a:pt x="133762" y="27553"/>
                    <a:pt x="137031" y="26986"/>
                  </a:cubicBezTo>
                  <a:cubicBezTo>
                    <a:pt x="138699" y="26686"/>
                    <a:pt x="140567" y="26553"/>
                    <a:pt x="141968" y="26519"/>
                  </a:cubicBezTo>
                  <a:lnTo>
                    <a:pt x="1428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9"/>
            <p:cNvSpPr/>
            <p:nvPr/>
          </p:nvSpPr>
          <p:spPr>
            <a:xfrm rot="-5400000">
              <a:off x="5198125" y="382213"/>
              <a:ext cx="4561290" cy="3514931"/>
            </a:xfrm>
            <a:custGeom>
              <a:avLst/>
              <a:gdLst/>
              <a:ahLst/>
              <a:cxnLst/>
              <a:rect l="l" t="t" r="r" b="b"/>
              <a:pathLst>
                <a:path w="140035" h="107911" extrusionOk="0">
                  <a:moveTo>
                    <a:pt x="139734" y="0"/>
                  </a:moveTo>
                  <a:cubicBezTo>
                    <a:pt x="132629" y="334"/>
                    <a:pt x="48836" y="6839"/>
                    <a:pt x="1468" y="97337"/>
                  </a:cubicBezTo>
                  <a:cubicBezTo>
                    <a:pt x="368" y="103441"/>
                    <a:pt x="1" y="107677"/>
                    <a:pt x="1" y="107677"/>
                  </a:cubicBezTo>
                  <a:lnTo>
                    <a:pt x="2769" y="107911"/>
                  </a:lnTo>
                  <a:lnTo>
                    <a:pt x="2769" y="107611"/>
                  </a:lnTo>
                  <a:cubicBezTo>
                    <a:pt x="2769" y="107611"/>
                    <a:pt x="13610" y="79591"/>
                    <a:pt x="39029" y="53439"/>
                  </a:cubicBezTo>
                  <a:cubicBezTo>
                    <a:pt x="64980" y="26786"/>
                    <a:pt x="104042" y="4037"/>
                    <a:pt x="140034" y="2069"/>
                  </a:cubicBezTo>
                  <a:lnTo>
                    <a:pt x="139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9"/>
            <p:cNvSpPr/>
            <p:nvPr/>
          </p:nvSpPr>
          <p:spPr>
            <a:xfrm rot="-5400000">
              <a:off x="5091661" y="339855"/>
              <a:ext cx="4749233" cy="3563822"/>
            </a:xfrm>
            <a:custGeom>
              <a:avLst/>
              <a:gdLst/>
              <a:ahLst/>
              <a:cxnLst/>
              <a:rect l="l" t="t" r="r" b="b"/>
              <a:pathLst>
                <a:path w="145805" h="109412" extrusionOk="0">
                  <a:moveTo>
                    <a:pt x="145805" y="300"/>
                  </a:moveTo>
                  <a:lnTo>
                    <a:pt x="145801" y="303"/>
                  </a:lnTo>
                  <a:lnTo>
                    <a:pt x="145801" y="303"/>
                  </a:lnTo>
                  <a:cubicBezTo>
                    <a:pt x="145804" y="302"/>
                    <a:pt x="145805" y="302"/>
                    <a:pt x="145805" y="300"/>
                  </a:cubicBezTo>
                  <a:close/>
                  <a:moveTo>
                    <a:pt x="142569" y="0"/>
                  </a:moveTo>
                  <a:lnTo>
                    <a:pt x="142569" y="1068"/>
                  </a:lnTo>
                  <a:cubicBezTo>
                    <a:pt x="142569" y="1068"/>
                    <a:pt x="49169" y="4070"/>
                    <a:pt x="501" y="105109"/>
                  </a:cubicBezTo>
                  <a:cubicBezTo>
                    <a:pt x="101" y="107777"/>
                    <a:pt x="1" y="109312"/>
                    <a:pt x="1" y="109312"/>
                  </a:cubicBezTo>
                  <a:lnTo>
                    <a:pt x="3537" y="109412"/>
                  </a:lnTo>
                  <a:cubicBezTo>
                    <a:pt x="3537" y="109412"/>
                    <a:pt x="18481" y="71752"/>
                    <a:pt x="52972" y="42097"/>
                  </a:cubicBezTo>
                  <a:cubicBezTo>
                    <a:pt x="78490" y="20181"/>
                    <a:pt x="117284" y="3369"/>
                    <a:pt x="142269" y="2569"/>
                  </a:cubicBezTo>
                  <a:lnTo>
                    <a:pt x="145801" y="303"/>
                  </a:lnTo>
                  <a:lnTo>
                    <a:pt x="145801" y="303"/>
                  </a:lnTo>
                  <a:cubicBezTo>
                    <a:pt x="145799" y="303"/>
                    <a:pt x="145797" y="303"/>
                    <a:pt x="145795" y="303"/>
                  </a:cubicBezTo>
                  <a:cubicBezTo>
                    <a:pt x="145684" y="303"/>
                    <a:pt x="144674" y="63"/>
                    <a:pt x="142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9"/>
            <p:cNvSpPr/>
            <p:nvPr/>
          </p:nvSpPr>
          <p:spPr>
            <a:xfrm rot="-5400000">
              <a:off x="5069380" y="376240"/>
              <a:ext cx="4736204" cy="3571444"/>
            </a:xfrm>
            <a:custGeom>
              <a:avLst/>
              <a:gdLst/>
              <a:ahLst/>
              <a:cxnLst/>
              <a:rect l="l" t="t" r="r" b="b"/>
              <a:pathLst>
                <a:path w="145405" h="109646" extrusionOk="0">
                  <a:moveTo>
                    <a:pt x="145404" y="1"/>
                  </a:moveTo>
                  <a:lnTo>
                    <a:pt x="145403" y="4"/>
                  </a:lnTo>
                  <a:lnTo>
                    <a:pt x="145403" y="4"/>
                  </a:lnTo>
                  <a:cubicBezTo>
                    <a:pt x="145404" y="3"/>
                    <a:pt x="145404" y="2"/>
                    <a:pt x="145404" y="1"/>
                  </a:cubicBezTo>
                  <a:close/>
                  <a:moveTo>
                    <a:pt x="145403" y="4"/>
                  </a:moveTo>
                  <a:lnTo>
                    <a:pt x="145403" y="4"/>
                  </a:lnTo>
                  <a:cubicBezTo>
                    <a:pt x="145364" y="40"/>
                    <a:pt x="144703" y="139"/>
                    <a:pt x="143603" y="301"/>
                  </a:cubicBezTo>
                  <a:lnTo>
                    <a:pt x="143603" y="2035"/>
                  </a:lnTo>
                  <a:cubicBezTo>
                    <a:pt x="143603" y="2035"/>
                    <a:pt x="48235" y="5071"/>
                    <a:pt x="1" y="109245"/>
                  </a:cubicBezTo>
                  <a:lnTo>
                    <a:pt x="3703" y="109646"/>
                  </a:lnTo>
                  <a:cubicBezTo>
                    <a:pt x="3703" y="109646"/>
                    <a:pt x="16246" y="78223"/>
                    <a:pt x="44599" y="50403"/>
                  </a:cubicBezTo>
                  <a:cubicBezTo>
                    <a:pt x="69017" y="26419"/>
                    <a:pt x="106877" y="5304"/>
                    <a:pt x="143603" y="3169"/>
                  </a:cubicBezTo>
                  <a:lnTo>
                    <a:pt x="145403" y="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9"/>
            <p:cNvSpPr/>
            <p:nvPr/>
          </p:nvSpPr>
          <p:spPr>
            <a:xfrm rot="-5400000">
              <a:off x="4659210" y="800542"/>
              <a:ext cx="5478304" cy="3582324"/>
            </a:xfrm>
            <a:custGeom>
              <a:avLst/>
              <a:gdLst/>
              <a:ahLst/>
              <a:cxnLst/>
              <a:rect l="l" t="t" r="r" b="b"/>
              <a:pathLst>
                <a:path w="168188" h="109980" extrusionOk="0">
                  <a:moveTo>
                    <a:pt x="168187" y="1"/>
                  </a:moveTo>
                  <a:cubicBezTo>
                    <a:pt x="145037" y="1"/>
                    <a:pt x="124623" y="3904"/>
                    <a:pt x="106643" y="9608"/>
                  </a:cubicBezTo>
                  <a:cubicBezTo>
                    <a:pt x="99238" y="12210"/>
                    <a:pt x="92333" y="15245"/>
                    <a:pt x="85795" y="18581"/>
                  </a:cubicBezTo>
                  <a:cubicBezTo>
                    <a:pt x="25118" y="49536"/>
                    <a:pt x="0" y="106911"/>
                    <a:pt x="0" y="106911"/>
                  </a:cubicBezTo>
                  <a:lnTo>
                    <a:pt x="4103" y="107411"/>
                  </a:lnTo>
                  <a:lnTo>
                    <a:pt x="9841" y="108112"/>
                  </a:lnTo>
                  <a:lnTo>
                    <a:pt x="14344" y="108679"/>
                  </a:lnTo>
                  <a:lnTo>
                    <a:pt x="16612" y="108979"/>
                  </a:lnTo>
                  <a:lnTo>
                    <a:pt x="24518" y="109980"/>
                  </a:lnTo>
                  <a:cubicBezTo>
                    <a:pt x="24685" y="109646"/>
                    <a:pt x="24818" y="109346"/>
                    <a:pt x="24985" y="109012"/>
                  </a:cubicBezTo>
                  <a:cubicBezTo>
                    <a:pt x="25152" y="108745"/>
                    <a:pt x="25285" y="108412"/>
                    <a:pt x="25452" y="108112"/>
                  </a:cubicBezTo>
                  <a:cubicBezTo>
                    <a:pt x="25652" y="107678"/>
                    <a:pt x="25852" y="107244"/>
                    <a:pt x="26086" y="106811"/>
                  </a:cubicBezTo>
                  <a:cubicBezTo>
                    <a:pt x="26286" y="106444"/>
                    <a:pt x="26453" y="106010"/>
                    <a:pt x="26653" y="105643"/>
                  </a:cubicBezTo>
                  <a:cubicBezTo>
                    <a:pt x="26853" y="105276"/>
                    <a:pt x="27020" y="104843"/>
                    <a:pt x="27253" y="104476"/>
                  </a:cubicBezTo>
                  <a:cubicBezTo>
                    <a:pt x="27453" y="104075"/>
                    <a:pt x="27620" y="103675"/>
                    <a:pt x="27820" y="103308"/>
                  </a:cubicBezTo>
                  <a:cubicBezTo>
                    <a:pt x="28020" y="102908"/>
                    <a:pt x="28187" y="102508"/>
                    <a:pt x="28421" y="102141"/>
                  </a:cubicBezTo>
                  <a:cubicBezTo>
                    <a:pt x="28621" y="101774"/>
                    <a:pt x="28788" y="101407"/>
                    <a:pt x="28988" y="101006"/>
                  </a:cubicBezTo>
                  <a:cubicBezTo>
                    <a:pt x="29121" y="100773"/>
                    <a:pt x="29288" y="100473"/>
                    <a:pt x="29421" y="100239"/>
                  </a:cubicBezTo>
                  <a:cubicBezTo>
                    <a:pt x="29455" y="100239"/>
                    <a:pt x="29455" y="100173"/>
                    <a:pt x="29455" y="100173"/>
                  </a:cubicBezTo>
                  <a:cubicBezTo>
                    <a:pt x="29488" y="100106"/>
                    <a:pt x="29588" y="99972"/>
                    <a:pt x="29622" y="99906"/>
                  </a:cubicBezTo>
                  <a:cubicBezTo>
                    <a:pt x="29922" y="99405"/>
                    <a:pt x="30155" y="98838"/>
                    <a:pt x="30455" y="98338"/>
                  </a:cubicBezTo>
                  <a:cubicBezTo>
                    <a:pt x="30489" y="98271"/>
                    <a:pt x="30522" y="98238"/>
                    <a:pt x="30589" y="98138"/>
                  </a:cubicBezTo>
                  <a:cubicBezTo>
                    <a:pt x="30656" y="97971"/>
                    <a:pt x="30789" y="97771"/>
                    <a:pt x="30856" y="97604"/>
                  </a:cubicBezTo>
                  <a:cubicBezTo>
                    <a:pt x="30989" y="97437"/>
                    <a:pt x="31089" y="97270"/>
                    <a:pt x="31156" y="97104"/>
                  </a:cubicBezTo>
                  <a:cubicBezTo>
                    <a:pt x="31256" y="96937"/>
                    <a:pt x="31356" y="96737"/>
                    <a:pt x="31456" y="96570"/>
                  </a:cubicBezTo>
                  <a:lnTo>
                    <a:pt x="31690" y="96070"/>
                  </a:lnTo>
                  <a:cubicBezTo>
                    <a:pt x="31790" y="95970"/>
                    <a:pt x="31823" y="95836"/>
                    <a:pt x="31923" y="95736"/>
                  </a:cubicBezTo>
                  <a:cubicBezTo>
                    <a:pt x="32123" y="95336"/>
                    <a:pt x="32357" y="94935"/>
                    <a:pt x="32590" y="94569"/>
                  </a:cubicBezTo>
                  <a:cubicBezTo>
                    <a:pt x="32657" y="94435"/>
                    <a:pt x="32757" y="94268"/>
                    <a:pt x="32824" y="94102"/>
                  </a:cubicBezTo>
                  <a:cubicBezTo>
                    <a:pt x="32924" y="93968"/>
                    <a:pt x="32991" y="93801"/>
                    <a:pt x="33091" y="93668"/>
                  </a:cubicBezTo>
                  <a:cubicBezTo>
                    <a:pt x="33124" y="93601"/>
                    <a:pt x="33191" y="93468"/>
                    <a:pt x="33257" y="93401"/>
                  </a:cubicBezTo>
                  <a:cubicBezTo>
                    <a:pt x="33324" y="93268"/>
                    <a:pt x="33424" y="93101"/>
                    <a:pt x="33491" y="92967"/>
                  </a:cubicBezTo>
                  <a:cubicBezTo>
                    <a:pt x="33624" y="92767"/>
                    <a:pt x="33758" y="92500"/>
                    <a:pt x="33858" y="92300"/>
                  </a:cubicBezTo>
                  <a:cubicBezTo>
                    <a:pt x="33925" y="92234"/>
                    <a:pt x="33958" y="92167"/>
                    <a:pt x="33991" y="92100"/>
                  </a:cubicBezTo>
                  <a:lnTo>
                    <a:pt x="34492" y="91233"/>
                  </a:lnTo>
                  <a:cubicBezTo>
                    <a:pt x="34525" y="91166"/>
                    <a:pt x="34525" y="91133"/>
                    <a:pt x="34592" y="91099"/>
                  </a:cubicBezTo>
                  <a:cubicBezTo>
                    <a:pt x="34692" y="90833"/>
                    <a:pt x="34859" y="90632"/>
                    <a:pt x="34992" y="90399"/>
                  </a:cubicBezTo>
                  <a:cubicBezTo>
                    <a:pt x="35025" y="90299"/>
                    <a:pt x="35125" y="90165"/>
                    <a:pt x="35159" y="90099"/>
                  </a:cubicBezTo>
                  <a:cubicBezTo>
                    <a:pt x="35326" y="89798"/>
                    <a:pt x="35492" y="89498"/>
                    <a:pt x="35659" y="89265"/>
                  </a:cubicBezTo>
                  <a:lnTo>
                    <a:pt x="35659" y="89231"/>
                  </a:lnTo>
                  <a:cubicBezTo>
                    <a:pt x="35793" y="88965"/>
                    <a:pt x="35959" y="88764"/>
                    <a:pt x="36093" y="88498"/>
                  </a:cubicBezTo>
                  <a:cubicBezTo>
                    <a:pt x="36160" y="88331"/>
                    <a:pt x="36293" y="88164"/>
                    <a:pt x="36360" y="87997"/>
                  </a:cubicBezTo>
                  <a:cubicBezTo>
                    <a:pt x="36460" y="87830"/>
                    <a:pt x="36593" y="87630"/>
                    <a:pt x="36693" y="87463"/>
                  </a:cubicBezTo>
                  <a:cubicBezTo>
                    <a:pt x="36793" y="87330"/>
                    <a:pt x="36927" y="87163"/>
                    <a:pt x="36993" y="86996"/>
                  </a:cubicBezTo>
                  <a:cubicBezTo>
                    <a:pt x="37094" y="86830"/>
                    <a:pt x="37194" y="86663"/>
                    <a:pt x="37327" y="86463"/>
                  </a:cubicBezTo>
                  <a:cubicBezTo>
                    <a:pt x="37427" y="86296"/>
                    <a:pt x="37527" y="86096"/>
                    <a:pt x="37661" y="85929"/>
                  </a:cubicBezTo>
                  <a:cubicBezTo>
                    <a:pt x="37794" y="85662"/>
                    <a:pt x="37961" y="85462"/>
                    <a:pt x="38094" y="85262"/>
                  </a:cubicBezTo>
                  <a:cubicBezTo>
                    <a:pt x="38128" y="85162"/>
                    <a:pt x="38194" y="85095"/>
                    <a:pt x="38261" y="84995"/>
                  </a:cubicBezTo>
                  <a:cubicBezTo>
                    <a:pt x="38361" y="84795"/>
                    <a:pt x="38495" y="84628"/>
                    <a:pt x="38628" y="84428"/>
                  </a:cubicBezTo>
                  <a:cubicBezTo>
                    <a:pt x="38661" y="84428"/>
                    <a:pt x="38661" y="84395"/>
                    <a:pt x="38695" y="84328"/>
                  </a:cubicBezTo>
                  <a:cubicBezTo>
                    <a:pt x="38795" y="84228"/>
                    <a:pt x="38828" y="84128"/>
                    <a:pt x="38928" y="83994"/>
                  </a:cubicBezTo>
                  <a:cubicBezTo>
                    <a:pt x="39162" y="83661"/>
                    <a:pt x="39362" y="83327"/>
                    <a:pt x="39595" y="82994"/>
                  </a:cubicBezTo>
                  <a:cubicBezTo>
                    <a:pt x="39629" y="82927"/>
                    <a:pt x="39695" y="82827"/>
                    <a:pt x="39762" y="82760"/>
                  </a:cubicBezTo>
                  <a:cubicBezTo>
                    <a:pt x="39829" y="82627"/>
                    <a:pt x="39862" y="82560"/>
                    <a:pt x="39962" y="82427"/>
                  </a:cubicBezTo>
                  <a:cubicBezTo>
                    <a:pt x="40162" y="82126"/>
                    <a:pt x="40329" y="81826"/>
                    <a:pt x="40529" y="81559"/>
                  </a:cubicBezTo>
                  <a:cubicBezTo>
                    <a:pt x="40629" y="81392"/>
                    <a:pt x="40763" y="81259"/>
                    <a:pt x="40830" y="81092"/>
                  </a:cubicBezTo>
                  <a:cubicBezTo>
                    <a:pt x="40863" y="81092"/>
                    <a:pt x="40863" y="81059"/>
                    <a:pt x="40863" y="81059"/>
                  </a:cubicBezTo>
                  <a:cubicBezTo>
                    <a:pt x="40863" y="80992"/>
                    <a:pt x="40930" y="80959"/>
                    <a:pt x="40963" y="80925"/>
                  </a:cubicBezTo>
                  <a:cubicBezTo>
                    <a:pt x="40996" y="80825"/>
                    <a:pt x="41096" y="80759"/>
                    <a:pt x="41130" y="80659"/>
                  </a:cubicBezTo>
                  <a:cubicBezTo>
                    <a:pt x="41163" y="80592"/>
                    <a:pt x="41196" y="80559"/>
                    <a:pt x="41263" y="80458"/>
                  </a:cubicBezTo>
                  <a:lnTo>
                    <a:pt x="41497" y="80092"/>
                  </a:lnTo>
                  <a:cubicBezTo>
                    <a:pt x="41697" y="79758"/>
                    <a:pt x="41964" y="79458"/>
                    <a:pt x="42164" y="79124"/>
                  </a:cubicBezTo>
                  <a:cubicBezTo>
                    <a:pt x="42197" y="78991"/>
                    <a:pt x="42264" y="78924"/>
                    <a:pt x="42331" y="78824"/>
                  </a:cubicBezTo>
                  <a:cubicBezTo>
                    <a:pt x="42464" y="78657"/>
                    <a:pt x="42631" y="78457"/>
                    <a:pt x="42764" y="78257"/>
                  </a:cubicBezTo>
                  <a:cubicBezTo>
                    <a:pt x="42764" y="78224"/>
                    <a:pt x="42764" y="78224"/>
                    <a:pt x="42798" y="78157"/>
                  </a:cubicBezTo>
                  <a:cubicBezTo>
                    <a:pt x="42798" y="78123"/>
                    <a:pt x="42831" y="78123"/>
                    <a:pt x="42831" y="78090"/>
                  </a:cubicBezTo>
                  <a:cubicBezTo>
                    <a:pt x="42964" y="77890"/>
                    <a:pt x="43098" y="77723"/>
                    <a:pt x="43198" y="77556"/>
                  </a:cubicBezTo>
                  <a:cubicBezTo>
                    <a:pt x="43331" y="77323"/>
                    <a:pt x="43498" y="77123"/>
                    <a:pt x="43632" y="76923"/>
                  </a:cubicBezTo>
                  <a:cubicBezTo>
                    <a:pt x="43765" y="76722"/>
                    <a:pt x="43932" y="76556"/>
                    <a:pt x="44032" y="76322"/>
                  </a:cubicBezTo>
                  <a:cubicBezTo>
                    <a:pt x="44099" y="76322"/>
                    <a:pt x="44099" y="76289"/>
                    <a:pt x="44132" y="76255"/>
                  </a:cubicBezTo>
                  <a:cubicBezTo>
                    <a:pt x="44132" y="76222"/>
                    <a:pt x="44165" y="76222"/>
                    <a:pt x="44165" y="76155"/>
                  </a:cubicBezTo>
                  <a:cubicBezTo>
                    <a:pt x="44432" y="75788"/>
                    <a:pt x="44666" y="75455"/>
                    <a:pt x="44932" y="75088"/>
                  </a:cubicBezTo>
                  <a:cubicBezTo>
                    <a:pt x="45099" y="74888"/>
                    <a:pt x="45266" y="74621"/>
                    <a:pt x="45433" y="74421"/>
                  </a:cubicBezTo>
                  <a:cubicBezTo>
                    <a:pt x="45666" y="74087"/>
                    <a:pt x="45866" y="73787"/>
                    <a:pt x="46133" y="73453"/>
                  </a:cubicBezTo>
                  <a:cubicBezTo>
                    <a:pt x="46267" y="73253"/>
                    <a:pt x="46434" y="73053"/>
                    <a:pt x="46600" y="72820"/>
                  </a:cubicBezTo>
                  <a:cubicBezTo>
                    <a:pt x="46700" y="72653"/>
                    <a:pt x="46867" y="72453"/>
                    <a:pt x="47001" y="72286"/>
                  </a:cubicBezTo>
                  <a:cubicBezTo>
                    <a:pt x="47134" y="72153"/>
                    <a:pt x="47201" y="71986"/>
                    <a:pt x="47334" y="71886"/>
                  </a:cubicBezTo>
                  <a:cubicBezTo>
                    <a:pt x="47468" y="71752"/>
                    <a:pt x="47601" y="71585"/>
                    <a:pt x="47701" y="71419"/>
                  </a:cubicBezTo>
                  <a:lnTo>
                    <a:pt x="48201" y="70785"/>
                  </a:lnTo>
                  <a:cubicBezTo>
                    <a:pt x="48268" y="70785"/>
                    <a:pt x="48268" y="70752"/>
                    <a:pt x="48302" y="70718"/>
                  </a:cubicBezTo>
                  <a:cubicBezTo>
                    <a:pt x="48435" y="70585"/>
                    <a:pt x="48535" y="70418"/>
                    <a:pt x="48668" y="70251"/>
                  </a:cubicBezTo>
                  <a:cubicBezTo>
                    <a:pt x="48769" y="70118"/>
                    <a:pt x="48835" y="69984"/>
                    <a:pt x="48935" y="69918"/>
                  </a:cubicBezTo>
                  <a:cubicBezTo>
                    <a:pt x="49035" y="69717"/>
                    <a:pt x="49202" y="69484"/>
                    <a:pt x="49369" y="69284"/>
                  </a:cubicBezTo>
                  <a:cubicBezTo>
                    <a:pt x="49602" y="68984"/>
                    <a:pt x="49836" y="68750"/>
                    <a:pt x="50036" y="68450"/>
                  </a:cubicBezTo>
                  <a:cubicBezTo>
                    <a:pt x="50136" y="68383"/>
                    <a:pt x="50170" y="68283"/>
                    <a:pt x="50270" y="68216"/>
                  </a:cubicBezTo>
                  <a:lnTo>
                    <a:pt x="50303" y="68150"/>
                  </a:lnTo>
                  <a:cubicBezTo>
                    <a:pt x="50470" y="67916"/>
                    <a:pt x="50637" y="67716"/>
                    <a:pt x="50803" y="67482"/>
                  </a:cubicBezTo>
                  <a:cubicBezTo>
                    <a:pt x="50937" y="67316"/>
                    <a:pt x="51037" y="67216"/>
                    <a:pt x="51170" y="67049"/>
                  </a:cubicBezTo>
                  <a:cubicBezTo>
                    <a:pt x="51304" y="66915"/>
                    <a:pt x="51370" y="66749"/>
                    <a:pt x="51504" y="66615"/>
                  </a:cubicBezTo>
                  <a:cubicBezTo>
                    <a:pt x="51637" y="66448"/>
                    <a:pt x="51771" y="66282"/>
                    <a:pt x="51871" y="66148"/>
                  </a:cubicBezTo>
                  <a:cubicBezTo>
                    <a:pt x="51971" y="66048"/>
                    <a:pt x="52104" y="65881"/>
                    <a:pt x="52204" y="65748"/>
                  </a:cubicBezTo>
                  <a:cubicBezTo>
                    <a:pt x="52304" y="65715"/>
                    <a:pt x="52338" y="65614"/>
                    <a:pt x="52371" y="65581"/>
                  </a:cubicBezTo>
                  <a:cubicBezTo>
                    <a:pt x="52538" y="65381"/>
                    <a:pt x="52771" y="65114"/>
                    <a:pt x="52938" y="64914"/>
                  </a:cubicBezTo>
                  <a:cubicBezTo>
                    <a:pt x="53005" y="64881"/>
                    <a:pt x="53038" y="64781"/>
                    <a:pt x="53105" y="64747"/>
                  </a:cubicBezTo>
                  <a:cubicBezTo>
                    <a:pt x="53205" y="64580"/>
                    <a:pt x="53372" y="64414"/>
                    <a:pt x="53505" y="64247"/>
                  </a:cubicBezTo>
                  <a:cubicBezTo>
                    <a:pt x="53539" y="64147"/>
                    <a:pt x="53605" y="64113"/>
                    <a:pt x="53639" y="64080"/>
                  </a:cubicBezTo>
                  <a:cubicBezTo>
                    <a:pt x="53672" y="64047"/>
                    <a:pt x="53705" y="63947"/>
                    <a:pt x="53772" y="63913"/>
                  </a:cubicBezTo>
                  <a:cubicBezTo>
                    <a:pt x="54172" y="63413"/>
                    <a:pt x="54639" y="62913"/>
                    <a:pt x="55040" y="62412"/>
                  </a:cubicBezTo>
                  <a:cubicBezTo>
                    <a:pt x="55140" y="62379"/>
                    <a:pt x="55173" y="62279"/>
                    <a:pt x="55206" y="62245"/>
                  </a:cubicBezTo>
                  <a:cubicBezTo>
                    <a:pt x="55607" y="61878"/>
                    <a:pt x="55940" y="61445"/>
                    <a:pt x="56274" y="61078"/>
                  </a:cubicBezTo>
                  <a:cubicBezTo>
                    <a:pt x="56374" y="60978"/>
                    <a:pt x="56474" y="60878"/>
                    <a:pt x="56541" y="60778"/>
                  </a:cubicBezTo>
                  <a:cubicBezTo>
                    <a:pt x="56607" y="60778"/>
                    <a:pt x="56607" y="60744"/>
                    <a:pt x="56641" y="60711"/>
                  </a:cubicBezTo>
                  <a:cubicBezTo>
                    <a:pt x="56841" y="60444"/>
                    <a:pt x="57008" y="60244"/>
                    <a:pt x="57208" y="60044"/>
                  </a:cubicBezTo>
                  <a:cubicBezTo>
                    <a:pt x="57475" y="59744"/>
                    <a:pt x="57708" y="59477"/>
                    <a:pt x="57975" y="59210"/>
                  </a:cubicBezTo>
                  <a:cubicBezTo>
                    <a:pt x="57975" y="59143"/>
                    <a:pt x="58008" y="59110"/>
                    <a:pt x="58042" y="59076"/>
                  </a:cubicBezTo>
                  <a:cubicBezTo>
                    <a:pt x="58375" y="58743"/>
                    <a:pt x="58676" y="58409"/>
                    <a:pt x="58976" y="58076"/>
                  </a:cubicBezTo>
                  <a:cubicBezTo>
                    <a:pt x="59309" y="57709"/>
                    <a:pt x="59676" y="57275"/>
                    <a:pt x="60043" y="56908"/>
                  </a:cubicBezTo>
                  <a:lnTo>
                    <a:pt x="60143" y="56808"/>
                  </a:lnTo>
                  <a:lnTo>
                    <a:pt x="60277" y="56708"/>
                  </a:lnTo>
                  <a:lnTo>
                    <a:pt x="60544" y="56408"/>
                  </a:lnTo>
                  <a:lnTo>
                    <a:pt x="60944" y="56041"/>
                  </a:lnTo>
                  <a:cubicBezTo>
                    <a:pt x="61144" y="55774"/>
                    <a:pt x="61378" y="55541"/>
                    <a:pt x="61644" y="55274"/>
                  </a:cubicBezTo>
                  <a:cubicBezTo>
                    <a:pt x="61711" y="55140"/>
                    <a:pt x="61811" y="55074"/>
                    <a:pt x="61878" y="54974"/>
                  </a:cubicBezTo>
                  <a:lnTo>
                    <a:pt x="62045" y="54807"/>
                  </a:lnTo>
                  <a:lnTo>
                    <a:pt x="62312" y="54573"/>
                  </a:lnTo>
                  <a:lnTo>
                    <a:pt x="62345" y="54540"/>
                  </a:lnTo>
                  <a:cubicBezTo>
                    <a:pt x="62545" y="54273"/>
                    <a:pt x="62812" y="54073"/>
                    <a:pt x="63012" y="53806"/>
                  </a:cubicBezTo>
                  <a:lnTo>
                    <a:pt x="63212" y="53606"/>
                  </a:lnTo>
                  <a:lnTo>
                    <a:pt x="63879" y="52939"/>
                  </a:lnTo>
                  <a:cubicBezTo>
                    <a:pt x="64113" y="52739"/>
                    <a:pt x="64313" y="52572"/>
                    <a:pt x="64480" y="52372"/>
                  </a:cubicBezTo>
                  <a:cubicBezTo>
                    <a:pt x="64480" y="52305"/>
                    <a:pt x="64513" y="52305"/>
                    <a:pt x="64513" y="52305"/>
                  </a:cubicBezTo>
                  <a:lnTo>
                    <a:pt x="64613" y="52238"/>
                  </a:lnTo>
                  <a:lnTo>
                    <a:pt x="65214" y="51604"/>
                  </a:lnTo>
                  <a:lnTo>
                    <a:pt x="65280" y="51571"/>
                  </a:lnTo>
                  <a:lnTo>
                    <a:pt x="65280" y="51538"/>
                  </a:lnTo>
                  <a:cubicBezTo>
                    <a:pt x="65714" y="51071"/>
                    <a:pt x="66214" y="50604"/>
                    <a:pt x="66681" y="50137"/>
                  </a:cubicBezTo>
                  <a:cubicBezTo>
                    <a:pt x="66815" y="50037"/>
                    <a:pt x="66881" y="49903"/>
                    <a:pt x="67015" y="49803"/>
                  </a:cubicBezTo>
                  <a:cubicBezTo>
                    <a:pt x="67115" y="49736"/>
                    <a:pt x="67215" y="49636"/>
                    <a:pt x="67315" y="49570"/>
                  </a:cubicBezTo>
                  <a:lnTo>
                    <a:pt x="67449" y="49436"/>
                  </a:lnTo>
                  <a:lnTo>
                    <a:pt x="67515" y="49370"/>
                  </a:lnTo>
                  <a:cubicBezTo>
                    <a:pt x="67682" y="49203"/>
                    <a:pt x="67849" y="49069"/>
                    <a:pt x="68016" y="48903"/>
                  </a:cubicBezTo>
                  <a:cubicBezTo>
                    <a:pt x="68116" y="48769"/>
                    <a:pt x="68216" y="48702"/>
                    <a:pt x="68316" y="48602"/>
                  </a:cubicBezTo>
                  <a:lnTo>
                    <a:pt x="68683" y="48235"/>
                  </a:lnTo>
                  <a:cubicBezTo>
                    <a:pt x="68950" y="48035"/>
                    <a:pt x="69150" y="47802"/>
                    <a:pt x="69350" y="47602"/>
                  </a:cubicBezTo>
                  <a:cubicBezTo>
                    <a:pt x="69617" y="47368"/>
                    <a:pt x="69817" y="47135"/>
                    <a:pt x="70050" y="46934"/>
                  </a:cubicBezTo>
                  <a:cubicBezTo>
                    <a:pt x="70150" y="46801"/>
                    <a:pt x="70284" y="46734"/>
                    <a:pt x="70351" y="46634"/>
                  </a:cubicBezTo>
                  <a:cubicBezTo>
                    <a:pt x="70617" y="46401"/>
                    <a:pt x="70818" y="46201"/>
                    <a:pt x="71051" y="45967"/>
                  </a:cubicBezTo>
                  <a:cubicBezTo>
                    <a:pt x="71185" y="45867"/>
                    <a:pt x="71351" y="45734"/>
                    <a:pt x="71485" y="45600"/>
                  </a:cubicBezTo>
                  <a:cubicBezTo>
                    <a:pt x="71518" y="45567"/>
                    <a:pt x="71518" y="45533"/>
                    <a:pt x="71551" y="45533"/>
                  </a:cubicBezTo>
                  <a:cubicBezTo>
                    <a:pt x="71652" y="45400"/>
                    <a:pt x="71785" y="45300"/>
                    <a:pt x="71852" y="45233"/>
                  </a:cubicBezTo>
                  <a:cubicBezTo>
                    <a:pt x="72152" y="44933"/>
                    <a:pt x="72485" y="44633"/>
                    <a:pt x="72786" y="44399"/>
                  </a:cubicBezTo>
                  <a:cubicBezTo>
                    <a:pt x="72886" y="44266"/>
                    <a:pt x="73053" y="44132"/>
                    <a:pt x="73186" y="44032"/>
                  </a:cubicBezTo>
                  <a:cubicBezTo>
                    <a:pt x="73286" y="43966"/>
                    <a:pt x="73319" y="43932"/>
                    <a:pt x="73353" y="43899"/>
                  </a:cubicBezTo>
                  <a:cubicBezTo>
                    <a:pt x="73453" y="43799"/>
                    <a:pt x="73553" y="43732"/>
                    <a:pt x="73653" y="43632"/>
                  </a:cubicBezTo>
                  <a:cubicBezTo>
                    <a:pt x="73786" y="43565"/>
                    <a:pt x="73953" y="43432"/>
                    <a:pt x="74053" y="43299"/>
                  </a:cubicBezTo>
                  <a:cubicBezTo>
                    <a:pt x="74120" y="43299"/>
                    <a:pt x="74120" y="43265"/>
                    <a:pt x="74153" y="43265"/>
                  </a:cubicBezTo>
                  <a:cubicBezTo>
                    <a:pt x="74287" y="43198"/>
                    <a:pt x="74454" y="43065"/>
                    <a:pt x="74554" y="42932"/>
                  </a:cubicBezTo>
                  <a:cubicBezTo>
                    <a:pt x="74620" y="42932"/>
                    <a:pt x="74620" y="42898"/>
                    <a:pt x="74654" y="42898"/>
                  </a:cubicBezTo>
                  <a:cubicBezTo>
                    <a:pt x="74687" y="42898"/>
                    <a:pt x="74720" y="42865"/>
                    <a:pt x="74787" y="42798"/>
                  </a:cubicBezTo>
                  <a:cubicBezTo>
                    <a:pt x="74854" y="42765"/>
                    <a:pt x="74887" y="42731"/>
                    <a:pt x="74954" y="42698"/>
                  </a:cubicBezTo>
                  <a:cubicBezTo>
                    <a:pt x="75121" y="42565"/>
                    <a:pt x="75221" y="42465"/>
                    <a:pt x="75354" y="42365"/>
                  </a:cubicBezTo>
                  <a:cubicBezTo>
                    <a:pt x="75454" y="42264"/>
                    <a:pt x="75521" y="42231"/>
                    <a:pt x="75621" y="42131"/>
                  </a:cubicBezTo>
                  <a:cubicBezTo>
                    <a:pt x="75654" y="42098"/>
                    <a:pt x="75688" y="42098"/>
                    <a:pt x="75721" y="42064"/>
                  </a:cubicBezTo>
                  <a:cubicBezTo>
                    <a:pt x="75788" y="42031"/>
                    <a:pt x="75788" y="41964"/>
                    <a:pt x="75821" y="41964"/>
                  </a:cubicBezTo>
                  <a:cubicBezTo>
                    <a:pt x="75988" y="41864"/>
                    <a:pt x="76155" y="41697"/>
                    <a:pt x="76322" y="41564"/>
                  </a:cubicBezTo>
                  <a:cubicBezTo>
                    <a:pt x="76388" y="41464"/>
                    <a:pt x="76522" y="41364"/>
                    <a:pt x="76655" y="41264"/>
                  </a:cubicBezTo>
                  <a:cubicBezTo>
                    <a:pt x="76722" y="41197"/>
                    <a:pt x="76855" y="41064"/>
                    <a:pt x="76989" y="40964"/>
                  </a:cubicBezTo>
                  <a:cubicBezTo>
                    <a:pt x="77055" y="40930"/>
                    <a:pt x="77122" y="40863"/>
                    <a:pt x="77189" y="40797"/>
                  </a:cubicBezTo>
                  <a:cubicBezTo>
                    <a:pt x="77222" y="40763"/>
                    <a:pt x="77222" y="40730"/>
                    <a:pt x="77289" y="40730"/>
                  </a:cubicBezTo>
                  <a:lnTo>
                    <a:pt x="77389" y="40597"/>
                  </a:lnTo>
                  <a:cubicBezTo>
                    <a:pt x="77522" y="40463"/>
                    <a:pt x="77656" y="40396"/>
                    <a:pt x="77789" y="40263"/>
                  </a:cubicBezTo>
                  <a:cubicBezTo>
                    <a:pt x="77889" y="40130"/>
                    <a:pt x="78023" y="40030"/>
                    <a:pt x="78156" y="39929"/>
                  </a:cubicBezTo>
                  <a:cubicBezTo>
                    <a:pt x="78456" y="39696"/>
                    <a:pt x="78790" y="39429"/>
                    <a:pt x="79057" y="39196"/>
                  </a:cubicBezTo>
                  <a:cubicBezTo>
                    <a:pt x="79124" y="39129"/>
                    <a:pt x="79157" y="39129"/>
                    <a:pt x="79190" y="39096"/>
                  </a:cubicBezTo>
                  <a:cubicBezTo>
                    <a:pt x="79224" y="39096"/>
                    <a:pt x="79290" y="39062"/>
                    <a:pt x="79324" y="39029"/>
                  </a:cubicBezTo>
                  <a:cubicBezTo>
                    <a:pt x="79457" y="38929"/>
                    <a:pt x="79557" y="38795"/>
                    <a:pt x="79691" y="38729"/>
                  </a:cubicBezTo>
                  <a:cubicBezTo>
                    <a:pt x="79957" y="38562"/>
                    <a:pt x="80158" y="38362"/>
                    <a:pt x="80391" y="38195"/>
                  </a:cubicBezTo>
                  <a:cubicBezTo>
                    <a:pt x="80491" y="38095"/>
                    <a:pt x="80625" y="38061"/>
                    <a:pt x="80691" y="37961"/>
                  </a:cubicBezTo>
                  <a:cubicBezTo>
                    <a:pt x="80725" y="37928"/>
                    <a:pt x="80791" y="37928"/>
                    <a:pt x="80825" y="37895"/>
                  </a:cubicBezTo>
                  <a:cubicBezTo>
                    <a:pt x="80891" y="37861"/>
                    <a:pt x="80958" y="37795"/>
                    <a:pt x="80992" y="37761"/>
                  </a:cubicBezTo>
                  <a:cubicBezTo>
                    <a:pt x="81058" y="37695"/>
                    <a:pt x="81158" y="37628"/>
                    <a:pt x="81225" y="37561"/>
                  </a:cubicBezTo>
                  <a:cubicBezTo>
                    <a:pt x="81225" y="37528"/>
                    <a:pt x="81292" y="37528"/>
                    <a:pt x="81292" y="37528"/>
                  </a:cubicBezTo>
                  <a:cubicBezTo>
                    <a:pt x="81325" y="37461"/>
                    <a:pt x="81358" y="37461"/>
                    <a:pt x="81392" y="37428"/>
                  </a:cubicBezTo>
                  <a:cubicBezTo>
                    <a:pt x="81459" y="37428"/>
                    <a:pt x="81459" y="37394"/>
                    <a:pt x="81492" y="37394"/>
                  </a:cubicBezTo>
                  <a:cubicBezTo>
                    <a:pt x="81625" y="37294"/>
                    <a:pt x="81692" y="37228"/>
                    <a:pt x="81825" y="37127"/>
                  </a:cubicBezTo>
                  <a:lnTo>
                    <a:pt x="82326" y="36761"/>
                  </a:lnTo>
                  <a:cubicBezTo>
                    <a:pt x="82526" y="36594"/>
                    <a:pt x="82793" y="36427"/>
                    <a:pt x="82993" y="36260"/>
                  </a:cubicBezTo>
                  <a:cubicBezTo>
                    <a:pt x="83193" y="36093"/>
                    <a:pt x="83460" y="35927"/>
                    <a:pt x="83660" y="35760"/>
                  </a:cubicBezTo>
                  <a:cubicBezTo>
                    <a:pt x="83660" y="35726"/>
                    <a:pt x="83693" y="35726"/>
                    <a:pt x="83693" y="35726"/>
                  </a:cubicBezTo>
                  <a:cubicBezTo>
                    <a:pt x="83727" y="35726"/>
                    <a:pt x="83727" y="35693"/>
                    <a:pt x="83794" y="35693"/>
                  </a:cubicBezTo>
                  <a:cubicBezTo>
                    <a:pt x="83827" y="35626"/>
                    <a:pt x="83860" y="35626"/>
                    <a:pt x="83894" y="35593"/>
                  </a:cubicBezTo>
                  <a:cubicBezTo>
                    <a:pt x="84027" y="35526"/>
                    <a:pt x="84160" y="35393"/>
                    <a:pt x="84294" y="35293"/>
                  </a:cubicBezTo>
                  <a:lnTo>
                    <a:pt x="84327" y="35293"/>
                  </a:lnTo>
                  <a:cubicBezTo>
                    <a:pt x="84494" y="35226"/>
                    <a:pt x="84627" y="35093"/>
                    <a:pt x="84728" y="35026"/>
                  </a:cubicBezTo>
                  <a:cubicBezTo>
                    <a:pt x="84961" y="34893"/>
                    <a:pt x="85161" y="34726"/>
                    <a:pt x="85328" y="34592"/>
                  </a:cubicBezTo>
                  <a:cubicBezTo>
                    <a:pt x="85395" y="34526"/>
                    <a:pt x="85495" y="34426"/>
                    <a:pt x="85561" y="34392"/>
                  </a:cubicBezTo>
                  <a:cubicBezTo>
                    <a:pt x="85862" y="34192"/>
                    <a:pt x="86129" y="33959"/>
                    <a:pt x="86395" y="33758"/>
                  </a:cubicBezTo>
                  <a:cubicBezTo>
                    <a:pt x="86495" y="33692"/>
                    <a:pt x="86629" y="33625"/>
                    <a:pt x="86696" y="33558"/>
                  </a:cubicBezTo>
                  <a:cubicBezTo>
                    <a:pt x="86896" y="33425"/>
                    <a:pt x="87129" y="33258"/>
                    <a:pt x="87329" y="33125"/>
                  </a:cubicBezTo>
                  <a:cubicBezTo>
                    <a:pt x="87396" y="33091"/>
                    <a:pt x="87496" y="33025"/>
                    <a:pt x="87563" y="32958"/>
                  </a:cubicBezTo>
                  <a:cubicBezTo>
                    <a:pt x="87730" y="32891"/>
                    <a:pt x="87896" y="32758"/>
                    <a:pt x="88063" y="32624"/>
                  </a:cubicBezTo>
                  <a:cubicBezTo>
                    <a:pt x="88063" y="32591"/>
                    <a:pt x="88130" y="32591"/>
                    <a:pt x="88130" y="32591"/>
                  </a:cubicBezTo>
                  <a:cubicBezTo>
                    <a:pt x="88163" y="32557"/>
                    <a:pt x="88230" y="32524"/>
                    <a:pt x="88297" y="32457"/>
                  </a:cubicBezTo>
                  <a:cubicBezTo>
                    <a:pt x="88297" y="32424"/>
                    <a:pt x="88330" y="32424"/>
                    <a:pt x="88330" y="32424"/>
                  </a:cubicBezTo>
                  <a:cubicBezTo>
                    <a:pt x="88330" y="32391"/>
                    <a:pt x="88363" y="32391"/>
                    <a:pt x="88363" y="32391"/>
                  </a:cubicBezTo>
                  <a:cubicBezTo>
                    <a:pt x="88664" y="32191"/>
                    <a:pt x="88997" y="31957"/>
                    <a:pt x="89297" y="31757"/>
                  </a:cubicBezTo>
                  <a:cubicBezTo>
                    <a:pt x="89364" y="31690"/>
                    <a:pt x="89498" y="31623"/>
                    <a:pt x="89564" y="31557"/>
                  </a:cubicBezTo>
                  <a:cubicBezTo>
                    <a:pt x="89564" y="31523"/>
                    <a:pt x="89631" y="31523"/>
                    <a:pt x="89631" y="31523"/>
                  </a:cubicBezTo>
                  <a:cubicBezTo>
                    <a:pt x="89831" y="31357"/>
                    <a:pt x="89998" y="31223"/>
                    <a:pt x="90198" y="31090"/>
                  </a:cubicBezTo>
                  <a:cubicBezTo>
                    <a:pt x="90298" y="31090"/>
                    <a:pt x="90332" y="31056"/>
                    <a:pt x="90365" y="31023"/>
                  </a:cubicBezTo>
                  <a:cubicBezTo>
                    <a:pt x="90532" y="30923"/>
                    <a:pt x="90698" y="30790"/>
                    <a:pt x="90832" y="30723"/>
                  </a:cubicBezTo>
                  <a:cubicBezTo>
                    <a:pt x="90899" y="30723"/>
                    <a:pt x="90965" y="30689"/>
                    <a:pt x="90999" y="30623"/>
                  </a:cubicBezTo>
                  <a:cubicBezTo>
                    <a:pt x="90999" y="30623"/>
                    <a:pt x="91032" y="30589"/>
                    <a:pt x="91065" y="30589"/>
                  </a:cubicBezTo>
                  <a:lnTo>
                    <a:pt x="91132" y="30589"/>
                  </a:lnTo>
                  <a:lnTo>
                    <a:pt x="91866" y="30089"/>
                  </a:lnTo>
                  <a:cubicBezTo>
                    <a:pt x="91999" y="30022"/>
                    <a:pt x="92066" y="29956"/>
                    <a:pt x="92200" y="29889"/>
                  </a:cubicBezTo>
                  <a:cubicBezTo>
                    <a:pt x="92333" y="29789"/>
                    <a:pt x="92400" y="29755"/>
                    <a:pt x="92533" y="29689"/>
                  </a:cubicBezTo>
                  <a:cubicBezTo>
                    <a:pt x="92633" y="29689"/>
                    <a:pt x="92667" y="29622"/>
                    <a:pt x="92700" y="29589"/>
                  </a:cubicBezTo>
                  <a:cubicBezTo>
                    <a:pt x="92700" y="29555"/>
                    <a:pt x="92733" y="29555"/>
                    <a:pt x="92733" y="29555"/>
                  </a:cubicBezTo>
                  <a:cubicBezTo>
                    <a:pt x="92800" y="29555"/>
                    <a:pt x="92800" y="29522"/>
                    <a:pt x="92833" y="29522"/>
                  </a:cubicBezTo>
                  <a:cubicBezTo>
                    <a:pt x="92967" y="29455"/>
                    <a:pt x="93033" y="29389"/>
                    <a:pt x="93134" y="29355"/>
                  </a:cubicBezTo>
                  <a:cubicBezTo>
                    <a:pt x="93200" y="29255"/>
                    <a:pt x="93300" y="29222"/>
                    <a:pt x="93367" y="29188"/>
                  </a:cubicBezTo>
                  <a:cubicBezTo>
                    <a:pt x="93500" y="29088"/>
                    <a:pt x="93667" y="28955"/>
                    <a:pt x="93834" y="28888"/>
                  </a:cubicBezTo>
                  <a:cubicBezTo>
                    <a:pt x="93901" y="28855"/>
                    <a:pt x="93967" y="28788"/>
                    <a:pt x="94034" y="28755"/>
                  </a:cubicBezTo>
                  <a:cubicBezTo>
                    <a:pt x="94301" y="28588"/>
                    <a:pt x="94501" y="28455"/>
                    <a:pt x="94735" y="28288"/>
                  </a:cubicBezTo>
                  <a:cubicBezTo>
                    <a:pt x="94968" y="28188"/>
                    <a:pt x="95135" y="28054"/>
                    <a:pt x="95335" y="27921"/>
                  </a:cubicBezTo>
                  <a:cubicBezTo>
                    <a:pt x="95469" y="27854"/>
                    <a:pt x="95635" y="27721"/>
                    <a:pt x="95802" y="27621"/>
                  </a:cubicBezTo>
                  <a:lnTo>
                    <a:pt x="96036" y="27521"/>
                  </a:lnTo>
                  <a:cubicBezTo>
                    <a:pt x="96236" y="27387"/>
                    <a:pt x="96503" y="27220"/>
                    <a:pt x="96703" y="27087"/>
                  </a:cubicBezTo>
                  <a:cubicBezTo>
                    <a:pt x="96903" y="27020"/>
                    <a:pt x="97136" y="26887"/>
                    <a:pt x="97303" y="26753"/>
                  </a:cubicBezTo>
                  <a:cubicBezTo>
                    <a:pt x="97537" y="26587"/>
                    <a:pt x="97837" y="26453"/>
                    <a:pt x="98070" y="26286"/>
                  </a:cubicBezTo>
                  <a:cubicBezTo>
                    <a:pt x="98170" y="26220"/>
                    <a:pt x="98237" y="26186"/>
                    <a:pt x="98337" y="26120"/>
                  </a:cubicBezTo>
                  <a:cubicBezTo>
                    <a:pt x="98371" y="26086"/>
                    <a:pt x="98471" y="26053"/>
                    <a:pt x="98537" y="26019"/>
                  </a:cubicBezTo>
                  <a:cubicBezTo>
                    <a:pt x="98637" y="25953"/>
                    <a:pt x="98671" y="25919"/>
                    <a:pt x="98738" y="25886"/>
                  </a:cubicBezTo>
                  <a:cubicBezTo>
                    <a:pt x="98838" y="25786"/>
                    <a:pt x="98971" y="25753"/>
                    <a:pt x="99071" y="25686"/>
                  </a:cubicBezTo>
                  <a:lnTo>
                    <a:pt x="99138" y="25686"/>
                  </a:lnTo>
                  <a:cubicBezTo>
                    <a:pt x="99305" y="25586"/>
                    <a:pt x="99405" y="25519"/>
                    <a:pt x="99538" y="25419"/>
                  </a:cubicBezTo>
                  <a:cubicBezTo>
                    <a:pt x="99638" y="25352"/>
                    <a:pt x="99705" y="25286"/>
                    <a:pt x="99805" y="25252"/>
                  </a:cubicBezTo>
                  <a:cubicBezTo>
                    <a:pt x="99805" y="25252"/>
                    <a:pt x="99838" y="25219"/>
                    <a:pt x="99872" y="25219"/>
                  </a:cubicBezTo>
                  <a:cubicBezTo>
                    <a:pt x="99905" y="25186"/>
                    <a:pt x="99972" y="25186"/>
                    <a:pt x="100005" y="25119"/>
                  </a:cubicBezTo>
                  <a:cubicBezTo>
                    <a:pt x="100038" y="25085"/>
                    <a:pt x="100139" y="25085"/>
                    <a:pt x="100172" y="25052"/>
                  </a:cubicBezTo>
                  <a:cubicBezTo>
                    <a:pt x="100305" y="24952"/>
                    <a:pt x="100372" y="24885"/>
                    <a:pt x="100505" y="24852"/>
                  </a:cubicBezTo>
                  <a:cubicBezTo>
                    <a:pt x="100572" y="24785"/>
                    <a:pt x="100706" y="24719"/>
                    <a:pt x="100806" y="24685"/>
                  </a:cubicBezTo>
                  <a:cubicBezTo>
                    <a:pt x="100972" y="24585"/>
                    <a:pt x="101139" y="24452"/>
                    <a:pt x="101306" y="24385"/>
                  </a:cubicBezTo>
                  <a:cubicBezTo>
                    <a:pt x="101473" y="24285"/>
                    <a:pt x="101573" y="24218"/>
                    <a:pt x="101740" y="24118"/>
                  </a:cubicBezTo>
                  <a:cubicBezTo>
                    <a:pt x="101906" y="24051"/>
                    <a:pt x="102040" y="24018"/>
                    <a:pt x="102173" y="23918"/>
                  </a:cubicBezTo>
                  <a:cubicBezTo>
                    <a:pt x="102207" y="23885"/>
                    <a:pt x="102307" y="23885"/>
                    <a:pt x="102340" y="23851"/>
                  </a:cubicBezTo>
                  <a:cubicBezTo>
                    <a:pt x="102540" y="23751"/>
                    <a:pt x="102707" y="23618"/>
                    <a:pt x="102874" y="23551"/>
                  </a:cubicBezTo>
                  <a:lnTo>
                    <a:pt x="102907" y="23518"/>
                  </a:lnTo>
                  <a:lnTo>
                    <a:pt x="102974" y="23518"/>
                  </a:lnTo>
                  <a:cubicBezTo>
                    <a:pt x="103007" y="23451"/>
                    <a:pt x="103041" y="23451"/>
                    <a:pt x="103074" y="23418"/>
                  </a:cubicBezTo>
                  <a:lnTo>
                    <a:pt x="103141" y="23418"/>
                  </a:lnTo>
                  <a:cubicBezTo>
                    <a:pt x="103141" y="23384"/>
                    <a:pt x="103174" y="23384"/>
                    <a:pt x="103174" y="23384"/>
                  </a:cubicBezTo>
                  <a:cubicBezTo>
                    <a:pt x="103508" y="23217"/>
                    <a:pt x="103841" y="23017"/>
                    <a:pt x="104175" y="22851"/>
                  </a:cubicBezTo>
                  <a:cubicBezTo>
                    <a:pt x="104308" y="22750"/>
                    <a:pt x="104375" y="22717"/>
                    <a:pt x="104475" y="22684"/>
                  </a:cubicBezTo>
                  <a:cubicBezTo>
                    <a:pt x="104542" y="22617"/>
                    <a:pt x="104675" y="22550"/>
                    <a:pt x="104742" y="22517"/>
                  </a:cubicBezTo>
                  <a:cubicBezTo>
                    <a:pt x="104909" y="22384"/>
                    <a:pt x="105075" y="22283"/>
                    <a:pt x="105242" y="22217"/>
                  </a:cubicBezTo>
                  <a:cubicBezTo>
                    <a:pt x="105309" y="22183"/>
                    <a:pt x="105309" y="22183"/>
                    <a:pt x="105342" y="22183"/>
                  </a:cubicBezTo>
                  <a:cubicBezTo>
                    <a:pt x="105376" y="22117"/>
                    <a:pt x="105476" y="22117"/>
                    <a:pt x="105509" y="22083"/>
                  </a:cubicBezTo>
                  <a:cubicBezTo>
                    <a:pt x="105576" y="22017"/>
                    <a:pt x="105709" y="21950"/>
                    <a:pt x="105809" y="21917"/>
                  </a:cubicBezTo>
                  <a:cubicBezTo>
                    <a:pt x="105876" y="21883"/>
                    <a:pt x="105909" y="21850"/>
                    <a:pt x="106009" y="21783"/>
                  </a:cubicBezTo>
                  <a:cubicBezTo>
                    <a:pt x="106343" y="21616"/>
                    <a:pt x="106710" y="21416"/>
                    <a:pt x="107043" y="21249"/>
                  </a:cubicBezTo>
                  <a:cubicBezTo>
                    <a:pt x="107077" y="21249"/>
                    <a:pt x="107077" y="21216"/>
                    <a:pt x="107144" y="21216"/>
                  </a:cubicBezTo>
                  <a:cubicBezTo>
                    <a:pt x="107210" y="21183"/>
                    <a:pt x="107344" y="21083"/>
                    <a:pt x="107410" y="21049"/>
                  </a:cubicBezTo>
                  <a:cubicBezTo>
                    <a:pt x="107644" y="20916"/>
                    <a:pt x="107844" y="20849"/>
                    <a:pt x="108044" y="20716"/>
                  </a:cubicBezTo>
                  <a:lnTo>
                    <a:pt x="108545" y="20449"/>
                  </a:lnTo>
                  <a:cubicBezTo>
                    <a:pt x="108578" y="20449"/>
                    <a:pt x="108645" y="20415"/>
                    <a:pt x="108678" y="20415"/>
                  </a:cubicBezTo>
                  <a:cubicBezTo>
                    <a:pt x="109012" y="20215"/>
                    <a:pt x="109378" y="20049"/>
                    <a:pt x="109712" y="19882"/>
                  </a:cubicBezTo>
                  <a:cubicBezTo>
                    <a:pt x="109745" y="19882"/>
                    <a:pt x="109745" y="19848"/>
                    <a:pt x="109812" y="19848"/>
                  </a:cubicBezTo>
                  <a:cubicBezTo>
                    <a:pt x="110012" y="19715"/>
                    <a:pt x="110246" y="19615"/>
                    <a:pt x="110479" y="19515"/>
                  </a:cubicBezTo>
                  <a:cubicBezTo>
                    <a:pt x="110513" y="19515"/>
                    <a:pt x="110513" y="19448"/>
                    <a:pt x="110546" y="19448"/>
                  </a:cubicBezTo>
                  <a:lnTo>
                    <a:pt x="110813" y="19348"/>
                  </a:lnTo>
                  <a:cubicBezTo>
                    <a:pt x="110846" y="19348"/>
                    <a:pt x="110880" y="19281"/>
                    <a:pt x="110913" y="19281"/>
                  </a:cubicBezTo>
                  <a:cubicBezTo>
                    <a:pt x="110913" y="19281"/>
                    <a:pt x="110980" y="19248"/>
                    <a:pt x="111013" y="19248"/>
                  </a:cubicBezTo>
                  <a:cubicBezTo>
                    <a:pt x="111080" y="19248"/>
                    <a:pt x="111146" y="19215"/>
                    <a:pt x="111213" y="19181"/>
                  </a:cubicBezTo>
                  <a:cubicBezTo>
                    <a:pt x="111347" y="19081"/>
                    <a:pt x="111413" y="19048"/>
                    <a:pt x="111547" y="19014"/>
                  </a:cubicBezTo>
                  <a:cubicBezTo>
                    <a:pt x="111980" y="18781"/>
                    <a:pt x="112347" y="18614"/>
                    <a:pt x="112748" y="18414"/>
                  </a:cubicBezTo>
                  <a:lnTo>
                    <a:pt x="113248" y="18181"/>
                  </a:lnTo>
                  <a:cubicBezTo>
                    <a:pt x="113381" y="18114"/>
                    <a:pt x="113515" y="18047"/>
                    <a:pt x="113648" y="18014"/>
                  </a:cubicBezTo>
                  <a:cubicBezTo>
                    <a:pt x="113715" y="17947"/>
                    <a:pt x="113748" y="17947"/>
                    <a:pt x="113848" y="17914"/>
                  </a:cubicBezTo>
                  <a:cubicBezTo>
                    <a:pt x="114015" y="17847"/>
                    <a:pt x="114149" y="17747"/>
                    <a:pt x="114249" y="17714"/>
                  </a:cubicBezTo>
                  <a:cubicBezTo>
                    <a:pt x="114382" y="17680"/>
                    <a:pt x="114515" y="17580"/>
                    <a:pt x="114649" y="17547"/>
                  </a:cubicBezTo>
                  <a:cubicBezTo>
                    <a:pt x="114749" y="17447"/>
                    <a:pt x="114849" y="17413"/>
                    <a:pt x="114982" y="17380"/>
                  </a:cubicBezTo>
                  <a:cubicBezTo>
                    <a:pt x="115049" y="17280"/>
                    <a:pt x="115183" y="17247"/>
                    <a:pt x="115316" y="17213"/>
                  </a:cubicBezTo>
                  <a:cubicBezTo>
                    <a:pt x="115316" y="17213"/>
                    <a:pt x="115349" y="17180"/>
                    <a:pt x="115383" y="17180"/>
                  </a:cubicBezTo>
                  <a:cubicBezTo>
                    <a:pt x="115383" y="17113"/>
                    <a:pt x="115416" y="17113"/>
                    <a:pt x="115416" y="17113"/>
                  </a:cubicBezTo>
                  <a:cubicBezTo>
                    <a:pt x="115516" y="17080"/>
                    <a:pt x="115650" y="17046"/>
                    <a:pt x="115716" y="17013"/>
                  </a:cubicBezTo>
                  <a:cubicBezTo>
                    <a:pt x="115883" y="16946"/>
                    <a:pt x="116050" y="16880"/>
                    <a:pt x="116217" y="16780"/>
                  </a:cubicBezTo>
                  <a:cubicBezTo>
                    <a:pt x="116383" y="16713"/>
                    <a:pt x="116584" y="16613"/>
                    <a:pt x="116750" y="16546"/>
                  </a:cubicBezTo>
                  <a:cubicBezTo>
                    <a:pt x="116817" y="16546"/>
                    <a:pt x="116850" y="16513"/>
                    <a:pt x="116884" y="16513"/>
                  </a:cubicBezTo>
                  <a:cubicBezTo>
                    <a:pt x="117084" y="16379"/>
                    <a:pt x="117317" y="16279"/>
                    <a:pt x="117518" y="16212"/>
                  </a:cubicBezTo>
                  <a:cubicBezTo>
                    <a:pt x="117684" y="16112"/>
                    <a:pt x="117818" y="16079"/>
                    <a:pt x="117985" y="16012"/>
                  </a:cubicBezTo>
                  <a:cubicBezTo>
                    <a:pt x="118218" y="15879"/>
                    <a:pt x="118418" y="15779"/>
                    <a:pt x="118652" y="15712"/>
                  </a:cubicBezTo>
                  <a:lnTo>
                    <a:pt x="118819" y="15612"/>
                  </a:lnTo>
                  <a:cubicBezTo>
                    <a:pt x="119152" y="15512"/>
                    <a:pt x="119486" y="15345"/>
                    <a:pt x="119819" y="15212"/>
                  </a:cubicBezTo>
                  <a:cubicBezTo>
                    <a:pt x="119853" y="15212"/>
                    <a:pt x="119886" y="15178"/>
                    <a:pt x="119919" y="15178"/>
                  </a:cubicBezTo>
                  <a:cubicBezTo>
                    <a:pt x="119986" y="15178"/>
                    <a:pt x="120019" y="15112"/>
                    <a:pt x="120053" y="15112"/>
                  </a:cubicBezTo>
                  <a:cubicBezTo>
                    <a:pt x="120353" y="15012"/>
                    <a:pt x="120586" y="14878"/>
                    <a:pt x="120853" y="14778"/>
                  </a:cubicBezTo>
                  <a:cubicBezTo>
                    <a:pt x="121154" y="14678"/>
                    <a:pt x="121487" y="14545"/>
                    <a:pt x="121754" y="14411"/>
                  </a:cubicBezTo>
                  <a:cubicBezTo>
                    <a:pt x="121887" y="14378"/>
                    <a:pt x="122054" y="14278"/>
                    <a:pt x="122188" y="14244"/>
                  </a:cubicBezTo>
                  <a:cubicBezTo>
                    <a:pt x="122221" y="14244"/>
                    <a:pt x="122254" y="14211"/>
                    <a:pt x="122321" y="14211"/>
                  </a:cubicBezTo>
                  <a:cubicBezTo>
                    <a:pt x="122421" y="14178"/>
                    <a:pt x="122521" y="14111"/>
                    <a:pt x="122588" y="14078"/>
                  </a:cubicBezTo>
                  <a:cubicBezTo>
                    <a:pt x="122721" y="14044"/>
                    <a:pt x="122888" y="13944"/>
                    <a:pt x="123055" y="13911"/>
                  </a:cubicBezTo>
                  <a:cubicBezTo>
                    <a:pt x="123222" y="13877"/>
                    <a:pt x="123355" y="13777"/>
                    <a:pt x="123522" y="13744"/>
                  </a:cubicBezTo>
                  <a:cubicBezTo>
                    <a:pt x="123889" y="13577"/>
                    <a:pt x="124322" y="13410"/>
                    <a:pt x="124689" y="13277"/>
                  </a:cubicBezTo>
                  <a:cubicBezTo>
                    <a:pt x="124756" y="13277"/>
                    <a:pt x="124823" y="13244"/>
                    <a:pt x="124856" y="13244"/>
                  </a:cubicBezTo>
                  <a:cubicBezTo>
                    <a:pt x="125023" y="13177"/>
                    <a:pt x="125190" y="13077"/>
                    <a:pt x="125357" y="13044"/>
                  </a:cubicBezTo>
                  <a:cubicBezTo>
                    <a:pt x="125557" y="12943"/>
                    <a:pt x="125723" y="12910"/>
                    <a:pt x="125924" y="12843"/>
                  </a:cubicBezTo>
                  <a:lnTo>
                    <a:pt x="126324" y="12710"/>
                  </a:lnTo>
                  <a:cubicBezTo>
                    <a:pt x="126524" y="12610"/>
                    <a:pt x="126691" y="12577"/>
                    <a:pt x="126891" y="12510"/>
                  </a:cubicBezTo>
                  <a:cubicBezTo>
                    <a:pt x="127091" y="12410"/>
                    <a:pt x="127258" y="12376"/>
                    <a:pt x="127491" y="12276"/>
                  </a:cubicBezTo>
                  <a:lnTo>
                    <a:pt x="127525" y="12276"/>
                  </a:lnTo>
                  <a:cubicBezTo>
                    <a:pt x="127825" y="12210"/>
                    <a:pt x="128058" y="12076"/>
                    <a:pt x="128359" y="12009"/>
                  </a:cubicBezTo>
                  <a:cubicBezTo>
                    <a:pt x="128559" y="11909"/>
                    <a:pt x="128826" y="11843"/>
                    <a:pt x="129059" y="11743"/>
                  </a:cubicBezTo>
                  <a:cubicBezTo>
                    <a:pt x="129093" y="11709"/>
                    <a:pt x="129193" y="11676"/>
                    <a:pt x="129226" y="11676"/>
                  </a:cubicBezTo>
                  <a:cubicBezTo>
                    <a:pt x="129259" y="11609"/>
                    <a:pt x="129259" y="11609"/>
                    <a:pt x="129326" y="11609"/>
                  </a:cubicBezTo>
                  <a:cubicBezTo>
                    <a:pt x="129560" y="11542"/>
                    <a:pt x="129760" y="11442"/>
                    <a:pt x="130027" y="11376"/>
                  </a:cubicBezTo>
                  <a:cubicBezTo>
                    <a:pt x="130160" y="11276"/>
                    <a:pt x="130327" y="11242"/>
                    <a:pt x="130427" y="11209"/>
                  </a:cubicBezTo>
                  <a:cubicBezTo>
                    <a:pt x="130560" y="11176"/>
                    <a:pt x="130727" y="11109"/>
                    <a:pt x="130860" y="11075"/>
                  </a:cubicBezTo>
                  <a:cubicBezTo>
                    <a:pt x="130927" y="11042"/>
                    <a:pt x="130994" y="11042"/>
                    <a:pt x="131061" y="11009"/>
                  </a:cubicBezTo>
                  <a:cubicBezTo>
                    <a:pt x="131161" y="10942"/>
                    <a:pt x="131194" y="10942"/>
                    <a:pt x="131261" y="10909"/>
                  </a:cubicBezTo>
                  <a:cubicBezTo>
                    <a:pt x="131428" y="10875"/>
                    <a:pt x="131661" y="10775"/>
                    <a:pt x="131761" y="10742"/>
                  </a:cubicBezTo>
                  <a:cubicBezTo>
                    <a:pt x="131895" y="10709"/>
                    <a:pt x="132061" y="10608"/>
                    <a:pt x="132228" y="10575"/>
                  </a:cubicBezTo>
                  <a:cubicBezTo>
                    <a:pt x="132362" y="10542"/>
                    <a:pt x="132428" y="10542"/>
                    <a:pt x="132528" y="10508"/>
                  </a:cubicBezTo>
                  <a:cubicBezTo>
                    <a:pt x="132829" y="10375"/>
                    <a:pt x="133095" y="10275"/>
                    <a:pt x="133396" y="10208"/>
                  </a:cubicBezTo>
                  <a:cubicBezTo>
                    <a:pt x="133496" y="10208"/>
                    <a:pt x="133562" y="10175"/>
                    <a:pt x="133596" y="10175"/>
                  </a:cubicBezTo>
                  <a:cubicBezTo>
                    <a:pt x="133662" y="10175"/>
                    <a:pt x="133729" y="10108"/>
                    <a:pt x="133763" y="10108"/>
                  </a:cubicBezTo>
                  <a:cubicBezTo>
                    <a:pt x="133996" y="10041"/>
                    <a:pt x="134163" y="9941"/>
                    <a:pt x="134363" y="9908"/>
                  </a:cubicBezTo>
                  <a:cubicBezTo>
                    <a:pt x="134430" y="9908"/>
                    <a:pt x="134496" y="9875"/>
                    <a:pt x="134563" y="9875"/>
                  </a:cubicBezTo>
                  <a:cubicBezTo>
                    <a:pt x="134697" y="9841"/>
                    <a:pt x="134863" y="9775"/>
                    <a:pt x="134997" y="9741"/>
                  </a:cubicBezTo>
                  <a:cubicBezTo>
                    <a:pt x="135030" y="9741"/>
                    <a:pt x="135097" y="9708"/>
                    <a:pt x="135164" y="9708"/>
                  </a:cubicBezTo>
                  <a:cubicBezTo>
                    <a:pt x="135264" y="9674"/>
                    <a:pt x="135430" y="9608"/>
                    <a:pt x="135564" y="9574"/>
                  </a:cubicBezTo>
                  <a:cubicBezTo>
                    <a:pt x="135564" y="9574"/>
                    <a:pt x="135597" y="9541"/>
                    <a:pt x="135664" y="9541"/>
                  </a:cubicBezTo>
                  <a:cubicBezTo>
                    <a:pt x="135731" y="9508"/>
                    <a:pt x="135864" y="9508"/>
                    <a:pt x="135931" y="9441"/>
                  </a:cubicBezTo>
                  <a:cubicBezTo>
                    <a:pt x="136031" y="9441"/>
                    <a:pt x="136064" y="9408"/>
                    <a:pt x="136164" y="9408"/>
                  </a:cubicBezTo>
                  <a:cubicBezTo>
                    <a:pt x="136331" y="9341"/>
                    <a:pt x="136531" y="9241"/>
                    <a:pt x="136731" y="9207"/>
                  </a:cubicBezTo>
                  <a:cubicBezTo>
                    <a:pt x="136831" y="9207"/>
                    <a:pt x="136865" y="9174"/>
                    <a:pt x="136931" y="9174"/>
                  </a:cubicBezTo>
                  <a:lnTo>
                    <a:pt x="137332" y="9041"/>
                  </a:lnTo>
                  <a:cubicBezTo>
                    <a:pt x="137665" y="8907"/>
                    <a:pt x="137932" y="8841"/>
                    <a:pt x="138266" y="8740"/>
                  </a:cubicBezTo>
                  <a:cubicBezTo>
                    <a:pt x="138332" y="8707"/>
                    <a:pt x="138332" y="8707"/>
                    <a:pt x="138366" y="8707"/>
                  </a:cubicBezTo>
                  <a:lnTo>
                    <a:pt x="138499" y="8707"/>
                  </a:lnTo>
                  <a:cubicBezTo>
                    <a:pt x="138599" y="8674"/>
                    <a:pt x="138733" y="8674"/>
                    <a:pt x="138833" y="8607"/>
                  </a:cubicBezTo>
                  <a:cubicBezTo>
                    <a:pt x="138933" y="8574"/>
                    <a:pt x="139033" y="8574"/>
                    <a:pt x="139100" y="8540"/>
                  </a:cubicBezTo>
                  <a:cubicBezTo>
                    <a:pt x="139266" y="8507"/>
                    <a:pt x="139400" y="8440"/>
                    <a:pt x="139567" y="8407"/>
                  </a:cubicBezTo>
                  <a:lnTo>
                    <a:pt x="139600" y="8407"/>
                  </a:lnTo>
                  <a:lnTo>
                    <a:pt x="140000" y="8273"/>
                  </a:lnTo>
                  <a:cubicBezTo>
                    <a:pt x="140067" y="8240"/>
                    <a:pt x="140167" y="8240"/>
                    <a:pt x="140234" y="8207"/>
                  </a:cubicBezTo>
                  <a:cubicBezTo>
                    <a:pt x="140267" y="8207"/>
                    <a:pt x="140334" y="8173"/>
                    <a:pt x="140367" y="8173"/>
                  </a:cubicBezTo>
                  <a:cubicBezTo>
                    <a:pt x="140434" y="8107"/>
                    <a:pt x="140534" y="8073"/>
                    <a:pt x="140601" y="8073"/>
                  </a:cubicBezTo>
                  <a:cubicBezTo>
                    <a:pt x="140768" y="8040"/>
                    <a:pt x="140901" y="8007"/>
                    <a:pt x="141068" y="7940"/>
                  </a:cubicBezTo>
                  <a:cubicBezTo>
                    <a:pt x="141101" y="7940"/>
                    <a:pt x="141168" y="7907"/>
                    <a:pt x="141201" y="7907"/>
                  </a:cubicBezTo>
                  <a:lnTo>
                    <a:pt x="142702" y="7540"/>
                  </a:lnTo>
                  <a:cubicBezTo>
                    <a:pt x="142769" y="7506"/>
                    <a:pt x="142869" y="7506"/>
                    <a:pt x="142936" y="7440"/>
                  </a:cubicBezTo>
                  <a:lnTo>
                    <a:pt x="143003" y="7440"/>
                  </a:lnTo>
                  <a:cubicBezTo>
                    <a:pt x="143036" y="7440"/>
                    <a:pt x="143069" y="7406"/>
                    <a:pt x="143103" y="7406"/>
                  </a:cubicBezTo>
                  <a:cubicBezTo>
                    <a:pt x="143236" y="7373"/>
                    <a:pt x="143403" y="7339"/>
                    <a:pt x="143570" y="7273"/>
                  </a:cubicBezTo>
                  <a:cubicBezTo>
                    <a:pt x="143670" y="7273"/>
                    <a:pt x="143736" y="7239"/>
                    <a:pt x="143836" y="7239"/>
                  </a:cubicBezTo>
                  <a:cubicBezTo>
                    <a:pt x="143903" y="7206"/>
                    <a:pt x="144037" y="7206"/>
                    <a:pt x="144103" y="7173"/>
                  </a:cubicBezTo>
                  <a:cubicBezTo>
                    <a:pt x="144337" y="7106"/>
                    <a:pt x="144504" y="7073"/>
                    <a:pt x="144670" y="7039"/>
                  </a:cubicBezTo>
                  <a:cubicBezTo>
                    <a:pt x="144737" y="7006"/>
                    <a:pt x="144871" y="7006"/>
                    <a:pt x="145004" y="6939"/>
                  </a:cubicBezTo>
                  <a:cubicBezTo>
                    <a:pt x="145037" y="6939"/>
                    <a:pt x="145104" y="6906"/>
                    <a:pt x="145171" y="6906"/>
                  </a:cubicBezTo>
                  <a:cubicBezTo>
                    <a:pt x="145338" y="6872"/>
                    <a:pt x="145504" y="6839"/>
                    <a:pt x="145604" y="6772"/>
                  </a:cubicBezTo>
                  <a:cubicBezTo>
                    <a:pt x="145738" y="6739"/>
                    <a:pt x="145905" y="6706"/>
                    <a:pt x="146071" y="6672"/>
                  </a:cubicBezTo>
                  <a:cubicBezTo>
                    <a:pt x="146405" y="6572"/>
                    <a:pt x="146705" y="6506"/>
                    <a:pt x="147039" y="6405"/>
                  </a:cubicBezTo>
                  <a:cubicBezTo>
                    <a:pt x="147372" y="6339"/>
                    <a:pt x="147706" y="6272"/>
                    <a:pt x="148006" y="6205"/>
                  </a:cubicBezTo>
                  <a:cubicBezTo>
                    <a:pt x="148173" y="6172"/>
                    <a:pt x="148373" y="6105"/>
                    <a:pt x="148540" y="6072"/>
                  </a:cubicBezTo>
                  <a:cubicBezTo>
                    <a:pt x="148673" y="6039"/>
                    <a:pt x="148773" y="6039"/>
                    <a:pt x="148907" y="6005"/>
                  </a:cubicBezTo>
                  <a:cubicBezTo>
                    <a:pt x="149007" y="6005"/>
                    <a:pt x="149074" y="5938"/>
                    <a:pt x="149174" y="5938"/>
                  </a:cubicBezTo>
                  <a:cubicBezTo>
                    <a:pt x="149440" y="5905"/>
                    <a:pt x="149707" y="5838"/>
                    <a:pt x="150008" y="5772"/>
                  </a:cubicBezTo>
                  <a:cubicBezTo>
                    <a:pt x="150041" y="5738"/>
                    <a:pt x="150074" y="5738"/>
                    <a:pt x="150108" y="5738"/>
                  </a:cubicBezTo>
                  <a:cubicBezTo>
                    <a:pt x="150341" y="5705"/>
                    <a:pt x="150508" y="5672"/>
                    <a:pt x="150708" y="5605"/>
                  </a:cubicBezTo>
                  <a:cubicBezTo>
                    <a:pt x="150741" y="5572"/>
                    <a:pt x="150775" y="5572"/>
                    <a:pt x="150841" y="5572"/>
                  </a:cubicBezTo>
                  <a:cubicBezTo>
                    <a:pt x="151075" y="5505"/>
                    <a:pt x="151342" y="5438"/>
                    <a:pt x="151575" y="5405"/>
                  </a:cubicBezTo>
                  <a:cubicBezTo>
                    <a:pt x="151675" y="5405"/>
                    <a:pt x="151775" y="5371"/>
                    <a:pt x="151876" y="5371"/>
                  </a:cubicBezTo>
                  <a:cubicBezTo>
                    <a:pt x="152042" y="5371"/>
                    <a:pt x="152209" y="5338"/>
                    <a:pt x="152376" y="5271"/>
                  </a:cubicBezTo>
                  <a:cubicBezTo>
                    <a:pt x="152509" y="5238"/>
                    <a:pt x="152609" y="5238"/>
                    <a:pt x="152743" y="5205"/>
                  </a:cubicBezTo>
                  <a:cubicBezTo>
                    <a:pt x="152776" y="5171"/>
                    <a:pt x="152843" y="5171"/>
                    <a:pt x="152876" y="5171"/>
                  </a:cubicBezTo>
                  <a:cubicBezTo>
                    <a:pt x="153176" y="5105"/>
                    <a:pt x="153443" y="5038"/>
                    <a:pt x="153744" y="5004"/>
                  </a:cubicBezTo>
                  <a:cubicBezTo>
                    <a:pt x="153777" y="4938"/>
                    <a:pt x="153877" y="4938"/>
                    <a:pt x="153910" y="4938"/>
                  </a:cubicBezTo>
                  <a:cubicBezTo>
                    <a:pt x="154044" y="4938"/>
                    <a:pt x="154110" y="4904"/>
                    <a:pt x="154211" y="4904"/>
                  </a:cubicBezTo>
                  <a:cubicBezTo>
                    <a:pt x="154344" y="4904"/>
                    <a:pt x="154444" y="4871"/>
                    <a:pt x="154544" y="4871"/>
                  </a:cubicBezTo>
                  <a:cubicBezTo>
                    <a:pt x="154678" y="4871"/>
                    <a:pt x="154744" y="4838"/>
                    <a:pt x="154844" y="4838"/>
                  </a:cubicBezTo>
                  <a:cubicBezTo>
                    <a:pt x="154911" y="4838"/>
                    <a:pt x="155044" y="4771"/>
                    <a:pt x="155178" y="4771"/>
                  </a:cubicBezTo>
                  <a:cubicBezTo>
                    <a:pt x="155211" y="4738"/>
                    <a:pt x="155245" y="4738"/>
                    <a:pt x="155278" y="4738"/>
                  </a:cubicBezTo>
                  <a:lnTo>
                    <a:pt x="155378" y="4738"/>
                  </a:lnTo>
                  <a:cubicBezTo>
                    <a:pt x="155445" y="4738"/>
                    <a:pt x="155545" y="4704"/>
                    <a:pt x="155612" y="4704"/>
                  </a:cubicBezTo>
                  <a:lnTo>
                    <a:pt x="155678" y="4704"/>
                  </a:lnTo>
                  <a:cubicBezTo>
                    <a:pt x="155745" y="4704"/>
                    <a:pt x="155778" y="4671"/>
                    <a:pt x="155878" y="4671"/>
                  </a:cubicBezTo>
                  <a:cubicBezTo>
                    <a:pt x="155912" y="4604"/>
                    <a:pt x="156012" y="4604"/>
                    <a:pt x="156045" y="4604"/>
                  </a:cubicBezTo>
                  <a:lnTo>
                    <a:pt x="156079" y="4604"/>
                  </a:lnTo>
                  <a:cubicBezTo>
                    <a:pt x="156112" y="4604"/>
                    <a:pt x="156212" y="4571"/>
                    <a:pt x="156245" y="4571"/>
                  </a:cubicBezTo>
                  <a:cubicBezTo>
                    <a:pt x="156279" y="4537"/>
                    <a:pt x="156379" y="4537"/>
                    <a:pt x="156412" y="4537"/>
                  </a:cubicBezTo>
                  <a:cubicBezTo>
                    <a:pt x="156512" y="4537"/>
                    <a:pt x="156579" y="4504"/>
                    <a:pt x="156679" y="4504"/>
                  </a:cubicBezTo>
                  <a:cubicBezTo>
                    <a:pt x="156779" y="4437"/>
                    <a:pt x="156912" y="4404"/>
                    <a:pt x="157046" y="4404"/>
                  </a:cubicBezTo>
                  <a:cubicBezTo>
                    <a:pt x="157113" y="4404"/>
                    <a:pt x="157213" y="4371"/>
                    <a:pt x="157279" y="4371"/>
                  </a:cubicBezTo>
                  <a:lnTo>
                    <a:pt x="157546" y="4371"/>
                  </a:lnTo>
                  <a:cubicBezTo>
                    <a:pt x="157713" y="4337"/>
                    <a:pt x="157846" y="4337"/>
                    <a:pt x="158013" y="4271"/>
                  </a:cubicBezTo>
                  <a:cubicBezTo>
                    <a:pt x="158113" y="4271"/>
                    <a:pt x="158247" y="4237"/>
                    <a:pt x="158380" y="4237"/>
                  </a:cubicBezTo>
                  <a:cubicBezTo>
                    <a:pt x="158547" y="4204"/>
                    <a:pt x="158680" y="4204"/>
                    <a:pt x="158847" y="4171"/>
                  </a:cubicBezTo>
                  <a:cubicBezTo>
                    <a:pt x="158914" y="4171"/>
                    <a:pt x="159047" y="4104"/>
                    <a:pt x="159114" y="4104"/>
                  </a:cubicBezTo>
                  <a:lnTo>
                    <a:pt x="159281" y="4104"/>
                  </a:lnTo>
                  <a:cubicBezTo>
                    <a:pt x="159381" y="4104"/>
                    <a:pt x="159514" y="4070"/>
                    <a:pt x="159614" y="4070"/>
                  </a:cubicBezTo>
                  <a:cubicBezTo>
                    <a:pt x="159681" y="4037"/>
                    <a:pt x="159748" y="4037"/>
                    <a:pt x="159781" y="4037"/>
                  </a:cubicBezTo>
                  <a:cubicBezTo>
                    <a:pt x="159848" y="4004"/>
                    <a:pt x="159915" y="4004"/>
                    <a:pt x="159948" y="4004"/>
                  </a:cubicBezTo>
                  <a:cubicBezTo>
                    <a:pt x="160048" y="4004"/>
                    <a:pt x="160181" y="3937"/>
                    <a:pt x="160248" y="3937"/>
                  </a:cubicBezTo>
                  <a:cubicBezTo>
                    <a:pt x="160348" y="3904"/>
                    <a:pt x="160382" y="3904"/>
                    <a:pt x="160448" y="3904"/>
                  </a:cubicBezTo>
                  <a:cubicBezTo>
                    <a:pt x="160715" y="3870"/>
                    <a:pt x="161015" y="3837"/>
                    <a:pt x="161249" y="3770"/>
                  </a:cubicBezTo>
                  <a:cubicBezTo>
                    <a:pt x="161282" y="3737"/>
                    <a:pt x="161382" y="3737"/>
                    <a:pt x="161416" y="3737"/>
                  </a:cubicBezTo>
                  <a:cubicBezTo>
                    <a:pt x="161582" y="3737"/>
                    <a:pt x="161749" y="3704"/>
                    <a:pt x="161883" y="3704"/>
                  </a:cubicBezTo>
                  <a:cubicBezTo>
                    <a:pt x="161949" y="3704"/>
                    <a:pt x="162083" y="3670"/>
                    <a:pt x="162183" y="3670"/>
                  </a:cubicBezTo>
                  <a:lnTo>
                    <a:pt x="162516" y="3670"/>
                  </a:lnTo>
                  <a:cubicBezTo>
                    <a:pt x="162583" y="3670"/>
                    <a:pt x="162717" y="3603"/>
                    <a:pt x="162783" y="3603"/>
                  </a:cubicBezTo>
                  <a:lnTo>
                    <a:pt x="162950" y="3603"/>
                  </a:lnTo>
                  <a:cubicBezTo>
                    <a:pt x="163084" y="3603"/>
                    <a:pt x="163217" y="3570"/>
                    <a:pt x="163350" y="3570"/>
                  </a:cubicBezTo>
                  <a:lnTo>
                    <a:pt x="163617" y="3570"/>
                  </a:lnTo>
                  <a:cubicBezTo>
                    <a:pt x="163717" y="3537"/>
                    <a:pt x="163751" y="3537"/>
                    <a:pt x="163851" y="3537"/>
                  </a:cubicBezTo>
                  <a:lnTo>
                    <a:pt x="164251" y="3537"/>
                  </a:lnTo>
                  <a:cubicBezTo>
                    <a:pt x="164351" y="3503"/>
                    <a:pt x="164418" y="3503"/>
                    <a:pt x="164518" y="3503"/>
                  </a:cubicBezTo>
                  <a:lnTo>
                    <a:pt x="165952" y="3503"/>
                  </a:lnTo>
                  <a:cubicBezTo>
                    <a:pt x="166086" y="3437"/>
                    <a:pt x="166219" y="3437"/>
                    <a:pt x="166286" y="3437"/>
                  </a:cubicBezTo>
                  <a:lnTo>
                    <a:pt x="168187" y="3437"/>
                  </a:lnTo>
                  <a:lnTo>
                    <a:pt x="1681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9"/>
            <p:cNvSpPr/>
            <p:nvPr/>
          </p:nvSpPr>
          <p:spPr>
            <a:xfrm rot="-5400000">
              <a:off x="6283603" y="2484654"/>
              <a:ext cx="2794558" cy="2893480"/>
            </a:xfrm>
            <a:custGeom>
              <a:avLst/>
              <a:gdLst/>
              <a:ahLst/>
              <a:cxnLst/>
              <a:rect l="l" t="t" r="r" b="b"/>
              <a:pathLst>
                <a:path w="85795" h="88832" extrusionOk="0">
                  <a:moveTo>
                    <a:pt x="85795" y="1"/>
                  </a:moveTo>
                  <a:lnTo>
                    <a:pt x="85795" y="1"/>
                  </a:lnTo>
                  <a:cubicBezTo>
                    <a:pt x="25151" y="30956"/>
                    <a:pt x="33" y="88331"/>
                    <a:pt x="0" y="88331"/>
                  </a:cubicBezTo>
                  <a:lnTo>
                    <a:pt x="4070" y="88831"/>
                  </a:lnTo>
                  <a:cubicBezTo>
                    <a:pt x="10641" y="76022"/>
                    <a:pt x="37660" y="27687"/>
                    <a:pt x="85795"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9"/>
            <p:cNvSpPr/>
            <p:nvPr/>
          </p:nvSpPr>
          <p:spPr>
            <a:xfrm rot="-5400000">
              <a:off x="4984628" y="562042"/>
              <a:ext cx="4936134" cy="3517113"/>
            </a:xfrm>
            <a:custGeom>
              <a:avLst/>
              <a:gdLst/>
              <a:ahLst/>
              <a:cxnLst/>
              <a:rect l="l" t="t" r="r" b="b"/>
              <a:pathLst>
                <a:path w="151543" h="107978" extrusionOk="0">
                  <a:moveTo>
                    <a:pt x="151542" y="0"/>
                  </a:moveTo>
                  <a:cubicBezTo>
                    <a:pt x="50837" y="6839"/>
                    <a:pt x="5838" y="94668"/>
                    <a:pt x="1" y="106977"/>
                  </a:cubicBezTo>
                  <a:lnTo>
                    <a:pt x="7940" y="107978"/>
                  </a:lnTo>
                  <a:cubicBezTo>
                    <a:pt x="56174" y="3837"/>
                    <a:pt x="151542" y="768"/>
                    <a:pt x="151542" y="768"/>
                  </a:cubicBezTo>
                  <a:lnTo>
                    <a:pt x="1515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9"/>
            <p:cNvSpPr/>
            <p:nvPr/>
          </p:nvSpPr>
          <p:spPr>
            <a:xfrm rot="-5400000">
              <a:off x="6782875" y="-84532"/>
              <a:ext cx="2321931" cy="2298022"/>
            </a:xfrm>
            <a:custGeom>
              <a:avLst/>
              <a:gdLst/>
              <a:ahLst/>
              <a:cxnLst/>
              <a:rect l="l" t="t" r="r" b="b"/>
              <a:pathLst>
                <a:path w="71285" h="70551" extrusionOk="0">
                  <a:moveTo>
                    <a:pt x="70984" y="0"/>
                  </a:moveTo>
                  <a:cubicBezTo>
                    <a:pt x="60577" y="1902"/>
                    <a:pt x="45066" y="10675"/>
                    <a:pt x="29354" y="28087"/>
                  </a:cubicBezTo>
                  <a:cubicBezTo>
                    <a:pt x="10774" y="48702"/>
                    <a:pt x="0" y="70551"/>
                    <a:pt x="0" y="70551"/>
                  </a:cubicBezTo>
                  <a:lnTo>
                    <a:pt x="5371" y="70551"/>
                  </a:lnTo>
                  <a:cubicBezTo>
                    <a:pt x="5371" y="70551"/>
                    <a:pt x="20982" y="42097"/>
                    <a:pt x="29988" y="32323"/>
                  </a:cubicBezTo>
                  <a:cubicBezTo>
                    <a:pt x="38995" y="22516"/>
                    <a:pt x="55773" y="6438"/>
                    <a:pt x="62812" y="4170"/>
                  </a:cubicBezTo>
                  <a:cubicBezTo>
                    <a:pt x="69817" y="1902"/>
                    <a:pt x="71284" y="1235"/>
                    <a:pt x="71284" y="1235"/>
                  </a:cubicBezTo>
                  <a:lnTo>
                    <a:pt x="709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9"/>
            <p:cNvSpPr/>
            <p:nvPr/>
          </p:nvSpPr>
          <p:spPr>
            <a:xfrm rot="-5400000">
              <a:off x="6816018" y="-164385"/>
              <a:ext cx="2324080" cy="2370822"/>
            </a:xfrm>
            <a:custGeom>
              <a:avLst/>
              <a:gdLst/>
              <a:ahLst/>
              <a:cxnLst/>
              <a:rect l="l" t="t" r="r" b="b"/>
              <a:pathLst>
                <a:path w="71351" h="72786" extrusionOk="0">
                  <a:moveTo>
                    <a:pt x="71251" y="1"/>
                  </a:moveTo>
                  <a:cubicBezTo>
                    <a:pt x="61577" y="2302"/>
                    <a:pt x="52271" y="6405"/>
                    <a:pt x="35759" y="21850"/>
                  </a:cubicBezTo>
                  <a:cubicBezTo>
                    <a:pt x="18013" y="38395"/>
                    <a:pt x="0" y="71619"/>
                    <a:pt x="0" y="71619"/>
                  </a:cubicBezTo>
                  <a:lnTo>
                    <a:pt x="4170" y="72786"/>
                  </a:lnTo>
                  <a:cubicBezTo>
                    <a:pt x="4170" y="72786"/>
                    <a:pt x="13043" y="56341"/>
                    <a:pt x="15144" y="52171"/>
                  </a:cubicBezTo>
                  <a:cubicBezTo>
                    <a:pt x="17212" y="48035"/>
                    <a:pt x="32823" y="25686"/>
                    <a:pt x="46934" y="13911"/>
                  </a:cubicBezTo>
                  <a:cubicBezTo>
                    <a:pt x="61077" y="2169"/>
                    <a:pt x="71351" y="1068"/>
                    <a:pt x="71351" y="1068"/>
                  </a:cubicBezTo>
                  <a:lnTo>
                    <a:pt x="712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9"/>
            <p:cNvSpPr/>
            <p:nvPr/>
          </p:nvSpPr>
          <p:spPr>
            <a:xfrm rot="-5400000">
              <a:off x="6851343" y="-157336"/>
              <a:ext cx="2229555" cy="2323038"/>
            </a:xfrm>
            <a:custGeom>
              <a:avLst/>
              <a:gdLst/>
              <a:ahLst/>
              <a:cxnLst/>
              <a:rect l="l" t="t" r="r" b="b"/>
              <a:pathLst>
                <a:path w="68449" h="71319" extrusionOk="0">
                  <a:moveTo>
                    <a:pt x="68449" y="1"/>
                  </a:moveTo>
                  <a:cubicBezTo>
                    <a:pt x="29054" y="10975"/>
                    <a:pt x="0" y="70718"/>
                    <a:pt x="0" y="70718"/>
                  </a:cubicBezTo>
                  <a:lnTo>
                    <a:pt x="3836" y="71318"/>
                  </a:lnTo>
                  <a:cubicBezTo>
                    <a:pt x="33624" y="8874"/>
                    <a:pt x="68449" y="1335"/>
                    <a:pt x="68449" y="1335"/>
                  </a:cubicBezTo>
                  <a:lnTo>
                    <a:pt x="684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9"/>
            <p:cNvSpPr/>
            <p:nvPr/>
          </p:nvSpPr>
          <p:spPr>
            <a:xfrm rot="-5400000">
              <a:off x="7761295" y="3599436"/>
              <a:ext cx="1221306" cy="1593968"/>
            </a:xfrm>
            <a:custGeom>
              <a:avLst/>
              <a:gdLst/>
              <a:ahLst/>
              <a:cxnLst/>
              <a:rect l="l" t="t" r="r" b="b"/>
              <a:pathLst>
                <a:path w="37495" h="48936" extrusionOk="0">
                  <a:moveTo>
                    <a:pt x="37494" y="1"/>
                  </a:moveTo>
                  <a:lnTo>
                    <a:pt x="37494" y="1"/>
                  </a:lnTo>
                  <a:cubicBezTo>
                    <a:pt x="36827" y="501"/>
                    <a:pt x="15312" y="16846"/>
                    <a:pt x="1" y="48369"/>
                  </a:cubicBezTo>
                  <a:lnTo>
                    <a:pt x="4504" y="48936"/>
                  </a:lnTo>
                  <a:cubicBezTo>
                    <a:pt x="7640" y="42531"/>
                    <a:pt x="21316" y="15745"/>
                    <a:pt x="37494"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9"/>
            <p:cNvSpPr/>
            <p:nvPr/>
          </p:nvSpPr>
          <p:spPr>
            <a:xfrm rot="-5400000">
              <a:off x="4773279" y="686348"/>
              <a:ext cx="2002525" cy="334682"/>
            </a:xfrm>
            <a:custGeom>
              <a:avLst/>
              <a:gdLst/>
              <a:ahLst/>
              <a:cxnLst/>
              <a:rect l="l" t="t" r="r" b="b"/>
              <a:pathLst>
                <a:path w="61479" h="10275" extrusionOk="0">
                  <a:moveTo>
                    <a:pt x="61478" y="1"/>
                  </a:moveTo>
                  <a:cubicBezTo>
                    <a:pt x="38328" y="1"/>
                    <a:pt x="17914" y="3904"/>
                    <a:pt x="1" y="10275"/>
                  </a:cubicBezTo>
                  <a:lnTo>
                    <a:pt x="1" y="10275"/>
                  </a:lnTo>
                  <a:cubicBezTo>
                    <a:pt x="12680" y="6572"/>
                    <a:pt x="36431" y="595"/>
                    <a:pt x="57531" y="595"/>
                  </a:cubicBezTo>
                  <a:cubicBezTo>
                    <a:pt x="58858" y="595"/>
                    <a:pt x="60175" y="619"/>
                    <a:pt x="61478" y="668"/>
                  </a:cubicBezTo>
                  <a:lnTo>
                    <a:pt x="61478" y="1"/>
                  </a:ln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9"/>
            <p:cNvSpPr/>
            <p:nvPr/>
          </p:nvSpPr>
          <p:spPr>
            <a:xfrm rot="-5400000">
              <a:off x="8051975" y="2480773"/>
              <a:ext cx="616076" cy="309699"/>
            </a:xfrm>
            <a:custGeom>
              <a:avLst/>
              <a:gdLst/>
              <a:ahLst/>
              <a:cxnLst/>
              <a:rect l="l" t="t" r="r" b="b"/>
              <a:pathLst>
                <a:path w="18914" h="9508" extrusionOk="0">
                  <a:moveTo>
                    <a:pt x="9473" y="1"/>
                  </a:moveTo>
                  <a:cubicBezTo>
                    <a:pt x="6171" y="1"/>
                    <a:pt x="3202" y="868"/>
                    <a:pt x="1534" y="2169"/>
                  </a:cubicBezTo>
                  <a:cubicBezTo>
                    <a:pt x="1067" y="2503"/>
                    <a:pt x="701" y="2870"/>
                    <a:pt x="467" y="3303"/>
                  </a:cubicBezTo>
                  <a:cubicBezTo>
                    <a:pt x="167" y="3737"/>
                    <a:pt x="0" y="4237"/>
                    <a:pt x="0" y="4738"/>
                  </a:cubicBezTo>
                  <a:cubicBezTo>
                    <a:pt x="0" y="7373"/>
                    <a:pt x="4236" y="9508"/>
                    <a:pt x="9473" y="9508"/>
                  </a:cubicBezTo>
                  <a:cubicBezTo>
                    <a:pt x="14677" y="9508"/>
                    <a:pt x="18914" y="7373"/>
                    <a:pt x="18914" y="4738"/>
                  </a:cubicBezTo>
                  <a:cubicBezTo>
                    <a:pt x="18914" y="4538"/>
                    <a:pt x="18880" y="4337"/>
                    <a:pt x="18847" y="4137"/>
                  </a:cubicBezTo>
                  <a:cubicBezTo>
                    <a:pt x="18647" y="3303"/>
                    <a:pt x="17913" y="2503"/>
                    <a:pt x="16912" y="1836"/>
                  </a:cubicBezTo>
                  <a:cubicBezTo>
                    <a:pt x="15211" y="701"/>
                    <a:pt x="12509" y="1"/>
                    <a:pt x="9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9"/>
            <p:cNvSpPr/>
            <p:nvPr/>
          </p:nvSpPr>
          <p:spPr>
            <a:xfrm rot="-5400000">
              <a:off x="8117724" y="2561729"/>
              <a:ext cx="420511" cy="147781"/>
            </a:xfrm>
            <a:custGeom>
              <a:avLst/>
              <a:gdLst/>
              <a:ahLst/>
              <a:cxnLst/>
              <a:rect l="l" t="t" r="r" b="b"/>
              <a:pathLst>
                <a:path w="12910" h="4537" extrusionOk="0">
                  <a:moveTo>
                    <a:pt x="6471" y="0"/>
                  </a:moveTo>
                  <a:cubicBezTo>
                    <a:pt x="2869" y="0"/>
                    <a:pt x="0" y="1001"/>
                    <a:pt x="0" y="2235"/>
                  </a:cubicBezTo>
                  <a:cubicBezTo>
                    <a:pt x="0" y="2368"/>
                    <a:pt x="34" y="2502"/>
                    <a:pt x="67" y="2635"/>
                  </a:cubicBezTo>
                  <a:cubicBezTo>
                    <a:pt x="567" y="3703"/>
                    <a:pt x="3236" y="4537"/>
                    <a:pt x="6471" y="4537"/>
                  </a:cubicBezTo>
                  <a:cubicBezTo>
                    <a:pt x="9674" y="4537"/>
                    <a:pt x="12342" y="3703"/>
                    <a:pt x="12843" y="2635"/>
                  </a:cubicBezTo>
                  <a:cubicBezTo>
                    <a:pt x="12876" y="2502"/>
                    <a:pt x="12909" y="2368"/>
                    <a:pt x="12909" y="2235"/>
                  </a:cubicBezTo>
                  <a:cubicBezTo>
                    <a:pt x="12909" y="1001"/>
                    <a:pt x="10041" y="0"/>
                    <a:pt x="6471"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9"/>
            <p:cNvSpPr/>
            <p:nvPr/>
          </p:nvSpPr>
          <p:spPr>
            <a:xfrm rot="-5400000">
              <a:off x="8131292" y="2573145"/>
              <a:ext cx="416179" cy="124981"/>
            </a:xfrm>
            <a:custGeom>
              <a:avLst/>
              <a:gdLst/>
              <a:ahLst/>
              <a:cxnLst/>
              <a:rect l="l" t="t" r="r" b="b"/>
              <a:pathLst>
                <a:path w="12777" h="3837" extrusionOk="0">
                  <a:moveTo>
                    <a:pt x="6405" y="1"/>
                  </a:moveTo>
                  <a:cubicBezTo>
                    <a:pt x="3170" y="1"/>
                    <a:pt x="501" y="834"/>
                    <a:pt x="1" y="1935"/>
                  </a:cubicBezTo>
                  <a:cubicBezTo>
                    <a:pt x="501" y="3003"/>
                    <a:pt x="3170" y="3837"/>
                    <a:pt x="6405" y="3837"/>
                  </a:cubicBezTo>
                  <a:cubicBezTo>
                    <a:pt x="9608" y="3837"/>
                    <a:pt x="12276" y="3003"/>
                    <a:pt x="12777" y="1935"/>
                  </a:cubicBezTo>
                  <a:cubicBezTo>
                    <a:pt x="12243" y="868"/>
                    <a:pt x="9608" y="34"/>
                    <a:pt x="6405"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9"/>
            <p:cNvSpPr/>
            <p:nvPr/>
          </p:nvSpPr>
          <p:spPr>
            <a:xfrm rot="-5400000">
              <a:off x="8105772" y="2534567"/>
              <a:ext cx="616076" cy="202112"/>
            </a:xfrm>
            <a:custGeom>
              <a:avLst/>
              <a:gdLst/>
              <a:ahLst/>
              <a:cxnLst/>
              <a:rect l="l" t="t" r="r" b="b"/>
              <a:pathLst>
                <a:path w="18914" h="6205" extrusionOk="0">
                  <a:moveTo>
                    <a:pt x="467" y="0"/>
                  </a:moveTo>
                  <a:lnTo>
                    <a:pt x="467" y="0"/>
                  </a:lnTo>
                  <a:cubicBezTo>
                    <a:pt x="167" y="434"/>
                    <a:pt x="0" y="934"/>
                    <a:pt x="0" y="1435"/>
                  </a:cubicBezTo>
                  <a:cubicBezTo>
                    <a:pt x="0" y="4070"/>
                    <a:pt x="4236" y="6205"/>
                    <a:pt x="9473" y="6205"/>
                  </a:cubicBezTo>
                  <a:cubicBezTo>
                    <a:pt x="14677" y="6205"/>
                    <a:pt x="18914" y="4070"/>
                    <a:pt x="18914" y="1435"/>
                  </a:cubicBezTo>
                  <a:cubicBezTo>
                    <a:pt x="18914" y="1235"/>
                    <a:pt x="18880" y="1034"/>
                    <a:pt x="18880" y="834"/>
                  </a:cubicBezTo>
                  <a:cubicBezTo>
                    <a:pt x="18580" y="2102"/>
                    <a:pt x="17513" y="3736"/>
                    <a:pt x="13910" y="4570"/>
                  </a:cubicBezTo>
                  <a:cubicBezTo>
                    <a:pt x="12412" y="4926"/>
                    <a:pt x="10809" y="5089"/>
                    <a:pt x="9254" y="5089"/>
                  </a:cubicBezTo>
                  <a:cubicBezTo>
                    <a:pt x="5858" y="5089"/>
                    <a:pt x="2695" y="4315"/>
                    <a:pt x="1368" y="3103"/>
                  </a:cubicBezTo>
                  <a:cubicBezTo>
                    <a:pt x="167" y="2035"/>
                    <a:pt x="200" y="768"/>
                    <a:pt x="467"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9"/>
            <p:cNvSpPr/>
            <p:nvPr/>
          </p:nvSpPr>
          <p:spPr>
            <a:xfrm rot="-5400000">
              <a:off x="8974173" y="2259160"/>
              <a:ext cx="436830" cy="573667"/>
            </a:xfrm>
            <a:custGeom>
              <a:avLst/>
              <a:gdLst/>
              <a:ahLst/>
              <a:cxnLst/>
              <a:rect l="l" t="t" r="r" b="b"/>
              <a:pathLst>
                <a:path w="13411" h="17612" extrusionOk="0">
                  <a:moveTo>
                    <a:pt x="3612" y="0"/>
                  </a:moveTo>
                  <a:cubicBezTo>
                    <a:pt x="3149" y="0"/>
                    <a:pt x="2731" y="83"/>
                    <a:pt x="2336" y="309"/>
                  </a:cubicBezTo>
                  <a:cubicBezTo>
                    <a:pt x="1" y="1576"/>
                    <a:pt x="168" y="6413"/>
                    <a:pt x="2703" y="11150"/>
                  </a:cubicBezTo>
                  <a:cubicBezTo>
                    <a:pt x="4867" y="15061"/>
                    <a:pt x="7953" y="17611"/>
                    <a:pt x="10312" y="17611"/>
                  </a:cubicBezTo>
                  <a:cubicBezTo>
                    <a:pt x="10790" y="17611"/>
                    <a:pt x="11238" y="17506"/>
                    <a:pt x="11643" y="17287"/>
                  </a:cubicBezTo>
                  <a:cubicBezTo>
                    <a:pt x="11809" y="17221"/>
                    <a:pt x="11976" y="17087"/>
                    <a:pt x="12143" y="16920"/>
                  </a:cubicBezTo>
                  <a:cubicBezTo>
                    <a:pt x="12810" y="16353"/>
                    <a:pt x="13177" y="15353"/>
                    <a:pt x="13244" y="14085"/>
                  </a:cubicBezTo>
                  <a:cubicBezTo>
                    <a:pt x="13411" y="11984"/>
                    <a:pt x="12743" y="9182"/>
                    <a:pt x="11242" y="6480"/>
                  </a:cubicBezTo>
                  <a:cubicBezTo>
                    <a:pt x="9641" y="3511"/>
                    <a:pt x="7406" y="1309"/>
                    <a:pt x="5405" y="409"/>
                  </a:cubicBezTo>
                  <a:cubicBezTo>
                    <a:pt x="4871" y="175"/>
                    <a:pt x="4371" y="42"/>
                    <a:pt x="3870" y="8"/>
                  </a:cubicBezTo>
                  <a:cubicBezTo>
                    <a:pt x="3783" y="3"/>
                    <a:pt x="3697" y="0"/>
                    <a:pt x="3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9"/>
            <p:cNvSpPr/>
            <p:nvPr/>
          </p:nvSpPr>
          <p:spPr>
            <a:xfrm rot="-5400000">
              <a:off x="9039516" y="2313193"/>
              <a:ext cx="276019" cy="385170"/>
            </a:xfrm>
            <a:custGeom>
              <a:avLst/>
              <a:gdLst/>
              <a:ahLst/>
              <a:cxnLst/>
              <a:rect l="l" t="t" r="r" b="b"/>
              <a:pathLst>
                <a:path w="8474" h="11825" extrusionOk="0">
                  <a:moveTo>
                    <a:pt x="1454" y="1"/>
                  </a:moveTo>
                  <a:cubicBezTo>
                    <a:pt x="1288" y="1"/>
                    <a:pt x="1136" y="37"/>
                    <a:pt x="1001" y="113"/>
                  </a:cubicBezTo>
                  <a:cubicBezTo>
                    <a:pt x="868" y="146"/>
                    <a:pt x="801" y="246"/>
                    <a:pt x="701" y="379"/>
                  </a:cubicBezTo>
                  <a:cubicBezTo>
                    <a:pt x="1" y="1380"/>
                    <a:pt x="534" y="4149"/>
                    <a:pt x="2135" y="7051"/>
                  </a:cubicBezTo>
                  <a:cubicBezTo>
                    <a:pt x="3666" y="9851"/>
                    <a:pt x="5673" y="11824"/>
                    <a:pt x="6884" y="11824"/>
                  </a:cubicBezTo>
                  <a:cubicBezTo>
                    <a:pt x="6914" y="11824"/>
                    <a:pt x="6943" y="11823"/>
                    <a:pt x="6972" y="11821"/>
                  </a:cubicBezTo>
                  <a:cubicBezTo>
                    <a:pt x="7106" y="11788"/>
                    <a:pt x="7206" y="11788"/>
                    <a:pt x="7339" y="11721"/>
                  </a:cubicBezTo>
                  <a:cubicBezTo>
                    <a:pt x="8473" y="11087"/>
                    <a:pt x="7973" y="7985"/>
                    <a:pt x="6205" y="4783"/>
                  </a:cubicBezTo>
                  <a:cubicBezTo>
                    <a:pt x="4677" y="1990"/>
                    <a:pt x="2682" y="1"/>
                    <a:pt x="1454"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9"/>
            <p:cNvSpPr/>
            <p:nvPr/>
          </p:nvSpPr>
          <p:spPr>
            <a:xfrm rot="-5400000">
              <a:off x="9058669" y="2332346"/>
              <a:ext cx="249929" cy="372955"/>
            </a:xfrm>
            <a:custGeom>
              <a:avLst/>
              <a:gdLst/>
              <a:ahLst/>
              <a:cxnLst/>
              <a:rect l="l" t="t" r="r" b="b"/>
              <a:pathLst>
                <a:path w="7673" h="11450" extrusionOk="0">
                  <a:moveTo>
                    <a:pt x="789" y="1"/>
                  </a:moveTo>
                  <a:cubicBezTo>
                    <a:pt x="759" y="1"/>
                    <a:pt x="730" y="2"/>
                    <a:pt x="701" y="4"/>
                  </a:cubicBezTo>
                  <a:cubicBezTo>
                    <a:pt x="1" y="1005"/>
                    <a:pt x="534" y="3774"/>
                    <a:pt x="2135" y="6676"/>
                  </a:cubicBezTo>
                  <a:cubicBezTo>
                    <a:pt x="3666" y="9476"/>
                    <a:pt x="5673" y="11449"/>
                    <a:pt x="6884" y="11449"/>
                  </a:cubicBezTo>
                  <a:cubicBezTo>
                    <a:pt x="6914" y="11449"/>
                    <a:pt x="6943" y="11448"/>
                    <a:pt x="6972" y="11446"/>
                  </a:cubicBezTo>
                  <a:cubicBezTo>
                    <a:pt x="7673" y="10445"/>
                    <a:pt x="7106" y="7677"/>
                    <a:pt x="5538" y="4774"/>
                  </a:cubicBezTo>
                  <a:cubicBezTo>
                    <a:pt x="4008" y="1975"/>
                    <a:pt x="2001" y="1"/>
                    <a:pt x="789"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9"/>
            <p:cNvSpPr/>
            <p:nvPr/>
          </p:nvSpPr>
          <p:spPr>
            <a:xfrm rot="-5400000">
              <a:off x="8994824" y="2279811"/>
              <a:ext cx="395528" cy="573667"/>
            </a:xfrm>
            <a:custGeom>
              <a:avLst/>
              <a:gdLst/>
              <a:ahLst/>
              <a:cxnLst/>
              <a:rect l="l" t="t" r="r" b="b"/>
              <a:pathLst>
                <a:path w="12143" h="17612" extrusionOk="0">
                  <a:moveTo>
                    <a:pt x="3612" y="0"/>
                  </a:moveTo>
                  <a:cubicBezTo>
                    <a:pt x="3149" y="0"/>
                    <a:pt x="2731" y="83"/>
                    <a:pt x="2336" y="309"/>
                  </a:cubicBezTo>
                  <a:cubicBezTo>
                    <a:pt x="1" y="1576"/>
                    <a:pt x="168" y="6413"/>
                    <a:pt x="2703" y="11150"/>
                  </a:cubicBezTo>
                  <a:cubicBezTo>
                    <a:pt x="4867" y="15061"/>
                    <a:pt x="7953" y="17611"/>
                    <a:pt x="10312" y="17611"/>
                  </a:cubicBezTo>
                  <a:cubicBezTo>
                    <a:pt x="10790" y="17611"/>
                    <a:pt x="11238" y="17506"/>
                    <a:pt x="11643" y="17287"/>
                  </a:cubicBezTo>
                  <a:cubicBezTo>
                    <a:pt x="11809" y="17221"/>
                    <a:pt x="11976" y="17087"/>
                    <a:pt x="12143" y="16920"/>
                  </a:cubicBezTo>
                  <a:lnTo>
                    <a:pt x="12143" y="16920"/>
                  </a:lnTo>
                  <a:cubicBezTo>
                    <a:pt x="11839" y="17014"/>
                    <a:pt x="11496" y="17073"/>
                    <a:pt x="11118" y="17073"/>
                  </a:cubicBezTo>
                  <a:cubicBezTo>
                    <a:pt x="9879" y="17073"/>
                    <a:pt x="8256" y="16440"/>
                    <a:pt x="6339" y="14319"/>
                  </a:cubicBezTo>
                  <a:cubicBezTo>
                    <a:pt x="3003" y="10549"/>
                    <a:pt x="868" y="4912"/>
                    <a:pt x="1502" y="2343"/>
                  </a:cubicBezTo>
                  <a:cubicBezTo>
                    <a:pt x="1902" y="742"/>
                    <a:pt x="3036" y="175"/>
                    <a:pt x="3870" y="8"/>
                  </a:cubicBezTo>
                  <a:cubicBezTo>
                    <a:pt x="3783" y="3"/>
                    <a:pt x="3697" y="0"/>
                    <a:pt x="3612"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9"/>
            <p:cNvSpPr/>
            <p:nvPr/>
          </p:nvSpPr>
          <p:spPr>
            <a:xfrm rot="-5400000">
              <a:off x="8734598" y="3387935"/>
              <a:ext cx="547641" cy="465331"/>
            </a:xfrm>
            <a:custGeom>
              <a:avLst/>
              <a:gdLst/>
              <a:ahLst/>
              <a:cxnLst/>
              <a:rect l="l" t="t" r="r" b="b"/>
              <a:pathLst>
                <a:path w="16813" h="14286" extrusionOk="0">
                  <a:moveTo>
                    <a:pt x="12538" y="1"/>
                  </a:moveTo>
                  <a:cubicBezTo>
                    <a:pt x="12263" y="1"/>
                    <a:pt x="11976" y="22"/>
                    <a:pt x="11676" y="63"/>
                  </a:cubicBezTo>
                  <a:cubicBezTo>
                    <a:pt x="9641" y="363"/>
                    <a:pt x="7072" y="1564"/>
                    <a:pt x="4804" y="3532"/>
                  </a:cubicBezTo>
                  <a:cubicBezTo>
                    <a:pt x="2302" y="5701"/>
                    <a:pt x="634" y="8236"/>
                    <a:pt x="167" y="10337"/>
                  </a:cubicBezTo>
                  <a:cubicBezTo>
                    <a:pt x="34" y="10871"/>
                    <a:pt x="1" y="11405"/>
                    <a:pt x="67" y="11872"/>
                  </a:cubicBezTo>
                  <a:cubicBezTo>
                    <a:pt x="134" y="12405"/>
                    <a:pt x="334" y="12906"/>
                    <a:pt x="668" y="13273"/>
                  </a:cubicBezTo>
                  <a:cubicBezTo>
                    <a:pt x="1242" y="13960"/>
                    <a:pt x="2149" y="14286"/>
                    <a:pt x="3251" y="14286"/>
                  </a:cubicBezTo>
                  <a:cubicBezTo>
                    <a:pt x="5411" y="14286"/>
                    <a:pt x="8325" y="13035"/>
                    <a:pt x="10975" y="10804"/>
                  </a:cubicBezTo>
                  <a:cubicBezTo>
                    <a:pt x="14978" y="7402"/>
                    <a:pt x="16813" y="3032"/>
                    <a:pt x="15078" y="1031"/>
                  </a:cubicBezTo>
                  <a:cubicBezTo>
                    <a:pt x="14978" y="864"/>
                    <a:pt x="14844" y="730"/>
                    <a:pt x="14644" y="564"/>
                  </a:cubicBezTo>
                  <a:cubicBezTo>
                    <a:pt x="14069" y="188"/>
                    <a:pt x="13362" y="1"/>
                    <a:pt x="125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9"/>
            <p:cNvSpPr/>
            <p:nvPr/>
          </p:nvSpPr>
          <p:spPr>
            <a:xfrm rot="-5400000">
              <a:off x="8803589" y="3515357"/>
              <a:ext cx="362955" cy="295237"/>
            </a:xfrm>
            <a:custGeom>
              <a:avLst/>
              <a:gdLst/>
              <a:ahLst/>
              <a:cxnLst/>
              <a:rect l="l" t="t" r="r" b="b"/>
              <a:pathLst>
                <a:path w="11143" h="9064" extrusionOk="0">
                  <a:moveTo>
                    <a:pt x="9718" y="1"/>
                  </a:moveTo>
                  <a:cubicBezTo>
                    <a:pt x="8450" y="1"/>
                    <a:pt x="6313" y="1041"/>
                    <a:pt x="4271" y="2806"/>
                  </a:cubicBezTo>
                  <a:cubicBezTo>
                    <a:pt x="1502" y="5141"/>
                    <a:pt x="1" y="7776"/>
                    <a:pt x="802" y="8743"/>
                  </a:cubicBezTo>
                  <a:cubicBezTo>
                    <a:pt x="868" y="8810"/>
                    <a:pt x="968" y="8910"/>
                    <a:pt x="1102" y="8944"/>
                  </a:cubicBezTo>
                  <a:cubicBezTo>
                    <a:pt x="1274" y="9024"/>
                    <a:pt x="1485" y="9063"/>
                    <a:pt x="1727" y="9063"/>
                  </a:cubicBezTo>
                  <a:cubicBezTo>
                    <a:pt x="2986" y="9063"/>
                    <a:pt x="5103" y="8009"/>
                    <a:pt x="7173" y="6275"/>
                  </a:cubicBezTo>
                  <a:cubicBezTo>
                    <a:pt x="9641" y="4174"/>
                    <a:pt x="11142" y="1838"/>
                    <a:pt x="10809" y="671"/>
                  </a:cubicBezTo>
                  <a:cubicBezTo>
                    <a:pt x="10775" y="571"/>
                    <a:pt x="10709" y="437"/>
                    <a:pt x="10642" y="337"/>
                  </a:cubicBezTo>
                  <a:cubicBezTo>
                    <a:pt x="10446" y="109"/>
                    <a:pt x="10127" y="1"/>
                    <a:pt x="9718"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9"/>
            <p:cNvSpPr/>
            <p:nvPr/>
          </p:nvSpPr>
          <p:spPr>
            <a:xfrm rot="-5400000">
              <a:off x="8825103" y="3510780"/>
              <a:ext cx="337940" cy="277225"/>
            </a:xfrm>
            <a:custGeom>
              <a:avLst/>
              <a:gdLst/>
              <a:ahLst/>
              <a:cxnLst/>
              <a:rect l="l" t="t" r="r" b="b"/>
              <a:pathLst>
                <a:path w="10375" h="8511" extrusionOk="0">
                  <a:moveTo>
                    <a:pt x="9401" y="0"/>
                  </a:moveTo>
                  <a:cubicBezTo>
                    <a:pt x="8106" y="0"/>
                    <a:pt x="5991" y="1075"/>
                    <a:pt x="3970" y="2787"/>
                  </a:cubicBezTo>
                  <a:cubicBezTo>
                    <a:pt x="1502" y="4888"/>
                    <a:pt x="1" y="7223"/>
                    <a:pt x="334" y="8391"/>
                  </a:cubicBezTo>
                  <a:cubicBezTo>
                    <a:pt x="506" y="8471"/>
                    <a:pt x="718" y="8510"/>
                    <a:pt x="961" y="8510"/>
                  </a:cubicBezTo>
                  <a:cubicBezTo>
                    <a:pt x="2227" y="8510"/>
                    <a:pt x="4363" y="7456"/>
                    <a:pt x="6405" y="5722"/>
                  </a:cubicBezTo>
                  <a:cubicBezTo>
                    <a:pt x="8874" y="3621"/>
                    <a:pt x="10375" y="1285"/>
                    <a:pt x="10041" y="118"/>
                  </a:cubicBezTo>
                  <a:cubicBezTo>
                    <a:pt x="9861" y="39"/>
                    <a:pt x="9646" y="0"/>
                    <a:pt x="9401"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9"/>
            <p:cNvSpPr/>
            <p:nvPr/>
          </p:nvSpPr>
          <p:spPr>
            <a:xfrm rot="-5400000">
              <a:off x="8744859" y="3396013"/>
              <a:ext cx="545459" cy="446992"/>
            </a:xfrm>
            <a:custGeom>
              <a:avLst/>
              <a:gdLst/>
              <a:ahLst/>
              <a:cxnLst/>
              <a:rect l="l" t="t" r="r" b="b"/>
              <a:pathLst>
                <a:path w="16746" h="13723" extrusionOk="0">
                  <a:moveTo>
                    <a:pt x="14577" y="1"/>
                  </a:moveTo>
                  <a:cubicBezTo>
                    <a:pt x="15244" y="1135"/>
                    <a:pt x="15445" y="3103"/>
                    <a:pt x="13243" y="6038"/>
                  </a:cubicBezTo>
                  <a:cubicBezTo>
                    <a:pt x="10305" y="9999"/>
                    <a:pt x="5440" y="13111"/>
                    <a:pt x="2818" y="13111"/>
                  </a:cubicBezTo>
                  <a:cubicBezTo>
                    <a:pt x="2790" y="13111"/>
                    <a:pt x="2763" y="13111"/>
                    <a:pt x="2736" y="13110"/>
                  </a:cubicBezTo>
                  <a:cubicBezTo>
                    <a:pt x="1101" y="13077"/>
                    <a:pt x="334" y="12043"/>
                    <a:pt x="0" y="11309"/>
                  </a:cubicBezTo>
                  <a:lnTo>
                    <a:pt x="0" y="11309"/>
                  </a:lnTo>
                  <a:cubicBezTo>
                    <a:pt x="67" y="11842"/>
                    <a:pt x="267" y="12343"/>
                    <a:pt x="601" y="12710"/>
                  </a:cubicBezTo>
                  <a:cubicBezTo>
                    <a:pt x="1175" y="13397"/>
                    <a:pt x="2082" y="13723"/>
                    <a:pt x="3184" y="13723"/>
                  </a:cubicBezTo>
                  <a:cubicBezTo>
                    <a:pt x="5344" y="13723"/>
                    <a:pt x="8258" y="12472"/>
                    <a:pt x="10908" y="10241"/>
                  </a:cubicBezTo>
                  <a:cubicBezTo>
                    <a:pt x="14911" y="6839"/>
                    <a:pt x="16746" y="2469"/>
                    <a:pt x="15011" y="468"/>
                  </a:cubicBezTo>
                  <a:cubicBezTo>
                    <a:pt x="14911" y="301"/>
                    <a:pt x="14777" y="167"/>
                    <a:pt x="14577"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9"/>
            <p:cNvSpPr/>
            <p:nvPr/>
          </p:nvSpPr>
          <p:spPr>
            <a:xfrm rot="-5400000">
              <a:off x="8758784" y="3534202"/>
              <a:ext cx="375952" cy="333608"/>
            </a:xfrm>
            <a:custGeom>
              <a:avLst/>
              <a:gdLst/>
              <a:ahLst/>
              <a:cxnLst/>
              <a:rect l="l" t="t" r="r" b="b"/>
              <a:pathLst>
                <a:path w="11542" h="10242" extrusionOk="0">
                  <a:moveTo>
                    <a:pt x="11542" y="1"/>
                  </a:moveTo>
                  <a:lnTo>
                    <a:pt x="11542" y="1"/>
                  </a:lnTo>
                  <a:cubicBezTo>
                    <a:pt x="9507" y="234"/>
                    <a:pt x="6972" y="1435"/>
                    <a:pt x="4637" y="3437"/>
                  </a:cubicBezTo>
                  <a:cubicBezTo>
                    <a:pt x="2135" y="5605"/>
                    <a:pt x="467" y="8173"/>
                    <a:pt x="0" y="10242"/>
                  </a:cubicBezTo>
                  <a:cubicBezTo>
                    <a:pt x="367" y="9208"/>
                    <a:pt x="1235" y="7373"/>
                    <a:pt x="3002" y="5371"/>
                  </a:cubicBezTo>
                  <a:cubicBezTo>
                    <a:pt x="5337" y="2736"/>
                    <a:pt x="8640" y="735"/>
                    <a:pt x="11542" y="1"/>
                  </a:cubicBezTo>
                  <a:close/>
                </a:path>
              </a:pathLst>
            </a:custGeom>
            <a:solidFill>
              <a:srgbClr val="CF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9"/>
            <p:cNvSpPr/>
            <p:nvPr/>
          </p:nvSpPr>
          <p:spPr>
            <a:xfrm rot="-5400000">
              <a:off x="6931556" y="1032919"/>
              <a:ext cx="369470" cy="374909"/>
            </a:xfrm>
            <a:custGeom>
              <a:avLst/>
              <a:gdLst/>
              <a:ahLst/>
              <a:cxnLst/>
              <a:rect l="l" t="t" r="r" b="b"/>
              <a:pathLst>
                <a:path w="11343" h="11510" extrusionOk="0">
                  <a:moveTo>
                    <a:pt x="2959" y="1"/>
                  </a:moveTo>
                  <a:cubicBezTo>
                    <a:pt x="2796" y="1"/>
                    <a:pt x="2641" y="9"/>
                    <a:pt x="2503" y="23"/>
                  </a:cubicBezTo>
                  <a:cubicBezTo>
                    <a:pt x="2102" y="123"/>
                    <a:pt x="1769" y="223"/>
                    <a:pt x="1468" y="490"/>
                  </a:cubicBezTo>
                  <a:cubicBezTo>
                    <a:pt x="1" y="1724"/>
                    <a:pt x="835" y="5126"/>
                    <a:pt x="3336" y="8028"/>
                  </a:cubicBezTo>
                  <a:cubicBezTo>
                    <a:pt x="5197" y="10212"/>
                    <a:pt x="7446" y="11509"/>
                    <a:pt x="9079" y="11509"/>
                  </a:cubicBezTo>
                  <a:cubicBezTo>
                    <a:pt x="9642" y="11509"/>
                    <a:pt x="10132" y="11355"/>
                    <a:pt x="10508" y="11030"/>
                  </a:cubicBezTo>
                  <a:cubicBezTo>
                    <a:pt x="10642" y="10964"/>
                    <a:pt x="10708" y="10830"/>
                    <a:pt x="10842" y="10697"/>
                  </a:cubicBezTo>
                  <a:cubicBezTo>
                    <a:pt x="11209" y="10163"/>
                    <a:pt x="11342" y="9396"/>
                    <a:pt x="11209" y="8529"/>
                  </a:cubicBezTo>
                  <a:cubicBezTo>
                    <a:pt x="11009" y="7028"/>
                    <a:pt x="10141" y="5193"/>
                    <a:pt x="8674" y="3492"/>
                  </a:cubicBezTo>
                  <a:cubicBezTo>
                    <a:pt x="7106" y="1624"/>
                    <a:pt x="5204" y="390"/>
                    <a:pt x="3670" y="56"/>
                  </a:cubicBezTo>
                  <a:cubicBezTo>
                    <a:pt x="3436" y="17"/>
                    <a:pt x="3190" y="1"/>
                    <a:pt x="29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9"/>
            <p:cNvSpPr/>
            <p:nvPr/>
          </p:nvSpPr>
          <p:spPr>
            <a:xfrm rot="-5400000">
              <a:off x="6981003" y="1066270"/>
              <a:ext cx="241232" cy="245173"/>
            </a:xfrm>
            <a:custGeom>
              <a:avLst/>
              <a:gdLst/>
              <a:ahLst/>
              <a:cxnLst/>
              <a:rect l="l" t="t" r="r" b="b"/>
              <a:pathLst>
                <a:path w="7406" h="7527" extrusionOk="0">
                  <a:moveTo>
                    <a:pt x="1017" y="1"/>
                  </a:moveTo>
                  <a:cubicBezTo>
                    <a:pt x="822" y="1"/>
                    <a:pt x="658" y="49"/>
                    <a:pt x="534" y="149"/>
                  </a:cubicBezTo>
                  <a:cubicBezTo>
                    <a:pt x="434" y="183"/>
                    <a:pt x="400" y="283"/>
                    <a:pt x="367" y="350"/>
                  </a:cubicBezTo>
                  <a:cubicBezTo>
                    <a:pt x="0" y="1150"/>
                    <a:pt x="767" y="3018"/>
                    <a:pt x="2335" y="4819"/>
                  </a:cubicBezTo>
                  <a:cubicBezTo>
                    <a:pt x="3720" y="6445"/>
                    <a:pt x="5267" y="7527"/>
                    <a:pt x="6169" y="7527"/>
                  </a:cubicBezTo>
                  <a:cubicBezTo>
                    <a:pt x="6267" y="7527"/>
                    <a:pt x="6357" y="7514"/>
                    <a:pt x="6438" y="7488"/>
                  </a:cubicBezTo>
                  <a:lnTo>
                    <a:pt x="6705" y="7355"/>
                  </a:lnTo>
                  <a:cubicBezTo>
                    <a:pt x="7405" y="6754"/>
                    <a:pt x="6572" y="4653"/>
                    <a:pt x="4870" y="2685"/>
                  </a:cubicBezTo>
                  <a:cubicBezTo>
                    <a:pt x="3498" y="1038"/>
                    <a:pt x="1923" y="1"/>
                    <a:pt x="1017"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9"/>
            <p:cNvSpPr/>
            <p:nvPr/>
          </p:nvSpPr>
          <p:spPr>
            <a:xfrm rot="-5400000">
              <a:off x="6995433" y="1080700"/>
              <a:ext cx="222763" cy="234783"/>
            </a:xfrm>
            <a:custGeom>
              <a:avLst/>
              <a:gdLst/>
              <a:ahLst/>
              <a:cxnLst/>
              <a:rect l="l" t="t" r="r" b="b"/>
              <a:pathLst>
                <a:path w="6839" h="7208" extrusionOk="0">
                  <a:moveTo>
                    <a:pt x="606" y="0"/>
                  </a:moveTo>
                  <a:cubicBezTo>
                    <a:pt x="520" y="0"/>
                    <a:pt x="440" y="10"/>
                    <a:pt x="367" y="31"/>
                  </a:cubicBezTo>
                  <a:cubicBezTo>
                    <a:pt x="0" y="831"/>
                    <a:pt x="767" y="2699"/>
                    <a:pt x="2335" y="4500"/>
                  </a:cubicBezTo>
                  <a:cubicBezTo>
                    <a:pt x="3720" y="6126"/>
                    <a:pt x="5267" y="7208"/>
                    <a:pt x="6169" y="7208"/>
                  </a:cubicBezTo>
                  <a:cubicBezTo>
                    <a:pt x="6267" y="7208"/>
                    <a:pt x="6357" y="7195"/>
                    <a:pt x="6438" y="7169"/>
                  </a:cubicBezTo>
                  <a:cubicBezTo>
                    <a:pt x="6838" y="6368"/>
                    <a:pt x="6004" y="4500"/>
                    <a:pt x="4437" y="2699"/>
                  </a:cubicBezTo>
                  <a:cubicBezTo>
                    <a:pt x="3067" y="1086"/>
                    <a:pt x="1503" y="0"/>
                    <a:pt x="606"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9"/>
            <p:cNvSpPr/>
            <p:nvPr/>
          </p:nvSpPr>
          <p:spPr>
            <a:xfrm rot="-5400000">
              <a:off x="6940612" y="1041975"/>
              <a:ext cx="352076" cy="374193"/>
            </a:xfrm>
            <a:custGeom>
              <a:avLst/>
              <a:gdLst/>
              <a:ahLst/>
              <a:cxnLst/>
              <a:rect l="l" t="t" r="r" b="b"/>
              <a:pathLst>
                <a:path w="10809" h="11488" extrusionOk="0">
                  <a:moveTo>
                    <a:pt x="2503" y="1"/>
                  </a:moveTo>
                  <a:cubicBezTo>
                    <a:pt x="2102" y="101"/>
                    <a:pt x="1769" y="201"/>
                    <a:pt x="1468" y="468"/>
                  </a:cubicBezTo>
                  <a:cubicBezTo>
                    <a:pt x="1" y="1702"/>
                    <a:pt x="835" y="5104"/>
                    <a:pt x="3336" y="8006"/>
                  </a:cubicBezTo>
                  <a:cubicBezTo>
                    <a:pt x="5197" y="10190"/>
                    <a:pt x="7446" y="11487"/>
                    <a:pt x="9079" y="11487"/>
                  </a:cubicBezTo>
                  <a:cubicBezTo>
                    <a:pt x="9642" y="11487"/>
                    <a:pt x="10132" y="11333"/>
                    <a:pt x="10508" y="11008"/>
                  </a:cubicBezTo>
                  <a:cubicBezTo>
                    <a:pt x="10642" y="10942"/>
                    <a:pt x="10708" y="10808"/>
                    <a:pt x="10808" y="10708"/>
                  </a:cubicBezTo>
                  <a:lnTo>
                    <a:pt x="10808" y="10708"/>
                  </a:lnTo>
                  <a:cubicBezTo>
                    <a:pt x="10468" y="10892"/>
                    <a:pt x="10040" y="11029"/>
                    <a:pt x="9515" y="11029"/>
                  </a:cubicBezTo>
                  <a:cubicBezTo>
                    <a:pt x="8702" y="11029"/>
                    <a:pt x="7656" y="10700"/>
                    <a:pt x="6339" y="9708"/>
                  </a:cubicBezTo>
                  <a:cubicBezTo>
                    <a:pt x="3437" y="7539"/>
                    <a:pt x="1102" y="3937"/>
                    <a:pt x="1168" y="2002"/>
                  </a:cubicBezTo>
                  <a:cubicBezTo>
                    <a:pt x="1202" y="801"/>
                    <a:pt x="1969" y="267"/>
                    <a:pt x="250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9"/>
            <p:cNvSpPr/>
            <p:nvPr/>
          </p:nvSpPr>
          <p:spPr>
            <a:xfrm rot="-5400000">
              <a:off x="7041476" y="1324132"/>
              <a:ext cx="19576" cy="16319"/>
            </a:xfrm>
            <a:custGeom>
              <a:avLst/>
              <a:gdLst/>
              <a:ahLst/>
              <a:cxnLst/>
              <a:rect l="l" t="t" r="r" b="b"/>
              <a:pathLst>
                <a:path w="601" h="501" extrusionOk="0">
                  <a:moveTo>
                    <a:pt x="313" y="0"/>
                  </a:moveTo>
                  <a:cubicBezTo>
                    <a:pt x="242" y="0"/>
                    <a:pt x="167" y="17"/>
                    <a:pt x="101" y="50"/>
                  </a:cubicBezTo>
                  <a:cubicBezTo>
                    <a:pt x="0" y="184"/>
                    <a:pt x="0" y="351"/>
                    <a:pt x="67" y="451"/>
                  </a:cubicBezTo>
                  <a:cubicBezTo>
                    <a:pt x="117" y="484"/>
                    <a:pt x="184" y="501"/>
                    <a:pt x="251" y="501"/>
                  </a:cubicBezTo>
                  <a:cubicBezTo>
                    <a:pt x="317" y="501"/>
                    <a:pt x="384" y="484"/>
                    <a:pt x="434" y="451"/>
                  </a:cubicBezTo>
                  <a:cubicBezTo>
                    <a:pt x="568" y="351"/>
                    <a:pt x="601" y="184"/>
                    <a:pt x="501" y="50"/>
                  </a:cubicBezTo>
                  <a:cubicBezTo>
                    <a:pt x="451" y="17"/>
                    <a:pt x="384" y="0"/>
                    <a:pt x="313" y="0"/>
                  </a:cubicBezTo>
                  <a:close/>
                </a:path>
              </a:pathLst>
            </a:custGeom>
            <a:solidFill>
              <a:srgbClr val="CF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9"/>
            <p:cNvSpPr/>
            <p:nvPr/>
          </p:nvSpPr>
          <p:spPr>
            <a:xfrm rot="-5400000">
              <a:off x="7006834" y="1326167"/>
              <a:ext cx="8729" cy="7915"/>
            </a:xfrm>
            <a:custGeom>
              <a:avLst/>
              <a:gdLst/>
              <a:ahLst/>
              <a:cxnLst/>
              <a:rect l="l" t="t" r="r" b="b"/>
              <a:pathLst>
                <a:path w="268" h="243" extrusionOk="0">
                  <a:moveTo>
                    <a:pt x="172" y="1"/>
                  </a:moveTo>
                  <a:cubicBezTo>
                    <a:pt x="143" y="1"/>
                    <a:pt x="118" y="17"/>
                    <a:pt x="101" y="51"/>
                  </a:cubicBezTo>
                  <a:cubicBezTo>
                    <a:pt x="1" y="84"/>
                    <a:pt x="1" y="151"/>
                    <a:pt x="34" y="217"/>
                  </a:cubicBezTo>
                  <a:cubicBezTo>
                    <a:pt x="68" y="234"/>
                    <a:pt x="101" y="242"/>
                    <a:pt x="130" y="242"/>
                  </a:cubicBezTo>
                  <a:cubicBezTo>
                    <a:pt x="159" y="242"/>
                    <a:pt x="184" y="234"/>
                    <a:pt x="201" y="217"/>
                  </a:cubicBezTo>
                  <a:cubicBezTo>
                    <a:pt x="268" y="151"/>
                    <a:pt x="268" y="84"/>
                    <a:pt x="268" y="51"/>
                  </a:cubicBezTo>
                  <a:cubicBezTo>
                    <a:pt x="234" y="17"/>
                    <a:pt x="201" y="1"/>
                    <a:pt x="172" y="1"/>
                  </a:cubicBezTo>
                  <a:close/>
                </a:path>
              </a:pathLst>
            </a:custGeom>
            <a:solidFill>
              <a:srgbClr val="CF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9"/>
            <p:cNvSpPr/>
            <p:nvPr/>
          </p:nvSpPr>
          <p:spPr>
            <a:xfrm rot="-5400000">
              <a:off x="7238822" y="1123787"/>
              <a:ext cx="17426" cy="14983"/>
            </a:xfrm>
            <a:custGeom>
              <a:avLst/>
              <a:gdLst/>
              <a:ahLst/>
              <a:cxnLst/>
              <a:rect l="l" t="t" r="r" b="b"/>
              <a:pathLst>
                <a:path w="535" h="460" extrusionOk="0">
                  <a:moveTo>
                    <a:pt x="289" y="0"/>
                  </a:moveTo>
                  <a:cubicBezTo>
                    <a:pt x="226" y="0"/>
                    <a:pt x="168" y="25"/>
                    <a:pt x="134" y="75"/>
                  </a:cubicBezTo>
                  <a:cubicBezTo>
                    <a:pt x="34" y="176"/>
                    <a:pt x="1" y="309"/>
                    <a:pt x="68" y="409"/>
                  </a:cubicBezTo>
                  <a:cubicBezTo>
                    <a:pt x="118" y="442"/>
                    <a:pt x="184" y="459"/>
                    <a:pt x="247" y="459"/>
                  </a:cubicBezTo>
                  <a:cubicBezTo>
                    <a:pt x="309" y="459"/>
                    <a:pt x="368" y="442"/>
                    <a:pt x="401" y="409"/>
                  </a:cubicBezTo>
                  <a:cubicBezTo>
                    <a:pt x="535" y="309"/>
                    <a:pt x="535" y="176"/>
                    <a:pt x="468" y="75"/>
                  </a:cubicBezTo>
                  <a:cubicBezTo>
                    <a:pt x="418" y="25"/>
                    <a:pt x="351" y="0"/>
                    <a:pt x="289" y="0"/>
                  </a:cubicBezTo>
                  <a:close/>
                </a:path>
              </a:pathLst>
            </a:custGeom>
            <a:solidFill>
              <a:srgbClr val="CF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9"/>
            <p:cNvSpPr/>
            <p:nvPr/>
          </p:nvSpPr>
          <p:spPr>
            <a:xfrm rot="-5400000">
              <a:off x="7034945" y="1142387"/>
              <a:ext cx="9804" cy="7101"/>
            </a:xfrm>
            <a:custGeom>
              <a:avLst/>
              <a:gdLst/>
              <a:ahLst/>
              <a:cxnLst/>
              <a:rect l="l" t="t" r="r" b="b"/>
              <a:pathLst>
                <a:path w="301" h="218" extrusionOk="0">
                  <a:moveTo>
                    <a:pt x="163" y="1"/>
                  </a:moveTo>
                  <a:cubicBezTo>
                    <a:pt x="134" y="1"/>
                    <a:pt x="100" y="9"/>
                    <a:pt x="67" y="26"/>
                  </a:cubicBezTo>
                  <a:cubicBezTo>
                    <a:pt x="0" y="59"/>
                    <a:pt x="0" y="159"/>
                    <a:pt x="34" y="193"/>
                  </a:cubicBezTo>
                  <a:cubicBezTo>
                    <a:pt x="50" y="209"/>
                    <a:pt x="84" y="218"/>
                    <a:pt x="117" y="218"/>
                  </a:cubicBezTo>
                  <a:cubicBezTo>
                    <a:pt x="150" y="218"/>
                    <a:pt x="184" y="209"/>
                    <a:pt x="200" y="193"/>
                  </a:cubicBezTo>
                  <a:cubicBezTo>
                    <a:pt x="234" y="159"/>
                    <a:pt x="301" y="59"/>
                    <a:pt x="234" y="26"/>
                  </a:cubicBezTo>
                  <a:cubicBezTo>
                    <a:pt x="217" y="9"/>
                    <a:pt x="192" y="1"/>
                    <a:pt x="163" y="1"/>
                  </a:cubicBezTo>
                  <a:close/>
                </a:path>
              </a:pathLst>
            </a:custGeom>
            <a:solidFill>
              <a:srgbClr val="CF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9"/>
            <p:cNvSpPr/>
            <p:nvPr/>
          </p:nvSpPr>
          <p:spPr>
            <a:xfrm rot="-5400000">
              <a:off x="6945840" y="1025863"/>
              <a:ext cx="245597" cy="276019"/>
            </a:xfrm>
            <a:custGeom>
              <a:avLst/>
              <a:gdLst/>
              <a:ahLst/>
              <a:cxnLst/>
              <a:rect l="l" t="t" r="r" b="b"/>
              <a:pathLst>
                <a:path w="7540" h="8474" extrusionOk="0">
                  <a:moveTo>
                    <a:pt x="1" y="1"/>
                  </a:moveTo>
                  <a:lnTo>
                    <a:pt x="1" y="1"/>
                  </a:lnTo>
                  <a:cubicBezTo>
                    <a:pt x="801" y="301"/>
                    <a:pt x="2136" y="935"/>
                    <a:pt x="3570" y="2236"/>
                  </a:cubicBezTo>
                  <a:cubicBezTo>
                    <a:pt x="5505" y="3904"/>
                    <a:pt x="7006" y="6305"/>
                    <a:pt x="7539" y="8474"/>
                  </a:cubicBezTo>
                  <a:cubicBezTo>
                    <a:pt x="7339" y="6973"/>
                    <a:pt x="6472" y="5138"/>
                    <a:pt x="5004" y="3437"/>
                  </a:cubicBezTo>
                  <a:cubicBezTo>
                    <a:pt x="3403" y="1569"/>
                    <a:pt x="1535" y="335"/>
                    <a:pt x="1" y="1"/>
                  </a:cubicBezTo>
                  <a:close/>
                </a:path>
              </a:pathLst>
            </a:custGeom>
            <a:solidFill>
              <a:srgbClr val="CF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9"/>
            <p:cNvSpPr/>
            <p:nvPr/>
          </p:nvSpPr>
          <p:spPr>
            <a:xfrm rot="-5400000">
              <a:off x="6468981" y="1520481"/>
              <a:ext cx="358591" cy="325530"/>
            </a:xfrm>
            <a:custGeom>
              <a:avLst/>
              <a:gdLst/>
              <a:ahLst/>
              <a:cxnLst/>
              <a:rect l="l" t="t" r="r" b="b"/>
              <a:pathLst>
                <a:path w="11009" h="9994" extrusionOk="0">
                  <a:moveTo>
                    <a:pt x="8221" y="0"/>
                  </a:moveTo>
                  <a:cubicBezTo>
                    <a:pt x="7965" y="0"/>
                    <a:pt x="7692" y="30"/>
                    <a:pt x="7406" y="90"/>
                  </a:cubicBezTo>
                  <a:cubicBezTo>
                    <a:pt x="6038" y="390"/>
                    <a:pt x="4370" y="1290"/>
                    <a:pt x="2902" y="2725"/>
                  </a:cubicBezTo>
                  <a:cubicBezTo>
                    <a:pt x="1301" y="4259"/>
                    <a:pt x="301" y="6061"/>
                    <a:pt x="67" y="7462"/>
                  </a:cubicBezTo>
                  <a:cubicBezTo>
                    <a:pt x="0" y="7828"/>
                    <a:pt x="0" y="8162"/>
                    <a:pt x="67" y="8496"/>
                  </a:cubicBezTo>
                  <a:cubicBezTo>
                    <a:pt x="167" y="8896"/>
                    <a:pt x="301" y="9163"/>
                    <a:pt x="534" y="9430"/>
                  </a:cubicBezTo>
                  <a:cubicBezTo>
                    <a:pt x="917" y="9812"/>
                    <a:pt x="1460" y="9994"/>
                    <a:pt x="2102" y="9994"/>
                  </a:cubicBezTo>
                  <a:cubicBezTo>
                    <a:pt x="3588" y="9994"/>
                    <a:pt x="5602" y="9019"/>
                    <a:pt x="7372" y="7295"/>
                  </a:cubicBezTo>
                  <a:cubicBezTo>
                    <a:pt x="9907" y="4826"/>
                    <a:pt x="11008" y="1824"/>
                    <a:pt x="9741" y="523"/>
                  </a:cubicBezTo>
                  <a:cubicBezTo>
                    <a:pt x="9641" y="456"/>
                    <a:pt x="9541" y="390"/>
                    <a:pt x="9407" y="290"/>
                  </a:cubicBezTo>
                  <a:cubicBezTo>
                    <a:pt x="9085" y="97"/>
                    <a:pt x="8681" y="0"/>
                    <a:pt x="8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9"/>
            <p:cNvSpPr/>
            <p:nvPr/>
          </p:nvSpPr>
          <p:spPr>
            <a:xfrm rot="-5400000">
              <a:off x="6515284" y="1607791"/>
              <a:ext cx="235825" cy="210679"/>
            </a:xfrm>
            <a:custGeom>
              <a:avLst/>
              <a:gdLst/>
              <a:ahLst/>
              <a:cxnLst/>
              <a:rect l="l" t="t" r="r" b="b"/>
              <a:pathLst>
                <a:path w="7240" h="6468" extrusionOk="0">
                  <a:moveTo>
                    <a:pt x="6321" y="1"/>
                  </a:moveTo>
                  <a:cubicBezTo>
                    <a:pt x="5466" y="1"/>
                    <a:pt x="4006" y="822"/>
                    <a:pt x="2669" y="2159"/>
                  </a:cubicBezTo>
                  <a:cubicBezTo>
                    <a:pt x="901" y="3826"/>
                    <a:pt x="1" y="5661"/>
                    <a:pt x="568" y="6295"/>
                  </a:cubicBezTo>
                  <a:cubicBezTo>
                    <a:pt x="601" y="6328"/>
                    <a:pt x="701" y="6362"/>
                    <a:pt x="768" y="6428"/>
                  </a:cubicBezTo>
                  <a:cubicBezTo>
                    <a:pt x="857" y="6454"/>
                    <a:pt x="958" y="6467"/>
                    <a:pt x="1067" y="6467"/>
                  </a:cubicBezTo>
                  <a:cubicBezTo>
                    <a:pt x="1940" y="6467"/>
                    <a:pt x="3408" y="5660"/>
                    <a:pt x="4771" y="4327"/>
                  </a:cubicBezTo>
                  <a:cubicBezTo>
                    <a:pt x="6372" y="2826"/>
                    <a:pt x="7239" y="1158"/>
                    <a:pt x="7006" y="424"/>
                  </a:cubicBezTo>
                  <a:cubicBezTo>
                    <a:pt x="6939" y="324"/>
                    <a:pt x="6906" y="257"/>
                    <a:pt x="6872" y="191"/>
                  </a:cubicBezTo>
                  <a:cubicBezTo>
                    <a:pt x="6744" y="62"/>
                    <a:pt x="6555" y="1"/>
                    <a:pt x="6321"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9"/>
            <p:cNvSpPr/>
            <p:nvPr/>
          </p:nvSpPr>
          <p:spPr>
            <a:xfrm rot="-5400000">
              <a:off x="6529893" y="1605005"/>
              <a:ext cx="218431" cy="198855"/>
            </a:xfrm>
            <a:custGeom>
              <a:avLst/>
              <a:gdLst/>
              <a:ahLst/>
              <a:cxnLst/>
              <a:rect l="l" t="t" r="r" b="b"/>
              <a:pathLst>
                <a:path w="6706" h="6105" extrusionOk="0">
                  <a:moveTo>
                    <a:pt x="6112" y="0"/>
                  </a:moveTo>
                  <a:cubicBezTo>
                    <a:pt x="5253" y="0"/>
                    <a:pt x="3824" y="803"/>
                    <a:pt x="2469" y="2129"/>
                  </a:cubicBezTo>
                  <a:cubicBezTo>
                    <a:pt x="868" y="3630"/>
                    <a:pt x="0" y="5298"/>
                    <a:pt x="234" y="6065"/>
                  </a:cubicBezTo>
                  <a:cubicBezTo>
                    <a:pt x="323" y="6091"/>
                    <a:pt x="424" y="6104"/>
                    <a:pt x="533" y="6104"/>
                  </a:cubicBezTo>
                  <a:cubicBezTo>
                    <a:pt x="1406" y="6104"/>
                    <a:pt x="2874" y="5297"/>
                    <a:pt x="4237" y="3964"/>
                  </a:cubicBezTo>
                  <a:cubicBezTo>
                    <a:pt x="5838" y="2463"/>
                    <a:pt x="6705" y="795"/>
                    <a:pt x="6472" y="61"/>
                  </a:cubicBezTo>
                  <a:cubicBezTo>
                    <a:pt x="6368" y="20"/>
                    <a:pt x="6247" y="0"/>
                    <a:pt x="6112"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9"/>
            <p:cNvSpPr/>
            <p:nvPr/>
          </p:nvSpPr>
          <p:spPr>
            <a:xfrm rot="-5400000">
              <a:off x="6474779" y="1524097"/>
              <a:ext cx="356408" cy="316116"/>
            </a:xfrm>
            <a:custGeom>
              <a:avLst/>
              <a:gdLst/>
              <a:ahLst/>
              <a:cxnLst/>
              <a:rect l="l" t="t" r="r" b="b"/>
              <a:pathLst>
                <a:path w="10942" h="9705" extrusionOk="0">
                  <a:moveTo>
                    <a:pt x="9340" y="1"/>
                  </a:moveTo>
                  <a:cubicBezTo>
                    <a:pt x="9807" y="768"/>
                    <a:pt x="10007" y="2035"/>
                    <a:pt x="8673" y="4137"/>
                  </a:cubicBezTo>
                  <a:cubicBezTo>
                    <a:pt x="6905" y="6939"/>
                    <a:pt x="3669" y="9274"/>
                    <a:pt x="1935" y="9307"/>
                  </a:cubicBezTo>
                  <a:cubicBezTo>
                    <a:pt x="1906" y="9308"/>
                    <a:pt x="1878" y="9309"/>
                    <a:pt x="1850" y="9309"/>
                  </a:cubicBezTo>
                  <a:cubicBezTo>
                    <a:pt x="774" y="9309"/>
                    <a:pt x="260" y="8694"/>
                    <a:pt x="0" y="8207"/>
                  </a:cubicBezTo>
                  <a:lnTo>
                    <a:pt x="0" y="8207"/>
                  </a:lnTo>
                  <a:cubicBezTo>
                    <a:pt x="100" y="8607"/>
                    <a:pt x="234" y="8874"/>
                    <a:pt x="467" y="9141"/>
                  </a:cubicBezTo>
                  <a:cubicBezTo>
                    <a:pt x="850" y="9523"/>
                    <a:pt x="1393" y="9705"/>
                    <a:pt x="2035" y="9705"/>
                  </a:cubicBezTo>
                  <a:cubicBezTo>
                    <a:pt x="3521" y="9705"/>
                    <a:pt x="5535" y="8730"/>
                    <a:pt x="7305" y="7006"/>
                  </a:cubicBezTo>
                  <a:cubicBezTo>
                    <a:pt x="9840" y="4537"/>
                    <a:pt x="10941" y="1535"/>
                    <a:pt x="9674" y="234"/>
                  </a:cubicBezTo>
                  <a:cubicBezTo>
                    <a:pt x="9574" y="167"/>
                    <a:pt x="9474" y="101"/>
                    <a:pt x="9340"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9"/>
            <p:cNvSpPr/>
            <p:nvPr/>
          </p:nvSpPr>
          <p:spPr>
            <a:xfrm rot="-5400000">
              <a:off x="7668124" y="1549620"/>
              <a:ext cx="386831" cy="412889"/>
            </a:xfrm>
            <a:custGeom>
              <a:avLst/>
              <a:gdLst/>
              <a:ahLst/>
              <a:cxnLst/>
              <a:rect l="l" t="t" r="r" b="b"/>
              <a:pathLst>
                <a:path w="11876" h="12676" extrusionOk="0">
                  <a:moveTo>
                    <a:pt x="8857" y="0"/>
                  </a:moveTo>
                  <a:cubicBezTo>
                    <a:pt x="8438" y="0"/>
                    <a:pt x="7981" y="84"/>
                    <a:pt x="7506" y="243"/>
                  </a:cubicBezTo>
                  <a:cubicBezTo>
                    <a:pt x="5905" y="743"/>
                    <a:pt x="4137" y="2077"/>
                    <a:pt x="2636" y="3945"/>
                  </a:cubicBezTo>
                  <a:cubicBezTo>
                    <a:pt x="968" y="6047"/>
                    <a:pt x="34" y="8248"/>
                    <a:pt x="1" y="9950"/>
                  </a:cubicBezTo>
                  <a:cubicBezTo>
                    <a:pt x="1" y="10417"/>
                    <a:pt x="34" y="10850"/>
                    <a:pt x="168" y="11217"/>
                  </a:cubicBezTo>
                  <a:cubicBezTo>
                    <a:pt x="301" y="11618"/>
                    <a:pt x="501" y="11951"/>
                    <a:pt x="835" y="12218"/>
                  </a:cubicBezTo>
                  <a:cubicBezTo>
                    <a:pt x="1225" y="12528"/>
                    <a:pt x="1718" y="12676"/>
                    <a:pt x="2277" y="12676"/>
                  </a:cubicBezTo>
                  <a:cubicBezTo>
                    <a:pt x="4062" y="12676"/>
                    <a:pt x="6526" y="11179"/>
                    <a:pt x="8507" y="8715"/>
                  </a:cubicBezTo>
                  <a:cubicBezTo>
                    <a:pt x="11075" y="5446"/>
                    <a:pt x="11876" y="1744"/>
                    <a:pt x="10241" y="443"/>
                  </a:cubicBezTo>
                  <a:cubicBezTo>
                    <a:pt x="10141" y="343"/>
                    <a:pt x="9975" y="243"/>
                    <a:pt x="9875" y="209"/>
                  </a:cubicBezTo>
                  <a:cubicBezTo>
                    <a:pt x="9575" y="68"/>
                    <a:pt x="9231" y="0"/>
                    <a:pt x="88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9"/>
            <p:cNvSpPr/>
            <p:nvPr/>
          </p:nvSpPr>
          <p:spPr>
            <a:xfrm rot="-5400000">
              <a:off x="7717245" y="1657271"/>
              <a:ext cx="255368" cy="270352"/>
            </a:xfrm>
            <a:custGeom>
              <a:avLst/>
              <a:gdLst/>
              <a:ahLst/>
              <a:cxnLst/>
              <a:rect l="l" t="t" r="r" b="b"/>
              <a:pathLst>
                <a:path w="7840" h="8300" extrusionOk="0">
                  <a:moveTo>
                    <a:pt x="6719" y="0"/>
                  </a:moveTo>
                  <a:cubicBezTo>
                    <a:pt x="5750" y="0"/>
                    <a:pt x="4086" y="1167"/>
                    <a:pt x="2602" y="3035"/>
                  </a:cubicBezTo>
                  <a:cubicBezTo>
                    <a:pt x="834" y="5236"/>
                    <a:pt x="0" y="7538"/>
                    <a:pt x="801" y="8172"/>
                  </a:cubicBezTo>
                  <a:cubicBezTo>
                    <a:pt x="901" y="8205"/>
                    <a:pt x="1001" y="8238"/>
                    <a:pt x="1101" y="8272"/>
                  </a:cubicBezTo>
                  <a:cubicBezTo>
                    <a:pt x="1174" y="8291"/>
                    <a:pt x="1254" y="8300"/>
                    <a:pt x="1338" y="8300"/>
                  </a:cubicBezTo>
                  <a:cubicBezTo>
                    <a:pt x="2298" y="8300"/>
                    <a:pt x="3966" y="7109"/>
                    <a:pt x="5438" y="5270"/>
                  </a:cubicBezTo>
                  <a:cubicBezTo>
                    <a:pt x="7005" y="3335"/>
                    <a:pt x="7839" y="1233"/>
                    <a:pt x="7439" y="399"/>
                  </a:cubicBezTo>
                  <a:cubicBezTo>
                    <a:pt x="7339" y="266"/>
                    <a:pt x="7306" y="233"/>
                    <a:pt x="7239" y="166"/>
                  </a:cubicBezTo>
                  <a:cubicBezTo>
                    <a:pt x="7103" y="54"/>
                    <a:pt x="6927" y="0"/>
                    <a:pt x="6719"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9"/>
            <p:cNvSpPr/>
            <p:nvPr/>
          </p:nvSpPr>
          <p:spPr>
            <a:xfrm rot="-5400000">
              <a:off x="7733060" y="1652662"/>
              <a:ext cx="233643" cy="257844"/>
            </a:xfrm>
            <a:custGeom>
              <a:avLst/>
              <a:gdLst/>
              <a:ahLst/>
              <a:cxnLst/>
              <a:rect l="l" t="t" r="r" b="b"/>
              <a:pathLst>
                <a:path w="7173" h="7916" extrusionOk="0">
                  <a:moveTo>
                    <a:pt x="6560" y="1"/>
                  </a:moveTo>
                  <a:cubicBezTo>
                    <a:pt x="5579" y="1"/>
                    <a:pt x="3892" y="1196"/>
                    <a:pt x="2436" y="3024"/>
                  </a:cubicBezTo>
                  <a:cubicBezTo>
                    <a:pt x="835" y="4992"/>
                    <a:pt x="1" y="7060"/>
                    <a:pt x="434" y="7894"/>
                  </a:cubicBezTo>
                  <a:cubicBezTo>
                    <a:pt x="500" y="7909"/>
                    <a:pt x="570" y="7916"/>
                    <a:pt x="645" y="7916"/>
                  </a:cubicBezTo>
                  <a:cubicBezTo>
                    <a:pt x="1600" y="7916"/>
                    <a:pt x="3286" y="6748"/>
                    <a:pt x="4771" y="4892"/>
                  </a:cubicBezTo>
                  <a:cubicBezTo>
                    <a:pt x="6338" y="2924"/>
                    <a:pt x="7172" y="856"/>
                    <a:pt x="6772" y="22"/>
                  </a:cubicBezTo>
                  <a:cubicBezTo>
                    <a:pt x="6706" y="8"/>
                    <a:pt x="6635" y="1"/>
                    <a:pt x="6560"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9"/>
            <p:cNvSpPr/>
            <p:nvPr/>
          </p:nvSpPr>
          <p:spPr>
            <a:xfrm rot="-5400000">
              <a:off x="7674786" y="1550842"/>
              <a:ext cx="381391" cy="405006"/>
            </a:xfrm>
            <a:custGeom>
              <a:avLst/>
              <a:gdLst/>
              <a:ahLst/>
              <a:cxnLst/>
              <a:rect l="l" t="t" r="r" b="b"/>
              <a:pathLst>
                <a:path w="11709" h="12434" extrusionOk="0">
                  <a:moveTo>
                    <a:pt x="9708" y="1"/>
                  </a:moveTo>
                  <a:cubicBezTo>
                    <a:pt x="10375" y="801"/>
                    <a:pt x="10808" y="2302"/>
                    <a:pt x="9541" y="4938"/>
                  </a:cubicBezTo>
                  <a:cubicBezTo>
                    <a:pt x="7840" y="8473"/>
                    <a:pt x="4404" y="11642"/>
                    <a:pt x="2369" y="11976"/>
                  </a:cubicBezTo>
                  <a:cubicBezTo>
                    <a:pt x="2216" y="12001"/>
                    <a:pt x="2069" y="12012"/>
                    <a:pt x="1930" y="12012"/>
                  </a:cubicBezTo>
                  <a:cubicBezTo>
                    <a:pt x="950" y="12012"/>
                    <a:pt x="322" y="11443"/>
                    <a:pt x="1" y="10975"/>
                  </a:cubicBezTo>
                  <a:lnTo>
                    <a:pt x="1" y="10975"/>
                  </a:lnTo>
                  <a:cubicBezTo>
                    <a:pt x="134" y="11376"/>
                    <a:pt x="334" y="11709"/>
                    <a:pt x="668" y="11976"/>
                  </a:cubicBezTo>
                  <a:cubicBezTo>
                    <a:pt x="1058" y="12286"/>
                    <a:pt x="1551" y="12434"/>
                    <a:pt x="2110" y="12434"/>
                  </a:cubicBezTo>
                  <a:cubicBezTo>
                    <a:pt x="3895" y="12434"/>
                    <a:pt x="6359" y="10937"/>
                    <a:pt x="8340" y="8473"/>
                  </a:cubicBezTo>
                  <a:cubicBezTo>
                    <a:pt x="10908" y="5204"/>
                    <a:pt x="11709" y="1502"/>
                    <a:pt x="10074" y="201"/>
                  </a:cubicBezTo>
                  <a:cubicBezTo>
                    <a:pt x="9974" y="101"/>
                    <a:pt x="9808" y="1"/>
                    <a:pt x="9708"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9"/>
            <p:cNvSpPr/>
            <p:nvPr/>
          </p:nvSpPr>
          <p:spPr>
            <a:xfrm rot="-5400000">
              <a:off x="7106285" y="2351340"/>
              <a:ext cx="528098" cy="276280"/>
            </a:xfrm>
            <a:custGeom>
              <a:avLst/>
              <a:gdLst/>
              <a:ahLst/>
              <a:cxnLst/>
              <a:rect l="l" t="t" r="r" b="b"/>
              <a:pathLst>
                <a:path w="16213" h="8482" extrusionOk="0">
                  <a:moveTo>
                    <a:pt x="10486" y="1"/>
                  </a:moveTo>
                  <a:cubicBezTo>
                    <a:pt x="9546" y="1"/>
                    <a:pt x="8539" y="102"/>
                    <a:pt x="7506" y="316"/>
                  </a:cubicBezTo>
                  <a:cubicBezTo>
                    <a:pt x="3169" y="1184"/>
                    <a:pt x="1" y="3652"/>
                    <a:pt x="401" y="5820"/>
                  </a:cubicBezTo>
                  <a:cubicBezTo>
                    <a:pt x="468" y="5987"/>
                    <a:pt x="501" y="6154"/>
                    <a:pt x="634" y="6321"/>
                  </a:cubicBezTo>
                  <a:cubicBezTo>
                    <a:pt x="901" y="6988"/>
                    <a:pt x="1635" y="7522"/>
                    <a:pt x="2569" y="7889"/>
                  </a:cubicBezTo>
                  <a:cubicBezTo>
                    <a:pt x="3552" y="8270"/>
                    <a:pt x="4799" y="8482"/>
                    <a:pt x="6182" y="8482"/>
                  </a:cubicBezTo>
                  <a:cubicBezTo>
                    <a:pt x="7099" y="8482"/>
                    <a:pt x="8076" y="8388"/>
                    <a:pt x="9074" y="8189"/>
                  </a:cubicBezTo>
                  <a:cubicBezTo>
                    <a:pt x="11842" y="7655"/>
                    <a:pt x="14144" y="6488"/>
                    <a:pt x="15311" y="5087"/>
                  </a:cubicBezTo>
                  <a:cubicBezTo>
                    <a:pt x="15645" y="4720"/>
                    <a:pt x="15845" y="4353"/>
                    <a:pt x="16012" y="3986"/>
                  </a:cubicBezTo>
                  <a:cubicBezTo>
                    <a:pt x="16179" y="3552"/>
                    <a:pt x="16212" y="3085"/>
                    <a:pt x="16145" y="2685"/>
                  </a:cubicBezTo>
                  <a:cubicBezTo>
                    <a:pt x="15815" y="1033"/>
                    <a:pt x="13491" y="1"/>
                    <a:pt x="104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9"/>
            <p:cNvSpPr/>
            <p:nvPr/>
          </p:nvSpPr>
          <p:spPr>
            <a:xfrm rot="-5400000">
              <a:off x="7219119" y="2405732"/>
              <a:ext cx="356408" cy="141397"/>
            </a:xfrm>
            <a:custGeom>
              <a:avLst/>
              <a:gdLst/>
              <a:ahLst/>
              <a:cxnLst/>
              <a:rect l="l" t="t" r="r" b="b"/>
              <a:pathLst>
                <a:path w="10942" h="4341" extrusionOk="0">
                  <a:moveTo>
                    <a:pt x="7703" y="0"/>
                  </a:moveTo>
                  <a:cubicBezTo>
                    <a:pt x="6892" y="0"/>
                    <a:pt x="5970" y="93"/>
                    <a:pt x="5004" y="286"/>
                  </a:cubicBezTo>
                  <a:cubicBezTo>
                    <a:pt x="2368" y="820"/>
                    <a:pt x="300" y="1954"/>
                    <a:pt x="33" y="2921"/>
                  </a:cubicBezTo>
                  <a:cubicBezTo>
                    <a:pt x="33" y="3021"/>
                    <a:pt x="0" y="3122"/>
                    <a:pt x="33" y="3255"/>
                  </a:cubicBezTo>
                  <a:cubicBezTo>
                    <a:pt x="193" y="3961"/>
                    <a:pt x="1425" y="4340"/>
                    <a:pt x="3114" y="4340"/>
                  </a:cubicBezTo>
                  <a:cubicBezTo>
                    <a:pt x="3899" y="4340"/>
                    <a:pt x="4783" y="4258"/>
                    <a:pt x="5704" y="4089"/>
                  </a:cubicBezTo>
                  <a:cubicBezTo>
                    <a:pt x="8673" y="3488"/>
                    <a:pt x="10941" y="2154"/>
                    <a:pt x="10708" y="1120"/>
                  </a:cubicBezTo>
                  <a:cubicBezTo>
                    <a:pt x="10708" y="1020"/>
                    <a:pt x="10674" y="920"/>
                    <a:pt x="10574" y="820"/>
                  </a:cubicBezTo>
                  <a:cubicBezTo>
                    <a:pt x="10213" y="288"/>
                    <a:pt x="9131" y="0"/>
                    <a:pt x="7703"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9"/>
            <p:cNvSpPr/>
            <p:nvPr/>
          </p:nvSpPr>
          <p:spPr>
            <a:xfrm rot="-5400000">
              <a:off x="7215357" y="2421448"/>
              <a:ext cx="343379" cy="120844"/>
            </a:xfrm>
            <a:custGeom>
              <a:avLst/>
              <a:gdLst/>
              <a:ahLst/>
              <a:cxnLst/>
              <a:rect l="l" t="t" r="r" b="b"/>
              <a:pathLst>
                <a:path w="10542" h="3710" extrusionOk="0">
                  <a:moveTo>
                    <a:pt x="7670" y="0"/>
                  </a:moveTo>
                  <a:cubicBezTo>
                    <a:pt x="6859" y="0"/>
                    <a:pt x="5937" y="93"/>
                    <a:pt x="4971" y="286"/>
                  </a:cubicBezTo>
                  <a:cubicBezTo>
                    <a:pt x="2335" y="820"/>
                    <a:pt x="267" y="1954"/>
                    <a:pt x="0" y="2921"/>
                  </a:cubicBezTo>
                  <a:cubicBezTo>
                    <a:pt x="392" y="3422"/>
                    <a:pt x="1538" y="3710"/>
                    <a:pt x="3020" y="3710"/>
                  </a:cubicBezTo>
                  <a:cubicBezTo>
                    <a:pt x="3808" y="3710"/>
                    <a:pt x="4690" y="3629"/>
                    <a:pt x="5604" y="3455"/>
                  </a:cubicBezTo>
                  <a:cubicBezTo>
                    <a:pt x="8273" y="2921"/>
                    <a:pt x="10308" y="1787"/>
                    <a:pt x="10541" y="820"/>
                  </a:cubicBezTo>
                  <a:cubicBezTo>
                    <a:pt x="10180" y="288"/>
                    <a:pt x="9098" y="0"/>
                    <a:pt x="7670"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9"/>
            <p:cNvSpPr/>
            <p:nvPr/>
          </p:nvSpPr>
          <p:spPr>
            <a:xfrm rot="-5400000">
              <a:off x="7071090" y="2386534"/>
              <a:ext cx="528098" cy="205891"/>
            </a:xfrm>
            <a:custGeom>
              <a:avLst/>
              <a:gdLst/>
              <a:ahLst/>
              <a:cxnLst/>
              <a:rect l="l" t="t" r="r" b="b"/>
              <a:pathLst>
                <a:path w="16213" h="6321" extrusionOk="0">
                  <a:moveTo>
                    <a:pt x="10486" y="1"/>
                  </a:moveTo>
                  <a:cubicBezTo>
                    <a:pt x="9546" y="1"/>
                    <a:pt x="8539" y="102"/>
                    <a:pt x="7506" y="316"/>
                  </a:cubicBezTo>
                  <a:cubicBezTo>
                    <a:pt x="3169" y="1184"/>
                    <a:pt x="1" y="3652"/>
                    <a:pt x="401" y="5820"/>
                  </a:cubicBezTo>
                  <a:cubicBezTo>
                    <a:pt x="468" y="5987"/>
                    <a:pt x="501" y="6154"/>
                    <a:pt x="634" y="6321"/>
                  </a:cubicBezTo>
                  <a:cubicBezTo>
                    <a:pt x="634" y="5187"/>
                    <a:pt x="1301" y="3686"/>
                    <a:pt x="4137" y="2385"/>
                  </a:cubicBezTo>
                  <a:cubicBezTo>
                    <a:pt x="6414" y="1357"/>
                    <a:pt x="9130" y="828"/>
                    <a:pt x="11335" y="828"/>
                  </a:cubicBezTo>
                  <a:cubicBezTo>
                    <a:pt x="12779" y="828"/>
                    <a:pt x="14005" y="1055"/>
                    <a:pt x="14744" y="1517"/>
                  </a:cubicBezTo>
                  <a:cubicBezTo>
                    <a:pt x="15912" y="2218"/>
                    <a:pt x="16045" y="3252"/>
                    <a:pt x="16012" y="3986"/>
                  </a:cubicBezTo>
                  <a:cubicBezTo>
                    <a:pt x="16179" y="3552"/>
                    <a:pt x="16212" y="3085"/>
                    <a:pt x="16145" y="2685"/>
                  </a:cubicBezTo>
                  <a:cubicBezTo>
                    <a:pt x="15815" y="1033"/>
                    <a:pt x="13491" y="1"/>
                    <a:pt x="10486"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9"/>
            <p:cNvSpPr/>
            <p:nvPr/>
          </p:nvSpPr>
          <p:spPr>
            <a:xfrm rot="-5400000">
              <a:off x="6268702" y="596020"/>
              <a:ext cx="239082" cy="229506"/>
            </a:xfrm>
            <a:custGeom>
              <a:avLst/>
              <a:gdLst/>
              <a:ahLst/>
              <a:cxnLst/>
              <a:rect l="l" t="t" r="r" b="b"/>
              <a:pathLst>
                <a:path w="7340" h="7046" extrusionOk="0">
                  <a:moveTo>
                    <a:pt x="5525" y="1"/>
                  </a:moveTo>
                  <a:cubicBezTo>
                    <a:pt x="5311" y="1"/>
                    <a:pt x="5077" y="34"/>
                    <a:pt x="4838" y="94"/>
                  </a:cubicBezTo>
                  <a:cubicBezTo>
                    <a:pt x="3903" y="294"/>
                    <a:pt x="2769" y="995"/>
                    <a:pt x="1835" y="1995"/>
                  </a:cubicBezTo>
                  <a:cubicBezTo>
                    <a:pt x="735" y="3096"/>
                    <a:pt x="101" y="4330"/>
                    <a:pt x="1" y="5331"/>
                  </a:cubicBezTo>
                  <a:cubicBezTo>
                    <a:pt x="1" y="5598"/>
                    <a:pt x="1" y="5831"/>
                    <a:pt x="34" y="6065"/>
                  </a:cubicBezTo>
                  <a:cubicBezTo>
                    <a:pt x="67" y="6298"/>
                    <a:pt x="201" y="6498"/>
                    <a:pt x="368" y="6665"/>
                  </a:cubicBezTo>
                  <a:cubicBezTo>
                    <a:pt x="617" y="6924"/>
                    <a:pt x="968" y="7045"/>
                    <a:pt x="1381" y="7045"/>
                  </a:cubicBezTo>
                  <a:cubicBezTo>
                    <a:pt x="2407" y="7045"/>
                    <a:pt x="3816" y="6300"/>
                    <a:pt x="5004" y="5064"/>
                  </a:cubicBezTo>
                  <a:cubicBezTo>
                    <a:pt x="6706" y="3296"/>
                    <a:pt x="7339" y="1161"/>
                    <a:pt x="6472" y="327"/>
                  </a:cubicBezTo>
                  <a:cubicBezTo>
                    <a:pt x="6405" y="261"/>
                    <a:pt x="6339" y="227"/>
                    <a:pt x="6205" y="161"/>
                  </a:cubicBezTo>
                  <a:cubicBezTo>
                    <a:pt x="6022" y="50"/>
                    <a:pt x="5787" y="1"/>
                    <a:pt x="5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9"/>
            <p:cNvSpPr/>
            <p:nvPr/>
          </p:nvSpPr>
          <p:spPr>
            <a:xfrm rot="-5400000">
              <a:off x="6298670" y="657028"/>
              <a:ext cx="159768" cy="149866"/>
            </a:xfrm>
            <a:custGeom>
              <a:avLst/>
              <a:gdLst/>
              <a:ahLst/>
              <a:cxnLst/>
              <a:rect l="l" t="t" r="r" b="b"/>
              <a:pathLst>
                <a:path w="4905" h="4601" extrusionOk="0">
                  <a:moveTo>
                    <a:pt x="4230" y="1"/>
                  </a:moveTo>
                  <a:cubicBezTo>
                    <a:pt x="3651" y="1"/>
                    <a:pt x="2689" y="612"/>
                    <a:pt x="1769" y="1637"/>
                  </a:cubicBezTo>
                  <a:cubicBezTo>
                    <a:pt x="601" y="2771"/>
                    <a:pt x="1" y="4072"/>
                    <a:pt x="434" y="4506"/>
                  </a:cubicBezTo>
                  <a:cubicBezTo>
                    <a:pt x="468" y="4539"/>
                    <a:pt x="568" y="4573"/>
                    <a:pt x="601" y="4573"/>
                  </a:cubicBezTo>
                  <a:cubicBezTo>
                    <a:pt x="657" y="4591"/>
                    <a:pt x="720" y="4600"/>
                    <a:pt x="790" y="4600"/>
                  </a:cubicBezTo>
                  <a:cubicBezTo>
                    <a:pt x="1352" y="4600"/>
                    <a:pt x="2350" y="4017"/>
                    <a:pt x="3270" y="3038"/>
                  </a:cubicBezTo>
                  <a:cubicBezTo>
                    <a:pt x="4304" y="1938"/>
                    <a:pt x="4904" y="770"/>
                    <a:pt x="4671" y="270"/>
                  </a:cubicBezTo>
                  <a:cubicBezTo>
                    <a:pt x="4671" y="203"/>
                    <a:pt x="4637" y="170"/>
                    <a:pt x="4604" y="136"/>
                  </a:cubicBezTo>
                  <a:cubicBezTo>
                    <a:pt x="4512" y="45"/>
                    <a:pt x="4385" y="1"/>
                    <a:pt x="4230"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9"/>
            <p:cNvSpPr/>
            <p:nvPr/>
          </p:nvSpPr>
          <p:spPr>
            <a:xfrm rot="-5400000">
              <a:off x="6308035" y="653395"/>
              <a:ext cx="146707" cy="141918"/>
            </a:xfrm>
            <a:custGeom>
              <a:avLst/>
              <a:gdLst/>
              <a:ahLst/>
              <a:cxnLst/>
              <a:rect l="l" t="t" r="r" b="b"/>
              <a:pathLst>
                <a:path w="4504" h="4357" extrusionOk="0">
                  <a:moveTo>
                    <a:pt x="4105" y="1"/>
                  </a:moveTo>
                  <a:cubicBezTo>
                    <a:pt x="3503" y="1"/>
                    <a:pt x="2529" y="612"/>
                    <a:pt x="1635" y="1595"/>
                  </a:cubicBezTo>
                  <a:cubicBezTo>
                    <a:pt x="567" y="2663"/>
                    <a:pt x="0" y="3830"/>
                    <a:pt x="201" y="4330"/>
                  </a:cubicBezTo>
                  <a:cubicBezTo>
                    <a:pt x="254" y="4348"/>
                    <a:pt x="315" y="4357"/>
                    <a:pt x="382" y="4357"/>
                  </a:cubicBezTo>
                  <a:cubicBezTo>
                    <a:pt x="942" y="4357"/>
                    <a:pt x="1945" y="3749"/>
                    <a:pt x="2869" y="2796"/>
                  </a:cubicBezTo>
                  <a:cubicBezTo>
                    <a:pt x="3903" y="1695"/>
                    <a:pt x="4504" y="528"/>
                    <a:pt x="4304" y="27"/>
                  </a:cubicBezTo>
                  <a:cubicBezTo>
                    <a:pt x="4243" y="10"/>
                    <a:pt x="4177" y="1"/>
                    <a:pt x="4105"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9"/>
            <p:cNvSpPr/>
            <p:nvPr/>
          </p:nvSpPr>
          <p:spPr>
            <a:xfrm rot="-5400000">
              <a:off x="6271325" y="597535"/>
              <a:ext cx="237975" cy="225369"/>
            </a:xfrm>
            <a:custGeom>
              <a:avLst/>
              <a:gdLst/>
              <a:ahLst/>
              <a:cxnLst/>
              <a:rect l="l" t="t" r="r" b="b"/>
              <a:pathLst>
                <a:path w="7306" h="6919" extrusionOk="0">
                  <a:moveTo>
                    <a:pt x="6171" y="0"/>
                  </a:moveTo>
                  <a:cubicBezTo>
                    <a:pt x="6538" y="534"/>
                    <a:pt x="6705" y="1435"/>
                    <a:pt x="5838" y="2869"/>
                  </a:cubicBezTo>
                  <a:cubicBezTo>
                    <a:pt x="4670" y="4870"/>
                    <a:pt x="2535" y="6538"/>
                    <a:pt x="1334" y="6638"/>
                  </a:cubicBezTo>
                  <a:cubicBezTo>
                    <a:pt x="1304" y="6640"/>
                    <a:pt x="1275" y="6640"/>
                    <a:pt x="1246" y="6640"/>
                  </a:cubicBezTo>
                  <a:cubicBezTo>
                    <a:pt x="539" y="6640"/>
                    <a:pt x="192" y="6258"/>
                    <a:pt x="0" y="5938"/>
                  </a:cubicBezTo>
                  <a:lnTo>
                    <a:pt x="0" y="5938"/>
                  </a:lnTo>
                  <a:cubicBezTo>
                    <a:pt x="33" y="6171"/>
                    <a:pt x="167" y="6371"/>
                    <a:pt x="334" y="6538"/>
                  </a:cubicBezTo>
                  <a:cubicBezTo>
                    <a:pt x="583" y="6797"/>
                    <a:pt x="934" y="6918"/>
                    <a:pt x="1347" y="6918"/>
                  </a:cubicBezTo>
                  <a:cubicBezTo>
                    <a:pt x="2373" y="6918"/>
                    <a:pt x="3782" y="6173"/>
                    <a:pt x="4970" y="4937"/>
                  </a:cubicBezTo>
                  <a:cubicBezTo>
                    <a:pt x="6672" y="3169"/>
                    <a:pt x="7305" y="1034"/>
                    <a:pt x="6438" y="200"/>
                  </a:cubicBezTo>
                  <a:cubicBezTo>
                    <a:pt x="6371" y="134"/>
                    <a:pt x="6305" y="100"/>
                    <a:pt x="6171"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9"/>
            <p:cNvSpPr/>
            <p:nvPr/>
          </p:nvSpPr>
          <p:spPr>
            <a:xfrm rot="-5400000">
              <a:off x="6283051" y="665123"/>
              <a:ext cx="157553" cy="170615"/>
            </a:xfrm>
            <a:custGeom>
              <a:avLst/>
              <a:gdLst/>
              <a:ahLst/>
              <a:cxnLst/>
              <a:rect l="l" t="t" r="r" b="b"/>
              <a:pathLst>
                <a:path w="4837" h="5238" extrusionOk="0">
                  <a:moveTo>
                    <a:pt x="4837" y="1"/>
                  </a:moveTo>
                  <a:cubicBezTo>
                    <a:pt x="3869" y="201"/>
                    <a:pt x="2802" y="868"/>
                    <a:pt x="1835" y="1902"/>
                  </a:cubicBezTo>
                  <a:cubicBezTo>
                    <a:pt x="767" y="3003"/>
                    <a:pt x="133" y="4237"/>
                    <a:pt x="0" y="5238"/>
                  </a:cubicBezTo>
                  <a:cubicBezTo>
                    <a:pt x="133" y="4738"/>
                    <a:pt x="467" y="3870"/>
                    <a:pt x="1168" y="2870"/>
                  </a:cubicBezTo>
                  <a:cubicBezTo>
                    <a:pt x="2068" y="1535"/>
                    <a:pt x="3503" y="468"/>
                    <a:pt x="4837"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9"/>
            <p:cNvSpPr/>
            <p:nvPr/>
          </p:nvSpPr>
          <p:spPr>
            <a:xfrm rot="-5400000">
              <a:off x="6729342" y="651868"/>
              <a:ext cx="309699" cy="173253"/>
            </a:xfrm>
            <a:custGeom>
              <a:avLst/>
              <a:gdLst/>
              <a:ahLst/>
              <a:cxnLst/>
              <a:rect l="l" t="t" r="r" b="b"/>
              <a:pathLst>
                <a:path w="9508" h="5319" extrusionOk="0">
                  <a:moveTo>
                    <a:pt x="3101" y="1"/>
                  </a:moveTo>
                  <a:cubicBezTo>
                    <a:pt x="2477" y="1"/>
                    <a:pt x="1919" y="85"/>
                    <a:pt x="1469" y="250"/>
                  </a:cubicBezTo>
                  <a:cubicBezTo>
                    <a:pt x="1235" y="350"/>
                    <a:pt x="968" y="483"/>
                    <a:pt x="802" y="650"/>
                  </a:cubicBezTo>
                  <a:cubicBezTo>
                    <a:pt x="601" y="817"/>
                    <a:pt x="468" y="1017"/>
                    <a:pt x="401" y="1251"/>
                  </a:cubicBezTo>
                  <a:cubicBezTo>
                    <a:pt x="1" y="2518"/>
                    <a:pt x="1736" y="4153"/>
                    <a:pt x="4237" y="4920"/>
                  </a:cubicBezTo>
                  <a:cubicBezTo>
                    <a:pt x="5115" y="5189"/>
                    <a:pt x="5977" y="5319"/>
                    <a:pt x="6741" y="5319"/>
                  </a:cubicBezTo>
                  <a:cubicBezTo>
                    <a:pt x="8155" y="5319"/>
                    <a:pt x="9236" y="4875"/>
                    <a:pt x="9474" y="4053"/>
                  </a:cubicBezTo>
                  <a:cubicBezTo>
                    <a:pt x="9508" y="3919"/>
                    <a:pt x="9508" y="3852"/>
                    <a:pt x="9474" y="3752"/>
                  </a:cubicBezTo>
                  <a:cubicBezTo>
                    <a:pt x="9474" y="3352"/>
                    <a:pt x="9274" y="2852"/>
                    <a:pt x="8907" y="2385"/>
                  </a:cubicBezTo>
                  <a:cubicBezTo>
                    <a:pt x="8240" y="1584"/>
                    <a:pt x="7073" y="850"/>
                    <a:pt x="5605" y="383"/>
                  </a:cubicBezTo>
                  <a:cubicBezTo>
                    <a:pt x="4724" y="126"/>
                    <a:pt x="3864" y="1"/>
                    <a:pt x="3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9"/>
            <p:cNvSpPr/>
            <p:nvPr/>
          </p:nvSpPr>
          <p:spPr>
            <a:xfrm rot="-5400000">
              <a:off x="6764766" y="676865"/>
              <a:ext cx="206477" cy="96056"/>
            </a:xfrm>
            <a:custGeom>
              <a:avLst/>
              <a:gdLst/>
              <a:ahLst/>
              <a:cxnLst/>
              <a:rect l="l" t="t" r="r" b="b"/>
              <a:pathLst>
                <a:path w="6339" h="2949" extrusionOk="0">
                  <a:moveTo>
                    <a:pt x="1312" y="1"/>
                  </a:moveTo>
                  <a:cubicBezTo>
                    <a:pt x="597" y="1"/>
                    <a:pt x="91" y="169"/>
                    <a:pt x="0" y="496"/>
                  </a:cubicBezTo>
                  <a:lnTo>
                    <a:pt x="0" y="696"/>
                  </a:lnTo>
                  <a:cubicBezTo>
                    <a:pt x="100" y="1330"/>
                    <a:pt x="1235" y="2097"/>
                    <a:pt x="2769" y="2564"/>
                  </a:cubicBezTo>
                  <a:cubicBezTo>
                    <a:pt x="3564" y="2823"/>
                    <a:pt x="4314" y="2948"/>
                    <a:pt x="4912" y="2948"/>
                  </a:cubicBezTo>
                  <a:cubicBezTo>
                    <a:pt x="5470" y="2948"/>
                    <a:pt x="5896" y="2840"/>
                    <a:pt x="6105" y="2631"/>
                  </a:cubicBezTo>
                  <a:cubicBezTo>
                    <a:pt x="6138" y="2564"/>
                    <a:pt x="6172" y="2497"/>
                    <a:pt x="6172" y="2464"/>
                  </a:cubicBezTo>
                  <a:cubicBezTo>
                    <a:pt x="6338" y="1830"/>
                    <a:pt x="5137" y="896"/>
                    <a:pt x="3436" y="362"/>
                  </a:cubicBezTo>
                  <a:cubicBezTo>
                    <a:pt x="2660" y="119"/>
                    <a:pt x="1912" y="1"/>
                    <a:pt x="1312"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9"/>
            <p:cNvSpPr/>
            <p:nvPr/>
          </p:nvSpPr>
          <p:spPr>
            <a:xfrm rot="-5400000">
              <a:off x="6774261" y="687435"/>
              <a:ext cx="198855" cy="84688"/>
            </a:xfrm>
            <a:custGeom>
              <a:avLst/>
              <a:gdLst/>
              <a:ahLst/>
              <a:cxnLst/>
              <a:rect l="l" t="t" r="r" b="b"/>
              <a:pathLst>
                <a:path w="6105" h="2600" extrusionOk="0">
                  <a:moveTo>
                    <a:pt x="1212" y="1"/>
                  </a:moveTo>
                  <a:cubicBezTo>
                    <a:pt x="635" y="1"/>
                    <a:pt x="197" y="118"/>
                    <a:pt x="0" y="347"/>
                  </a:cubicBezTo>
                  <a:cubicBezTo>
                    <a:pt x="100" y="981"/>
                    <a:pt x="1201" y="1748"/>
                    <a:pt x="2769" y="2215"/>
                  </a:cubicBezTo>
                  <a:cubicBezTo>
                    <a:pt x="3563" y="2474"/>
                    <a:pt x="4313" y="2599"/>
                    <a:pt x="4912" y="2599"/>
                  </a:cubicBezTo>
                  <a:cubicBezTo>
                    <a:pt x="5469" y="2599"/>
                    <a:pt x="5895" y="2491"/>
                    <a:pt x="6104" y="2282"/>
                  </a:cubicBezTo>
                  <a:cubicBezTo>
                    <a:pt x="6038" y="1648"/>
                    <a:pt x="4870" y="881"/>
                    <a:pt x="3336" y="380"/>
                  </a:cubicBezTo>
                  <a:cubicBezTo>
                    <a:pt x="2555" y="126"/>
                    <a:pt x="1809" y="1"/>
                    <a:pt x="1212"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9"/>
            <p:cNvSpPr/>
            <p:nvPr/>
          </p:nvSpPr>
          <p:spPr>
            <a:xfrm rot="-5400000">
              <a:off x="6739929" y="662454"/>
              <a:ext cx="309699" cy="152081"/>
            </a:xfrm>
            <a:custGeom>
              <a:avLst/>
              <a:gdLst/>
              <a:ahLst/>
              <a:cxnLst/>
              <a:rect l="l" t="t" r="r" b="b"/>
              <a:pathLst>
                <a:path w="9508" h="4669" extrusionOk="0">
                  <a:moveTo>
                    <a:pt x="802" y="0"/>
                  </a:moveTo>
                  <a:cubicBezTo>
                    <a:pt x="601" y="167"/>
                    <a:pt x="468" y="367"/>
                    <a:pt x="401" y="601"/>
                  </a:cubicBezTo>
                  <a:cubicBezTo>
                    <a:pt x="1" y="1868"/>
                    <a:pt x="1736" y="3503"/>
                    <a:pt x="4237" y="4270"/>
                  </a:cubicBezTo>
                  <a:cubicBezTo>
                    <a:pt x="5115" y="4539"/>
                    <a:pt x="5977" y="4669"/>
                    <a:pt x="6741" y="4669"/>
                  </a:cubicBezTo>
                  <a:cubicBezTo>
                    <a:pt x="8155" y="4669"/>
                    <a:pt x="9236" y="4225"/>
                    <a:pt x="9474" y="3403"/>
                  </a:cubicBezTo>
                  <a:cubicBezTo>
                    <a:pt x="9508" y="3269"/>
                    <a:pt x="9508" y="3202"/>
                    <a:pt x="9474" y="3102"/>
                  </a:cubicBezTo>
                  <a:cubicBezTo>
                    <a:pt x="9198" y="3656"/>
                    <a:pt x="8495" y="4181"/>
                    <a:pt x="6949" y="4181"/>
                  </a:cubicBezTo>
                  <a:cubicBezTo>
                    <a:pt x="6818" y="4181"/>
                    <a:pt x="6682" y="4178"/>
                    <a:pt x="6539" y="4170"/>
                  </a:cubicBezTo>
                  <a:cubicBezTo>
                    <a:pt x="4104" y="4003"/>
                    <a:pt x="1435" y="2735"/>
                    <a:pt x="768" y="1601"/>
                  </a:cubicBezTo>
                  <a:cubicBezTo>
                    <a:pt x="335" y="901"/>
                    <a:pt x="568" y="334"/>
                    <a:pt x="802"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9"/>
            <p:cNvSpPr/>
            <p:nvPr/>
          </p:nvSpPr>
          <p:spPr>
            <a:xfrm rot="-5400000">
              <a:off x="6714180" y="684422"/>
              <a:ext cx="242307" cy="77685"/>
            </a:xfrm>
            <a:custGeom>
              <a:avLst/>
              <a:gdLst/>
              <a:ahLst/>
              <a:cxnLst/>
              <a:rect l="l" t="t" r="r" b="b"/>
              <a:pathLst>
                <a:path w="7439" h="2385" extrusionOk="0">
                  <a:moveTo>
                    <a:pt x="1643" y="0"/>
                  </a:moveTo>
                  <a:cubicBezTo>
                    <a:pt x="1015" y="0"/>
                    <a:pt x="450" y="84"/>
                    <a:pt x="0" y="250"/>
                  </a:cubicBezTo>
                  <a:cubicBezTo>
                    <a:pt x="336" y="170"/>
                    <a:pt x="825" y="103"/>
                    <a:pt x="1446" y="103"/>
                  </a:cubicBezTo>
                  <a:cubicBezTo>
                    <a:pt x="1871" y="103"/>
                    <a:pt x="2359" y="135"/>
                    <a:pt x="2902" y="216"/>
                  </a:cubicBezTo>
                  <a:cubicBezTo>
                    <a:pt x="4603" y="450"/>
                    <a:pt x="6338" y="1350"/>
                    <a:pt x="7439" y="2384"/>
                  </a:cubicBezTo>
                  <a:cubicBezTo>
                    <a:pt x="6772" y="1584"/>
                    <a:pt x="5604" y="850"/>
                    <a:pt x="4136" y="383"/>
                  </a:cubicBezTo>
                  <a:cubicBezTo>
                    <a:pt x="3274" y="126"/>
                    <a:pt x="2411" y="0"/>
                    <a:pt x="1643" y="0"/>
                  </a:cubicBezTo>
                  <a:close/>
                </a:path>
              </a:pathLst>
            </a:custGeom>
            <a:solidFill>
              <a:srgbClr val="CF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9"/>
            <p:cNvSpPr/>
            <p:nvPr/>
          </p:nvSpPr>
          <p:spPr>
            <a:xfrm rot="-5400000">
              <a:off x="6464340" y="19790"/>
              <a:ext cx="223838" cy="134590"/>
            </a:xfrm>
            <a:custGeom>
              <a:avLst/>
              <a:gdLst/>
              <a:ahLst/>
              <a:cxnLst/>
              <a:rect l="l" t="t" r="r" b="b"/>
              <a:pathLst>
                <a:path w="6872" h="4132" extrusionOk="0">
                  <a:moveTo>
                    <a:pt x="1841" y="1"/>
                  </a:moveTo>
                  <a:cubicBezTo>
                    <a:pt x="973" y="1"/>
                    <a:pt x="313" y="268"/>
                    <a:pt x="100" y="771"/>
                  </a:cubicBezTo>
                  <a:cubicBezTo>
                    <a:pt x="100" y="871"/>
                    <a:pt x="34" y="904"/>
                    <a:pt x="34" y="1037"/>
                  </a:cubicBezTo>
                  <a:cubicBezTo>
                    <a:pt x="0" y="1371"/>
                    <a:pt x="134" y="1705"/>
                    <a:pt x="367" y="2071"/>
                  </a:cubicBezTo>
                  <a:cubicBezTo>
                    <a:pt x="834" y="2672"/>
                    <a:pt x="1635" y="3272"/>
                    <a:pt x="2669" y="3706"/>
                  </a:cubicBezTo>
                  <a:cubicBezTo>
                    <a:pt x="3452" y="3982"/>
                    <a:pt x="4235" y="4132"/>
                    <a:pt x="4886" y="4132"/>
                  </a:cubicBezTo>
                  <a:cubicBezTo>
                    <a:pt x="5178" y="4132"/>
                    <a:pt x="5444" y="4102"/>
                    <a:pt x="5671" y="4040"/>
                  </a:cubicBezTo>
                  <a:cubicBezTo>
                    <a:pt x="5838" y="3939"/>
                    <a:pt x="6038" y="3873"/>
                    <a:pt x="6171" y="3773"/>
                  </a:cubicBezTo>
                  <a:cubicBezTo>
                    <a:pt x="6305" y="3706"/>
                    <a:pt x="6438" y="3539"/>
                    <a:pt x="6505" y="3372"/>
                  </a:cubicBezTo>
                  <a:cubicBezTo>
                    <a:pt x="6872" y="2438"/>
                    <a:pt x="5771" y="1137"/>
                    <a:pt x="3970" y="437"/>
                  </a:cubicBezTo>
                  <a:cubicBezTo>
                    <a:pt x="3212" y="142"/>
                    <a:pt x="2471" y="1"/>
                    <a:pt x="1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9"/>
            <p:cNvSpPr/>
            <p:nvPr/>
          </p:nvSpPr>
          <p:spPr>
            <a:xfrm rot="-5400000">
              <a:off x="6511441" y="59430"/>
              <a:ext cx="149964" cy="74852"/>
            </a:xfrm>
            <a:custGeom>
              <a:avLst/>
              <a:gdLst/>
              <a:ahLst/>
              <a:cxnLst/>
              <a:rect l="l" t="t" r="r" b="b"/>
              <a:pathLst>
                <a:path w="4604" h="2298" extrusionOk="0">
                  <a:moveTo>
                    <a:pt x="936" y="1"/>
                  </a:moveTo>
                  <a:cubicBezTo>
                    <a:pt x="634" y="1"/>
                    <a:pt x="399" y="57"/>
                    <a:pt x="267" y="175"/>
                  </a:cubicBezTo>
                  <a:cubicBezTo>
                    <a:pt x="200" y="209"/>
                    <a:pt x="167" y="242"/>
                    <a:pt x="167" y="309"/>
                  </a:cubicBezTo>
                  <a:cubicBezTo>
                    <a:pt x="0" y="709"/>
                    <a:pt x="834" y="1476"/>
                    <a:pt x="2035" y="1877"/>
                  </a:cubicBezTo>
                  <a:cubicBezTo>
                    <a:pt x="2718" y="2153"/>
                    <a:pt x="3360" y="2298"/>
                    <a:pt x="3826" y="2298"/>
                  </a:cubicBezTo>
                  <a:cubicBezTo>
                    <a:pt x="4201" y="2298"/>
                    <a:pt x="4462" y="2204"/>
                    <a:pt x="4537" y="2010"/>
                  </a:cubicBezTo>
                  <a:cubicBezTo>
                    <a:pt x="4603" y="1977"/>
                    <a:pt x="4603" y="1943"/>
                    <a:pt x="4603" y="1877"/>
                  </a:cubicBezTo>
                  <a:cubicBezTo>
                    <a:pt x="4537" y="1476"/>
                    <a:pt x="3770" y="842"/>
                    <a:pt x="2669" y="375"/>
                  </a:cubicBezTo>
                  <a:cubicBezTo>
                    <a:pt x="2022" y="133"/>
                    <a:pt x="1400" y="1"/>
                    <a:pt x="936"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9"/>
            <p:cNvSpPr/>
            <p:nvPr/>
          </p:nvSpPr>
          <p:spPr>
            <a:xfrm rot="-5400000">
              <a:off x="6511930" y="58941"/>
              <a:ext cx="141267" cy="67132"/>
            </a:xfrm>
            <a:custGeom>
              <a:avLst/>
              <a:gdLst/>
              <a:ahLst/>
              <a:cxnLst/>
              <a:rect l="l" t="t" r="r" b="b"/>
              <a:pathLst>
                <a:path w="4337" h="2061" extrusionOk="0">
                  <a:moveTo>
                    <a:pt x="669" y="1"/>
                  </a:moveTo>
                  <a:cubicBezTo>
                    <a:pt x="367" y="1"/>
                    <a:pt x="132" y="57"/>
                    <a:pt x="0" y="175"/>
                  </a:cubicBezTo>
                  <a:cubicBezTo>
                    <a:pt x="0" y="609"/>
                    <a:pt x="767" y="1276"/>
                    <a:pt x="1901" y="1676"/>
                  </a:cubicBezTo>
                  <a:cubicBezTo>
                    <a:pt x="2552" y="1933"/>
                    <a:pt x="3167" y="2061"/>
                    <a:pt x="3631" y="2061"/>
                  </a:cubicBezTo>
                  <a:cubicBezTo>
                    <a:pt x="3952" y="2061"/>
                    <a:pt x="4200" y="1999"/>
                    <a:pt x="4336" y="1877"/>
                  </a:cubicBezTo>
                  <a:cubicBezTo>
                    <a:pt x="4270" y="1476"/>
                    <a:pt x="3503" y="842"/>
                    <a:pt x="2402" y="375"/>
                  </a:cubicBezTo>
                  <a:cubicBezTo>
                    <a:pt x="1755" y="133"/>
                    <a:pt x="1133" y="1"/>
                    <a:pt x="669"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9"/>
            <p:cNvSpPr/>
            <p:nvPr/>
          </p:nvSpPr>
          <p:spPr>
            <a:xfrm rot="-5400000">
              <a:off x="6459031" y="25099"/>
              <a:ext cx="222763" cy="122896"/>
            </a:xfrm>
            <a:custGeom>
              <a:avLst/>
              <a:gdLst/>
              <a:ahLst/>
              <a:cxnLst/>
              <a:rect l="l" t="t" r="r" b="b"/>
              <a:pathLst>
                <a:path w="6839" h="3773" extrusionOk="0">
                  <a:moveTo>
                    <a:pt x="1808" y="1"/>
                  </a:moveTo>
                  <a:cubicBezTo>
                    <a:pt x="940" y="1"/>
                    <a:pt x="280" y="268"/>
                    <a:pt x="67" y="771"/>
                  </a:cubicBezTo>
                  <a:cubicBezTo>
                    <a:pt x="67" y="871"/>
                    <a:pt x="1" y="904"/>
                    <a:pt x="1" y="971"/>
                  </a:cubicBezTo>
                  <a:cubicBezTo>
                    <a:pt x="242" y="648"/>
                    <a:pt x="679" y="347"/>
                    <a:pt x="1538" y="347"/>
                  </a:cubicBezTo>
                  <a:cubicBezTo>
                    <a:pt x="1745" y="347"/>
                    <a:pt x="1976" y="365"/>
                    <a:pt x="2236" y="404"/>
                  </a:cubicBezTo>
                  <a:cubicBezTo>
                    <a:pt x="4003" y="704"/>
                    <a:pt x="5838" y="1738"/>
                    <a:pt x="6272" y="2605"/>
                  </a:cubicBezTo>
                  <a:cubicBezTo>
                    <a:pt x="6505" y="3106"/>
                    <a:pt x="6338" y="3539"/>
                    <a:pt x="6138" y="3773"/>
                  </a:cubicBezTo>
                  <a:cubicBezTo>
                    <a:pt x="6272" y="3706"/>
                    <a:pt x="6405" y="3539"/>
                    <a:pt x="6472" y="3372"/>
                  </a:cubicBezTo>
                  <a:cubicBezTo>
                    <a:pt x="6839" y="2438"/>
                    <a:pt x="5738" y="1137"/>
                    <a:pt x="3937" y="437"/>
                  </a:cubicBezTo>
                  <a:cubicBezTo>
                    <a:pt x="3179" y="142"/>
                    <a:pt x="2438" y="1"/>
                    <a:pt x="1808"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9"/>
            <p:cNvSpPr/>
            <p:nvPr/>
          </p:nvSpPr>
          <p:spPr>
            <a:xfrm rot="-5400000">
              <a:off x="6522875" y="67834"/>
              <a:ext cx="171690" cy="66741"/>
            </a:xfrm>
            <a:custGeom>
              <a:avLst/>
              <a:gdLst/>
              <a:ahLst/>
              <a:cxnLst/>
              <a:rect l="l" t="t" r="r" b="b"/>
              <a:pathLst>
                <a:path w="5271" h="2049" extrusionOk="0">
                  <a:moveTo>
                    <a:pt x="0" y="0"/>
                  </a:moveTo>
                  <a:cubicBezTo>
                    <a:pt x="467" y="634"/>
                    <a:pt x="1268" y="1234"/>
                    <a:pt x="2268" y="1601"/>
                  </a:cubicBezTo>
                  <a:cubicBezTo>
                    <a:pt x="3031" y="1893"/>
                    <a:pt x="3778" y="2049"/>
                    <a:pt x="4419" y="2049"/>
                  </a:cubicBezTo>
                  <a:cubicBezTo>
                    <a:pt x="4731" y="2049"/>
                    <a:pt x="5019" y="2011"/>
                    <a:pt x="5271" y="1935"/>
                  </a:cubicBezTo>
                  <a:lnTo>
                    <a:pt x="5271" y="1935"/>
                  </a:lnTo>
                  <a:cubicBezTo>
                    <a:pt x="5076" y="1980"/>
                    <a:pt x="4828" y="2011"/>
                    <a:pt x="4526" y="2011"/>
                  </a:cubicBezTo>
                  <a:cubicBezTo>
                    <a:pt x="4155" y="2011"/>
                    <a:pt x="3703" y="1964"/>
                    <a:pt x="3169" y="1835"/>
                  </a:cubicBezTo>
                  <a:cubicBezTo>
                    <a:pt x="1968" y="1535"/>
                    <a:pt x="767" y="834"/>
                    <a:pt x="0" y="0"/>
                  </a:cubicBezTo>
                  <a:close/>
                </a:path>
              </a:pathLst>
            </a:custGeom>
            <a:solidFill>
              <a:srgbClr val="CF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9"/>
            <p:cNvSpPr/>
            <p:nvPr/>
          </p:nvSpPr>
          <p:spPr>
            <a:xfrm rot="-5400000">
              <a:off x="5954369" y="-131612"/>
              <a:ext cx="202112" cy="167911"/>
            </a:xfrm>
            <a:custGeom>
              <a:avLst/>
              <a:gdLst/>
              <a:ahLst/>
              <a:cxnLst/>
              <a:rect l="l" t="t" r="r" b="b"/>
              <a:pathLst>
                <a:path w="6205" h="5155" extrusionOk="0">
                  <a:moveTo>
                    <a:pt x="5019" y="1"/>
                  </a:moveTo>
                  <a:cubicBezTo>
                    <a:pt x="4231" y="1"/>
                    <a:pt x="3181" y="443"/>
                    <a:pt x="2202" y="1227"/>
                  </a:cubicBezTo>
                  <a:cubicBezTo>
                    <a:pt x="701" y="2428"/>
                    <a:pt x="0" y="4029"/>
                    <a:pt x="634" y="4763"/>
                  </a:cubicBezTo>
                  <a:lnTo>
                    <a:pt x="767" y="4929"/>
                  </a:lnTo>
                  <a:cubicBezTo>
                    <a:pt x="967" y="5079"/>
                    <a:pt x="1224" y="5155"/>
                    <a:pt x="1537" y="5155"/>
                  </a:cubicBezTo>
                  <a:cubicBezTo>
                    <a:pt x="1641" y="5155"/>
                    <a:pt x="1751" y="5146"/>
                    <a:pt x="1868" y="5130"/>
                  </a:cubicBezTo>
                  <a:cubicBezTo>
                    <a:pt x="2635" y="5063"/>
                    <a:pt x="3536" y="4629"/>
                    <a:pt x="4403" y="3929"/>
                  </a:cubicBezTo>
                  <a:cubicBezTo>
                    <a:pt x="5371" y="3128"/>
                    <a:pt x="6004" y="2227"/>
                    <a:pt x="6171" y="1460"/>
                  </a:cubicBezTo>
                  <a:cubicBezTo>
                    <a:pt x="6205" y="1260"/>
                    <a:pt x="6205" y="1060"/>
                    <a:pt x="6205" y="893"/>
                  </a:cubicBezTo>
                  <a:cubicBezTo>
                    <a:pt x="6171" y="726"/>
                    <a:pt x="6138" y="526"/>
                    <a:pt x="6004" y="393"/>
                  </a:cubicBezTo>
                  <a:cubicBezTo>
                    <a:pt x="5784" y="126"/>
                    <a:pt x="5439" y="1"/>
                    <a:pt x="5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9"/>
            <p:cNvSpPr/>
            <p:nvPr/>
          </p:nvSpPr>
          <p:spPr>
            <a:xfrm rot="-5400000">
              <a:off x="5996779" y="-117380"/>
              <a:ext cx="135860" cy="105763"/>
            </a:xfrm>
            <a:custGeom>
              <a:avLst/>
              <a:gdLst/>
              <a:ahLst/>
              <a:cxnLst/>
              <a:rect l="l" t="t" r="r" b="b"/>
              <a:pathLst>
                <a:path w="4171" h="3247" extrusionOk="0">
                  <a:moveTo>
                    <a:pt x="3491" y="1"/>
                  </a:moveTo>
                  <a:cubicBezTo>
                    <a:pt x="3009" y="1"/>
                    <a:pt x="2266" y="360"/>
                    <a:pt x="1502" y="988"/>
                  </a:cubicBezTo>
                  <a:cubicBezTo>
                    <a:pt x="601" y="1689"/>
                    <a:pt x="1" y="2556"/>
                    <a:pt x="134" y="2990"/>
                  </a:cubicBezTo>
                  <a:cubicBezTo>
                    <a:pt x="134" y="3023"/>
                    <a:pt x="134" y="3057"/>
                    <a:pt x="167" y="3123"/>
                  </a:cubicBezTo>
                  <a:cubicBezTo>
                    <a:pt x="242" y="3207"/>
                    <a:pt x="363" y="3246"/>
                    <a:pt x="519" y="3246"/>
                  </a:cubicBezTo>
                  <a:cubicBezTo>
                    <a:pt x="987" y="3246"/>
                    <a:pt x="1768" y="2890"/>
                    <a:pt x="2569" y="2289"/>
                  </a:cubicBezTo>
                  <a:cubicBezTo>
                    <a:pt x="3603" y="1455"/>
                    <a:pt x="4170" y="521"/>
                    <a:pt x="3870" y="155"/>
                  </a:cubicBezTo>
                  <a:cubicBezTo>
                    <a:pt x="3837" y="121"/>
                    <a:pt x="3803" y="121"/>
                    <a:pt x="3770" y="54"/>
                  </a:cubicBezTo>
                  <a:cubicBezTo>
                    <a:pt x="3691" y="18"/>
                    <a:pt x="3597" y="1"/>
                    <a:pt x="3491"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9"/>
            <p:cNvSpPr/>
            <p:nvPr/>
          </p:nvSpPr>
          <p:spPr>
            <a:xfrm rot="-5400000">
              <a:off x="5998147" y="-107869"/>
              <a:ext cx="126056" cy="98695"/>
            </a:xfrm>
            <a:custGeom>
              <a:avLst/>
              <a:gdLst/>
              <a:ahLst/>
              <a:cxnLst/>
              <a:rect l="l" t="t" r="r" b="b"/>
              <a:pathLst>
                <a:path w="3870" h="3030" extrusionOk="0">
                  <a:moveTo>
                    <a:pt x="3469" y="1"/>
                  </a:moveTo>
                  <a:cubicBezTo>
                    <a:pt x="2998" y="1"/>
                    <a:pt x="2239" y="360"/>
                    <a:pt x="1501" y="988"/>
                  </a:cubicBezTo>
                  <a:cubicBezTo>
                    <a:pt x="567" y="1689"/>
                    <a:pt x="0" y="2556"/>
                    <a:pt x="134" y="2990"/>
                  </a:cubicBezTo>
                  <a:cubicBezTo>
                    <a:pt x="198" y="3017"/>
                    <a:pt x="276" y="3030"/>
                    <a:pt x="366" y="3030"/>
                  </a:cubicBezTo>
                  <a:cubicBezTo>
                    <a:pt x="834" y="3030"/>
                    <a:pt x="1613" y="2677"/>
                    <a:pt x="2369" y="2089"/>
                  </a:cubicBezTo>
                  <a:cubicBezTo>
                    <a:pt x="3303" y="1322"/>
                    <a:pt x="3870" y="488"/>
                    <a:pt x="3736" y="54"/>
                  </a:cubicBezTo>
                  <a:cubicBezTo>
                    <a:pt x="3664" y="18"/>
                    <a:pt x="3573" y="1"/>
                    <a:pt x="3469"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9"/>
            <p:cNvSpPr/>
            <p:nvPr/>
          </p:nvSpPr>
          <p:spPr>
            <a:xfrm rot="-5400000">
              <a:off x="5950704" y="-127948"/>
              <a:ext cx="202112" cy="160582"/>
            </a:xfrm>
            <a:custGeom>
              <a:avLst/>
              <a:gdLst/>
              <a:ahLst/>
              <a:cxnLst/>
              <a:rect l="l" t="t" r="r" b="b"/>
              <a:pathLst>
                <a:path w="6205" h="4930" extrusionOk="0">
                  <a:moveTo>
                    <a:pt x="5019" y="1"/>
                  </a:moveTo>
                  <a:cubicBezTo>
                    <a:pt x="4231" y="1"/>
                    <a:pt x="3181" y="443"/>
                    <a:pt x="2202" y="1227"/>
                  </a:cubicBezTo>
                  <a:cubicBezTo>
                    <a:pt x="701" y="2428"/>
                    <a:pt x="0" y="4029"/>
                    <a:pt x="634" y="4763"/>
                  </a:cubicBezTo>
                  <a:cubicBezTo>
                    <a:pt x="667" y="4829"/>
                    <a:pt x="701" y="4863"/>
                    <a:pt x="834" y="4929"/>
                  </a:cubicBezTo>
                  <a:cubicBezTo>
                    <a:pt x="634" y="4529"/>
                    <a:pt x="534" y="3762"/>
                    <a:pt x="1368" y="2728"/>
                  </a:cubicBezTo>
                  <a:cubicBezTo>
                    <a:pt x="2452" y="1282"/>
                    <a:pt x="4247" y="225"/>
                    <a:pt x="5194" y="225"/>
                  </a:cubicBezTo>
                  <a:cubicBezTo>
                    <a:pt x="5209" y="225"/>
                    <a:pt x="5223" y="226"/>
                    <a:pt x="5237" y="226"/>
                  </a:cubicBezTo>
                  <a:cubicBezTo>
                    <a:pt x="5838" y="259"/>
                    <a:pt x="6071" y="593"/>
                    <a:pt x="6205" y="893"/>
                  </a:cubicBezTo>
                  <a:cubicBezTo>
                    <a:pt x="6171" y="726"/>
                    <a:pt x="6138" y="526"/>
                    <a:pt x="6004" y="393"/>
                  </a:cubicBezTo>
                  <a:cubicBezTo>
                    <a:pt x="5784" y="126"/>
                    <a:pt x="5439" y="1"/>
                    <a:pt x="5019"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9"/>
            <p:cNvSpPr/>
            <p:nvPr/>
          </p:nvSpPr>
          <p:spPr>
            <a:xfrm rot="-5400000">
              <a:off x="5991111" y="-91879"/>
              <a:ext cx="8697" cy="8045"/>
            </a:xfrm>
            <a:custGeom>
              <a:avLst/>
              <a:gdLst/>
              <a:ahLst/>
              <a:cxnLst/>
              <a:rect l="l" t="t" r="r" b="b"/>
              <a:pathLst>
                <a:path w="267" h="247" extrusionOk="0">
                  <a:moveTo>
                    <a:pt x="120" y="0"/>
                  </a:moveTo>
                  <a:cubicBezTo>
                    <a:pt x="93" y="0"/>
                    <a:pt x="63" y="17"/>
                    <a:pt x="33" y="47"/>
                  </a:cubicBezTo>
                  <a:cubicBezTo>
                    <a:pt x="0" y="80"/>
                    <a:pt x="0" y="147"/>
                    <a:pt x="33" y="213"/>
                  </a:cubicBezTo>
                  <a:cubicBezTo>
                    <a:pt x="100" y="247"/>
                    <a:pt x="167" y="247"/>
                    <a:pt x="200" y="247"/>
                  </a:cubicBezTo>
                  <a:cubicBezTo>
                    <a:pt x="267" y="213"/>
                    <a:pt x="267" y="113"/>
                    <a:pt x="200" y="80"/>
                  </a:cubicBezTo>
                  <a:cubicBezTo>
                    <a:pt x="182" y="25"/>
                    <a:pt x="153" y="0"/>
                    <a:pt x="120" y="0"/>
                  </a:cubicBezTo>
                  <a:close/>
                </a:path>
              </a:pathLst>
            </a:custGeom>
            <a:solidFill>
              <a:srgbClr val="CF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9"/>
            <p:cNvSpPr/>
            <p:nvPr/>
          </p:nvSpPr>
          <p:spPr>
            <a:xfrm rot="-5400000">
              <a:off x="5994287" y="-109843"/>
              <a:ext cx="5440" cy="3778"/>
            </a:xfrm>
            <a:custGeom>
              <a:avLst/>
              <a:gdLst/>
              <a:ahLst/>
              <a:cxnLst/>
              <a:rect l="l" t="t" r="r" b="b"/>
              <a:pathLst>
                <a:path w="167" h="116" extrusionOk="0">
                  <a:moveTo>
                    <a:pt x="34" y="0"/>
                  </a:moveTo>
                  <a:cubicBezTo>
                    <a:pt x="0" y="0"/>
                    <a:pt x="0" y="34"/>
                    <a:pt x="34" y="100"/>
                  </a:cubicBezTo>
                  <a:cubicBezTo>
                    <a:pt x="34" y="100"/>
                    <a:pt x="63" y="115"/>
                    <a:pt x="93" y="115"/>
                  </a:cubicBezTo>
                  <a:cubicBezTo>
                    <a:pt x="108" y="115"/>
                    <a:pt x="123" y="112"/>
                    <a:pt x="134" y="100"/>
                  </a:cubicBezTo>
                  <a:cubicBezTo>
                    <a:pt x="167" y="100"/>
                    <a:pt x="167" y="34"/>
                    <a:pt x="134" y="0"/>
                  </a:cubicBezTo>
                  <a:close/>
                </a:path>
              </a:pathLst>
            </a:custGeom>
            <a:solidFill>
              <a:srgbClr val="CF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9"/>
            <p:cNvSpPr/>
            <p:nvPr/>
          </p:nvSpPr>
          <p:spPr>
            <a:xfrm rot="-5400000">
              <a:off x="6089434" y="8627"/>
              <a:ext cx="7622" cy="8045"/>
            </a:xfrm>
            <a:custGeom>
              <a:avLst/>
              <a:gdLst/>
              <a:ahLst/>
              <a:cxnLst/>
              <a:rect l="l" t="t" r="r" b="b"/>
              <a:pathLst>
                <a:path w="234" h="247" extrusionOk="0">
                  <a:moveTo>
                    <a:pt x="107" y="0"/>
                  </a:moveTo>
                  <a:cubicBezTo>
                    <a:pt x="77" y="0"/>
                    <a:pt x="49" y="17"/>
                    <a:pt x="34" y="47"/>
                  </a:cubicBezTo>
                  <a:cubicBezTo>
                    <a:pt x="0" y="80"/>
                    <a:pt x="0" y="147"/>
                    <a:pt x="34" y="180"/>
                  </a:cubicBezTo>
                  <a:cubicBezTo>
                    <a:pt x="67" y="247"/>
                    <a:pt x="167" y="247"/>
                    <a:pt x="200" y="247"/>
                  </a:cubicBezTo>
                  <a:cubicBezTo>
                    <a:pt x="234" y="214"/>
                    <a:pt x="234" y="114"/>
                    <a:pt x="200" y="80"/>
                  </a:cubicBezTo>
                  <a:cubicBezTo>
                    <a:pt x="182" y="25"/>
                    <a:pt x="143" y="0"/>
                    <a:pt x="107" y="0"/>
                  </a:cubicBezTo>
                  <a:close/>
                </a:path>
              </a:pathLst>
            </a:custGeom>
            <a:solidFill>
              <a:srgbClr val="CF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9"/>
            <p:cNvSpPr/>
            <p:nvPr/>
          </p:nvSpPr>
          <p:spPr>
            <a:xfrm rot="-5400000">
              <a:off x="6084760" y="-92758"/>
              <a:ext cx="5472" cy="2215"/>
            </a:xfrm>
            <a:custGeom>
              <a:avLst/>
              <a:gdLst/>
              <a:ahLst/>
              <a:cxnLst/>
              <a:rect l="l" t="t" r="r" b="b"/>
              <a:pathLst>
                <a:path w="168" h="68" extrusionOk="0">
                  <a:moveTo>
                    <a:pt x="34" y="0"/>
                  </a:moveTo>
                  <a:cubicBezTo>
                    <a:pt x="1" y="0"/>
                    <a:pt x="1" y="34"/>
                    <a:pt x="34" y="67"/>
                  </a:cubicBezTo>
                  <a:lnTo>
                    <a:pt x="134" y="67"/>
                  </a:lnTo>
                  <a:cubicBezTo>
                    <a:pt x="168" y="67"/>
                    <a:pt x="168" y="34"/>
                    <a:pt x="134" y="0"/>
                  </a:cubicBezTo>
                  <a:close/>
                </a:path>
              </a:pathLst>
            </a:custGeom>
            <a:solidFill>
              <a:srgbClr val="CF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9"/>
            <p:cNvSpPr/>
            <p:nvPr/>
          </p:nvSpPr>
          <p:spPr>
            <a:xfrm rot="-5400000">
              <a:off x="6008701" y="-136240"/>
              <a:ext cx="140192" cy="117391"/>
            </a:xfrm>
            <a:custGeom>
              <a:avLst/>
              <a:gdLst/>
              <a:ahLst/>
              <a:cxnLst/>
              <a:rect l="l" t="t" r="r" b="b"/>
              <a:pathLst>
                <a:path w="4304" h="3604" extrusionOk="0">
                  <a:moveTo>
                    <a:pt x="4303" y="1"/>
                  </a:moveTo>
                  <a:lnTo>
                    <a:pt x="4303" y="1"/>
                  </a:lnTo>
                  <a:cubicBezTo>
                    <a:pt x="4170" y="368"/>
                    <a:pt x="3836" y="1035"/>
                    <a:pt x="3169" y="1735"/>
                  </a:cubicBezTo>
                  <a:cubicBezTo>
                    <a:pt x="2302" y="2669"/>
                    <a:pt x="1101" y="3370"/>
                    <a:pt x="0" y="3603"/>
                  </a:cubicBezTo>
                  <a:cubicBezTo>
                    <a:pt x="767" y="3536"/>
                    <a:pt x="1668" y="3103"/>
                    <a:pt x="2535" y="2436"/>
                  </a:cubicBezTo>
                  <a:cubicBezTo>
                    <a:pt x="3503" y="1668"/>
                    <a:pt x="4136" y="734"/>
                    <a:pt x="4303" y="1"/>
                  </a:cubicBezTo>
                  <a:close/>
                </a:path>
              </a:pathLst>
            </a:custGeom>
            <a:solidFill>
              <a:srgbClr val="CF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9"/>
            <p:cNvSpPr/>
            <p:nvPr/>
          </p:nvSpPr>
          <p:spPr>
            <a:xfrm rot="-5400000">
              <a:off x="7648858" y="2138243"/>
              <a:ext cx="428133" cy="374356"/>
            </a:xfrm>
            <a:custGeom>
              <a:avLst/>
              <a:gdLst/>
              <a:ahLst/>
              <a:cxnLst/>
              <a:rect l="l" t="t" r="r" b="b"/>
              <a:pathLst>
                <a:path w="13144" h="11493" extrusionOk="0">
                  <a:moveTo>
                    <a:pt x="5869" y="1"/>
                  </a:moveTo>
                  <a:cubicBezTo>
                    <a:pt x="5576" y="1"/>
                    <a:pt x="5285" y="22"/>
                    <a:pt x="5004" y="76"/>
                  </a:cubicBezTo>
                  <a:cubicBezTo>
                    <a:pt x="4371" y="142"/>
                    <a:pt x="3770" y="509"/>
                    <a:pt x="3203" y="910"/>
                  </a:cubicBezTo>
                  <a:cubicBezTo>
                    <a:pt x="2136" y="1610"/>
                    <a:pt x="1168" y="2577"/>
                    <a:pt x="601" y="3745"/>
                  </a:cubicBezTo>
                  <a:cubicBezTo>
                    <a:pt x="435" y="4012"/>
                    <a:pt x="301" y="4345"/>
                    <a:pt x="201" y="4679"/>
                  </a:cubicBezTo>
                  <a:cubicBezTo>
                    <a:pt x="1" y="5613"/>
                    <a:pt x="1" y="6614"/>
                    <a:pt x="334" y="7514"/>
                  </a:cubicBezTo>
                  <a:cubicBezTo>
                    <a:pt x="668" y="8415"/>
                    <a:pt x="1202" y="9182"/>
                    <a:pt x="1969" y="9749"/>
                  </a:cubicBezTo>
                  <a:cubicBezTo>
                    <a:pt x="1836" y="9816"/>
                    <a:pt x="3303" y="10617"/>
                    <a:pt x="3904" y="10984"/>
                  </a:cubicBezTo>
                  <a:cubicBezTo>
                    <a:pt x="4137" y="11217"/>
                    <a:pt x="4437" y="11384"/>
                    <a:pt x="4738" y="11451"/>
                  </a:cubicBezTo>
                  <a:cubicBezTo>
                    <a:pt x="4839" y="11481"/>
                    <a:pt x="4934" y="11493"/>
                    <a:pt x="5027" y="11493"/>
                  </a:cubicBezTo>
                  <a:cubicBezTo>
                    <a:pt x="5240" y="11493"/>
                    <a:pt x="5439" y="11430"/>
                    <a:pt x="5672" y="11384"/>
                  </a:cubicBezTo>
                  <a:cubicBezTo>
                    <a:pt x="5788" y="11352"/>
                    <a:pt x="5898" y="11340"/>
                    <a:pt x="6006" y="11340"/>
                  </a:cubicBezTo>
                  <a:cubicBezTo>
                    <a:pt x="6239" y="11340"/>
                    <a:pt x="6466" y="11394"/>
                    <a:pt x="6739" y="11417"/>
                  </a:cubicBezTo>
                  <a:cubicBezTo>
                    <a:pt x="6877" y="11431"/>
                    <a:pt x="7021" y="11439"/>
                    <a:pt x="7166" y="11439"/>
                  </a:cubicBezTo>
                  <a:cubicBezTo>
                    <a:pt x="7371" y="11439"/>
                    <a:pt x="7578" y="11423"/>
                    <a:pt x="7773" y="11384"/>
                  </a:cubicBezTo>
                  <a:cubicBezTo>
                    <a:pt x="8340" y="11250"/>
                    <a:pt x="8941" y="10984"/>
                    <a:pt x="9474" y="10717"/>
                  </a:cubicBezTo>
                  <a:cubicBezTo>
                    <a:pt x="10575" y="10150"/>
                    <a:pt x="11476" y="9316"/>
                    <a:pt x="12176" y="8315"/>
                  </a:cubicBezTo>
                  <a:cubicBezTo>
                    <a:pt x="12577" y="7781"/>
                    <a:pt x="12943" y="7214"/>
                    <a:pt x="13010" y="6580"/>
                  </a:cubicBezTo>
                  <a:cubicBezTo>
                    <a:pt x="13144" y="5913"/>
                    <a:pt x="12810" y="5246"/>
                    <a:pt x="12677" y="4512"/>
                  </a:cubicBezTo>
                  <a:cubicBezTo>
                    <a:pt x="12543" y="3812"/>
                    <a:pt x="12543" y="3111"/>
                    <a:pt x="12310" y="2444"/>
                  </a:cubicBezTo>
                  <a:cubicBezTo>
                    <a:pt x="12210" y="2144"/>
                    <a:pt x="12043" y="1910"/>
                    <a:pt x="11809" y="1744"/>
                  </a:cubicBezTo>
                  <a:lnTo>
                    <a:pt x="11442" y="1477"/>
                  </a:lnTo>
                  <a:cubicBezTo>
                    <a:pt x="11309" y="1410"/>
                    <a:pt x="11209" y="1243"/>
                    <a:pt x="11109" y="1110"/>
                  </a:cubicBezTo>
                  <a:cubicBezTo>
                    <a:pt x="10642" y="609"/>
                    <a:pt x="9975" y="443"/>
                    <a:pt x="9341" y="309"/>
                  </a:cubicBezTo>
                  <a:cubicBezTo>
                    <a:pt x="8874" y="242"/>
                    <a:pt x="8440" y="209"/>
                    <a:pt x="7973" y="142"/>
                  </a:cubicBezTo>
                  <a:cubicBezTo>
                    <a:pt x="7740" y="142"/>
                    <a:pt x="7440" y="109"/>
                    <a:pt x="7173" y="109"/>
                  </a:cubicBezTo>
                  <a:cubicBezTo>
                    <a:pt x="6752" y="49"/>
                    <a:pt x="6308" y="1"/>
                    <a:pt x="58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9"/>
            <p:cNvSpPr/>
            <p:nvPr/>
          </p:nvSpPr>
          <p:spPr>
            <a:xfrm rot="-5400000">
              <a:off x="7685406" y="2160652"/>
              <a:ext cx="413996" cy="315400"/>
            </a:xfrm>
            <a:custGeom>
              <a:avLst/>
              <a:gdLst/>
              <a:ahLst/>
              <a:cxnLst/>
              <a:rect l="l" t="t" r="r" b="b"/>
              <a:pathLst>
                <a:path w="12710" h="9683" extrusionOk="0">
                  <a:moveTo>
                    <a:pt x="11409" y="0"/>
                  </a:moveTo>
                  <a:cubicBezTo>
                    <a:pt x="11642" y="334"/>
                    <a:pt x="11842" y="667"/>
                    <a:pt x="11842" y="1068"/>
                  </a:cubicBezTo>
                  <a:cubicBezTo>
                    <a:pt x="11876" y="1468"/>
                    <a:pt x="11809" y="1835"/>
                    <a:pt x="11842" y="2269"/>
                  </a:cubicBezTo>
                  <a:cubicBezTo>
                    <a:pt x="11876" y="2469"/>
                    <a:pt x="11976" y="2636"/>
                    <a:pt x="12009" y="2836"/>
                  </a:cubicBezTo>
                  <a:cubicBezTo>
                    <a:pt x="12042" y="3002"/>
                    <a:pt x="11909" y="3169"/>
                    <a:pt x="11842" y="3303"/>
                  </a:cubicBezTo>
                  <a:cubicBezTo>
                    <a:pt x="11642" y="3636"/>
                    <a:pt x="11509" y="3903"/>
                    <a:pt x="11542" y="4270"/>
                  </a:cubicBezTo>
                  <a:cubicBezTo>
                    <a:pt x="11575" y="4604"/>
                    <a:pt x="11742" y="4971"/>
                    <a:pt x="11475" y="5271"/>
                  </a:cubicBezTo>
                  <a:cubicBezTo>
                    <a:pt x="11209" y="5504"/>
                    <a:pt x="10908" y="5638"/>
                    <a:pt x="10708" y="5905"/>
                  </a:cubicBezTo>
                  <a:cubicBezTo>
                    <a:pt x="10475" y="6138"/>
                    <a:pt x="10341" y="6505"/>
                    <a:pt x="10174" y="6805"/>
                  </a:cubicBezTo>
                  <a:cubicBezTo>
                    <a:pt x="9808" y="7439"/>
                    <a:pt x="8974" y="7439"/>
                    <a:pt x="8473" y="7939"/>
                  </a:cubicBezTo>
                  <a:cubicBezTo>
                    <a:pt x="8240" y="8139"/>
                    <a:pt x="8073" y="8440"/>
                    <a:pt x="7706" y="8440"/>
                  </a:cubicBezTo>
                  <a:cubicBezTo>
                    <a:pt x="7406" y="8440"/>
                    <a:pt x="7072" y="8340"/>
                    <a:pt x="6805" y="8273"/>
                  </a:cubicBezTo>
                  <a:cubicBezTo>
                    <a:pt x="6593" y="8226"/>
                    <a:pt x="6381" y="8179"/>
                    <a:pt x="6169" y="8179"/>
                  </a:cubicBezTo>
                  <a:cubicBezTo>
                    <a:pt x="6081" y="8179"/>
                    <a:pt x="5993" y="8187"/>
                    <a:pt x="5905" y="8206"/>
                  </a:cubicBezTo>
                  <a:cubicBezTo>
                    <a:pt x="5805" y="8273"/>
                    <a:pt x="5671" y="8306"/>
                    <a:pt x="5538" y="8373"/>
                  </a:cubicBezTo>
                  <a:cubicBezTo>
                    <a:pt x="5371" y="8506"/>
                    <a:pt x="5238" y="8640"/>
                    <a:pt x="5037" y="8640"/>
                  </a:cubicBezTo>
                  <a:cubicBezTo>
                    <a:pt x="4671" y="8640"/>
                    <a:pt x="4237" y="8473"/>
                    <a:pt x="3870" y="8340"/>
                  </a:cubicBezTo>
                  <a:cubicBezTo>
                    <a:pt x="3503" y="8206"/>
                    <a:pt x="3103" y="8106"/>
                    <a:pt x="2736" y="7939"/>
                  </a:cubicBezTo>
                  <a:cubicBezTo>
                    <a:pt x="2369" y="7773"/>
                    <a:pt x="2002" y="7572"/>
                    <a:pt x="1668" y="7306"/>
                  </a:cubicBezTo>
                  <a:cubicBezTo>
                    <a:pt x="1335" y="7005"/>
                    <a:pt x="1035" y="6672"/>
                    <a:pt x="701" y="6405"/>
                  </a:cubicBezTo>
                  <a:cubicBezTo>
                    <a:pt x="501" y="6238"/>
                    <a:pt x="234" y="6105"/>
                    <a:pt x="1" y="5971"/>
                  </a:cubicBezTo>
                  <a:lnTo>
                    <a:pt x="1" y="5971"/>
                  </a:lnTo>
                  <a:cubicBezTo>
                    <a:pt x="334" y="6772"/>
                    <a:pt x="868" y="7439"/>
                    <a:pt x="1535" y="7939"/>
                  </a:cubicBezTo>
                  <a:cubicBezTo>
                    <a:pt x="1402" y="8006"/>
                    <a:pt x="2869" y="8807"/>
                    <a:pt x="3470" y="9174"/>
                  </a:cubicBezTo>
                  <a:cubicBezTo>
                    <a:pt x="3703" y="9407"/>
                    <a:pt x="4003" y="9574"/>
                    <a:pt x="4304" y="9641"/>
                  </a:cubicBezTo>
                  <a:cubicBezTo>
                    <a:pt x="4405" y="9671"/>
                    <a:pt x="4500" y="9683"/>
                    <a:pt x="4593" y="9683"/>
                  </a:cubicBezTo>
                  <a:cubicBezTo>
                    <a:pt x="4806" y="9683"/>
                    <a:pt x="5005" y="9620"/>
                    <a:pt x="5238" y="9574"/>
                  </a:cubicBezTo>
                  <a:cubicBezTo>
                    <a:pt x="5354" y="9542"/>
                    <a:pt x="5464" y="9530"/>
                    <a:pt x="5572" y="9530"/>
                  </a:cubicBezTo>
                  <a:cubicBezTo>
                    <a:pt x="5805" y="9530"/>
                    <a:pt x="6032" y="9584"/>
                    <a:pt x="6305" y="9607"/>
                  </a:cubicBezTo>
                  <a:cubicBezTo>
                    <a:pt x="6443" y="9621"/>
                    <a:pt x="6587" y="9629"/>
                    <a:pt x="6732" y="9629"/>
                  </a:cubicBezTo>
                  <a:cubicBezTo>
                    <a:pt x="6937" y="9629"/>
                    <a:pt x="7144" y="9613"/>
                    <a:pt x="7339" y="9574"/>
                  </a:cubicBezTo>
                  <a:cubicBezTo>
                    <a:pt x="7906" y="9440"/>
                    <a:pt x="8507" y="9174"/>
                    <a:pt x="9040" y="8907"/>
                  </a:cubicBezTo>
                  <a:cubicBezTo>
                    <a:pt x="10141" y="8340"/>
                    <a:pt x="11042" y="7506"/>
                    <a:pt x="11742" y="6505"/>
                  </a:cubicBezTo>
                  <a:cubicBezTo>
                    <a:pt x="12143" y="5971"/>
                    <a:pt x="12509" y="5404"/>
                    <a:pt x="12576" y="4770"/>
                  </a:cubicBezTo>
                  <a:cubicBezTo>
                    <a:pt x="12710" y="4103"/>
                    <a:pt x="12376" y="3436"/>
                    <a:pt x="12176" y="2736"/>
                  </a:cubicBezTo>
                  <a:cubicBezTo>
                    <a:pt x="12042" y="2002"/>
                    <a:pt x="12042" y="1301"/>
                    <a:pt x="11809" y="634"/>
                  </a:cubicBezTo>
                  <a:cubicBezTo>
                    <a:pt x="11709" y="401"/>
                    <a:pt x="11575" y="167"/>
                    <a:pt x="11409"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9"/>
            <p:cNvSpPr/>
            <p:nvPr/>
          </p:nvSpPr>
          <p:spPr>
            <a:xfrm rot="-5400000">
              <a:off x="6897779" y="1604717"/>
              <a:ext cx="383574" cy="340676"/>
            </a:xfrm>
            <a:custGeom>
              <a:avLst/>
              <a:gdLst/>
              <a:ahLst/>
              <a:cxnLst/>
              <a:rect l="l" t="t" r="r" b="b"/>
              <a:pathLst>
                <a:path w="11776" h="10459" extrusionOk="0">
                  <a:moveTo>
                    <a:pt x="5925" y="1"/>
                  </a:moveTo>
                  <a:cubicBezTo>
                    <a:pt x="5621" y="1"/>
                    <a:pt x="5321" y="34"/>
                    <a:pt x="5037" y="84"/>
                  </a:cubicBezTo>
                  <a:cubicBezTo>
                    <a:pt x="3903" y="184"/>
                    <a:pt x="2702" y="584"/>
                    <a:pt x="1768" y="1285"/>
                  </a:cubicBezTo>
                  <a:cubicBezTo>
                    <a:pt x="1535" y="1452"/>
                    <a:pt x="1334" y="1652"/>
                    <a:pt x="1101" y="1919"/>
                  </a:cubicBezTo>
                  <a:cubicBezTo>
                    <a:pt x="567" y="2586"/>
                    <a:pt x="200" y="3353"/>
                    <a:pt x="67" y="4254"/>
                  </a:cubicBezTo>
                  <a:cubicBezTo>
                    <a:pt x="0" y="5088"/>
                    <a:pt x="100" y="5922"/>
                    <a:pt x="500" y="6655"/>
                  </a:cubicBezTo>
                  <a:cubicBezTo>
                    <a:pt x="367" y="6689"/>
                    <a:pt x="1234" y="7923"/>
                    <a:pt x="1535" y="8457"/>
                  </a:cubicBezTo>
                  <a:cubicBezTo>
                    <a:pt x="1668" y="8690"/>
                    <a:pt x="1835" y="8957"/>
                    <a:pt x="2035" y="9157"/>
                  </a:cubicBezTo>
                  <a:cubicBezTo>
                    <a:pt x="2268" y="9357"/>
                    <a:pt x="2569" y="9457"/>
                    <a:pt x="2869" y="9491"/>
                  </a:cubicBezTo>
                  <a:cubicBezTo>
                    <a:pt x="3202" y="9524"/>
                    <a:pt x="3436" y="9691"/>
                    <a:pt x="3703" y="9924"/>
                  </a:cubicBezTo>
                  <a:cubicBezTo>
                    <a:pt x="4003" y="10091"/>
                    <a:pt x="4236" y="10191"/>
                    <a:pt x="4570" y="10291"/>
                  </a:cubicBezTo>
                  <a:cubicBezTo>
                    <a:pt x="5104" y="10425"/>
                    <a:pt x="5704" y="10458"/>
                    <a:pt x="6238" y="10458"/>
                  </a:cubicBezTo>
                  <a:cubicBezTo>
                    <a:pt x="7339" y="10458"/>
                    <a:pt x="8406" y="10125"/>
                    <a:pt x="9373" y="9624"/>
                  </a:cubicBezTo>
                  <a:cubicBezTo>
                    <a:pt x="9874" y="9324"/>
                    <a:pt x="10374" y="8990"/>
                    <a:pt x="10708" y="8523"/>
                  </a:cubicBezTo>
                  <a:cubicBezTo>
                    <a:pt x="11075" y="7990"/>
                    <a:pt x="11041" y="7356"/>
                    <a:pt x="11208" y="6789"/>
                  </a:cubicBezTo>
                  <a:cubicBezTo>
                    <a:pt x="11375" y="6188"/>
                    <a:pt x="11675" y="5621"/>
                    <a:pt x="11742" y="4988"/>
                  </a:cubicBezTo>
                  <a:cubicBezTo>
                    <a:pt x="11775" y="4687"/>
                    <a:pt x="11742" y="4454"/>
                    <a:pt x="11608" y="4187"/>
                  </a:cubicBezTo>
                  <a:cubicBezTo>
                    <a:pt x="11542" y="4087"/>
                    <a:pt x="11442" y="3954"/>
                    <a:pt x="11408" y="3820"/>
                  </a:cubicBezTo>
                  <a:cubicBezTo>
                    <a:pt x="11342" y="3653"/>
                    <a:pt x="11342" y="3487"/>
                    <a:pt x="11275" y="3353"/>
                  </a:cubicBezTo>
                  <a:cubicBezTo>
                    <a:pt x="11108" y="2786"/>
                    <a:pt x="10674" y="2352"/>
                    <a:pt x="10207" y="2019"/>
                  </a:cubicBezTo>
                  <a:cubicBezTo>
                    <a:pt x="9874" y="1785"/>
                    <a:pt x="9507" y="1585"/>
                    <a:pt x="9173" y="1352"/>
                  </a:cubicBezTo>
                  <a:lnTo>
                    <a:pt x="8540" y="985"/>
                  </a:lnTo>
                  <a:cubicBezTo>
                    <a:pt x="8006" y="685"/>
                    <a:pt x="7439" y="284"/>
                    <a:pt x="6838" y="117"/>
                  </a:cubicBezTo>
                  <a:cubicBezTo>
                    <a:pt x="6538" y="34"/>
                    <a:pt x="6230" y="1"/>
                    <a:pt x="59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9"/>
            <p:cNvSpPr/>
            <p:nvPr/>
          </p:nvSpPr>
          <p:spPr>
            <a:xfrm rot="-5400000">
              <a:off x="6965973" y="1672908"/>
              <a:ext cx="383574" cy="204295"/>
            </a:xfrm>
            <a:custGeom>
              <a:avLst/>
              <a:gdLst/>
              <a:ahLst/>
              <a:cxnLst/>
              <a:rect l="l" t="t" r="r" b="b"/>
              <a:pathLst>
                <a:path w="11776" h="6272" extrusionOk="0">
                  <a:moveTo>
                    <a:pt x="11708" y="0"/>
                  </a:moveTo>
                  <a:lnTo>
                    <a:pt x="11708" y="0"/>
                  </a:lnTo>
                  <a:cubicBezTo>
                    <a:pt x="11742" y="334"/>
                    <a:pt x="11742" y="667"/>
                    <a:pt x="11608" y="1001"/>
                  </a:cubicBezTo>
                  <a:cubicBezTo>
                    <a:pt x="11475" y="1334"/>
                    <a:pt x="11241" y="1635"/>
                    <a:pt x="11108" y="1968"/>
                  </a:cubicBezTo>
                  <a:cubicBezTo>
                    <a:pt x="11075" y="2135"/>
                    <a:pt x="11075" y="2335"/>
                    <a:pt x="11041" y="2502"/>
                  </a:cubicBezTo>
                  <a:cubicBezTo>
                    <a:pt x="10975" y="2635"/>
                    <a:pt x="10808" y="2735"/>
                    <a:pt x="10708" y="2802"/>
                  </a:cubicBezTo>
                  <a:cubicBezTo>
                    <a:pt x="10441" y="2969"/>
                    <a:pt x="10241" y="3136"/>
                    <a:pt x="10107" y="3469"/>
                  </a:cubicBezTo>
                  <a:cubicBezTo>
                    <a:pt x="9974" y="3769"/>
                    <a:pt x="9941" y="4103"/>
                    <a:pt x="9607" y="4236"/>
                  </a:cubicBezTo>
                  <a:cubicBezTo>
                    <a:pt x="9373" y="4336"/>
                    <a:pt x="9040" y="4336"/>
                    <a:pt x="8773" y="4437"/>
                  </a:cubicBezTo>
                  <a:cubicBezTo>
                    <a:pt x="8473" y="4570"/>
                    <a:pt x="8273" y="4803"/>
                    <a:pt x="7972" y="4970"/>
                  </a:cubicBezTo>
                  <a:cubicBezTo>
                    <a:pt x="7773" y="5107"/>
                    <a:pt x="7550" y="5142"/>
                    <a:pt x="7318" y="5142"/>
                  </a:cubicBezTo>
                  <a:cubicBezTo>
                    <a:pt x="7082" y="5142"/>
                    <a:pt x="6836" y="5106"/>
                    <a:pt x="6595" y="5106"/>
                  </a:cubicBezTo>
                  <a:cubicBezTo>
                    <a:pt x="6439" y="5106"/>
                    <a:pt x="6285" y="5121"/>
                    <a:pt x="6138" y="5170"/>
                  </a:cubicBezTo>
                  <a:cubicBezTo>
                    <a:pt x="5949" y="5265"/>
                    <a:pt x="5760" y="5359"/>
                    <a:pt x="5560" y="5359"/>
                  </a:cubicBezTo>
                  <a:cubicBezTo>
                    <a:pt x="5477" y="5359"/>
                    <a:pt x="5392" y="5343"/>
                    <a:pt x="5304" y="5304"/>
                  </a:cubicBezTo>
                  <a:cubicBezTo>
                    <a:pt x="5070" y="5170"/>
                    <a:pt x="4870" y="4970"/>
                    <a:pt x="4637" y="4803"/>
                  </a:cubicBezTo>
                  <a:cubicBezTo>
                    <a:pt x="4437" y="4603"/>
                    <a:pt x="4203" y="4470"/>
                    <a:pt x="3936" y="4403"/>
                  </a:cubicBezTo>
                  <a:lnTo>
                    <a:pt x="3569" y="4403"/>
                  </a:lnTo>
                  <a:cubicBezTo>
                    <a:pt x="3473" y="4422"/>
                    <a:pt x="3377" y="4442"/>
                    <a:pt x="3280" y="4442"/>
                  </a:cubicBezTo>
                  <a:cubicBezTo>
                    <a:pt x="3210" y="4442"/>
                    <a:pt x="3139" y="4431"/>
                    <a:pt x="3069" y="4403"/>
                  </a:cubicBezTo>
                  <a:cubicBezTo>
                    <a:pt x="2769" y="4236"/>
                    <a:pt x="2535" y="3936"/>
                    <a:pt x="2268" y="3669"/>
                  </a:cubicBezTo>
                  <a:cubicBezTo>
                    <a:pt x="2035" y="3469"/>
                    <a:pt x="1735" y="3236"/>
                    <a:pt x="1535" y="2935"/>
                  </a:cubicBezTo>
                  <a:cubicBezTo>
                    <a:pt x="1268" y="2669"/>
                    <a:pt x="1068" y="2335"/>
                    <a:pt x="901" y="2001"/>
                  </a:cubicBezTo>
                  <a:cubicBezTo>
                    <a:pt x="701" y="1635"/>
                    <a:pt x="667" y="1268"/>
                    <a:pt x="500" y="901"/>
                  </a:cubicBezTo>
                  <a:cubicBezTo>
                    <a:pt x="367" y="667"/>
                    <a:pt x="200" y="467"/>
                    <a:pt x="67" y="267"/>
                  </a:cubicBezTo>
                  <a:lnTo>
                    <a:pt x="67" y="267"/>
                  </a:lnTo>
                  <a:cubicBezTo>
                    <a:pt x="0" y="1001"/>
                    <a:pt x="167" y="1801"/>
                    <a:pt x="500" y="2468"/>
                  </a:cubicBezTo>
                  <a:cubicBezTo>
                    <a:pt x="367" y="2502"/>
                    <a:pt x="1234" y="3736"/>
                    <a:pt x="1535" y="4270"/>
                  </a:cubicBezTo>
                  <a:cubicBezTo>
                    <a:pt x="1668" y="4503"/>
                    <a:pt x="1835" y="4770"/>
                    <a:pt x="2035" y="4970"/>
                  </a:cubicBezTo>
                  <a:cubicBezTo>
                    <a:pt x="2268" y="5170"/>
                    <a:pt x="2569" y="5270"/>
                    <a:pt x="2869" y="5304"/>
                  </a:cubicBezTo>
                  <a:cubicBezTo>
                    <a:pt x="3202" y="5337"/>
                    <a:pt x="3436" y="5504"/>
                    <a:pt x="3703" y="5737"/>
                  </a:cubicBezTo>
                  <a:cubicBezTo>
                    <a:pt x="4003" y="5904"/>
                    <a:pt x="4236" y="6004"/>
                    <a:pt x="4570" y="6104"/>
                  </a:cubicBezTo>
                  <a:cubicBezTo>
                    <a:pt x="5104" y="6238"/>
                    <a:pt x="5704" y="6271"/>
                    <a:pt x="6238" y="6271"/>
                  </a:cubicBezTo>
                  <a:cubicBezTo>
                    <a:pt x="7339" y="6271"/>
                    <a:pt x="8406" y="5938"/>
                    <a:pt x="9373" y="5437"/>
                  </a:cubicBezTo>
                  <a:cubicBezTo>
                    <a:pt x="9874" y="5137"/>
                    <a:pt x="10374" y="4803"/>
                    <a:pt x="10708" y="4336"/>
                  </a:cubicBezTo>
                  <a:cubicBezTo>
                    <a:pt x="11075" y="3803"/>
                    <a:pt x="11041" y="3169"/>
                    <a:pt x="11241" y="2468"/>
                  </a:cubicBezTo>
                  <a:cubicBezTo>
                    <a:pt x="11408" y="1901"/>
                    <a:pt x="11708" y="1301"/>
                    <a:pt x="11775" y="667"/>
                  </a:cubicBezTo>
                  <a:cubicBezTo>
                    <a:pt x="11775" y="434"/>
                    <a:pt x="11775" y="234"/>
                    <a:pt x="11708"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9"/>
            <p:cNvSpPr/>
            <p:nvPr/>
          </p:nvSpPr>
          <p:spPr>
            <a:xfrm rot="-5400000">
              <a:off x="6382074" y="1011645"/>
              <a:ext cx="251004" cy="277290"/>
            </a:xfrm>
            <a:custGeom>
              <a:avLst/>
              <a:gdLst/>
              <a:ahLst/>
              <a:cxnLst/>
              <a:rect l="l" t="t" r="r" b="b"/>
              <a:pathLst>
                <a:path w="7706" h="8513" extrusionOk="0">
                  <a:moveTo>
                    <a:pt x="3986" y="0"/>
                  </a:moveTo>
                  <a:cubicBezTo>
                    <a:pt x="3847" y="0"/>
                    <a:pt x="3707" y="11"/>
                    <a:pt x="3569" y="33"/>
                  </a:cubicBezTo>
                  <a:cubicBezTo>
                    <a:pt x="2969" y="99"/>
                    <a:pt x="2369" y="366"/>
                    <a:pt x="1902" y="733"/>
                  </a:cubicBezTo>
                  <a:cubicBezTo>
                    <a:pt x="1899" y="731"/>
                    <a:pt x="1896" y="729"/>
                    <a:pt x="1891" y="729"/>
                  </a:cubicBezTo>
                  <a:cubicBezTo>
                    <a:pt x="1782" y="729"/>
                    <a:pt x="1122" y="1511"/>
                    <a:pt x="801" y="1767"/>
                  </a:cubicBezTo>
                  <a:cubicBezTo>
                    <a:pt x="634" y="1901"/>
                    <a:pt x="467" y="2034"/>
                    <a:pt x="367" y="2234"/>
                  </a:cubicBezTo>
                  <a:cubicBezTo>
                    <a:pt x="300" y="2434"/>
                    <a:pt x="300" y="2668"/>
                    <a:pt x="300" y="2868"/>
                  </a:cubicBezTo>
                  <a:cubicBezTo>
                    <a:pt x="300" y="3135"/>
                    <a:pt x="200" y="3335"/>
                    <a:pt x="134" y="3535"/>
                  </a:cubicBezTo>
                  <a:cubicBezTo>
                    <a:pt x="34" y="3735"/>
                    <a:pt x="0" y="3969"/>
                    <a:pt x="0" y="4202"/>
                  </a:cubicBezTo>
                  <a:cubicBezTo>
                    <a:pt x="0" y="4636"/>
                    <a:pt x="67" y="5036"/>
                    <a:pt x="167" y="5403"/>
                  </a:cubicBezTo>
                  <a:cubicBezTo>
                    <a:pt x="367" y="6170"/>
                    <a:pt x="734" y="6904"/>
                    <a:pt x="1301" y="7505"/>
                  </a:cubicBezTo>
                  <a:cubicBezTo>
                    <a:pt x="1568" y="7838"/>
                    <a:pt x="1902" y="8138"/>
                    <a:pt x="2302" y="8272"/>
                  </a:cubicBezTo>
                  <a:cubicBezTo>
                    <a:pt x="2519" y="8372"/>
                    <a:pt x="2744" y="8389"/>
                    <a:pt x="2982" y="8389"/>
                  </a:cubicBezTo>
                  <a:cubicBezTo>
                    <a:pt x="3100" y="8389"/>
                    <a:pt x="3222" y="8384"/>
                    <a:pt x="3348" y="8384"/>
                  </a:cubicBezTo>
                  <a:cubicBezTo>
                    <a:pt x="3474" y="8384"/>
                    <a:pt x="3603" y="8389"/>
                    <a:pt x="3736" y="8405"/>
                  </a:cubicBezTo>
                  <a:cubicBezTo>
                    <a:pt x="4138" y="8434"/>
                    <a:pt x="4540" y="8512"/>
                    <a:pt x="4920" y="8512"/>
                  </a:cubicBezTo>
                  <a:cubicBezTo>
                    <a:pt x="4982" y="8512"/>
                    <a:pt x="5043" y="8510"/>
                    <a:pt x="5104" y="8505"/>
                  </a:cubicBezTo>
                  <a:cubicBezTo>
                    <a:pt x="5337" y="8505"/>
                    <a:pt x="5504" y="8405"/>
                    <a:pt x="5671" y="8272"/>
                  </a:cubicBezTo>
                  <a:cubicBezTo>
                    <a:pt x="5704" y="8205"/>
                    <a:pt x="5771" y="8105"/>
                    <a:pt x="5871" y="8072"/>
                  </a:cubicBezTo>
                  <a:cubicBezTo>
                    <a:pt x="5938" y="8005"/>
                    <a:pt x="6071" y="7938"/>
                    <a:pt x="6171" y="7905"/>
                  </a:cubicBezTo>
                  <a:cubicBezTo>
                    <a:pt x="6538" y="7705"/>
                    <a:pt x="6738" y="7271"/>
                    <a:pt x="6905" y="6904"/>
                  </a:cubicBezTo>
                  <a:cubicBezTo>
                    <a:pt x="7005" y="6671"/>
                    <a:pt x="7105" y="6370"/>
                    <a:pt x="7205" y="6070"/>
                  </a:cubicBezTo>
                  <a:cubicBezTo>
                    <a:pt x="7272" y="5903"/>
                    <a:pt x="7339" y="5737"/>
                    <a:pt x="7372" y="5570"/>
                  </a:cubicBezTo>
                  <a:cubicBezTo>
                    <a:pt x="7506" y="5103"/>
                    <a:pt x="7672" y="4669"/>
                    <a:pt x="7706" y="4202"/>
                  </a:cubicBezTo>
                  <a:cubicBezTo>
                    <a:pt x="7706" y="3735"/>
                    <a:pt x="7572" y="3335"/>
                    <a:pt x="7406" y="2901"/>
                  </a:cubicBezTo>
                  <a:cubicBezTo>
                    <a:pt x="7105" y="2101"/>
                    <a:pt x="6672" y="1334"/>
                    <a:pt x="6005" y="766"/>
                  </a:cubicBezTo>
                  <a:cubicBezTo>
                    <a:pt x="5771" y="666"/>
                    <a:pt x="5638" y="533"/>
                    <a:pt x="5404" y="400"/>
                  </a:cubicBezTo>
                  <a:cubicBezTo>
                    <a:pt x="4987" y="139"/>
                    <a:pt x="4487" y="0"/>
                    <a:pt x="3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9"/>
            <p:cNvSpPr/>
            <p:nvPr/>
          </p:nvSpPr>
          <p:spPr>
            <a:xfrm rot="-5400000">
              <a:off x="6434078" y="1204065"/>
              <a:ext cx="14169" cy="11954"/>
            </a:xfrm>
            <a:custGeom>
              <a:avLst/>
              <a:gdLst/>
              <a:ahLst/>
              <a:cxnLst/>
              <a:rect l="l" t="t" r="r" b="b"/>
              <a:pathLst>
                <a:path w="435" h="367" extrusionOk="0">
                  <a:moveTo>
                    <a:pt x="167" y="0"/>
                  </a:moveTo>
                  <a:cubicBezTo>
                    <a:pt x="101" y="0"/>
                    <a:pt x="101" y="0"/>
                    <a:pt x="67" y="33"/>
                  </a:cubicBezTo>
                  <a:cubicBezTo>
                    <a:pt x="67" y="33"/>
                    <a:pt x="34" y="33"/>
                    <a:pt x="34" y="100"/>
                  </a:cubicBezTo>
                  <a:lnTo>
                    <a:pt x="1" y="133"/>
                  </a:lnTo>
                  <a:lnTo>
                    <a:pt x="1" y="167"/>
                  </a:lnTo>
                  <a:lnTo>
                    <a:pt x="1" y="267"/>
                  </a:lnTo>
                  <a:cubicBezTo>
                    <a:pt x="1" y="300"/>
                    <a:pt x="1" y="300"/>
                    <a:pt x="34" y="300"/>
                  </a:cubicBezTo>
                  <a:lnTo>
                    <a:pt x="67" y="334"/>
                  </a:lnTo>
                  <a:cubicBezTo>
                    <a:pt x="167" y="367"/>
                    <a:pt x="201" y="367"/>
                    <a:pt x="234" y="367"/>
                  </a:cubicBezTo>
                  <a:cubicBezTo>
                    <a:pt x="334" y="367"/>
                    <a:pt x="334" y="367"/>
                    <a:pt x="367" y="334"/>
                  </a:cubicBezTo>
                  <a:cubicBezTo>
                    <a:pt x="401" y="334"/>
                    <a:pt x="401" y="300"/>
                    <a:pt x="401" y="300"/>
                  </a:cubicBezTo>
                  <a:cubicBezTo>
                    <a:pt x="401" y="300"/>
                    <a:pt x="434" y="234"/>
                    <a:pt x="434" y="200"/>
                  </a:cubicBezTo>
                  <a:lnTo>
                    <a:pt x="434" y="167"/>
                  </a:lnTo>
                  <a:cubicBezTo>
                    <a:pt x="434" y="133"/>
                    <a:pt x="434" y="67"/>
                    <a:pt x="401" y="67"/>
                  </a:cubicBezTo>
                  <a:cubicBezTo>
                    <a:pt x="401" y="33"/>
                    <a:pt x="367" y="33"/>
                    <a:pt x="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9"/>
            <p:cNvSpPr/>
            <p:nvPr/>
          </p:nvSpPr>
          <p:spPr>
            <a:xfrm rot="-5400000">
              <a:off x="6502010" y="1227404"/>
              <a:ext cx="9804" cy="8729"/>
            </a:xfrm>
            <a:custGeom>
              <a:avLst/>
              <a:gdLst/>
              <a:ahLst/>
              <a:cxnLst/>
              <a:rect l="l" t="t" r="r" b="b"/>
              <a:pathLst>
                <a:path w="301" h="268" extrusionOk="0">
                  <a:moveTo>
                    <a:pt x="67" y="0"/>
                  </a:moveTo>
                  <a:cubicBezTo>
                    <a:pt x="33" y="0"/>
                    <a:pt x="0" y="67"/>
                    <a:pt x="0" y="100"/>
                  </a:cubicBezTo>
                  <a:cubicBezTo>
                    <a:pt x="0" y="134"/>
                    <a:pt x="0" y="167"/>
                    <a:pt x="33" y="234"/>
                  </a:cubicBezTo>
                  <a:lnTo>
                    <a:pt x="100" y="267"/>
                  </a:lnTo>
                  <a:lnTo>
                    <a:pt x="167" y="267"/>
                  </a:lnTo>
                  <a:cubicBezTo>
                    <a:pt x="200" y="267"/>
                    <a:pt x="267" y="234"/>
                    <a:pt x="267" y="234"/>
                  </a:cubicBezTo>
                  <a:cubicBezTo>
                    <a:pt x="267" y="234"/>
                    <a:pt x="267" y="167"/>
                    <a:pt x="300" y="167"/>
                  </a:cubicBezTo>
                  <a:lnTo>
                    <a:pt x="300" y="134"/>
                  </a:lnTo>
                  <a:cubicBezTo>
                    <a:pt x="300" y="134"/>
                    <a:pt x="300" y="100"/>
                    <a:pt x="267" y="100"/>
                  </a:cubicBezTo>
                  <a:lnTo>
                    <a:pt x="200" y="67"/>
                  </a:lnTo>
                  <a:lnTo>
                    <a:pt x="1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9"/>
            <p:cNvSpPr/>
            <p:nvPr/>
          </p:nvSpPr>
          <p:spPr>
            <a:xfrm rot="-5400000">
              <a:off x="6538932" y="1202404"/>
              <a:ext cx="11987" cy="13094"/>
            </a:xfrm>
            <a:custGeom>
              <a:avLst/>
              <a:gdLst/>
              <a:ahLst/>
              <a:cxnLst/>
              <a:rect l="l" t="t" r="r" b="b"/>
              <a:pathLst>
                <a:path w="368" h="402" extrusionOk="0">
                  <a:moveTo>
                    <a:pt x="100" y="1"/>
                  </a:moveTo>
                  <a:cubicBezTo>
                    <a:pt x="34" y="1"/>
                    <a:pt x="34" y="34"/>
                    <a:pt x="34" y="34"/>
                  </a:cubicBezTo>
                  <a:cubicBezTo>
                    <a:pt x="34" y="34"/>
                    <a:pt x="34" y="68"/>
                    <a:pt x="0" y="68"/>
                  </a:cubicBezTo>
                  <a:lnTo>
                    <a:pt x="0" y="168"/>
                  </a:lnTo>
                  <a:lnTo>
                    <a:pt x="0" y="201"/>
                  </a:lnTo>
                  <a:cubicBezTo>
                    <a:pt x="0" y="234"/>
                    <a:pt x="0" y="234"/>
                    <a:pt x="34" y="301"/>
                  </a:cubicBezTo>
                  <a:lnTo>
                    <a:pt x="100" y="335"/>
                  </a:lnTo>
                  <a:lnTo>
                    <a:pt x="134" y="368"/>
                  </a:lnTo>
                  <a:cubicBezTo>
                    <a:pt x="167" y="401"/>
                    <a:pt x="167" y="401"/>
                    <a:pt x="200" y="401"/>
                  </a:cubicBezTo>
                  <a:lnTo>
                    <a:pt x="267" y="401"/>
                  </a:lnTo>
                  <a:lnTo>
                    <a:pt x="167" y="368"/>
                  </a:lnTo>
                  <a:lnTo>
                    <a:pt x="200" y="368"/>
                  </a:lnTo>
                  <a:cubicBezTo>
                    <a:pt x="267" y="368"/>
                    <a:pt x="267" y="368"/>
                    <a:pt x="300" y="335"/>
                  </a:cubicBezTo>
                  <a:lnTo>
                    <a:pt x="334" y="301"/>
                  </a:lnTo>
                  <a:cubicBezTo>
                    <a:pt x="334" y="301"/>
                    <a:pt x="334" y="234"/>
                    <a:pt x="367" y="234"/>
                  </a:cubicBezTo>
                  <a:lnTo>
                    <a:pt x="367" y="201"/>
                  </a:lnTo>
                  <a:lnTo>
                    <a:pt x="367" y="134"/>
                  </a:lnTo>
                  <a:cubicBezTo>
                    <a:pt x="367" y="134"/>
                    <a:pt x="367" y="68"/>
                    <a:pt x="334" y="68"/>
                  </a:cubicBezTo>
                  <a:lnTo>
                    <a:pt x="300" y="34"/>
                  </a:lnTo>
                  <a:lnTo>
                    <a:pt x="2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9"/>
            <p:cNvSpPr/>
            <p:nvPr/>
          </p:nvSpPr>
          <p:spPr>
            <a:xfrm rot="-5400000">
              <a:off x="6572613" y="1182859"/>
              <a:ext cx="5472" cy="8729"/>
            </a:xfrm>
            <a:custGeom>
              <a:avLst/>
              <a:gdLst/>
              <a:ahLst/>
              <a:cxnLst/>
              <a:rect l="l" t="t" r="r" b="b"/>
              <a:pathLst>
                <a:path w="168" h="268" extrusionOk="0">
                  <a:moveTo>
                    <a:pt x="34" y="1"/>
                  </a:moveTo>
                  <a:cubicBezTo>
                    <a:pt x="34" y="1"/>
                    <a:pt x="0" y="1"/>
                    <a:pt x="0" y="34"/>
                  </a:cubicBezTo>
                  <a:lnTo>
                    <a:pt x="0" y="67"/>
                  </a:lnTo>
                  <a:lnTo>
                    <a:pt x="0" y="167"/>
                  </a:lnTo>
                  <a:lnTo>
                    <a:pt x="0" y="201"/>
                  </a:lnTo>
                  <a:cubicBezTo>
                    <a:pt x="0" y="201"/>
                    <a:pt x="0" y="268"/>
                    <a:pt x="34" y="268"/>
                  </a:cubicBezTo>
                  <a:lnTo>
                    <a:pt x="67" y="268"/>
                  </a:lnTo>
                  <a:cubicBezTo>
                    <a:pt x="67" y="268"/>
                    <a:pt x="101" y="268"/>
                    <a:pt x="101" y="201"/>
                  </a:cubicBezTo>
                  <a:cubicBezTo>
                    <a:pt x="101" y="201"/>
                    <a:pt x="101" y="167"/>
                    <a:pt x="167" y="167"/>
                  </a:cubicBezTo>
                  <a:lnTo>
                    <a:pt x="167" y="67"/>
                  </a:lnTo>
                  <a:lnTo>
                    <a:pt x="167" y="34"/>
                  </a:lnTo>
                  <a:lnTo>
                    <a:pt x="1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9"/>
            <p:cNvSpPr/>
            <p:nvPr/>
          </p:nvSpPr>
          <p:spPr>
            <a:xfrm rot="-5400000">
              <a:off x="6600887" y="1163315"/>
              <a:ext cx="18501" cy="15244"/>
            </a:xfrm>
            <a:custGeom>
              <a:avLst/>
              <a:gdLst/>
              <a:ahLst/>
              <a:cxnLst/>
              <a:rect l="l" t="t" r="r" b="b"/>
              <a:pathLst>
                <a:path w="568" h="468" extrusionOk="0">
                  <a:moveTo>
                    <a:pt x="101" y="0"/>
                  </a:moveTo>
                  <a:cubicBezTo>
                    <a:pt x="67" y="0"/>
                    <a:pt x="67" y="33"/>
                    <a:pt x="67" y="33"/>
                  </a:cubicBezTo>
                  <a:cubicBezTo>
                    <a:pt x="67" y="33"/>
                    <a:pt x="67" y="67"/>
                    <a:pt x="1" y="67"/>
                  </a:cubicBezTo>
                  <a:lnTo>
                    <a:pt x="1" y="167"/>
                  </a:lnTo>
                  <a:lnTo>
                    <a:pt x="1" y="234"/>
                  </a:lnTo>
                  <a:cubicBezTo>
                    <a:pt x="1" y="234"/>
                    <a:pt x="1" y="267"/>
                    <a:pt x="67" y="267"/>
                  </a:cubicBezTo>
                  <a:lnTo>
                    <a:pt x="101" y="334"/>
                  </a:lnTo>
                  <a:lnTo>
                    <a:pt x="134" y="367"/>
                  </a:lnTo>
                  <a:lnTo>
                    <a:pt x="201" y="367"/>
                  </a:lnTo>
                  <a:cubicBezTo>
                    <a:pt x="234" y="467"/>
                    <a:pt x="268" y="467"/>
                    <a:pt x="268" y="467"/>
                  </a:cubicBezTo>
                  <a:lnTo>
                    <a:pt x="368" y="467"/>
                  </a:lnTo>
                  <a:cubicBezTo>
                    <a:pt x="401" y="467"/>
                    <a:pt x="401" y="467"/>
                    <a:pt x="434" y="400"/>
                  </a:cubicBezTo>
                  <a:cubicBezTo>
                    <a:pt x="468" y="400"/>
                    <a:pt x="468" y="367"/>
                    <a:pt x="534" y="334"/>
                  </a:cubicBezTo>
                  <a:cubicBezTo>
                    <a:pt x="534" y="267"/>
                    <a:pt x="568" y="267"/>
                    <a:pt x="568" y="234"/>
                  </a:cubicBezTo>
                  <a:cubicBezTo>
                    <a:pt x="568" y="200"/>
                    <a:pt x="568" y="200"/>
                    <a:pt x="534" y="167"/>
                  </a:cubicBezTo>
                  <a:lnTo>
                    <a:pt x="468" y="133"/>
                  </a:lnTo>
                  <a:lnTo>
                    <a:pt x="468" y="67"/>
                  </a:lnTo>
                  <a:cubicBezTo>
                    <a:pt x="468" y="67"/>
                    <a:pt x="468" y="33"/>
                    <a:pt x="434" y="33"/>
                  </a:cubicBezTo>
                  <a:cubicBezTo>
                    <a:pt x="434" y="33"/>
                    <a:pt x="401" y="33"/>
                    <a:pt x="4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9"/>
            <p:cNvSpPr/>
            <p:nvPr/>
          </p:nvSpPr>
          <p:spPr>
            <a:xfrm rot="-5400000">
              <a:off x="6583183" y="1203820"/>
              <a:ext cx="8729" cy="9218"/>
            </a:xfrm>
            <a:custGeom>
              <a:avLst/>
              <a:gdLst/>
              <a:ahLst/>
              <a:cxnLst/>
              <a:rect l="l" t="t" r="r" b="b"/>
              <a:pathLst>
                <a:path w="268" h="283" extrusionOk="0">
                  <a:moveTo>
                    <a:pt x="68" y="1"/>
                  </a:moveTo>
                  <a:cubicBezTo>
                    <a:pt x="68" y="1"/>
                    <a:pt x="1" y="1"/>
                    <a:pt x="1" y="34"/>
                  </a:cubicBezTo>
                  <a:lnTo>
                    <a:pt x="1" y="101"/>
                  </a:lnTo>
                  <a:lnTo>
                    <a:pt x="1" y="134"/>
                  </a:lnTo>
                  <a:lnTo>
                    <a:pt x="1" y="167"/>
                  </a:lnTo>
                  <a:lnTo>
                    <a:pt x="1" y="201"/>
                  </a:lnTo>
                  <a:cubicBezTo>
                    <a:pt x="1" y="201"/>
                    <a:pt x="1" y="267"/>
                    <a:pt x="68" y="267"/>
                  </a:cubicBezTo>
                  <a:lnTo>
                    <a:pt x="101" y="267"/>
                  </a:lnTo>
                  <a:cubicBezTo>
                    <a:pt x="123" y="267"/>
                    <a:pt x="131" y="282"/>
                    <a:pt x="153" y="282"/>
                  </a:cubicBezTo>
                  <a:cubicBezTo>
                    <a:pt x="164" y="282"/>
                    <a:pt x="179" y="279"/>
                    <a:pt x="201" y="267"/>
                  </a:cubicBezTo>
                  <a:lnTo>
                    <a:pt x="234" y="267"/>
                  </a:lnTo>
                  <a:lnTo>
                    <a:pt x="268" y="201"/>
                  </a:lnTo>
                  <a:lnTo>
                    <a:pt x="268" y="167"/>
                  </a:lnTo>
                  <a:lnTo>
                    <a:pt x="268" y="134"/>
                  </a:lnTo>
                  <a:lnTo>
                    <a:pt x="268" y="101"/>
                  </a:lnTo>
                  <a:lnTo>
                    <a:pt x="268" y="34"/>
                  </a:lnTo>
                  <a:cubicBezTo>
                    <a:pt x="268" y="34"/>
                    <a:pt x="268" y="1"/>
                    <a:pt x="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9"/>
            <p:cNvSpPr/>
            <p:nvPr/>
          </p:nvSpPr>
          <p:spPr>
            <a:xfrm rot="-5400000">
              <a:off x="6603053" y="1132875"/>
              <a:ext cx="11987" cy="13062"/>
            </a:xfrm>
            <a:custGeom>
              <a:avLst/>
              <a:gdLst/>
              <a:ahLst/>
              <a:cxnLst/>
              <a:rect l="l" t="t" r="r" b="b"/>
              <a:pathLst>
                <a:path w="368" h="401" extrusionOk="0">
                  <a:moveTo>
                    <a:pt x="167" y="0"/>
                  </a:moveTo>
                  <a:cubicBezTo>
                    <a:pt x="100" y="0"/>
                    <a:pt x="67" y="0"/>
                    <a:pt x="67" y="33"/>
                  </a:cubicBezTo>
                  <a:cubicBezTo>
                    <a:pt x="67" y="33"/>
                    <a:pt x="33" y="33"/>
                    <a:pt x="33" y="67"/>
                  </a:cubicBezTo>
                  <a:cubicBezTo>
                    <a:pt x="0" y="133"/>
                    <a:pt x="0" y="133"/>
                    <a:pt x="0" y="167"/>
                  </a:cubicBezTo>
                  <a:lnTo>
                    <a:pt x="0" y="234"/>
                  </a:lnTo>
                  <a:cubicBezTo>
                    <a:pt x="0" y="267"/>
                    <a:pt x="0" y="267"/>
                    <a:pt x="33" y="334"/>
                  </a:cubicBezTo>
                  <a:cubicBezTo>
                    <a:pt x="33" y="367"/>
                    <a:pt x="67" y="367"/>
                    <a:pt x="67" y="367"/>
                  </a:cubicBezTo>
                  <a:cubicBezTo>
                    <a:pt x="67" y="367"/>
                    <a:pt x="134" y="400"/>
                    <a:pt x="167" y="400"/>
                  </a:cubicBezTo>
                  <a:lnTo>
                    <a:pt x="200" y="400"/>
                  </a:lnTo>
                  <a:cubicBezTo>
                    <a:pt x="234" y="400"/>
                    <a:pt x="300" y="400"/>
                    <a:pt x="300" y="367"/>
                  </a:cubicBezTo>
                  <a:cubicBezTo>
                    <a:pt x="300" y="367"/>
                    <a:pt x="334" y="367"/>
                    <a:pt x="334" y="334"/>
                  </a:cubicBezTo>
                  <a:cubicBezTo>
                    <a:pt x="367" y="267"/>
                    <a:pt x="367" y="267"/>
                    <a:pt x="367" y="234"/>
                  </a:cubicBezTo>
                  <a:lnTo>
                    <a:pt x="367" y="167"/>
                  </a:lnTo>
                  <a:cubicBezTo>
                    <a:pt x="367" y="100"/>
                    <a:pt x="367" y="100"/>
                    <a:pt x="334" y="67"/>
                  </a:cubicBezTo>
                  <a:cubicBezTo>
                    <a:pt x="334" y="33"/>
                    <a:pt x="300" y="33"/>
                    <a:pt x="300" y="33"/>
                  </a:cubicBezTo>
                  <a:cubicBezTo>
                    <a:pt x="300" y="33"/>
                    <a:pt x="234" y="0"/>
                    <a:pt x="2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9"/>
            <p:cNvSpPr/>
            <p:nvPr/>
          </p:nvSpPr>
          <p:spPr>
            <a:xfrm rot="-5400000">
              <a:off x="6421731" y="1044722"/>
              <a:ext cx="180387" cy="281752"/>
            </a:xfrm>
            <a:custGeom>
              <a:avLst/>
              <a:gdLst/>
              <a:ahLst/>
              <a:cxnLst/>
              <a:rect l="l" t="t" r="r" b="b"/>
              <a:pathLst>
                <a:path w="5538" h="8650" extrusionOk="0">
                  <a:moveTo>
                    <a:pt x="3403" y="1"/>
                  </a:moveTo>
                  <a:cubicBezTo>
                    <a:pt x="2869" y="101"/>
                    <a:pt x="2335" y="301"/>
                    <a:pt x="1902" y="668"/>
                  </a:cubicBezTo>
                  <a:cubicBezTo>
                    <a:pt x="1899" y="666"/>
                    <a:pt x="1896" y="664"/>
                    <a:pt x="1891" y="664"/>
                  </a:cubicBezTo>
                  <a:cubicBezTo>
                    <a:pt x="1782" y="664"/>
                    <a:pt x="1122" y="1446"/>
                    <a:pt x="801" y="1702"/>
                  </a:cubicBezTo>
                  <a:cubicBezTo>
                    <a:pt x="634" y="1836"/>
                    <a:pt x="467" y="1969"/>
                    <a:pt x="367" y="2169"/>
                  </a:cubicBezTo>
                  <a:cubicBezTo>
                    <a:pt x="300" y="2369"/>
                    <a:pt x="300" y="2603"/>
                    <a:pt x="300" y="2803"/>
                  </a:cubicBezTo>
                  <a:cubicBezTo>
                    <a:pt x="300" y="3070"/>
                    <a:pt x="200" y="3270"/>
                    <a:pt x="134" y="3470"/>
                  </a:cubicBezTo>
                  <a:cubicBezTo>
                    <a:pt x="34" y="3670"/>
                    <a:pt x="0" y="3904"/>
                    <a:pt x="0" y="4137"/>
                  </a:cubicBezTo>
                  <a:cubicBezTo>
                    <a:pt x="0" y="4571"/>
                    <a:pt x="67" y="4971"/>
                    <a:pt x="167" y="5338"/>
                  </a:cubicBezTo>
                  <a:cubicBezTo>
                    <a:pt x="367" y="6105"/>
                    <a:pt x="734" y="6839"/>
                    <a:pt x="1301" y="7440"/>
                  </a:cubicBezTo>
                  <a:cubicBezTo>
                    <a:pt x="1568" y="7773"/>
                    <a:pt x="1902" y="8073"/>
                    <a:pt x="2302" y="8207"/>
                  </a:cubicBezTo>
                  <a:cubicBezTo>
                    <a:pt x="2736" y="8407"/>
                    <a:pt x="3203" y="8274"/>
                    <a:pt x="3703" y="8540"/>
                  </a:cubicBezTo>
                  <a:cubicBezTo>
                    <a:pt x="4084" y="8595"/>
                    <a:pt x="4443" y="8649"/>
                    <a:pt x="4816" y="8649"/>
                  </a:cubicBezTo>
                  <a:cubicBezTo>
                    <a:pt x="4900" y="8649"/>
                    <a:pt x="4985" y="8647"/>
                    <a:pt x="5071" y="8640"/>
                  </a:cubicBezTo>
                  <a:cubicBezTo>
                    <a:pt x="5237" y="8607"/>
                    <a:pt x="5404" y="8540"/>
                    <a:pt x="5538" y="8474"/>
                  </a:cubicBezTo>
                  <a:lnTo>
                    <a:pt x="5538" y="8474"/>
                  </a:lnTo>
                  <a:cubicBezTo>
                    <a:pt x="5365" y="8531"/>
                    <a:pt x="5142" y="8614"/>
                    <a:pt x="4934" y="8614"/>
                  </a:cubicBezTo>
                  <a:cubicBezTo>
                    <a:pt x="4902" y="8614"/>
                    <a:pt x="4869" y="8612"/>
                    <a:pt x="4837" y="8607"/>
                  </a:cubicBezTo>
                  <a:cubicBezTo>
                    <a:pt x="4537" y="8540"/>
                    <a:pt x="4337" y="8440"/>
                    <a:pt x="4036" y="8374"/>
                  </a:cubicBezTo>
                  <a:cubicBezTo>
                    <a:pt x="3870" y="8374"/>
                    <a:pt x="3736" y="8440"/>
                    <a:pt x="3636" y="8440"/>
                  </a:cubicBezTo>
                  <a:cubicBezTo>
                    <a:pt x="3503" y="8440"/>
                    <a:pt x="3403" y="8340"/>
                    <a:pt x="3336" y="8274"/>
                  </a:cubicBezTo>
                  <a:cubicBezTo>
                    <a:pt x="3169" y="8107"/>
                    <a:pt x="3002" y="7973"/>
                    <a:pt x="2736" y="7940"/>
                  </a:cubicBezTo>
                  <a:cubicBezTo>
                    <a:pt x="2535" y="7940"/>
                    <a:pt x="2302" y="7940"/>
                    <a:pt x="2135" y="7706"/>
                  </a:cubicBezTo>
                  <a:cubicBezTo>
                    <a:pt x="2002" y="7506"/>
                    <a:pt x="1968" y="7306"/>
                    <a:pt x="1835" y="7139"/>
                  </a:cubicBezTo>
                  <a:cubicBezTo>
                    <a:pt x="1701" y="6939"/>
                    <a:pt x="1501" y="6806"/>
                    <a:pt x="1335" y="6639"/>
                  </a:cubicBezTo>
                  <a:cubicBezTo>
                    <a:pt x="1001" y="6305"/>
                    <a:pt x="1134" y="5705"/>
                    <a:pt x="868" y="5338"/>
                  </a:cubicBezTo>
                  <a:cubicBezTo>
                    <a:pt x="734" y="5138"/>
                    <a:pt x="634" y="5005"/>
                    <a:pt x="667" y="4771"/>
                  </a:cubicBezTo>
                  <a:cubicBezTo>
                    <a:pt x="701" y="4538"/>
                    <a:pt x="834" y="4337"/>
                    <a:pt x="901" y="4171"/>
                  </a:cubicBezTo>
                  <a:cubicBezTo>
                    <a:pt x="1001" y="3970"/>
                    <a:pt x="1068" y="3804"/>
                    <a:pt x="1068" y="3604"/>
                  </a:cubicBezTo>
                  <a:cubicBezTo>
                    <a:pt x="1068" y="3470"/>
                    <a:pt x="1068" y="3370"/>
                    <a:pt x="1034" y="3303"/>
                  </a:cubicBezTo>
                  <a:cubicBezTo>
                    <a:pt x="1001" y="3170"/>
                    <a:pt x="901" y="3036"/>
                    <a:pt x="968" y="2936"/>
                  </a:cubicBezTo>
                  <a:cubicBezTo>
                    <a:pt x="1034" y="2670"/>
                    <a:pt x="1201" y="2436"/>
                    <a:pt x="1335" y="2203"/>
                  </a:cubicBezTo>
                  <a:cubicBezTo>
                    <a:pt x="1468" y="1969"/>
                    <a:pt x="1568" y="1769"/>
                    <a:pt x="1735" y="1535"/>
                  </a:cubicBezTo>
                  <a:cubicBezTo>
                    <a:pt x="1868" y="1302"/>
                    <a:pt x="2068" y="1102"/>
                    <a:pt x="2302" y="935"/>
                  </a:cubicBezTo>
                  <a:cubicBezTo>
                    <a:pt x="2535" y="701"/>
                    <a:pt x="2802" y="601"/>
                    <a:pt x="3036" y="435"/>
                  </a:cubicBezTo>
                  <a:cubicBezTo>
                    <a:pt x="3169" y="301"/>
                    <a:pt x="3303" y="134"/>
                    <a:pt x="340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9"/>
            <p:cNvSpPr/>
            <p:nvPr/>
          </p:nvSpPr>
          <p:spPr>
            <a:xfrm rot="-5400000">
              <a:off x="6379257" y="1131393"/>
              <a:ext cx="5863" cy="5081"/>
            </a:xfrm>
            <a:custGeom>
              <a:avLst/>
              <a:gdLst/>
              <a:ahLst/>
              <a:cxnLst/>
              <a:rect l="l" t="t" r="r" b="b"/>
              <a:pathLst>
                <a:path w="180" h="156" extrusionOk="0">
                  <a:moveTo>
                    <a:pt x="89" y="1"/>
                  </a:moveTo>
                  <a:cubicBezTo>
                    <a:pt x="63" y="1"/>
                    <a:pt x="38" y="12"/>
                    <a:pt x="38" y="37"/>
                  </a:cubicBezTo>
                  <a:cubicBezTo>
                    <a:pt x="1" y="112"/>
                    <a:pt x="37" y="155"/>
                    <a:pt x="76" y="155"/>
                  </a:cubicBezTo>
                  <a:cubicBezTo>
                    <a:pt x="106" y="155"/>
                    <a:pt x="138" y="129"/>
                    <a:pt x="138" y="71"/>
                  </a:cubicBezTo>
                  <a:cubicBezTo>
                    <a:pt x="180" y="29"/>
                    <a:pt x="132" y="1"/>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9"/>
            <p:cNvSpPr/>
            <p:nvPr/>
          </p:nvSpPr>
          <p:spPr>
            <a:xfrm rot="-5400000">
              <a:off x="6400951" y="1170905"/>
              <a:ext cx="7622" cy="6580"/>
            </a:xfrm>
            <a:custGeom>
              <a:avLst/>
              <a:gdLst/>
              <a:ahLst/>
              <a:cxnLst/>
              <a:rect l="l" t="t" r="r" b="b"/>
              <a:pathLst>
                <a:path w="234" h="202" extrusionOk="0">
                  <a:moveTo>
                    <a:pt x="34" y="1"/>
                  </a:moveTo>
                  <a:lnTo>
                    <a:pt x="0" y="34"/>
                  </a:lnTo>
                  <a:lnTo>
                    <a:pt x="0" y="68"/>
                  </a:lnTo>
                  <a:lnTo>
                    <a:pt x="0" y="101"/>
                  </a:lnTo>
                  <a:cubicBezTo>
                    <a:pt x="0" y="101"/>
                    <a:pt x="0" y="168"/>
                    <a:pt x="34" y="168"/>
                  </a:cubicBezTo>
                  <a:cubicBezTo>
                    <a:pt x="67" y="168"/>
                    <a:pt x="67" y="168"/>
                    <a:pt x="134" y="201"/>
                  </a:cubicBezTo>
                  <a:lnTo>
                    <a:pt x="201" y="201"/>
                  </a:lnTo>
                  <a:lnTo>
                    <a:pt x="234" y="168"/>
                  </a:lnTo>
                  <a:lnTo>
                    <a:pt x="234" y="101"/>
                  </a:lnTo>
                  <a:lnTo>
                    <a:pt x="234" y="68"/>
                  </a:lnTo>
                  <a:cubicBezTo>
                    <a:pt x="234" y="68"/>
                    <a:pt x="234" y="34"/>
                    <a:pt x="201" y="34"/>
                  </a:cubicBezTo>
                  <a:cubicBezTo>
                    <a:pt x="201" y="34"/>
                    <a:pt x="167" y="34"/>
                    <a:pt x="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9"/>
            <p:cNvSpPr/>
            <p:nvPr/>
          </p:nvSpPr>
          <p:spPr>
            <a:xfrm rot="-5400000">
              <a:off x="6517010" y="311650"/>
              <a:ext cx="174979" cy="186510"/>
            </a:xfrm>
            <a:custGeom>
              <a:avLst/>
              <a:gdLst/>
              <a:ahLst/>
              <a:cxnLst/>
              <a:rect l="l" t="t" r="r" b="b"/>
              <a:pathLst>
                <a:path w="5372" h="5726" extrusionOk="0">
                  <a:moveTo>
                    <a:pt x="2302" y="0"/>
                  </a:moveTo>
                  <a:cubicBezTo>
                    <a:pt x="1835" y="33"/>
                    <a:pt x="1435" y="167"/>
                    <a:pt x="1102" y="400"/>
                  </a:cubicBezTo>
                  <a:cubicBezTo>
                    <a:pt x="768" y="667"/>
                    <a:pt x="501" y="1001"/>
                    <a:pt x="368" y="1368"/>
                  </a:cubicBezTo>
                  <a:cubicBezTo>
                    <a:pt x="334" y="1368"/>
                    <a:pt x="168" y="2068"/>
                    <a:pt x="101" y="2368"/>
                  </a:cubicBezTo>
                  <a:cubicBezTo>
                    <a:pt x="34" y="2502"/>
                    <a:pt x="1" y="2669"/>
                    <a:pt x="1" y="2802"/>
                  </a:cubicBezTo>
                  <a:cubicBezTo>
                    <a:pt x="1" y="2969"/>
                    <a:pt x="101" y="3069"/>
                    <a:pt x="168" y="3202"/>
                  </a:cubicBezTo>
                  <a:cubicBezTo>
                    <a:pt x="268" y="3369"/>
                    <a:pt x="301" y="3503"/>
                    <a:pt x="301" y="3669"/>
                  </a:cubicBezTo>
                  <a:cubicBezTo>
                    <a:pt x="334" y="3836"/>
                    <a:pt x="368" y="4003"/>
                    <a:pt x="468" y="4136"/>
                  </a:cubicBezTo>
                  <a:cubicBezTo>
                    <a:pt x="601" y="4336"/>
                    <a:pt x="768" y="4537"/>
                    <a:pt x="968" y="4737"/>
                  </a:cubicBezTo>
                  <a:cubicBezTo>
                    <a:pt x="1335" y="5137"/>
                    <a:pt x="1835" y="5437"/>
                    <a:pt x="2336" y="5571"/>
                  </a:cubicBezTo>
                  <a:cubicBezTo>
                    <a:pt x="2542" y="5648"/>
                    <a:pt x="2749" y="5726"/>
                    <a:pt x="2971" y="5726"/>
                  </a:cubicBezTo>
                  <a:cubicBezTo>
                    <a:pt x="3036" y="5726"/>
                    <a:pt x="3102" y="5719"/>
                    <a:pt x="3170" y="5704"/>
                  </a:cubicBezTo>
                  <a:cubicBezTo>
                    <a:pt x="3503" y="5671"/>
                    <a:pt x="3703" y="5437"/>
                    <a:pt x="3904" y="5237"/>
                  </a:cubicBezTo>
                  <a:cubicBezTo>
                    <a:pt x="4204" y="5137"/>
                    <a:pt x="4504" y="5037"/>
                    <a:pt x="4738" y="4837"/>
                  </a:cubicBezTo>
                  <a:cubicBezTo>
                    <a:pt x="4871" y="4737"/>
                    <a:pt x="4971" y="4670"/>
                    <a:pt x="5004" y="4537"/>
                  </a:cubicBezTo>
                  <a:cubicBezTo>
                    <a:pt x="5038" y="4470"/>
                    <a:pt x="5038" y="4370"/>
                    <a:pt x="5071" y="4336"/>
                  </a:cubicBezTo>
                  <a:cubicBezTo>
                    <a:pt x="5138" y="4270"/>
                    <a:pt x="5171" y="4203"/>
                    <a:pt x="5205" y="4136"/>
                  </a:cubicBezTo>
                  <a:cubicBezTo>
                    <a:pt x="5371" y="3869"/>
                    <a:pt x="5371" y="3569"/>
                    <a:pt x="5338" y="3302"/>
                  </a:cubicBezTo>
                  <a:cubicBezTo>
                    <a:pt x="5305" y="3136"/>
                    <a:pt x="5271" y="2935"/>
                    <a:pt x="5205" y="2702"/>
                  </a:cubicBezTo>
                  <a:cubicBezTo>
                    <a:pt x="5171" y="2635"/>
                    <a:pt x="5171" y="2502"/>
                    <a:pt x="5138" y="2368"/>
                  </a:cubicBezTo>
                  <a:cubicBezTo>
                    <a:pt x="5071" y="2102"/>
                    <a:pt x="5004" y="1768"/>
                    <a:pt x="4871" y="1468"/>
                  </a:cubicBezTo>
                  <a:cubicBezTo>
                    <a:pt x="4771" y="1168"/>
                    <a:pt x="4504" y="967"/>
                    <a:pt x="4304" y="801"/>
                  </a:cubicBezTo>
                  <a:cubicBezTo>
                    <a:pt x="3837" y="400"/>
                    <a:pt x="3337" y="133"/>
                    <a:pt x="2769" y="33"/>
                  </a:cubicBezTo>
                  <a:cubicBezTo>
                    <a:pt x="2569" y="0"/>
                    <a:pt x="2469" y="0"/>
                    <a:pt x="2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9"/>
            <p:cNvSpPr/>
            <p:nvPr/>
          </p:nvSpPr>
          <p:spPr>
            <a:xfrm rot="-5400000">
              <a:off x="6582955" y="453225"/>
              <a:ext cx="6547" cy="8729"/>
            </a:xfrm>
            <a:custGeom>
              <a:avLst/>
              <a:gdLst/>
              <a:ahLst/>
              <a:cxnLst/>
              <a:rect l="l" t="t" r="r" b="b"/>
              <a:pathLst>
                <a:path w="201" h="268" extrusionOk="0">
                  <a:moveTo>
                    <a:pt x="34" y="0"/>
                  </a:moveTo>
                  <a:cubicBezTo>
                    <a:pt x="34" y="0"/>
                    <a:pt x="34" y="34"/>
                    <a:pt x="0" y="34"/>
                  </a:cubicBezTo>
                  <a:lnTo>
                    <a:pt x="0" y="67"/>
                  </a:lnTo>
                  <a:lnTo>
                    <a:pt x="0" y="134"/>
                  </a:lnTo>
                  <a:lnTo>
                    <a:pt x="0" y="167"/>
                  </a:lnTo>
                  <a:cubicBezTo>
                    <a:pt x="0" y="167"/>
                    <a:pt x="0" y="200"/>
                    <a:pt x="34" y="200"/>
                  </a:cubicBezTo>
                  <a:cubicBezTo>
                    <a:pt x="34" y="200"/>
                    <a:pt x="67" y="200"/>
                    <a:pt x="67" y="267"/>
                  </a:cubicBezTo>
                  <a:lnTo>
                    <a:pt x="134" y="267"/>
                  </a:lnTo>
                  <a:cubicBezTo>
                    <a:pt x="67" y="267"/>
                    <a:pt x="67" y="267"/>
                    <a:pt x="134" y="200"/>
                  </a:cubicBezTo>
                  <a:cubicBezTo>
                    <a:pt x="167" y="200"/>
                    <a:pt x="167" y="167"/>
                    <a:pt x="200" y="167"/>
                  </a:cubicBezTo>
                  <a:lnTo>
                    <a:pt x="200" y="134"/>
                  </a:lnTo>
                  <a:lnTo>
                    <a:pt x="200" y="67"/>
                  </a:lnTo>
                  <a:lnTo>
                    <a:pt x="200" y="34"/>
                  </a:lnTo>
                  <a:lnTo>
                    <a:pt x="1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9"/>
            <p:cNvSpPr/>
            <p:nvPr/>
          </p:nvSpPr>
          <p:spPr>
            <a:xfrm rot="-5400000">
              <a:off x="6629112" y="448339"/>
              <a:ext cx="6547" cy="5472"/>
            </a:xfrm>
            <a:custGeom>
              <a:avLst/>
              <a:gdLst/>
              <a:ahLst/>
              <a:cxnLst/>
              <a:rect l="l" t="t" r="r" b="b"/>
              <a:pathLst>
                <a:path w="201" h="168" extrusionOk="0">
                  <a:moveTo>
                    <a:pt x="100" y="1"/>
                  </a:moveTo>
                  <a:cubicBezTo>
                    <a:pt x="100" y="1"/>
                    <a:pt x="34" y="1"/>
                    <a:pt x="34" y="34"/>
                  </a:cubicBezTo>
                  <a:cubicBezTo>
                    <a:pt x="34" y="68"/>
                    <a:pt x="0" y="68"/>
                    <a:pt x="34" y="101"/>
                  </a:cubicBezTo>
                  <a:cubicBezTo>
                    <a:pt x="34" y="168"/>
                    <a:pt x="100" y="168"/>
                    <a:pt x="100" y="168"/>
                  </a:cubicBezTo>
                  <a:lnTo>
                    <a:pt x="167" y="134"/>
                  </a:lnTo>
                  <a:lnTo>
                    <a:pt x="200" y="68"/>
                  </a:lnTo>
                  <a:lnTo>
                    <a:pt x="200" y="34"/>
                  </a:lnTo>
                  <a:lnTo>
                    <a:pt x="2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9"/>
            <p:cNvSpPr/>
            <p:nvPr/>
          </p:nvSpPr>
          <p:spPr>
            <a:xfrm rot="-5400000">
              <a:off x="6640529" y="421743"/>
              <a:ext cx="9804" cy="9804"/>
            </a:xfrm>
            <a:custGeom>
              <a:avLst/>
              <a:gdLst/>
              <a:ahLst/>
              <a:cxnLst/>
              <a:rect l="l" t="t" r="r" b="b"/>
              <a:pathLst>
                <a:path w="301" h="301" extrusionOk="0">
                  <a:moveTo>
                    <a:pt x="34" y="1"/>
                  </a:moveTo>
                  <a:cubicBezTo>
                    <a:pt x="34" y="1"/>
                    <a:pt x="1" y="1"/>
                    <a:pt x="1" y="34"/>
                  </a:cubicBezTo>
                  <a:lnTo>
                    <a:pt x="1" y="67"/>
                  </a:lnTo>
                  <a:lnTo>
                    <a:pt x="1" y="101"/>
                  </a:lnTo>
                  <a:lnTo>
                    <a:pt x="1" y="167"/>
                  </a:lnTo>
                  <a:lnTo>
                    <a:pt x="1" y="201"/>
                  </a:lnTo>
                  <a:lnTo>
                    <a:pt x="34" y="234"/>
                  </a:lnTo>
                  <a:lnTo>
                    <a:pt x="201" y="234"/>
                  </a:lnTo>
                  <a:cubicBezTo>
                    <a:pt x="168" y="301"/>
                    <a:pt x="234" y="301"/>
                    <a:pt x="268" y="301"/>
                  </a:cubicBezTo>
                  <a:cubicBezTo>
                    <a:pt x="301" y="234"/>
                    <a:pt x="301" y="234"/>
                    <a:pt x="301" y="201"/>
                  </a:cubicBezTo>
                  <a:lnTo>
                    <a:pt x="301" y="167"/>
                  </a:lnTo>
                  <a:lnTo>
                    <a:pt x="301" y="101"/>
                  </a:lnTo>
                  <a:lnTo>
                    <a:pt x="301" y="67"/>
                  </a:lnTo>
                  <a:cubicBezTo>
                    <a:pt x="301" y="67"/>
                    <a:pt x="301" y="34"/>
                    <a:pt x="268" y="34"/>
                  </a:cubicBezTo>
                  <a:cubicBezTo>
                    <a:pt x="268" y="34"/>
                    <a:pt x="234" y="34"/>
                    <a:pt x="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9"/>
            <p:cNvSpPr/>
            <p:nvPr/>
          </p:nvSpPr>
          <p:spPr>
            <a:xfrm rot="-5400000">
              <a:off x="6654128" y="401629"/>
              <a:ext cx="7622" cy="6547"/>
            </a:xfrm>
            <a:custGeom>
              <a:avLst/>
              <a:gdLst/>
              <a:ahLst/>
              <a:cxnLst/>
              <a:rect l="l" t="t" r="r" b="b"/>
              <a:pathLst>
                <a:path w="234" h="201" extrusionOk="0">
                  <a:moveTo>
                    <a:pt x="223" y="119"/>
                  </a:moveTo>
                  <a:cubicBezTo>
                    <a:pt x="219" y="119"/>
                    <a:pt x="212" y="123"/>
                    <a:pt x="200" y="134"/>
                  </a:cubicBezTo>
                  <a:cubicBezTo>
                    <a:pt x="223" y="134"/>
                    <a:pt x="230" y="119"/>
                    <a:pt x="223" y="119"/>
                  </a:cubicBezTo>
                  <a:close/>
                  <a:moveTo>
                    <a:pt x="67" y="0"/>
                  </a:moveTo>
                  <a:lnTo>
                    <a:pt x="0" y="67"/>
                  </a:lnTo>
                  <a:lnTo>
                    <a:pt x="0" y="100"/>
                  </a:lnTo>
                  <a:lnTo>
                    <a:pt x="0" y="134"/>
                  </a:lnTo>
                  <a:lnTo>
                    <a:pt x="0" y="200"/>
                  </a:lnTo>
                  <a:lnTo>
                    <a:pt x="100" y="200"/>
                  </a:lnTo>
                  <a:lnTo>
                    <a:pt x="200" y="134"/>
                  </a:lnTo>
                  <a:lnTo>
                    <a:pt x="234" y="100"/>
                  </a:lnTo>
                  <a:lnTo>
                    <a:pt x="234" y="67"/>
                  </a:lnTo>
                  <a:cubicBezTo>
                    <a:pt x="234" y="67"/>
                    <a:pt x="234" y="0"/>
                    <a:pt x="2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9"/>
            <p:cNvSpPr/>
            <p:nvPr/>
          </p:nvSpPr>
          <p:spPr>
            <a:xfrm rot="-5400000">
              <a:off x="6667695" y="375000"/>
              <a:ext cx="9804" cy="9804"/>
            </a:xfrm>
            <a:custGeom>
              <a:avLst/>
              <a:gdLst/>
              <a:ahLst/>
              <a:cxnLst/>
              <a:rect l="l" t="t" r="r" b="b"/>
              <a:pathLst>
                <a:path w="301" h="301" extrusionOk="0">
                  <a:moveTo>
                    <a:pt x="34" y="0"/>
                  </a:moveTo>
                  <a:cubicBezTo>
                    <a:pt x="34" y="0"/>
                    <a:pt x="0" y="0"/>
                    <a:pt x="0" y="34"/>
                  </a:cubicBezTo>
                  <a:lnTo>
                    <a:pt x="0" y="67"/>
                  </a:lnTo>
                  <a:lnTo>
                    <a:pt x="0" y="134"/>
                  </a:lnTo>
                  <a:lnTo>
                    <a:pt x="0" y="167"/>
                  </a:lnTo>
                  <a:lnTo>
                    <a:pt x="0" y="201"/>
                  </a:lnTo>
                  <a:cubicBezTo>
                    <a:pt x="0" y="201"/>
                    <a:pt x="0" y="234"/>
                    <a:pt x="34" y="234"/>
                  </a:cubicBezTo>
                  <a:cubicBezTo>
                    <a:pt x="34" y="234"/>
                    <a:pt x="67" y="234"/>
                    <a:pt x="67" y="301"/>
                  </a:cubicBezTo>
                  <a:lnTo>
                    <a:pt x="167" y="301"/>
                  </a:lnTo>
                  <a:cubicBezTo>
                    <a:pt x="134" y="234"/>
                    <a:pt x="167" y="234"/>
                    <a:pt x="200" y="234"/>
                  </a:cubicBezTo>
                  <a:cubicBezTo>
                    <a:pt x="234" y="234"/>
                    <a:pt x="234" y="201"/>
                    <a:pt x="234" y="201"/>
                  </a:cubicBezTo>
                  <a:lnTo>
                    <a:pt x="300" y="167"/>
                  </a:lnTo>
                  <a:lnTo>
                    <a:pt x="300" y="101"/>
                  </a:lnTo>
                  <a:lnTo>
                    <a:pt x="300" y="34"/>
                  </a:lnTo>
                  <a:lnTo>
                    <a:pt x="2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9"/>
            <p:cNvSpPr/>
            <p:nvPr/>
          </p:nvSpPr>
          <p:spPr>
            <a:xfrm rot="-5400000">
              <a:off x="6669877" y="406531"/>
              <a:ext cx="4365" cy="4365"/>
            </a:xfrm>
            <a:custGeom>
              <a:avLst/>
              <a:gdLst/>
              <a:ahLst/>
              <a:cxnLst/>
              <a:rect l="l" t="t" r="r" b="b"/>
              <a:pathLst>
                <a:path w="134" h="134" extrusionOk="0">
                  <a:moveTo>
                    <a:pt x="1" y="0"/>
                  </a:moveTo>
                  <a:lnTo>
                    <a:pt x="1" y="67"/>
                  </a:lnTo>
                  <a:lnTo>
                    <a:pt x="1" y="100"/>
                  </a:lnTo>
                  <a:lnTo>
                    <a:pt x="1" y="134"/>
                  </a:lnTo>
                  <a:lnTo>
                    <a:pt x="34" y="134"/>
                  </a:lnTo>
                  <a:cubicBezTo>
                    <a:pt x="34" y="100"/>
                    <a:pt x="34" y="100"/>
                    <a:pt x="101" y="100"/>
                  </a:cubicBezTo>
                  <a:cubicBezTo>
                    <a:pt x="134" y="34"/>
                    <a:pt x="134" y="34"/>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9"/>
            <p:cNvSpPr/>
            <p:nvPr/>
          </p:nvSpPr>
          <p:spPr>
            <a:xfrm rot="-5400000">
              <a:off x="6654666" y="358713"/>
              <a:ext cx="8729" cy="8729"/>
            </a:xfrm>
            <a:custGeom>
              <a:avLst/>
              <a:gdLst/>
              <a:ahLst/>
              <a:cxnLst/>
              <a:rect l="l" t="t" r="r" b="b"/>
              <a:pathLst>
                <a:path w="268" h="268" extrusionOk="0">
                  <a:moveTo>
                    <a:pt x="34" y="0"/>
                  </a:moveTo>
                  <a:lnTo>
                    <a:pt x="1" y="67"/>
                  </a:lnTo>
                  <a:lnTo>
                    <a:pt x="1" y="100"/>
                  </a:lnTo>
                  <a:lnTo>
                    <a:pt x="1" y="167"/>
                  </a:lnTo>
                  <a:cubicBezTo>
                    <a:pt x="1" y="167"/>
                    <a:pt x="1" y="234"/>
                    <a:pt x="34" y="234"/>
                  </a:cubicBezTo>
                  <a:lnTo>
                    <a:pt x="68" y="267"/>
                  </a:lnTo>
                  <a:lnTo>
                    <a:pt x="201" y="267"/>
                  </a:lnTo>
                  <a:lnTo>
                    <a:pt x="268" y="234"/>
                  </a:lnTo>
                  <a:lnTo>
                    <a:pt x="268" y="167"/>
                  </a:lnTo>
                  <a:lnTo>
                    <a:pt x="268" y="100"/>
                  </a:lnTo>
                  <a:cubicBezTo>
                    <a:pt x="268" y="100"/>
                    <a:pt x="268" y="67"/>
                    <a:pt x="201" y="67"/>
                  </a:cubicBezTo>
                  <a:lnTo>
                    <a:pt x="1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9"/>
            <p:cNvSpPr/>
            <p:nvPr/>
          </p:nvSpPr>
          <p:spPr>
            <a:xfrm rot="-5400000">
              <a:off x="6531684" y="326324"/>
              <a:ext cx="160843" cy="171299"/>
            </a:xfrm>
            <a:custGeom>
              <a:avLst/>
              <a:gdLst/>
              <a:ahLst/>
              <a:cxnLst/>
              <a:rect l="l" t="t" r="r" b="b"/>
              <a:pathLst>
                <a:path w="4938" h="5259" extrusionOk="0">
                  <a:moveTo>
                    <a:pt x="1002" y="0"/>
                  </a:moveTo>
                  <a:cubicBezTo>
                    <a:pt x="701" y="234"/>
                    <a:pt x="501" y="567"/>
                    <a:pt x="368" y="901"/>
                  </a:cubicBezTo>
                  <a:cubicBezTo>
                    <a:pt x="334" y="901"/>
                    <a:pt x="168" y="1601"/>
                    <a:pt x="101" y="1901"/>
                  </a:cubicBezTo>
                  <a:cubicBezTo>
                    <a:pt x="34" y="2035"/>
                    <a:pt x="1" y="2202"/>
                    <a:pt x="1" y="2335"/>
                  </a:cubicBezTo>
                  <a:cubicBezTo>
                    <a:pt x="1" y="2502"/>
                    <a:pt x="101" y="2602"/>
                    <a:pt x="168" y="2735"/>
                  </a:cubicBezTo>
                  <a:cubicBezTo>
                    <a:pt x="268" y="2902"/>
                    <a:pt x="301" y="3036"/>
                    <a:pt x="301" y="3202"/>
                  </a:cubicBezTo>
                  <a:cubicBezTo>
                    <a:pt x="334" y="3369"/>
                    <a:pt x="368" y="3536"/>
                    <a:pt x="468" y="3669"/>
                  </a:cubicBezTo>
                  <a:cubicBezTo>
                    <a:pt x="601" y="3869"/>
                    <a:pt x="768" y="4070"/>
                    <a:pt x="968" y="4270"/>
                  </a:cubicBezTo>
                  <a:cubicBezTo>
                    <a:pt x="1335" y="4670"/>
                    <a:pt x="1835" y="4970"/>
                    <a:pt x="2336" y="5104"/>
                  </a:cubicBezTo>
                  <a:cubicBezTo>
                    <a:pt x="2542" y="5181"/>
                    <a:pt x="2749" y="5259"/>
                    <a:pt x="2971" y="5259"/>
                  </a:cubicBezTo>
                  <a:cubicBezTo>
                    <a:pt x="3036" y="5259"/>
                    <a:pt x="3102" y="5252"/>
                    <a:pt x="3170" y="5237"/>
                  </a:cubicBezTo>
                  <a:cubicBezTo>
                    <a:pt x="3503" y="5204"/>
                    <a:pt x="3703" y="4970"/>
                    <a:pt x="3870" y="4804"/>
                  </a:cubicBezTo>
                  <a:cubicBezTo>
                    <a:pt x="4170" y="4670"/>
                    <a:pt x="4471" y="4570"/>
                    <a:pt x="4704" y="4370"/>
                  </a:cubicBezTo>
                  <a:cubicBezTo>
                    <a:pt x="4804" y="4303"/>
                    <a:pt x="4871" y="4203"/>
                    <a:pt x="4938" y="4136"/>
                  </a:cubicBezTo>
                  <a:lnTo>
                    <a:pt x="4938" y="4136"/>
                  </a:lnTo>
                  <a:cubicBezTo>
                    <a:pt x="4837" y="4237"/>
                    <a:pt x="4704" y="4370"/>
                    <a:pt x="4537" y="4403"/>
                  </a:cubicBezTo>
                  <a:cubicBezTo>
                    <a:pt x="4371" y="4503"/>
                    <a:pt x="4204" y="4503"/>
                    <a:pt x="4037" y="4570"/>
                  </a:cubicBezTo>
                  <a:cubicBezTo>
                    <a:pt x="3970" y="4637"/>
                    <a:pt x="3937" y="4703"/>
                    <a:pt x="3837" y="4737"/>
                  </a:cubicBezTo>
                  <a:cubicBezTo>
                    <a:pt x="3820" y="4770"/>
                    <a:pt x="3787" y="4787"/>
                    <a:pt x="3749" y="4787"/>
                  </a:cubicBezTo>
                  <a:cubicBezTo>
                    <a:pt x="3712" y="4787"/>
                    <a:pt x="3670" y="4770"/>
                    <a:pt x="3637" y="4737"/>
                  </a:cubicBezTo>
                  <a:cubicBezTo>
                    <a:pt x="3560" y="4718"/>
                    <a:pt x="3483" y="4698"/>
                    <a:pt x="3399" y="4698"/>
                  </a:cubicBezTo>
                  <a:cubicBezTo>
                    <a:pt x="3338" y="4698"/>
                    <a:pt x="3274" y="4709"/>
                    <a:pt x="3203" y="4737"/>
                  </a:cubicBezTo>
                  <a:cubicBezTo>
                    <a:pt x="3069" y="4764"/>
                    <a:pt x="2978" y="4855"/>
                    <a:pt x="2860" y="4855"/>
                  </a:cubicBezTo>
                  <a:cubicBezTo>
                    <a:pt x="2832" y="4855"/>
                    <a:pt x="2802" y="4850"/>
                    <a:pt x="2769" y="4837"/>
                  </a:cubicBezTo>
                  <a:cubicBezTo>
                    <a:pt x="2636" y="4737"/>
                    <a:pt x="2536" y="4670"/>
                    <a:pt x="2436" y="4570"/>
                  </a:cubicBezTo>
                  <a:cubicBezTo>
                    <a:pt x="2236" y="4503"/>
                    <a:pt x="2136" y="4503"/>
                    <a:pt x="1969" y="4437"/>
                  </a:cubicBezTo>
                  <a:cubicBezTo>
                    <a:pt x="1635" y="4370"/>
                    <a:pt x="1535" y="4003"/>
                    <a:pt x="1268" y="3869"/>
                  </a:cubicBezTo>
                  <a:cubicBezTo>
                    <a:pt x="1068" y="3836"/>
                    <a:pt x="968" y="3769"/>
                    <a:pt x="901" y="3603"/>
                  </a:cubicBezTo>
                  <a:cubicBezTo>
                    <a:pt x="868" y="3503"/>
                    <a:pt x="868" y="3336"/>
                    <a:pt x="868" y="3202"/>
                  </a:cubicBezTo>
                  <a:cubicBezTo>
                    <a:pt x="868" y="3069"/>
                    <a:pt x="868" y="2969"/>
                    <a:pt x="801" y="2835"/>
                  </a:cubicBezTo>
                  <a:lnTo>
                    <a:pt x="668" y="2702"/>
                  </a:lnTo>
                  <a:cubicBezTo>
                    <a:pt x="568" y="2669"/>
                    <a:pt x="535" y="2602"/>
                    <a:pt x="501" y="2535"/>
                  </a:cubicBezTo>
                  <a:cubicBezTo>
                    <a:pt x="468" y="2368"/>
                    <a:pt x="501" y="2168"/>
                    <a:pt x="501" y="2001"/>
                  </a:cubicBezTo>
                  <a:cubicBezTo>
                    <a:pt x="501" y="1768"/>
                    <a:pt x="535" y="1601"/>
                    <a:pt x="535" y="1434"/>
                  </a:cubicBezTo>
                  <a:cubicBezTo>
                    <a:pt x="601" y="1268"/>
                    <a:pt x="601" y="1067"/>
                    <a:pt x="668" y="901"/>
                  </a:cubicBezTo>
                  <a:cubicBezTo>
                    <a:pt x="701" y="701"/>
                    <a:pt x="835" y="534"/>
                    <a:pt x="935" y="367"/>
                  </a:cubicBezTo>
                  <a:cubicBezTo>
                    <a:pt x="968" y="234"/>
                    <a:pt x="968" y="100"/>
                    <a:pt x="1002"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9"/>
            <p:cNvSpPr/>
            <p:nvPr/>
          </p:nvSpPr>
          <p:spPr>
            <a:xfrm rot="-5400000">
              <a:off x="6524909" y="434495"/>
              <a:ext cx="3941" cy="2280"/>
            </a:xfrm>
            <a:custGeom>
              <a:avLst/>
              <a:gdLst/>
              <a:ahLst/>
              <a:cxnLst/>
              <a:rect l="l" t="t" r="r" b="b"/>
              <a:pathLst>
                <a:path w="121" h="70" extrusionOk="0">
                  <a:moveTo>
                    <a:pt x="73" y="0"/>
                  </a:moveTo>
                  <a:cubicBezTo>
                    <a:pt x="38" y="0"/>
                    <a:pt x="0" y="16"/>
                    <a:pt x="20" y="55"/>
                  </a:cubicBezTo>
                  <a:cubicBezTo>
                    <a:pt x="20" y="65"/>
                    <a:pt x="29" y="69"/>
                    <a:pt x="41" y="69"/>
                  </a:cubicBezTo>
                  <a:cubicBezTo>
                    <a:pt x="70" y="69"/>
                    <a:pt x="120" y="46"/>
                    <a:pt x="120" y="22"/>
                  </a:cubicBezTo>
                  <a:cubicBezTo>
                    <a:pt x="120" y="8"/>
                    <a:pt x="97"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9"/>
            <p:cNvSpPr/>
            <p:nvPr/>
          </p:nvSpPr>
          <p:spPr>
            <a:xfrm rot="-5400000">
              <a:off x="6549795" y="449414"/>
              <a:ext cx="5472" cy="4397"/>
            </a:xfrm>
            <a:custGeom>
              <a:avLst/>
              <a:gdLst/>
              <a:ahLst/>
              <a:cxnLst/>
              <a:rect l="l" t="t" r="r" b="b"/>
              <a:pathLst>
                <a:path w="168" h="135" extrusionOk="0">
                  <a:moveTo>
                    <a:pt x="34" y="1"/>
                  </a:moveTo>
                  <a:cubicBezTo>
                    <a:pt x="34" y="1"/>
                    <a:pt x="0" y="1"/>
                    <a:pt x="0" y="34"/>
                  </a:cubicBezTo>
                  <a:lnTo>
                    <a:pt x="0" y="101"/>
                  </a:lnTo>
                  <a:lnTo>
                    <a:pt x="0" y="134"/>
                  </a:lnTo>
                  <a:lnTo>
                    <a:pt x="134" y="134"/>
                  </a:lnTo>
                  <a:lnTo>
                    <a:pt x="167" y="101"/>
                  </a:lnTo>
                  <a:lnTo>
                    <a:pt x="167" y="34"/>
                  </a:lnTo>
                  <a:lnTo>
                    <a:pt x="1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9"/>
            <p:cNvSpPr/>
            <p:nvPr/>
          </p:nvSpPr>
          <p:spPr>
            <a:xfrm rot="-5400000">
              <a:off x="6047675" y="238504"/>
              <a:ext cx="140192" cy="137228"/>
            </a:xfrm>
            <a:custGeom>
              <a:avLst/>
              <a:gdLst/>
              <a:ahLst/>
              <a:cxnLst/>
              <a:rect l="l" t="t" r="r" b="b"/>
              <a:pathLst>
                <a:path w="4304" h="4213" extrusionOk="0">
                  <a:moveTo>
                    <a:pt x="1735" y="1"/>
                  </a:moveTo>
                  <a:cubicBezTo>
                    <a:pt x="1657" y="1"/>
                    <a:pt x="1580" y="4"/>
                    <a:pt x="1502" y="9"/>
                  </a:cubicBezTo>
                  <a:cubicBezTo>
                    <a:pt x="1402" y="9"/>
                    <a:pt x="1302" y="43"/>
                    <a:pt x="1168" y="109"/>
                  </a:cubicBezTo>
                  <a:cubicBezTo>
                    <a:pt x="835" y="209"/>
                    <a:pt x="601" y="410"/>
                    <a:pt x="401" y="676"/>
                  </a:cubicBezTo>
                  <a:cubicBezTo>
                    <a:pt x="167" y="943"/>
                    <a:pt x="67" y="1210"/>
                    <a:pt x="67" y="1544"/>
                  </a:cubicBezTo>
                  <a:cubicBezTo>
                    <a:pt x="1" y="1544"/>
                    <a:pt x="67" y="2077"/>
                    <a:pt x="67" y="2344"/>
                  </a:cubicBezTo>
                  <a:cubicBezTo>
                    <a:pt x="67" y="2478"/>
                    <a:pt x="67" y="2611"/>
                    <a:pt x="101" y="2678"/>
                  </a:cubicBezTo>
                  <a:cubicBezTo>
                    <a:pt x="134" y="2778"/>
                    <a:pt x="234" y="2845"/>
                    <a:pt x="301" y="2945"/>
                  </a:cubicBezTo>
                  <a:cubicBezTo>
                    <a:pt x="401" y="3011"/>
                    <a:pt x="434" y="3078"/>
                    <a:pt x="468" y="3212"/>
                  </a:cubicBezTo>
                  <a:cubicBezTo>
                    <a:pt x="501" y="3345"/>
                    <a:pt x="601" y="3445"/>
                    <a:pt x="668" y="3512"/>
                  </a:cubicBezTo>
                  <a:cubicBezTo>
                    <a:pt x="801" y="3679"/>
                    <a:pt x="1001" y="3812"/>
                    <a:pt x="1168" y="3879"/>
                  </a:cubicBezTo>
                  <a:cubicBezTo>
                    <a:pt x="1535" y="4079"/>
                    <a:pt x="1969" y="4212"/>
                    <a:pt x="2369" y="4212"/>
                  </a:cubicBezTo>
                  <a:cubicBezTo>
                    <a:pt x="2636" y="4212"/>
                    <a:pt x="2836" y="4212"/>
                    <a:pt x="3070" y="4146"/>
                  </a:cubicBezTo>
                  <a:cubicBezTo>
                    <a:pt x="3303" y="4012"/>
                    <a:pt x="3436" y="3812"/>
                    <a:pt x="3603" y="3645"/>
                  </a:cubicBezTo>
                  <a:cubicBezTo>
                    <a:pt x="3770" y="3478"/>
                    <a:pt x="3970" y="3345"/>
                    <a:pt x="4104" y="3145"/>
                  </a:cubicBezTo>
                  <a:cubicBezTo>
                    <a:pt x="4170" y="3045"/>
                    <a:pt x="4237" y="2978"/>
                    <a:pt x="4237" y="2845"/>
                  </a:cubicBezTo>
                  <a:lnTo>
                    <a:pt x="4237" y="2678"/>
                  </a:lnTo>
                  <a:cubicBezTo>
                    <a:pt x="4237" y="2644"/>
                    <a:pt x="4270" y="2544"/>
                    <a:pt x="4270" y="2511"/>
                  </a:cubicBezTo>
                  <a:cubicBezTo>
                    <a:pt x="4304" y="2278"/>
                    <a:pt x="4237" y="2044"/>
                    <a:pt x="4137" y="1844"/>
                  </a:cubicBezTo>
                  <a:cubicBezTo>
                    <a:pt x="4104" y="1710"/>
                    <a:pt x="4004" y="1544"/>
                    <a:pt x="3937" y="1444"/>
                  </a:cubicBezTo>
                  <a:lnTo>
                    <a:pt x="3803" y="1177"/>
                  </a:lnTo>
                  <a:cubicBezTo>
                    <a:pt x="3670" y="977"/>
                    <a:pt x="3570" y="710"/>
                    <a:pt x="3403" y="543"/>
                  </a:cubicBezTo>
                  <a:cubicBezTo>
                    <a:pt x="3236" y="376"/>
                    <a:pt x="3003" y="309"/>
                    <a:pt x="2803" y="209"/>
                  </a:cubicBezTo>
                  <a:cubicBezTo>
                    <a:pt x="2497" y="70"/>
                    <a:pt x="2122" y="1"/>
                    <a:pt x="1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9"/>
            <p:cNvSpPr/>
            <p:nvPr/>
          </p:nvSpPr>
          <p:spPr>
            <a:xfrm rot="-5400000">
              <a:off x="6168278" y="296367"/>
              <a:ext cx="1140" cy="1922"/>
            </a:xfrm>
            <a:custGeom>
              <a:avLst/>
              <a:gdLst/>
              <a:ahLst/>
              <a:cxnLst/>
              <a:rect l="l" t="t" r="r" b="b"/>
              <a:pathLst>
                <a:path w="35" h="59" extrusionOk="0">
                  <a:moveTo>
                    <a:pt x="1" y="0"/>
                  </a:moveTo>
                  <a:lnTo>
                    <a:pt x="1" y="34"/>
                  </a:lnTo>
                  <a:cubicBezTo>
                    <a:pt x="1" y="50"/>
                    <a:pt x="1" y="59"/>
                    <a:pt x="5" y="59"/>
                  </a:cubicBezTo>
                  <a:cubicBezTo>
                    <a:pt x="9" y="59"/>
                    <a:pt x="17" y="50"/>
                    <a:pt x="34" y="34"/>
                  </a:cubicBezTo>
                  <a:lnTo>
                    <a:pt x="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9"/>
            <p:cNvSpPr/>
            <p:nvPr/>
          </p:nvSpPr>
          <p:spPr>
            <a:xfrm rot="-5400000">
              <a:off x="6062480" y="253309"/>
              <a:ext cx="135860" cy="111952"/>
            </a:xfrm>
            <a:custGeom>
              <a:avLst/>
              <a:gdLst/>
              <a:ahLst/>
              <a:cxnLst/>
              <a:rect l="l" t="t" r="r" b="b"/>
              <a:pathLst>
                <a:path w="4171" h="3437" extrusionOk="0">
                  <a:moveTo>
                    <a:pt x="334" y="0"/>
                  </a:moveTo>
                  <a:cubicBezTo>
                    <a:pt x="167" y="201"/>
                    <a:pt x="67" y="501"/>
                    <a:pt x="67" y="768"/>
                  </a:cubicBezTo>
                  <a:cubicBezTo>
                    <a:pt x="1" y="768"/>
                    <a:pt x="67" y="1301"/>
                    <a:pt x="67" y="1568"/>
                  </a:cubicBezTo>
                  <a:cubicBezTo>
                    <a:pt x="67" y="1702"/>
                    <a:pt x="67" y="1835"/>
                    <a:pt x="101" y="1902"/>
                  </a:cubicBezTo>
                  <a:cubicBezTo>
                    <a:pt x="134" y="2002"/>
                    <a:pt x="234" y="2069"/>
                    <a:pt x="301" y="2169"/>
                  </a:cubicBezTo>
                  <a:cubicBezTo>
                    <a:pt x="401" y="2235"/>
                    <a:pt x="434" y="2302"/>
                    <a:pt x="468" y="2436"/>
                  </a:cubicBezTo>
                  <a:cubicBezTo>
                    <a:pt x="501" y="2569"/>
                    <a:pt x="601" y="2669"/>
                    <a:pt x="668" y="2736"/>
                  </a:cubicBezTo>
                  <a:cubicBezTo>
                    <a:pt x="801" y="2903"/>
                    <a:pt x="1001" y="3036"/>
                    <a:pt x="1168" y="3103"/>
                  </a:cubicBezTo>
                  <a:cubicBezTo>
                    <a:pt x="1535" y="3303"/>
                    <a:pt x="1969" y="3436"/>
                    <a:pt x="2369" y="3436"/>
                  </a:cubicBezTo>
                  <a:cubicBezTo>
                    <a:pt x="2636" y="3436"/>
                    <a:pt x="2836" y="3436"/>
                    <a:pt x="3070" y="3370"/>
                  </a:cubicBezTo>
                  <a:cubicBezTo>
                    <a:pt x="3303" y="3236"/>
                    <a:pt x="3436" y="3036"/>
                    <a:pt x="3603" y="2802"/>
                  </a:cubicBezTo>
                  <a:cubicBezTo>
                    <a:pt x="3770" y="2669"/>
                    <a:pt x="3970" y="2536"/>
                    <a:pt x="4104" y="2302"/>
                  </a:cubicBezTo>
                  <a:cubicBezTo>
                    <a:pt x="4137" y="2269"/>
                    <a:pt x="4170" y="2202"/>
                    <a:pt x="4170" y="2102"/>
                  </a:cubicBezTo>
                  <a:lnTo>
                    <a:pt x="4170" y="2102"/>
                  </a:lnTo>
                  <a:cubicBezTo>
                    <a:pt x="4137" y="2202"/>
                    <a:pt x="4104" y="2302"/>
                    <a:pt x="3970" y="2402"/>
                  </a:cubicBezTo>
                  <a:cubicBezTo>
                    <a:pt x="3903" y="2469"/>
                    <a:pt x="3703" y="2536"/>
                    <a:pt x="3637" y="2602"/>
                  </a:cubicBezTo>
                  <a:cubicBezTo>
                    <a:pt x="3603" y="2636"/>
                    <a:pt x="3570" y="2736"/>
                    <a:pt x="3503" y="2769"/>
                  </a:cubicBezTo>
                  <a:cubicBezTo>
                    <a:pt x="3470" y="2802"/>
                    <a:pt x="3403" y="2802"/>
                    <a:pt x="3336" y="2802"/>
                  </a:cubicBezTo>
                  <a:cubicBezTo>
                    <a:pt x="3203" y="2802"/>
                    <a:pt x="3103" y="2802"/>
                    <a:pt x="3003" y="2903"/>
                  </a:cubicBezTo>
                  <a:cubicBezTo>
                    <a:pt x="2943" y="2962"/>
                    <a:pt x="2857" y="3075"/>
                    <a:pt x="2768" y="3075"/>
                  </a:cubicBezTo>
                  <a:cubicBezTo>
                    <a:pt x="2758" y="3075"/>
                    <a:pt x="2747" y="3073"/>
                    <a:pt x="2736" y="3069"/>
                  </a:cubicBezTo>
                  <a:cubicBezTo>
                    <a:pt x="2603" y="3069"/>
                    <a:pt x="2502" y="2969"/>
                    <a:pt x="2369" y="2969"/>
                  </a:cubicBezTo>
                  <a:cubicBezTo>
                    <a:pt x="2269" y="2969"/>
                    <a:pt x="2136" y="3036"/>
                    <a:pt x="2002" y="3036"/>
                  </a:cubicBezTo>
                  <a:cubicBezTo>
                    <a:pt x="1769" y="3036"/>
                    <a:pt x="1635" y="2769"/>
                    <a:pt x="1402" y="2736"/>
                  </a:cubicBezTo>
                  <a:cubicBezTo>
                    <a:pt x="1268" y="2702"/>
                    <a:pt x="1168" y="2702"/>
                    <a:pt x="1101" y="2602"/>
                  </a:cubicBezTo>
                  <a:cubicBezTo>
                    <a:pt x="1068" y="2536"/>
                    <a:pt x="1001" y="2402"/>
                    <a:pt x="968" y="2302"/>
                  </a:cubicBezTo>
                  <a:cubicBezTo>
                    <a:pt x="935" y="2235"/>
                    <a:pt x="901" y="2135"/>
                    <a:pt x="801" y="2069"/>
                  </a:cubicBezTo>
                  <a:cubicBezTo>
                    <a:pt x="768" y="2035"/>
                    <a:pt x="735" y="1969"/>
                    <a:pt x="668" y="1969"/>
                  </a:cubicBezTo>
                  <a:cubicBezTo>
                    <a:pt x="601" y="1969"/>
                    <a:pt x="568" y="1969"/>
                    <a:pt x="501" y="1902"/>
                  </a:cubicBezTo>
                  <a:cubicBezTo>
                    <a:pt x="468" y="1835"/>
                    <a:pt x="434" y="1668"/>
                    <a:pt x="401" y="1535"/>
                  </a:cubicBezTo>
                  <a:cubicBezTo>
                    <a:pt x="334" y="1401"/>
                    <a:pt x="334" y="1268"/>
                    <a:pt x="301" y="1168"/>
                  </a:cubicBezTo>
                  <a:cubicBezTo>
                    <a:pt x="268" y="1035"/>
                    <a:pt x="268" y="868"/>
                    <a:pt x="268" y="734"/>
                  </a:cubicBezTo>
                  <a:cubicBezTo>
                    <a:pt x="268" y="568"/>
                    <a:pt x="334" y="434"/>
                    <a:pt x="334" y="267"/>
                  </a:cubicBezTo>
                  <a:cubicBezTo>
                    <a:pt x="401" y="201"/>
                    <a:pt x="334" y="67"/>
                    <a:pt x="334"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9"/>
            <p:cNvSpPr/>
            <p:nvPr/>
          </p:nvSpPr>
          <p:spPr>
            <a:xfrm rot="-5400000">
              <a:off x="8140456" y="3176529"/>
              <a:ext cx="406407" cy="431781"/>
            </a:xfrm>
            <a:custGeom>
              <a:avLst/>
              <a:gdLst/>
              <a:ahLst/>
              <a:cxnLst/>
              <a:rect l="l" t="t" r="r" b="b"/>
              <a:pathLst>
                <a:path w="12477" h="13256" extrusionOk="0">
                  <a:moveTo>
                    <a:pt x="5733" y="0"/>
                  </a:moveTo>
                  <a:cubicBezTo>
                    <a:pt x="5134" y="0"/>
                    <a:pt x="4588" y="310"/>
                    <a:pt x="4070" y="676"/>
                  </a:cubicBezTo>
                  <a:cubicBezTo>
                    <a:pt x="3703" y="909"/>
                    <a:pt x="3336" y="1209"/>
                    <a:pt x="3003" y="1510"/>
                  </a:cubicBezTo>
                  <a:cubicBezTo>
                    <a:pt x="2803" y="1676"/>
                    <a:pt x="2569" y="1877"/>
                    <a:pt x="2369" y="2043"/>
                  </a:cubicBezTo>
                  <a:cubicBezTo>
                    <a:pt x="1835" y="2544"/>
                    <a:pt x="1235" y="3011"/>
                    <a:pt x="835" y="3578"/>
                  </a:cubicBezTo>
                  <a:cubicBezTo>
                    <a:pt x="468" y="4178"/>
                    <a:pt x="301" y="4879"/>
                    <a:pt x="201" y="5546"/>
                  </a:cubicBezTo>
                  <a:cubicBezTo>
                    <a:pt x="1" y="6847"/>
                    <a:pt x="34" y="8281"/>
                    <a:pt x="534" y="9582"/>
                  </a:cubicBezTo>
                  <a:cubicBezTo>
                    <a:pt x="668" y="9949"/>
                    <a:pt x="835" y="10283"/>
                    <a:pt x="1035" y="10583"/>
                  </a:cubicBezTo>
                  <a:cubicBezTo>
                    <a:pt x="1569" y="11450"/>
                    <a:pt x="2336" y="12217"/>
                    <a:pt x="3303" y="12684"/>
                  </a:cubicBezTo>
                  <a:cubicBezTo>
                    <a:pt x="4006" y="13036"/>
                    <a:pt x="4796" y="13256"/>
                    <a:pt x="5585" y="13256"/>
                  </a:cubicBezTo>
                  <a:cubicBezTo>
                    <a:pt x="5770" y="13256"/>
                    <a:pt x="5955" y="13243"/>
                    <a:pt x="6138" y="13218"/>
                  </a:cubicBezTo>
                  <a:cubicBezTo>
                    <a:pt x="6138" y="13243"/>
                    <a:pt x="6174" y="13254"/>
                    <a:pt x="6236" y="13254"/>
                  </a:cubicBezTo>
                  <a:cubicBezTo>
                    <a:pt x="6595" y="13254"/>
                    <a:pt x="7849" y="12898"/>
                    <a:pt x="8473" y="12784"/>
                  </a:cubicBezTo>
                  <a:cubicBezTo>
                    <a:pt x="8740" y="12751"/>
                    <a:pt x="9074" y="12718"/>
                    <a:pt x="9374" y="12551"/>
                  </a:cubicBezTo>
                  <a:cubicBezTo>
                    <a:pt x="9674" y="12384"/>
                    <a:pt x="9841" y="12084"/>
                    <a:pt x="10008" y="11784"/>
                  </a:cubicBezTo>
                  <a:cubicBezTo>
                    <a:pt x="10175" y="11450"/>
                    <a:pt x="10475" y="11283"/>
                    <a:pt x="10742" y="11083"/>
                  </a:cubicBezTo>
                  <a:cubicBezTo>
                    <a:pt x="11042" y="10883"/>
                    <a:pt x="11309" y="10616"/>
                    <a:pt x="11476" y="10283"/>
                  </a:cubicBezTo>
                  <a:cubicBezTo>
                    <a:pt x="11809" y="9749"/>
                    <a:pt x="12009" y="9182"/>
                    <a:pt x="12176" y="8548"/>
                  </a:cubicBezTo>
                  <a:cubicBezTo>
                    <a:pt x="12476" y="7381"/>
                    <a:pt x="12476" y="6046"/>
                    <a:pt x="12209" y="4779"/>
                  </a:cubicBezTo>
                  <a:cubicBezTo>
                    <a:pt x="12076" y="4112"/>
                    <a:pt x="11876" y="3411"/>
                    <a:pt x="11476" y="2877"/>
                  </a:cubicBezTo>
                  <a:cubicBezTo>
                    <a:pt x="11009" y="2244"/>
                    <a:pt x="10308" y="2010"/>
                    <a:pt x="9708" y="1543"/>
                  </a:cubicBezTo>
                  <a:cubicBezTo>
                    <a:pt x="9074" y="1076"/>
                    <a:pt x="8507" y="542"/>
                    <a:pt x="7840" y="209"/>
                  </a:cubicBezTo>
                  <a:cubicBezTo>
                    <a:pt x="7605" y="105"/>
                    <a:pt x="7371" y="21"/>
                    <a:pt x="7121" y="21"/>
                  </a:cubicBezTo>
                  <a:cubicBezTo>
                    <a:pt x="7050" y="21"/>
                    <a:pt x="6979" y="27"/>
                    <a:pt x="6906" y="42"/>
                  </a:cubicBezTo>
                  <a:cubicBezTo>
                    <a:pt x="6739" y="42"/>
                    <a:pt x="6639" y="75"/>
                    <a:pt x="6472" y="75"/>
                  </a:cubicBezTo>
                  <a:cubicBezTo>
                    <a:pt x="6305" y="42"/>
                    <a:pt x="6072" y="9"/>
                    <a:pt x="5905" y="9"/>
                  </a:cubicBezTo>
                  <a:cubicBezTo>
                    <a:pt x="5847" y="3"/>
                    <a:pt x="5790" y="0"/>
                    <a:pt x="5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9"/>
            <p:cNvSpPr/>
            <p:nvPr/>
          </p:nvSpPr>
          <p:spPr>
            <a:xfrm rot="-5400000">
              <a:off x="8198680" y="3119637"/>
              <a:ext cx="291231" cy="430380"/>
            </a:xfrm>
            <a:custGeom>
              <a:avLst/>
              <a:gdLst/>
              <a:ahLst/>
              <a:cxnLst/>
              <a:rect l="l" t="t" r="r" b="b"/>
              <a:pathLst>
                <a:path w="8941" h="13213" extrusionOk="0">
                  <a:moveTo>
                    <a:pt x="3436" y="1"/>
                  </a:moveTo>
                  <a:cubicBezTo>
                    <a:pt x="3803" y="134"/>
                    <a:pt x="4204" y="201"/>
                    <a:pt x="4504" y="501"/>
                  </a:cubicBezTo>
                  <a:cubicBezTo>
                    <a:pt x="4837" y="802"/>
                    <a:pt x="5038" y="1168"/>
                    <a:pt x="5438" y="1402"/>
                  </a:cubicBezTo>
                  <a:cubicBezTo>
                    <a:pt x="5638" y="1569"/>
                    <a:pt x="5838" y="1635"/>
                    <a:pt x="6005" y="1736"/>
                  </a:cubicBezTo>
                  <a:cubicBezTo>
                    <a:pt x="6172" y="1836"/>
                    <a:pt x="6205" y="2036"/>
                    <a:pt x="6272" y="2203"/>
                  </a:cubicBezTo>
                  <a:cubicBezTo>
                    <a:pt x="6338" y="2569"/>
                    <a:pt x="6472" y="2870"/>
                    <a:pt x="6805" y="3137"/>
                  </a:cubicBezTo>
                  <a:cubicBezTo>
                    <a:pt x="7106" y="3370"/>
                    <a:pt x="7473" y="3537"/>
                    <a:pt x="7506" y="3970"/>
                  </a:cubicBezTo>
                  <a:cubicBezTo>
                    <a:pt x="7539" y="4304"/>
                    <a:pt x="7439" y="4638"/>
                    <a:pt x="7473" y="4971"/>
                  </a:cubicBezTo>
                  <a:cubicBezTo>
                    <a:pt x="7506" y="5338"/>
                    <a:pt x="7673" y="5672"/>
                    <a:pt x="7806" y="6039"/>
                  </a:cubicBezTo>
                  <a:cubicBezTo>
                    <a:pt x="8040" y="6806"/>
                    <a:pt x="7439" y="7373"/>
                    <a:pt x="7473" y="8140"/>
                  </a:cubicBezTo>
                  <a:cubicBezTo>
                    <a:pt x="7506" y="8507"/>
                    <a:pt x="7606" y="8807"/>
                    <a:pt x="7339" y="9074"/>
                  </a:cubicBezTo>
                  <a:cubicBezTo>
                    <a:pt x="7139" y="9341"/>
                    <a:pt x="6805" y="9474"/>
                    <a:pt x="6539" y="9641"/>
                  </a:cubicBezTo>
                  <a:cubicBezTo>
                    <a:pt x="6305" y="9741"/>
                    <a:pt x="6038" y="9975"/>
                    <a:pt x="5871" y="10208"/>
                  </a:cubicBezTo>
                  <a:cubicBezTo>
                    <a:pt x="5838" y="10342"/>
                    <a:pt x="5771" y="10508"/>
                    <a:pt x="5771" y="10642"/>
                  </a:cubicBezTo>
                  <a:cubicBezTo>
                    <a:pt x="5771" y="10842"/>
                    <a:pt x="5771" y="11042"/>
                    <a:pt x="5605" y="11176"/>
                  </a:cubicBezTo>
                  <a:cubicBezTo>
                    <a:pt x="5304" y="11409"/>
                    <a:pt x="4871" y="11576"/>
                    <a:pt x="4537" y="11743"/>
                  </a:cubicBezTo>
                  <a:cubicBezTo>
                    <a:pt x="4204" y="11909"/>
                    <a:pt x="3837" y="12143"/>
                    <a:pt x="3470" y="12243"/>
                  </a:cubicBezTo>
                  <a:cubicBezTo>
                    <a:pt x="3036" y="12410"/>
                    <a:pt x="2636" y="12543"/>
                    <a:pt x="2202" y="12577"/>
                  </a:cubicBezTo>
                  <a:cubicBezTo>
                    <a:pt x="2089" y="12594"/>
                    <a:pt x="1973" y="12600"/>
                    <a:pt x="1856" y="12600"/>
                  </a:cubicBezTo>
                  <a:cubicBezTo>
                    <a:pt x="1592" y="12600"/>
                    <a:pt x="1319" y="12570"/>
                    <a:pt x="1045" y="12570"/>
                  </a:cubicBezTo>
                  <a:cubicBezTo>
                    <a:pt x="975" y="12570"/>
                    <a:pt x="905" y="12572"/>
                    <a:pt x="835" y="12577"/>
                  </a:cubicBezTo>
                  <a:cubicBezTo>
                    <a:pt x="534" y="12577"/>
                    <a:pt x="301" y="12677"/>
                    <a:pt x="1" y="12743"/>
                  </a:cubicBezTo>
                  <a:cubicBezTo>
                    <a:pt x="652" y="13069"/>
                    <a:pt x="1370" y="13196"/>
                    <a:pt x="2100" y="13196"/>
                  </a:cubicBezTo>
                  <a:cubicBezTo>
                    <a:pt x="2267" y="13196"/>
                    <a:pt x="2435" y="13189"/>
                    <a:pt x="2602" y="13177"/>
                  </a:cubicBezTo>
                  <a:cubicBezTo>
                    <a:pt x="2602" y="13202"/>
                    <a:pt x="2638" y="13213"/>
                    <a:pt x="2700" y="13213"/>
                  </a:cubicBezTo>
                  <a:cubicBezTo>
                    <a:pt x="3059" y="13213"/>
                    <a:pt x="4313" y="12857"/>
                    <a:pt x="4937" y="12743"/>
                  </a:cubicBezTo>
                  <a:cubicBezTo>
                    <a:pt x="5204" y="12710"/>
                    <a:pt x="5538" y="12677"/>
                    <a:pt x="5838" y="12510"/>
                  </a:cubicBezTo>
                  <a:cubicBezTo>
                    <a:pt x="6138" y="12343"/>
                    <a:pt x="6305" y="12043"/>
                    <a:pt x="6472" y="11743"/>
                  </a:cubicBezTo>
                  <a:cubicBezTo>
                    <a:pt x="6639" y="11409"/>
                    <a:pt x="6939" y="11242"/>
                    <a:pt x="7206" y="11042"/>
                  </a:cubicBezTo>
                  <a:cubicBezTo>
                    <a:pt x="7506" y="10842"/>
                    <a:pt x="7773" y="10575"/>
                    <a:pt x="7940" y="10242"/>
                  </a:cubicBezTo>
                  <a:cubicBezTo>
                    <a:pt x="8273" y="9708"/>
                    <a:pt x="8473" y="9141"/>
                    <a:pt x="8640" y="8507"/>
                  </a:cubicBezTo>
                  <a:cubicBezTo>
                    <a:pt x="8940" y="7340"/>
                    <a:pt x="8940" y="6005"/>
                    <a:pt x="8673" y="4738"/>
                  </a:cubicBezTo>
                  <a:cubicBezTo>
                    <a:pt x="8540" y="4071"/>
                    <a:pt x="8340" y="3370"/>
                    <a:pt x="7940" y="2836"/>
                  </a:cubicBezTo>
                  <a:cubicBezTo>
                    <a:pt x="7473" y="2203"/>
                    <a:pt x="6772" y="1969"/>
                    <a:pt x="6038" y="1535"/>
                  </a:cubicBezTo>
                  <a:cubicBezTo>
                    <a:pt x="5438" y="1068"/>
                    <a:pt x="4837" y="535"/>
                    <a:pt x="4170" y="201"/>
                  </a:cubicBezTo>
                  <a:cubicBezTo>
                    <a:pt x="3937" y="68"/>
                    <a:pt x="3670" y="1"/>
                    <a:pt x="3436"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9"/>
            <p:cNvSpPr/>
            <p:nvPr/>
          </p:nvSpPr>
          <p:spPr>
            <a:xfrm rot="-5400000">
              <a:off x="8874126" y="3001061"/>
              <a:ext cx="151071" cy="131853"/>
            </a:xfrm>
            <a:custGeom>
              <a:avLst/>
              <a:gdLst/>
              <a:ahLst/>
              <a:cxnLst/>
              <a:rect l="l" t="t" r="r" b="b"/>
              <a:pathLst>
                <a:path w="4638" h="4048" extrusionOk="0">
                  <a:moveTo>
                    <a:pt x="2465" y="1"/>
                  </a:moveTo>
                  <a:cubicBezTo>
                    <a:pt x="2436" y="1"/>
                    <a:pt x="2402" y="17"/>
                    <a:pt x="2369" y="51"/>
                  </a:cubicBezTo>
                  <a:cubicBezTo>
                    <a:pt x="2310" y="287"/>
                    <a:pt x="2094" y="601"/>
                    <a:pt x="1791" y="601"/>
                  </a:cubicBezTo>
                  <a:cubicBezTo>
                    <a:pt x="1752" y="601"/>
                    <a:pt x="1711" y="596"/>
                    <a:pt x="1669" y="584"/>
                  </a:cubicBezTo>
                  <a:cubicBezTo>
                    <a:pt x="1368" y="518"/>
                    <a:pt x="1168" y="417"/>
                    <a:pt x="1035" y="384"/>
                  </a:cubicBezTo>
                  <a:cubicBezTo>
                    <a:pt x="1018" y="376"/>
                    <a:pt x="1003" y="372"/>
                    <a:pt x="991" y="372"/>
                  </a:cubicBezTo>
                  <a:cubicBezTo>
                    <a:pt x="953" y="372"/>
                    <a:pt x="935" y="409"/>
                    <a:pt x="935" y="484"/>
                  </a:cubicBezTo>
                  <a:cubicBezTo>
                    <a:pt x="1001" y="718"/>
                    <a:pt x="1035" y="1218"/>
                    <a:pt x="668" y="1318"/>
                  </a:cubicBezTo>
                  <a:cubicBezTo>
                    <a:pt x="468" y="1385"/>
                    <a:pt x="268" y="1418"/>
                    <a:pt x="101" y="1485"/>
                  </a:cubicBezTo>
                  <a:cubicBezTo>
                    <a:pt x="1" y="1518"/>
                    <a:pt x="1" y="1585"/>
                    <a:pt x="34" y="1652"/>
                  </a:cubicBezTo>
                  <a:cubicBezTo>
                    <a:pt x="34" y="1685"/>
                    <a:pt x="101" y="1685"/>
                    <a:pt x="101" y="1685"/>
                  </a:cubicBezTo>
                  <a:cubicBezTo>
                    <a:pt x="368" y="1752"/>
                    <a:pt x="701" y="1919"/>
                    <a:pt x="701" y="2185"/>
                  </a:cubicBezTo>
                  <a:cubicBezTo>
                    <a:pt x="701" y="2519"/>
                    <a:pt x="534" y="2819"/>
                    <a:pt x="368" y="2986"/>
                  </a:cubicBezTo>
                  <a:cubicBezTo>
                    <a:pt x="301" y="3053"/>
                    <a:pt x="334" y="3153"/>
                    <a:pt x="434" y="3153"/>
                  </a:cubicBezTo>
                  <a:cubicBezTo>
                    <a:pt x="801" y="3153"/>
                    <a:pt x="1435" y="3220"/>
                    <a:pt x="1368" y="3920"/>
                  </a:cubicBezTo>
                  <a:cubicBezTo>
                    <a:pt x="1368" y="3995"/>
                    <a:pt x="1443" y="4033"/>
                    <a:pt x="1495" y="4033"/>
                  </a:cubicBezTo>
                  <a:cubicBezTo>
                    <a:pt x="1512" y="4033"/>
                    <a:pt x="1527" y="4028"/>
                    <a:pt x="1535" y="4020"/>
                  </a:cubicBezTo>
                  <a:cubicBezTo>
                    <a:pt x="1733" y="3823"/>
                    <a:pt x="1949" y="3588"/>
                    <a:pt x="2291" y="3588"/>
                  </a:cubicBezTo>
                  <a:cubicBezTo>
                    <a:pt x="2411" y="3588"/>
                    <a:pt x="2547" y="3617"/>
                    <a:pt x="2703" y="3687"/>
                  </a:cubicBezTo>
                  <a:cubicBezTo>
                    <a:pt x="2932" y="3744"/>
                    <a:pt x="3456" y="4047"/>
                    <a:pt x="3621" y="4047"/>
                  </a:cubicBezTo>
                  <a:cubicBezTo>
                    <a:pt x="3648" y="4047"/>
                    <a:pt x="3665" y="4039"/>
                    <a:pt x="3670" y="4020"/>
                  </a:cubicBezTo>
                  <a:cubicBezTo>
                    <a:pt x="3770" y="3753"/>
                    <a:pt x="3770" y="3019"/>
                    <a:pt x="4104" y="2753"/>
                  </a:cubicBezTo>
                  <a:cubicBezTo>
                    <a:pt x="4304" y="2652"/>
                    <a:pt x="4437" y="2552"/>
                    <a:pt x="4537" y="2519"/>
                  </a:cubicBezTo>
                  <a:cubicBezTo>
                    <a:pt x="4637" y="2486"/>
                    <a:pt x="4637" y="2386"/>
                    <a:pt x="4471" y="2352"/>
                  </a:cubicBezTo>
                  <a:cubicBezTo>
                    <a:pt x="4270" y="2219"/>
                    <a:pt x="4004" y="1985"/>
                    <a:pt x="4137" y="1652"/>
                  </a:cubicBezTo>
                  <a:cubicBezTo>
                    <a:pt x="4204" y="1351"/>
                    <a:pt x="4337" y="1185"/>
                    <a:pt x="4437" y="1051"/>
                  </a:cubicBezTo>
                  <a:cubicBezTo>
                    <a:pt x="4471" y="1018"/>
                    <a:pt x="4437" y="918"/>
                    <a:pt x="4337" y="918"/>
                  </a:cubicBezTo>
                  <a:cubicBezTo>
                    <a:pt x="4206" y="942"/>
                    <a:pt x="4031" y="961"/>
                    <a:pt x="3848" y="961"/>
                  </a:cubicBezTo>
                  <a:cubicBezTo>
                    <a:pt x="3520" y="961"/>
                    <a:pt x="3162" y="898"/>
                    <a:pt x="2969" y="684"/>
                  </a:cubicBezTo>
                  <a:cubicBezTo>
                    <a:pt x="2936" y="651"/>
                    <a:pt x="2936" y="584"/>
                    <a:pt x="2869" y="551"/>
                  </a:cubicBezTo>
                  <a:cubicBezTo>
                    <a:pt x="2703" y="351"/>
                    <a:pt x="2636" y="184"/>
                    <a:pt x="2536" y="51"/>
                  </a:cubicBezTo>
                  <a:cubicBezTo>
                    <a:pt x="2519" y="17"/>
                    <a:pt x="2494" y="1"/>
                    <a:pt x="2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9"/>
            <p:cNvSpPr/>
            <p:nvPr/>
          </p:nvSpPr>
          <p:spPr>
            <a:xfrm rot="-5400000">
              <a:off x="8610264" y="2611887"/>
              <a:ext cx="152146" cy="144166"/>
            </a:xfrm>
            <a:custGeom>
              <a:avLst/>
              <a:gdLst/>
              <a:ahLst/>
              <a:cxnLst/>
              <a:rect l="l" t="t" r="r" b="b"/>
              <a:pathLst>
                <a:path w="4671" h="4426" extrusionOk="0">
                  <a:moveTo>
                    <a:pt x="2031" y="1"/>
                  </a:moveTo>
                  <a:cubicBezTo>
                    <a:pt x="2002" y="1"/>
                    <a:pt x="1968" y="18"/>
                    <a:pt x="1935" y="51"/>
                  </a:cubicBezTo>
                  <a:cubicBezTo>
                    <a:pt x="1877" y="284"/>
                    <a:pt x="1717" y="643"/>
                    <a:pt x="1412" y="643"/>
                  </a:cubicBezTo>
                  <a:cubicBezTo>
                    <a:pt x="1367" y="643"/>
                    <a:pt x="1319" y="635"/>
                    <a:pt x="1268" y="618"/>
                  </a:cubicBezTo>
                  <a:cubicBezTo>
                    <a:pt x="1068" y="518"/>
                    <a:pt x="868" y="451"/>
                    <a:pt x="701" y="385"/>
                  </a:cubicBezTo>
                  <a:cubicBezTo>
                    <a:pt x="687" y="380"/>
                    <a:pt x="674" y="378"/>
                    <a:pt x="663" y="378"/>
                  </a:cubicBezTo>
                  <a:cubicBezTo>
                    <a:pt x="592" y="378"/>
                    <a:pt x="567" y="456"/>
                    <a:pt x="567" y="485"/>
                  </a:cubicBezTo>
                  <a:lnTo>
                    <a:pt x="567" y="518"/>
                  </a:lnTo>
                  <a:cubicBezTo>
                    <a:pt x="768" y="751"/>
                    <a:pt x="934" y="1085"/>
                    <a:pt x="834" y="1285"/>
                  </a:cubicBezTo>
                  <a:cubicBezTo>
                    <a:pt x="668" y="1585"/>
                    <a:pt x="367" y="1685"/>
                    <a:pt x="100" y="1752"/>
                  </a:cubicBezTo>
                  <a:cubicBezTo>
                    <a:pt x="34" y="1752"/>
                    <a:pt x="0" y="1852"/>
                    <a:pt x="67" y="1919"/>
                  </a:cubicBezTo>
                  <a:cubicBezTo>
                    <a:pt x="401" y="2086"/>
                    <a:pt x="868" y="2486"/>
                    <a:pt x="434" y="3086"/>
                  </a:cubicBezTo>
                  <a:cubicBezTo>
                    <a:pt x="401" y="3120"/>
                    <a:pt x="434" y="3187"/>
                    <a:pt x="534" y="3187"/>
                  </a:cubicBezTo>
                  <a:cubicBezTo>
                    <a:pt x="668" y="3174"/>
                    <a:pt x="810" y="3149"/>
                    <a:pt x="955" y="3149"/>
                  </a:cubicBezTo>
                  <a:cubicBezTo>
                    <a:pt x="1208" y="3149"/>
                    <a:pt x="1468" y="3226"/>
                    <a:pt x="1702" y="3587"/>
                  </a:cubicBezTo>
                  <a:cubicBezTo>
                    <a:pt x="1861" y="3809"/>
                    <a:pt x="2171" y="4425"/>
                    <a:pt x="2315" y="4425"/>
                  </a:cubicBezTo>
                  <a:cubicBezTo>
                    <a:pt x="2322" y="4425"/>
                    <a:pt x="2329" y="4424"/>
                    <a:pt x="2335" y="4421"/>
                  </a:cubicBezTo>
                  <a:cubicBezTo>
                    <a:pt x="2536" y="4287"/>
                    <a:pt x="2902" y="3620"/>
                    <a:pt x="3336" y="3620"/>
                  </a:cubicBezTo>
                  <a:cubicBezTo>
                    <a:pt x="3536" y="3620"/>
                    <a:pt x="3703" y="3620"/>
                    <a:pt x="3836" y="3654"/>
                  </a:cubicBezTo>
                  <a:cubicBezTo>
                    <a:pt x="3850" y="3660"/>
                    <a:pt x="3862" y="3663"/>
                    <a:pt x="3873" y="3663"/>
                  </a:cubicBezTo>
                  <a:cubicBezTo>
                    <a:pt x="3915" y="3663"/>
                    <a:pt x="3937" y="3620"/>
                    <a:pt x="3937" y="3620"/>
                  </a:cubicBezTo>
                  <a:cubicBezTo>
                    <a:pt x="3836" y="3353"/>
                    <a:pt x="3736" y="3020"/>
                    <a:pt x="4037" y="2820"/>
                  </a:cubicBezTo>
                  <a:cubicBezTo>
                    <a:pt x="4237" y="2653"/>
                    <a:pt x="4437" y="2553"/>
                    <a:pt x="4570" y="2519"/>
                  </a:cubicBezTo>
                  <a:cubicBezTo>
                    <a:pt x="4670" y="2486"/>
                    <a:pt x="4670" y="2386"/>
                    <a:pt x="4570" y="2353"/>
                  </a:cubicBezTo>
                  <a:cubicBezTo>
                    <a:pt x="4237" y="2186"/>
                    <a:pt x="3603" y="1819"/>
                    <a:pt x="3570" y="1385"/>
                  </a:cubicBezTo>
                  <a:lnTo>
                    <a:pt x="3570" y="1218"/>
                  </a:lnTo>
                  <a:lnTo>
                    <a:pt x="3570" y="618"/>
                  </a:lnTo>
                  <a:cubicBezTo>
                    <a:pt x="3570" y="543"/>
                    <a:pt x="3532" y="505"/>
                    <a:pt x="3485" y="505"/>
                  </a:cubicBezTo>
                  <a:cubicBezTo>
                    <a:pt x="3470" y="505"/>
                    <a:pt x="3453" y="510"/>
                    <a:pt x="3436" y="518"/>
                  </a:cubicBezTo>
                  <a:cubicBezTo>
                    <a:pt x="3292" y="600"/>
                    <a:pt x="3072" y="708"/>
                    <a:pt x="2870" y="708"/>
                  </a:cubicBezTo>
                  <a:cubicBezTo>
                    <a:pt x="2744" y="708"/>
                    <a:pt x="2625" y="666"/>
                    <a:pt x="2536" y="551"/>
                  </a:cubicBezTo>
                  <a:cubicBezTo>
                    <a:pt x="2335" y="351"/>
                    <a:pt x="2202" y="184"/>
                    <a:pt x="2102" y="51"/>
                  </a:cubicBezTo>
                  <a:cubicBezTo>
                    <a:pt x="2085" y="18"/>
                    <a:pt x="2060" y="1"/>
                    <a:pt x="2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9"/>
            <p:cNvSpPr/>
            <p:nvPr/>
          </p:nvSpPr>
          <p:spPr>
            <a:xfrm rot="-5400000">
              <a:off x="7904690" y="3141731"/>
              <a:ext cx="145632" cy="138433"/>
            </a:xfrm>
            <a:custGeom>
              <a:avLst/>
              <a:gdLst/>
              <a:ahLst/>
              <a:cxnLst/>
              <a:rect l="l" t="t" r="r" b="b"/>
              <a:pathLst>
                <a:path w="4471" h="4250" extrusionOk="0">
                  <a:moveTo>
                    <a:pt x="1973" y="0"/>
                  </a:moveTo>
                  <a:cubicBezTo>
                    <a:pt x="1943" y="0"/>
                    <a:pt x="1918" y="25"/>
                    <a:pt x="1902" y="75"/>
                  </a:cubicBezTo>
                  <a:cubicBezTo>
                    <a:pt x="1810" y="259"/>
                    <a:pt x="1633" y="584"/>
                    <a:pt x="1347" y="584"/>
                  </a:cubicBezTo>
                  <a:cubicBezTo>
                    <a:pt x="1321" y="584"/>
                    <a:pt x="1295" y="581"/>
                    <a:pt x="1268" y="576"/>
                  </a:cubicBezTo>
                  <a:cubicBezTo>
                    <a:pt x="1068" y="509"/>
                    <a:pt x="901" y="442"/>
                    <a:pt x="734" y="409"/>
                  </a:cubicBezTo>
                  <a:cubicBezTo>
                    <a:pt x="710" y="393"/>
                    <a:pt x="690" y="386"/>
                    <a:pt x="673" y="386"/>
                  </a:cubicBezTo>
                  <a:cubicBezTo>
                    <a:pt x="620" y="386"/>
                    <a:pt x="601" y="450"/>
                    <a:pt x="601" y="475"/>
                  </a:cubicBezTo>
                  <a:lnTo>
                    <a:pt x="601" y="509"/>
                  </a:lnTo>
                  <a:cubicBezTo>
                    <a:pt x="767" y="742"/>
                    <a:pt x="934" y="1009"/>
                    <a:pt x="801" y="1243"/>
                  </a:cubicBezTo>
                  <a:cubicBezTo>
                    <a:pt x="634" y="1476"/>
                    <a:pt x="401" y="1610"/>
                    <a:pt x="134" y="1643"/>
                  </a:cubicBezTo>
                  <a:cubicBezTo>
                    <a:pt x="34" y="1676"/>
                    <a:pt x="0" y="1776"/>
                    <a:pt x="100" y="1810"/>
                  </a:cubicBezTo>
                  <a:cubicBezTo>
                    <a:pt x="367" y="2010"/>
                    <a:pt x="834" y="2410"/>
                    <a:pt x="434" y="2944"/>
                  </a:cubicBezTo>
                  <a:cubicBezTo>
                    <a:pt x="367" y="2977"/>
                    <a:pt x="434" y="3077"/>
                    <a:pt x="501" y="3077"/>
                  </a:cubicBezTo>
                  <a:cubicBezTo>
                    <a:pt x="615" y="3054"/>
                    <a:pt x="737" y="3032"/>
                    <a:pt x="863" y="3032"/>
                  </a:cubicBezTo>
                  <a:cubicBezTo>
                    <a:pt x="1105" y="3032"/>
                    <a:pt x="1360" y="3115"/>
                    <a:pt x="1601" y="3444"/>
                  </a:cubicBezTo>
                  <a:cubicBezTo>
                    <a:pt x="1760" y="3635"/>
                    <a:pt x="2071" y="4249"/>
                    <a:pt x="2157" y="4249"/>
                  </a:cubicBezTo>
                  <a:cubicBezTo>
                    <a:pt x="2162" y="4249"/>
                    <a:pt x="2165" y="4248"/>
                    <a:pt x="2168" y="4245"/>
                  </a:cubicBezTo>
                  <a:cubicBezTo>
                    <a:pt x="2369" y="4111"/>
                    <a:pt x="2769" y="3478"/>
                    <a:pt x="3136" y="3478"/>
                  </a:cubicBezTo>
                  <a:cubicBezTo>
                    <a:pt x="3336" y="3478"/>
                    <a:pt x="3469" y="3478"/>
                    <a:pt x="3603" y="3511"/>
                  </a:cubicBezTo>
                  <a:cubicBezTo>
                    <a:pt x="3670" y="3511"/>
                    <a:pt x="3736" y="3444"/>
                    <a:pt x="3770" y="3444"/>
                  </a:cubicBezTo>
                  <a:cubicBezTo>
                    <a:pt x="3636" y="3244"/>
                    <a:pt x="3569" y="2877"/>
                    <a:pt x="3836" y="2677"/>
                  </a:cubicBezTo>
                  <a:cubicBezTo>
                    <a:pt x="4103" y="2510"/>
                    <a:pt x="4270" y="2444"/>
                    <a:pt x="4403" y="2410"/>
                  </a:cubicBezTo>
                  <a:cubicBezTo>
                    <a:pt x="4437" y="2343"/>
                    <a:pt x="4470" y="2277"/>
                    <a:pt x="4403" y="2243"/>
                  </a:cubicBezTo>
                  <a:cubicBezTo>
                    <a:pt x="4070" y="2077"/>
                    <a:pt x="3469" y="1743"/>
                    <a:pt x="3436" y="1309"/>
                  </a:cubicBezTo>
                  <a:lnTo>
                    <a:pt x="3436" y="1176"/>
                  </a:lnTo>
                  <a:lnTo>
                    <a:pt x="3436" y="609"/>
                  </a:lnTo>
                  <a:cubicBezTo>
                    <a:pt x="3436" y="534"/>
                    <a:pt x="3380" y="496"/>
                    <a:pt x="3338" y="496"/>
                  </a:cubicBezTo>
                  <a:cubicBezTo>
                    <a:pt x="3323" y="496"/>
                    <a:pt x="3311" y="500"/>
                    <a:pt x="3303" y="509"/>
                  </a:cubicBezTo>
                  <a:cubicBezTo>
                    <a:pt x="3132" y="594"/>
                    <a:pt x="2920" y="707"/>
                    <a:pt x="2728" y="707"/>
                  </a:cubicBezTo>
                  <a:cubicBezTo>
                    <a:pt x="2621" y="707"/>
                    <a:pt x="2519" y="671"/>
                    <a:pt x="2435" y="576"/>
                  </a:cubicBezTo>
                  <a:cubicBezTo>
                    <a:pt x="2269" y="342"/>
                    <a:pt x="2135" y="175"/>
                    <a:pt x="2068" y="75"/>
                  </a:cubicBezTo>
                  <a:cubicBezTo>
                    <a:pt x="2035" y="25"/>
                    <a:pt x="2002" y="0"/>
                    <a:pt x="19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9"/>
            <p:cNvSpPr/>
            <p:nvPr/>
          </p:nvSpPr>
          <p:spPr>
            <a:xfrm rot="-5400000">
              <a:off x="8595248" y="3688870"/>
              <a:ext cx="143449" cy="139443"/>
            </a:xfrm>
            <a:custGeom>
              <a:avLst/>
              <a:gdLst/>
              <a:ahLst/>
              <a:cxnLst/>
              <a:rect l="l" t="t" r="r" b="b"/>
              <a:pathLst>
                <a:path w="4404" h="4281" extrusionOk="0">
                  <a:moveTo>
                    <a:pt x="2060" y="1"/>
                  </a:moveTo>
                  <a:cubicBezTo>
                    <a:pt x="2036" y="1"/>
                    <a:pt x="2016" y="11"/>
                    <a:pt x="2002" y="39"/>
                  </a:cubicBezTo>
                  <a:cubicBezTo>
                    <a:pt x="1917" y="238"/>
                    <a:pt x="1734" y="535"/>
                    <a:pt x="1475" y="535"/>
                  </a:cubicBezTo>
                  <a:cubicBezTo>
                    <a:pt x="1431" y="535"/>
                    <a:pt x="1384" y="526"/>
                    <a:pt x="1335" y="506"/>
                  </a:cubicBezTo>
                  <a:cubicBezTo>
                    <a:pt x="1101" y="473"/>
                    <a:pt x="935" y="373"/>
                    <a:pt x="768" y="306"/>
                  </a:cubicBezTo>
                  <a:cubicBezTo>
                    <a:pt x="755" y="300"/>
                    <a:pt x="744" y="297"/>
                    <a:pt x="733" y="297"/>
                  </a:cubicBezTo>
                  <a:cubicBezTo>
                    <a:pt x="690" y="297"/>
                    <a:pt x="668" y="346"/>
                    <a:pt x="668" y="373"/>
                  </a:cubicBezTo>
                  <a:lnTo>
                    <a:pt x="668" y="440"/>
                  </a:lnTo>
                  <a:cubicBezTo>
                    <a:pt x="835" y="673"/>
                    <a:pt x="1001" y="973"/>
                    <a:pt x="835" y="1173"/>
                  </a:cubicBezTo>
                  <a:cubicBezTo>
                    <a:pt x="601" y="1440"/>
                    <a:pt x="368" y="1507"/>
                    <a:pt x="101" y="1540"/>
                  </a:cubicBezTo>
                  <a:cubicBezTo>
                    <a:pt x="34" y="1607"/>
                    <a:pt x="1" y="1674"/>
                    <a:pt x="67" y="1707"/>
                  </a:cubicBezTo>
                  <a:cubicBezTo>
                    <a:pt x="368" y="1941"/>
                    <a:pt x="768" y="2341"/>
                    <a:pt x="334" y="2841"/>
                  </a:cubicBezTo>
                  <a:cubicBezTo>
                    <a:pt x="267" y="2875"/>
                    <a:pt x="334" y="2975"/>
                    <a:pt x="401" y="2975"/>
                  </a:cubicBezTo>
                  <a:cubicBezTo>
                    <a:pt x="497" y="2975"/>
                    <a:pt x="595" y="2968"/>
                    <a:pt x="693" y="2968"/>
                  </a:cubicBezTo>
                  <a:cubicBezTo>
                    <a:pt x="972" y="2968"/>
                    <a:pt x="1255" y="3023"/>
                    <a:pt x="1502" y="3442"/>
                  </a:cubicBezTo>
                  <a:cubicBezTo>
                    <a:pt x="1597" y="3664"/>
                    <a:pt x="1844" y="4280"/>
                    <a:pt x="1982" y="4280"/>
                  </a:cubicBezTo>
                  <a:cubicBezTo>
                    <a:pt x="1989" y="4280"/>
                    <a:pt x="1996" y="4279"/>
                    <a:pt x="2002" y="4276"/>
                  </a:cubicBezTo>
                  <a:cubicBezTo>
                    <a:pt x="2202" y="4142"/>
                    <a:pt x="2602" y="3608"/>
                    <a:pt x="3003" y="3608"/>
                  </a:cubicBezTo>
                  <a:cubicBezTo>
                    <a:pt x="3203" y="3608"/>
                    <a:pt x="3336" y="3642"/>
                    <a:pt x="3436" y="3675"/>
                  </a:cubicBezTo>
                  <a:cubicBezTo>
                    <a:pt x="3454" y="3681"/>
                    <a:pt x="3469" y="3684"/>
                    <a:pt x="3482" y="3684"/>
                  </a:cubicBezTo>
                  <a:cubicBezTo>
                    <a:pt x="3547" y="3684"/>
                    <a:pt x="3570" y="3619"/>
                    <a:pt x="3570" y="3508"/>
                  </a:cubicBezTo>
                  <a:cubicBezTo>
                    <a:pt x="3503" y="3242"/>
                    <a:pt x="3436" y="2908"/>
                    <a:pt x="3737" y="2741"/>
                  </a:cubicBezTo>
                  <a:cubicBezTo>
                    <a:pt x="3937" y="2641"/>
                    <a:pt x="4170" y="2541"/>
                    <a:pt x="4270" y="2508"/>
                  </a:cubicBezTo>
                  <a:cubicBezTo>
                    <a:pt x="4370" y="2474"/>
                    <a:pt x="4404" y="2374"/>
                    <a:pt x="4337" y="2341"/>
                  </a:cubicBezTo>
                  <a:cubicBezTo>
                    <a:pt x="4037" y="2141"/>
                    <a:pt x="3436" y="1740"/>
                    <a:pt x="3436" y="1340"/>
                  </a:cubicBezTo>
                  <a:lnTo>
                    <a:pt x="3436" y="1207"/>
                  </a:lnTo>
                  <a:cubicBezTo>
                    <a:pt x="3436" y="973"/>
                    <a:pt x="3436" y="773"/>
                    <a:pt x="3503" y="640"/>
                  </a:cubicBezTo>
                  <a:cubicBezTo>
                    <a:pt x="3503" y="565"/>
                    <a:pt x="3447" y="527"/>
                    <a:pt x="3405" y="527"/>
                  </a:cubicBezTo>
                  <a:cubicBezTo>
                    <a:pt x="3391" y="527"/>
                    <a:pt x="3378" y="531"/>
                    <a:pt x="3370" y="540"/>
                  </a:cubicBezTo>
                  <a:cubicBezTo>
                    <a:pt x="3213" y="618"/>
                    <a:pt x="3010" y="708"/>
                    <a:pt x="2829" y="708"/>
                  </a:cubicBezTo>
                  <a:cubicBezTo>
                    <a:pt x="2702" y="708"/>
                    <a:pt x="2585" y="664"/>
                    <a:pt x="2502" y="540"/>
                  </a:cubicBezTo>
                  <a:cubicBezTo>
                    <a:pt x="2336" y="339"/>
                    <a:pt x="2202" y="173"/>
                    <a:pt x="2169" y="39"/>
                  </a:cubicBezTo>
                  <a:cubicBezTo>
                    <a:pt x="2130" y="20"/>
                    <a:pt x="2092" y="1"/>
                    <a:pt x="2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9"/>
            <p:cNvSpPr/>
            <p:nvPr/>
          </p:nvSpPr>
          <p:spPr>
            <a:xfrm rot="-5400000">
              <a:off x="7629069" y="2565224"/>
              <a:ext cx="102147" cy="104949"/>
            </a:xfrm>
            <a:custGeom>
              <a:avLst/>
              <a:gdLst/>
              <a:ahLst/>
              <a:cxnLst/>
              <a:rect l="l" t="t" r="r" b="b"/>
              <a:pathLst>
                <a:path w="3136" h="3222" extrusionOk="0">
                  <a:moveTo>
                    <a:pt x="1489" y="1"/>
                  </a:moveTo>
                  <a:cubicBezTo>
                    <a:pt x="1468" y="1"/>
                    <a:pt x="1451" y="17"/>
                    <a:pt x="1435" y="51"/>
                  </a:cubicBezTo>
                  <a:cubicBezTo>
                    <a:pt x="1347" y="197"/>
                    <a:pt x="1233" y="396"/>
                    <a:pt x="1025" y="396"/>
                  </a:cubicBezTo>
                  <a:cubicBezTo>
                    <a:pt x="996" y="396"/>
                    <a:pt x="966" y="392"/>
                    <a:pt x="934" y="384"/>
                  </a:cubicBezTo>
                  <a:cubicBezTo>
                    <a:pt x="801" y="317"/>
                    <a:pt x="701" y="251"/>
                    <a:pt x="567" y="217"/>
                  </a:cubicBezTo>
                  <a:cubicBezTo>
                    <a:pt x="534" y="217"/>
                    <a:pt x="467" y="251"/>
                    <a:pt x="467" y="284"/>
                  </a:cubicBezTo>
                  <a:lnTo>
                    <a:pt x="467" y="317"/>
                  </a:lnTo>
                  <a:cubicBezTo>
                    <a:pt x="601" y="518"/>
                    <a:pt x="734" y="718"/>
                    <a:pt x="601" y="885"/>
                  </a:cubicBezTo>
                  <a:cubicBezTo>
                    <a:pt x="467" y="1085"/>
                    <a:pt x="267" y="1118"/>
                    <a:pt x="100" y="1151"/>
                  </a:cubicBezTo>
                  <a:cubicBezTo>
                    <a:pt x="0" y="1151"/>
                    <a:pt x="0" y="1251"/>
                    <a:pt x="67" y="1285"/>
                  </a:cubicBezTo>
                  <a:cubicBezTo>
                    <a:pt x="267" y="1452"/>
                    <a:pt x="567" y="1752"/>
                    <a:pt x="234" y="2119"/>
                  </a:cubicBezTo>
                  <a:cubicBezTo>
                    <a:pt x="201" y="2185"/>
                    <a:pt x="234" y="2252"/>
                    <a:pt x="267" y="2252"/>
                  </a:cubicBezTo>
                  <a:cubicBezTo>
                    <a:pt x="326" y="2252"/>
                    <a:pt x="388" y="2248"/>
                    <a:pt x="453" y="2248"/>
                  </a:cubicBezTo>
                  <a:cubicBezTo>
                    <a:pt x="649" y="2248"/>
                    <a:pt x="868" y="2286"/>
                    <a:pt x="1068" y="2586"/>
                  </a:cubicBezTo>
                  <a:cubicBezTo>
                    <a:pt x="1132" y="2747"/>
                    <a:pt x="1322" y="3221"/>
                    <a:pt x="1425" y="3221"/>
                  </a:cubicBezTo>
                  <a:cubicBezTo>
                    <a:pt x="1428" y="3221"/>
                    <a:pt x="1432" y="3221"/>
                    <a:pt x="1435" y="3220"/>
                  </a:cubicBezTo>
                  <a:cubicBezTo>
                    <a:pt x="1602" y="3119"/>
                    <a:pt x="1902" y="2719"/>
                    <a:pt x="2169" y="2719"/>
                  </a:cubicBezTo>
                  <a:cubicBezTo>
                    <a:pt x="2302" y="2719"/>
                    <a:pt x="2435" y="2719"/>
                    <a:pt x="2502" y="2753"/>
                  </a:cubicBezTo>
                  <a:cubicBezTo>
                    <a:pt x="2569" y="2753"/>
                    <a:pt x="2602" y="2719"/>
                    <a:pt x="2569" y="2552"/>
                  </a:cubicBezTo>
                  <a:cubicBezTo>
                    <a:pt x="2502" y="2386"/>
                    <a:pt x="2469" y="2119"/>
                    <a:pt x="2669" y="1985"/>
                  </a:cubicBezTo>
                  <a:cubicBezTo>
                    <a:pt x="2836" y="1919"/>
                    <a:pt x="3003" y="1885"/>
                    <a:pt x="3103" y="1819"/>
                  </a:cubicBezTo>
                  <a:cubicBezTo>
                    <a:pt x="3136" y="1785"/>
                    <a:pt x="3136" y="1752"/>
                    <a:pt x="3103" y="1718"/>
                  </a:cubicBezTo>
                  <a:cubicBezTo>
                    <a:pt x="2902" y="1585"/>
                    <a:pt x="2469" y="1285"/>
                    <a:pt x="2469" y="985"/>
                  </a:cubicBezTo>
                  <a:lnTo>
                    <a:pt x="2469" y="918"/>
                  </a:lnTo>
                  <a:cubicBezTo>
                    <a:pt x="2469" y="751"/>
                    <a:pt x="2502" y="584"/>
                    <a:pt x="2502" y="484"/>
                  </a:cubicBezTo>
                  <a:cubicBezTo>
                    <a:pt x="2502" y="435"/>
                    <a:pt x="2484" y="404"/>
                    <a:pt x="2462" y="404"/>
                  </a:cubicBezTo>
                  <a:cubicBezTo>
                    <a:pt x="2453" y="404"/>
                    <a:pt x="2444" y="409"/>
                    <a:pt x="2435" y="418"/>
                  </a:cubicBezTo>
                  <a:cubicBezTo>
                    <a:pt x="2344" y="491"/>
                    <a:pt x="2212" y="544"/>
                    <a:pt x="2085" y="544"/>
                  </a:cubicBezTo>
                  <a:cubicBezTo>
                    <a:pt x="1979" y="544"/>
                    <a:pt x="1877" y="508"/>
                    <a:pt x="1802" y="418"/>
                  </a:cubicBezTo>
                  <a:cubicBezTo>
                    <a:pt x="1668" y="251"/>
                    <a:pt x="1602" y="117"/>
                    <a:pt x="1568" y="51"/>
                  </a:cubicBezTo>
                  <a:cubicBezTo>
                    <a:pt x="1535" y="17"/>
                    <a:pt x="1510" y="1"/>
                    <a:pt x="1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9"/>
            <p:cNvSpPr/>
            <p:nvPr/>
          </p:nvSpPr>
          <p:spPr>
            <a:xfrm rot="-5400000">
              <a:off x="7527326" y="1937611"/>
              <a:ext cx="102180" cy="104102"/>
            </a:xfrm>
            <a:custGeom>
              <a:avLst/>
              <a:gdLst/>
              <a:ahLst/>
              <a:cxnLst/>
              <a:rect l="l" t="t" r="r" b="b"/>
              <a:pathLst>
                <a:path w="3137" h="3196" extrusionOk="0">
                  <a:moveTo>
                    <a:pt x="1485" y="0"/>
                  </a:moveTo>
                  <a:cubicBezTo>
                    <a:pt x="1469" y="0"/>
                    <a:pt x="1452" y="8"/>
                    <a:pt x="1435" y="25"/>
                  </a:cubicBezTo>
                  <a:cubicBezTo>
                    <a:pt x="1347" y="172"/>
                    <a:pt x="1207" y="370"/>
                    <a:pt x="1016" y="370"/>
                  </a:cubicBezTo>
                  <a:cubicBezTo>
                    <a:pt x="990" y="370"/>
                    <a:pt x="963" y="367"/>
                    <a:pt x="935" y="359"/>
                  </a:cubicBezTo>
                  <a:cubicBezTo>
                    <a:pt x="801" y="325"/>
                    <a:pt x="668" y="225"/>
                    <a:pt x="535" y="192"/>
                  </a:cubicBezTo>
                  <a:cubicBezTo>
                    <a:pt x="501" y="192"/>
                    <a:pt x="468" y="225"/>
                    <a:pt x="468" y="259"/>
                  </a:cubicBezTo>
                  <a:lnTo>
                    <a:pt x="468" y="325"/>
                  </a:lnTo>
                  <a:cubicBezTo>
                    <a:pt x="601" y="492"/>
                    <a:pt x="701" y="692"/>
                    <a:pt x="601" y="859"/>
                  </a:cubicBezTo>
                  <a:cubicBezTo>
                    <a:pt x="468" y="1059"/>
                    <a:pt x="268" y="1092"/>
                    <a:pt x="101" y="1159"/>
                  </a:cubicBezTo>
                  <a:cubicBezTo>
                    <a:pt x="1" y="1159"/>
                    <a:pt x="1" y="1226"/>
                    <a:pt x="34" y="1259"/>
                  </a:cubicBezTo>
                  <a:cubicBezTo>
                    <a:pt x="268" y="1426"/>
                    <a:pt x="535" y="1726"/>
                    <a:pt x="201" y="2093"/>
                  </a:cubicBezTo>
                  <a:cubicBezTo>
                    <a:pt x="168" y="2160"/>
                    <a:pt x="201" y="2227"/>
                    <a:pt x="268" y="2227"/>
                  </a:cubicBezTo>
                  <a:cubicBezTo>
                    <a:pt x="326" y="2227"/>
                    <a:pt x="389" y="2222"/>
                    <a:pt x="453" y="2222"/>
                  </a:cubicBezTo>
                  <a:cubicBezTo>
                    <a:pt x="647" y="2222"/>
                    <a:pt x="860" y="2260"/>
                    <a:pt x="1035" y="2560"/>
                  </a:cubicBezTo>
                  <a:cubicBezTo>
                    <a:pt x="1132" y="2722"/>
                    <a:pt x="1322" y="3196"/>
                    <a:pt x="1425" y="3196"/>
                  </a:cubicBezTo>
                  <a:cubicBezTo>
                    <a:pt x="1429" y="3196"/>
                    <a:pt x="1432" y="3195"/>
                    <a:pt x="1435" y="3194"/>
                  </a:cubicBezTo>
                  <a:cubicBezTo>
                    <a:pt x="1602" y="3127"/>
                    <a:pt x="1869" y="2694"/>
                    <a:pt x="2169" y="2694"/>
                  </a:cubicBezTo>
                  <a:cubicBezTo>
                    <a:pt x="2302" y="2694"/>
                    <a:pt x="2436" y="2694"/>
                    <a:pt x="2503" y="2727"/>
                  </a:cubicBezTo>
                  <a:cubicBezTo>
                    <a:pt x="2536" y="2727"/>
                    <a:pt x="2603" y="2694"/>
                    <a:pt x="2536" y="2527"/>
                  </a:cubicBezTo>
                  <a:cubicBezTo>
                    <a:pt x="2503" y="2360"/>
                    <a:pt x="2469" y="2093"/>
                    <a:pt x="2669" y="1993"/>
                  </a:cubicBezTo>
                  <a:cubicBezTo>
                    <a:pt x="2836" y="1893"/>
                    <a:pt x="3003" y="1860"/>
                    <a:pt x="3103" y="1826"/>
                  </a:cubicBezTo>
                  <a:cubicBezTo>
                    <a:pt x="3136" y="1760"/>
                    <a:pt x="3136" y="1726"/>
                    <a:pt x="3103" y="1693"/>
                  </a:cubicBezTo>
                  <a:cubicBezTo>
                    <a:pt x="2870" y="1559"/>
                    <a:pt x="2469" y="1259"/>
                    <a:pt x="2469" y="992"/>
                  </a:cubicBezTo>
                  <a:lnTo>
                    <a:pt x="2469" y="892"/>
                  </a:lnTo>
                  <a:cubicBezTo>
                    <a:pt x="2469" y="726"/>
                    <a:pt x="2503" y="559"/>
                    <a:pt x="2503" y="492"/>
                  </a:cubicBezTo>
                  <a:cubicBezTo>
                    <a:pt x="2503" y="417"/>
                    <a:pt x="2484" y="379"/>
                    <a:pt x="2460" y="379"/>
                  </a:cubicBezTo>
                  <a:cubicBezTo>
                    <a:pt x="2453" y="379"/>
                    <a:pt x="2444" y="384"/>
                    <a:pt x="2436" y="392"/>
                  </a:cubicBezTo>
                  <a:cubicBezTo>
                    <a:pt x="2344" y="465"/>
                    <a:pt x="2213" y="518"/>
                    <a:pt x="2085" y="518"/>
                  </a:cubicBezTo>
                  <a:cubicBezTo>
                    <a:pt x="1980" y="518"/>
                    <a:pt x="1877" y="482"/>
                    <a:pt x="1802" y="392"/>
                  </a:cubicBezTo>
                  <a:cubicBezTo>
                    <a:pt x="1669" y="225"/>
                    <a:pt x="1602" y="92"/>
                    <a:pt x="1535" y="25"/>
                  </a:cubicBezTo>
                  <a:cubicBezTo>
                    <a:pt x="1519" y="8"/>
                    <a:pt x="1502"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9"/>
            <p:cNvSpPr/>
            <p:nvPr/>
          </p:nvSpPr>
          <p:spPr>
            <a:xfrm rot="-5400000">
              <a:off x="6809797" y="1956731"/>
              <a:ext cx="76089" cy="72344"/>
            </a:xfrm>
            <a:custGeom>
              <a:avLst/>
              <a:gdLst/>
              <a:ahLst/>
              <a:cxnLst/>
              <a:rect l="l" t="t" r="r" b="b"/>
              <a:pathLst>
                <a:path w="2336" h="2221" extrusionOk="0">
                  <a:moveTo>
                    <a:pt x="1055" y="0"/>
                  </a:moveTo>
                  <a:cubicBezTo>
                    <a:pt x="1042" y="0"/>
                    <a:pt x="1034" y="17"/>
                    <a:pt x="1034" y="50"/>
                  </a:cubicBezTo>
                  <a:cubicBezTo>
                    <a:pt x="1006" y="133"/>
                    <a:pt x="910" y="308"/>
                    <a:pt x="783" y="308"/>
                  </a:cubicBezTo>
                  <a:cubicBezTo>
                    <a:pt x="756" y="308"/>
                    <a:pt x="729" y="301"/>
                    <a:pt x="701" y="284"/>
                  </a:cubicBezTo>
                  <a:cubicBezTo>
                    <a:pt x="567" y="251"/>
                    <a:pt x="500" y="217"/>
                    <a:pt x="400" y="150"/>
                  </a:cubicBezTo>
                  <a:cubicBezTo>
                    <a:pt x="400" y="150"/>
                    <a:pt x="367" y="150"/>
                    <a:pt x="367" y="217"/>
                  </a:cubicBezTo>
                  <a:cubicBezTo>
                    <a:pt x="434" y="317"/>
                    <a:pt x="534" y="484"/>
                    <a:pt x="434" y="584"/>
                  </a:cubicBezTo>
                  <a:cubicBezTo>
                    <a:pt x="334" y="718"/>
                    <a:pt x="200" y="784"/>
                    <a:pt x="67" y="784"/>
                  </a:cubicBezTo>
                  <a:cubicBezTo>
                    <a:pt x="33" y="784"/>
                    <a:pt x="0" y="818"/>
                    <a:pt x="33" y="884"/>
                  </a:cubicBezTo>
                  <a:cubicBezTo>
                    <a:pt x="167" y="984"/>
                    <a:pt x="367" y="1185"/>
                    <a:pt x="167" y="1451"/>
                  </a:cubicBezTo>
                  <a:cubicBezTo>
                    <a:pt x="167" y="1485"/>
                    <a:pt x="167" y="1518"/>
                    <a:pt x="200" y="1518"/>
                  </a:cubicBezTo>
                  <a:cubicBezTo>
                    <a:pt x="231" y="1518"/>
                    <a:pt x="262" y="1517"/>
                    <a:pt x="294" y="1517"/>
                  </a:cubicBezTo>
                  <a:cubicBezTo>
                    <a:pt x="439" y="1517"/>
                    <a:pt x="597" y="1539"/>
                    <a:pt x="734" y="1785"/>
                  </a:cubicBezTo>
                  <a:cubicBezTo>
                    <a:pt x="797" y="1912"/>
                    <a:pt x="952" y="2221"/>
                    <a:pt x="995" y="2221"/>
                  </a:cubicBezTo>
                  <a:cubicBezTo>
                    <a:pt x="997" y="2221"/>
                    <a:pt x="999" y="2220"/>
                    <a:pt x="1001" y="2219"/>
                  </a:cubicBezTo>
                  <a:cubicBezTo>
                    <a:pt x="1134" y="2152"/>
                    <a:pt x="1334" y="1885"/>
                    <a:pt x="1534" y="1885"/>
                  </a:cubicBezTo>
                  <a:cubicBezTo>
                    <a:pt x="1668" y="1885"/>
                    <a:pt x="1735" y="1918"/>
                    <a:pt x="1801" y="1918"/>
                  </a:cubicBezTo>
                  <a:cubicBezTo>
                    <a:pt x="1809" y="1926"/>
                    <a:pt x="1815" y="1930"/>
                    <a:pt x="1821" y="1930"/>
                  </a:cubicBezTo>
                  <a:cubicBezTo>
                    <a:pt x="1838" y="1930"/>
                    <a:pt x="1850" y="1887"/>
                    <a:pt x="1901" y="1785"/>
                  </a:cubicBezTo>
                  <a:cubicBezTo>
                    <a:pt x="1868" y="1652"/>
                    <a:pt x="1835" y="1485"/>
                    <a:pt x="2001" y="1418"/>
                  </a:cubicBezTo>
                  <a:cubicBezTo>
                    <a:pt x="2135" y="1318"/>
                    <a:pt x="2202" y="1285"/>
                    <a:pt x="2268" y="1285"/>
                  </a:cubicBezTo>
                  <a:cubicBezTo>
                    <a:pt x="2335" y="1285"/>
                    <a:pt x="2335" y="1218"/>
                    <a:pt x="2268" y="1218"/>
                  </a:cubicBezTo>
                  <a:cubicBezTo>
                    <a:pt x="2102" y="1118"/>
                    <a:pt x="1835" y="918"/>
                    <a:pt x="1835" y="718"/>
                  </a:cubicBezTo>
                  <a:lnTo>
                    <a:pt x="1835" y="617"/>
                  </a:lnTo>
                  <a:cubicBezTo>
                    <a:pt x="1768" y="484"/>
                    <a:pt x="1835" y="417"/>
                    <a:pt x="1835" y="317"/>
                  </a:cubicBezTo>
                  <a:cubicBezTo>
                    <a:pt x="1835" y="284"/>
                    <a:pt x="1801" y="284"/>
                    <a:pt x="1735" y="284"/>
                  </a:cubicBezTo>
                  <a:cubicBezTo>
                    <a:pt x="1660" y="340"/>
                    <a:pt x="1564" y="385"/>
                    <a:pt x="1471" y="385"/>
                  </a:cubicBezTo>
                  <a:cubicBezTo>
                    <a:pt x="1398" y="385"/>
                    <a:pt x="1326" y="357"/>
                    <a:pt x="1268" y="284"/>
                  </a:cubicBezTo>
                  <a:cubicBezTo>
                    <a:pt x="1201" y="217"/>
                    <a:pt x="1168" y="84"/>
                    <a:pt x="1101" y="50"/>
                  </a:cubicBezTo>
                  <a:cubicBezTo>
                    <a:pt x="1084" y="17"/>
                    <a:pt x="1067" y="0"/>
                    <a:pt x="10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9"/>
            <p:cNvSpPr/>
            <p:nvPr/>
          </p:nvSpPr>
          <p:spPr>
            <a:xfrm rot="-5400000">
              <a:off x="6846263" y="2013781"/>
              <a:ext cx="977" cy="521"/>
            </a:xfrm>
            <a:custGeom>
              <a:avLst/>
              <a:gdLst/>
              <a:ahLst/>
              <a:cxnLst/>
              <a:rect l="l" t="t" r="r" b="b"/>
              <a:pathLst>
                <a:path w="30" h="16" extrusionOk="0">
                  <a:moveTo>
                    <a:pt x="8" y="1"/>
                  </a:moveTo>
                  <a:cubicBezTo>
                    <a:pt x="0" y="1"/>
                    <a:pt x="8" y="15"/>
                    <a:pt x="30" y="15"/>
                  </a:cubicBezTo>
                  <a:cubicBezTo>
                    <a:pt x="19" y="4"/>
                    <a:pt x="11" y="1"/>
                    <a:pt x="8" y="1"/>
                  </a:cubicBezTo>
                  <a:close/>
                </a:path>
              </a:pathLst>
            </a:custGeom>
            <a:solidFill>
              <a:srgbClr val="FF5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9"/>
            <p:cNvSpPr/>
            <p:nvPr/>
          </p:nvSpPr>
          <p:spPr>
            <a:xfrm rot="-5400000">
              <a:off x="7009147" y="2355823"/>
              <a:ext cx="76089" cy="71757"/>
            </a:xfrm>
            <a:custGeom>
              <a:avLst/>
              <a:gdLst/>
              <a:ahLst/>
              <a:cxnLst/>
              <a:rect l="l" t="t" r="r" b="b"/>
              <a:pathLst>
                <a:path w="2336" h="2203" extrusionOk="0">
                  <a:moveTo>
                    <a:pt x="1089" y="1"/>
                  </a:moveTo>
                  <a:cubicBezTo>
                    <a:pt x="1077" y="1"/>
                    <a:pt x="1068" y="9"/>
                    <a:pt x="1068" y="26"/>
                  </a:cubicBezTo>
                  <a:cubicBezTo>
                    <a:pt x="1011" y="141"/>
                    <a:pt x="928" y="306"/>
                    <a:pt x="800" y="306"/>
                  </a:cubicBezTo>
                  <a:cubicBezTo>
                    <a:pt x="779" y="306"/>
                    <a:pt x="758" y="302"/>
                    <a:pt x="735" y="293"/>
                  </a:cubicBezTo>
                  <a:cubicBezTo>
                    <a:pt x="601" y="259"/>
                    <a:pt x="501" y="193"/>
                    <a:pt x="435" y="159"/>
                  </a:cubicBezTo>
                  <a:cubicBezTo>
                    <a:pt x="435" y="159"/>
                    <a:pt x="401" y="159"/>
                    <a:pt x="401" y="193"/>
                  </a:cubicBezTo>
                  <a:cubicBezTo>
                    <a:pt x="468" y="326"/>
                    <a:pt x="568" y="493"/>
                    <a:pt x="468" y="593"/>
                  </a:cubicBezTo>
                  <a:cubicBezTo>
                    <a:pt x="335" y="693"/>
                    <a:pt x="234" y="793"/>
                    <a:pt x="101" y="793"/>
                  </a:cubicBezTo>
                  <a:cubicBezTo>
                    <a:pt x="68" y="793"/>
                    <a:pt x="1" y="826"/>
                    <a:pt x="68" y="860"/>
                  </a:cubicBezTo>
                  <a:cubicBezTo>
                    <a:pt x="168" y="993"/>
                    <a:pt x="401" y="1193"/>
                    <a:pt x="168" y="1460"/>
                  </a:cubicBezTo>
                  <a:cubicBezTo>
                    <a:pt x="168" y="1493"/>
                    <a:pt x="168" y="1527"/>
                    <a:pt x="234" y="1527"/>
                  </a:cubicBezTo>
                  <a:cubicBezTo>
                    <a:pt x="265" y="1527"/>
                    <a:pt x="296" y="1526"/>
                    <a:pt x="328" y="1526"/>
                  </a:cubicBezTo>
                  <a:cubicBezTo>
                    <a:pt x="473" y="1526"/>
                    <a:pt x="632" y="1548"/>
                    <a:pt x="768" y="1794"/>
                  </a:cubicBezTo>
                  <a:cubicBezTo>
                    <a:pt x="799" y="1915"/>
                    <a:pt x="940" y="2203"/>
                    <a:pt x="990" y="2203"/>
                  </a:cubicBezTo>
                  <a:cubicBezTo>
                    <a:pt x="995" y="2203"/>
                    <a:pt x="999" y="2200"/>
                    <a:pt x="1002" y="2194"/>
                  </a:cubicBezTo>
                  <a:cubicBezTo>
                    <a:pt x="1135" y="2161"/>
                    <a:pt x="1369" y="1860"/>
                    <a:pt x="1569" y="1860"/>
                  </a:cubicBezTo>
                  <a:cubicBezTo>
                    <a:pt x="1702" y="1860"/>
                    <a:pt x="1769" y="1927"/>
                    <a:pt x="1802" y="1927"/>
                  </a:cubicBezTo>
                  <a:cubicBezTo>
                    <a:pt x="1836" y="1927"/>
                    <a:pt x="1836" y="1860"/>
                    <a:pt x="1936" y="1794"/>
                  </a:cubicBezTo>
                  <a:cubicBezTo>
                    <a:pt x="1902" y="1660"/>
                    <a:pt x="1836" y="1493"/>
                    <a:pt x="2002" y="1427"/>
                  </a:cubicBezTo>
                  <a:cubicBezTo>
                    <a:pt x="2136" y="1327"/>
                    <a:pt x="2236" y="1293"/>
                    <a:pt x="2303" y="1293"/>
                  </a:cubicBezTo>
                  <a:cubicBezTo>
                    <a:pt x="2336" y="1293"/>
                    <a:pt x="2336" y="1193"/>
                    <a:pt x="2303" y="1193"/>
                  </a:cubicBezTo>
                  <a:cubicBezTo>
                    <a:pt x="2136" y="1127"/>
                    <a:pt x="1836" y="926"/>
                    <a:pt x="1836" y="693"/>
                  </a:cubicBezTo>
                  <a:lnTo>
                    <a:pt x="1836" y="626"/>
                  </a:lnTo>
                  <a:cubicBezTo>
                    <a:pt x="1802" y="493"/>
                    <a:pt x="1836" y="426"/>
                    <a:pt x="1836" y="326"/>
                  </a:cubicBezTo>
                  <a:cubicBezTo>
                    <a:pt x="1836" y="293"/>
                    <a:pt x="1802" y="293"/>
                    <a:pt x="1769" y="293"/>
                  </a:cubicBezTo>
                  <a:cubicBezTo>
                    <a:pt x="1689" y="332"/>
                    <a:pt x="1586" y="384"/>
                    <a:pt x="1488" y="384"/>
                  </a:cubicBezTo>
                  <a:cubicBezTo>
                    <a:pt x="1421" y="384"/>
                    <a:pt x="1356" y="360"/>
                    <a:pt x="1302" y="293"/>
                  </a:cubicBezTo>
                  <a:cubicBezTo>
                    <a:pt x="1235" y="193"/>
                    <a:pt x="1168" y="92"/>
                    <a:pt x="1135" y="26"/>
                  </a:cubicBezTo>
                  <a:cubicBezTo>
                    <a:pt x="1118" y="9"/>
                    <a:pt x="1102" y="1"/>
                    <a:pt x="10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9"/>
            <p:cNvSpPr/>
            <p:nvPr/>
          </p:nvSpPr>
          <p:spPr>
            <a:xfrm rot="-5400000">
              <a:off x="6835302" y="1478940"/>
              <a:ext cx="76089" cy="71757"/>
            </a:xfrm>
            <a:custGeom>
              <a:avLst/>
              <a:gdLst/>
              <a:ahLst/>
              <a:cxnLst/>
              <a:rect l="l" t="t" r="r" b="b"/>
              <a:pathLst>
                <a:path w="2336" h="2203" extrusionOk="0">
                  <a:moveTo>
                    <a:pt x="1055" y="1"/>
                  </a:moveTo>
                  <a:cubicBezTo>
                    <a:pt x="1043" y="1"/>
                    <a:pt x="1034" y="9"/>
                    <a:pt x="1034" y="26"/>
                  </a:cubicBezTo>
                  <a:cubicBezTo>
                    <a:pt x="1005" y="141"/>
                    <a:pt x="902" y="306"/>
                    <a:pt x="767" y="306"/>
                  </a:cubicBezTo>
                  <a:cubicBezTo>
                    <a:pt x="746" y="306"/>
                    <a:pt x="724" y="302"/>
                    <a:pt x="701" y="292"/>
                  </a:cubicBezTo>
                  <a:cubicBezTo>
                    <a:pt x="567" y="259"/>
                    <a:pt x="501" y="192"/>
                    <a:pt x="400" y="159"/>
                  </a:cubicBezTo>
                  <a:cubicBezTo>
                    <a:pt x="400" y="159"/>
                    <a:pt x="367" y="159"/>
                    <a:pt x="367" y="192"/>
                  </a:cubicBezTo>
                  <a:cubicBezTo>
                    <a:pt x="434" y="326"/>
                    <a:pt x="534" y="493"/>
                    <a:pt x="434" y="593"/>
                  </a:cubicBezTo>
                  <a:cubicBezTo>
                    <a:pt x="334" y="693"/>
                    <a:pt x="200" y="793"/>
                    <a:pt x="67" y="793"/>
                  </a:cubicBezTo>
                  <a:cubicBezTo>
                    <a:pt x="34" y="793"/>
                    <a:pt x="0" y="826"/>
                    <a:pt x="34" y="860"/>
                  </a:cubicBezTo>
                  <a:cubicBezTo>
                    <a:pt x="167" y="993"/>
                    <a:pt x="367" y="1193"/>
                    <a:pt x="167" y="1460"/>
                  </a:cubicBezTo>
                  <a:cubicBezTo>
                    <a:pt x="167" y="1493"/>
                    <a:pt x="167" y="1527"/>
                    <a:pt x="200" y="1527"/>
                  </a:cubicBezTo>
                  <a:cubicBezTo>
                    <a:pt x="231" y="1527"/>
                    <a:pt x="262" y="1526"/>
                    <a:pt x="294" y="1526"/>
                  </a:cubicBezTo>
                  <a:cubicBezTo>
                    <a:pt x="439" y="1526"/>
                    <a:pt x="598" y="1548"/>
                    <a:pt x="734" y="1794"/>
                  </a:cubicBezTo>
                  <a:cubicBezTo>
                    <a:pt x="795" y="1915"/>
                    <a:pt x="911" y="2203"/>
                    <a:pt x="982" y="2203"/>
                  </a:cubicBezTo>
                  <a:cubicBezTo>
                    <a:pt x="988" y="2203"/>
                    <a:pt x="995" y="2200"/>
                    <a:pt x="1001" y="2194"/>
                  </a:cubicBezTo>
                  <a:cubicBezTo>
                    <a:pt x="1134" y="2160"/>
                    <a:pt x="1334" y="1860"/>
                    <a:pt x="1535" y="1860"/>
                  </a:cubicBezTo>
                  <a:cubicBezTo>
                    <a:pt x="1668" y="1860"/>
                    <a:pt x="1735" y="1927"/>
                    <a:pt x="1801" y="1927"/>
                  </a:cubicBezTo>
                  <a:cubicBezTo>
                    <a:pt x="1809" y="1935"/>
                    <a:pt x="1817" y="1939"/>
                    <a:pt x="1825" y="1939"/>
                  </a:cubicBezTo>
                  <a:cubicBezTo>
                    <a:pt x="1851" y="1939"/>
                    <a:pt x="1876" y="1895"/>
                    <a:pt x="1902" y="1794"/>
                  </a:cubicBezTo>
                  <a:cubicBezTo>
                    <a:pt x="1868" y="1660"/>
                    <a:pt x="1835" y="1493"/>
                    <a:pt x="2002" y="1427"/>
                  </a:cubicBezTo>
                  <a:cubicBezTo>
                    <a:pt x="2135" y="1327"/>
                    <a:pt x="2202" y="1293"/>
                    <a:pt x="2268" y="1293"/>
                  </a:cubicBezTo>
                  <a:cubicBezTo>
                    <a:pt x="2335" y="1293"/>
                    <a:pt x="2335" y="1193"/>
                    <a:pt x="2268" y="1193"/>
                  </a:cubicBezTo>
                  <a:cubicBezTo>
                    <a:pt x="2102" y="1126"/>
                    <a:pt x="1835" y="926"/>
                    <a:pt x="1835" y="693"/>
                  </a:cubicBezTo>
                  <a:lnTo>
                    <a:pt x="1835" y="626"/>
                  </a:lnTo>
                  <a:cubicBezTo>
                    <a:pt x="1768" y="493"/>
                    <a:pt x="1835" y="426"/>
                    <a:pt x="1835" y="326"/>
                  </a:cubicBezTo>
                  <a:cubicBezTo>
                    <a:pt x="1835" y="292"/>
                    <a:pt x="1768" y="292"/>
                    <a:pt x="1735" y="292"/>
                  </a:cubicBezTo>
                  <a:cubicBezTo>
                    <a:pt x="1655" y="332"/>
                    <a:pt x="1552" y="384"/>
                    <a:pt x="1454" y="384"/>
                  </a:cubicBezTo>
                  <a:cubicBezTo>
                    <a:pt x="1387" y="384"/>
                    <a:pt x="1322" y="360"/>
                    <a:pt x="1268" y="292"/>
                  </a:cubicBezTo>
                  <a:cubicBezTo>
                    <a:pt x="1201" y="192"/>
                    <a:pt x="1168" y="92"/>
                    <a:pt x="1101" y="26"/>
                  </a:cubicBezTo>
                  <a:cubicBezTo>
                    <a:pt x="1084" y="9"/>
                    <a:pt x="1068"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9"/>
            <p:cNvSpPr/>
            <p:nvPr/>
          </p:nvSpPr>
          <p:spPr>
            <a:xfrm rot="-5400000">
              <a:off x="6613688" y="945692"/>
              <a:ext cx="68467" cy="63647"/>
            </a:xfrm>
            <a:custGeom>
              <a:avLst/>
              <a:gdLst/>
              <a:ahLst/>
              <a:cxnLst/>
              <a:rect l="l" t="t" r="r" b="b"/>
              <a:pathLst>
                <a:path w="2102" h="1954" extrusionOk="0">
                  <a:moveTo>
                    <a:pt x="959" y="0"/>
                  </a:moveTo>
                  <a:cubicBezTo>
                    <a:pt x="942" y="0"/>
                    <a:pt x="934" y="17"/>
                    <a:pt x="934" y="50"/>
                  </a:cubicBezTo>
                  <a:cubicBezTo>
                    <a:pt x="873" y="111"/>
                    <a:pt x="785" y="255"/>
                    <a:pt x="644" y="255"/>
                  </a:cubicBezTo>
                  <a:cubicBezTo>
                    <a:pt x="630" y="255"/>
                    <a:pt x="615" y="253"/>
                    <a:pt x="600" y="250"/>
                  </a:cubicBezTo>
                  <a:lnTo>
                    <a:pt x="367" y="117"/>
                  </a:lnTo>
                  <a:cubicBezTo>
                    <a:pt x="367" y="117"/>
                    <a:pt x="300" y="117"/>
                    <a:pt x="300" y="150"/>
                  </a:cubicBezTo>
                  <a:cubicBezTo>
                    <a:pt x="400" y="250"/>
                    <a:pt x="467" y="417"/>
                    <a:pt x="400" y="484"/>
                  </a:cubicBezTo>
                  <a:cubicBezTo>
                    <a:pt x="300" y="617"/>
                    <a:pt x="167" y="650"/>
                    <a:pt x="67" y="650"/>
                  </a:cubicBezTo>
                  <a:cubicBezTo>
                    <a:pt x="67" y="650"/>
                    <a:pt x="0" y="684"/>
                    <a:pt x="67" y="751"/>
                  </a:cubicBezTo>
                  <a:cubicBezTo>
                    <a:pt x="167" y="884"/>
                    <a:pt x="400" y="1051"/>
                    <a:pt x="167" y="1284"/>
                  </a:cubicBezTo>
                  <a:cubicBezTo>
                    <a:pt x="167" y="1318"/>
                    <a:pt x="167" y="1384"/>
                    <a:pt x="234" y="1384"/>
                  </a:cubicBezTo>
                  <a:cubicBezTo>
                    <a:pt x="289" y="1384"/>
                    <a:pt x="345" y="1377"/>
                    <a:pt x="400" y="1377"/>
                  </a:cubicBezTo>
                  <a:cubicBezTo>
                    <a:pt x="512" y="1377"/>
                    <a:pt x="623" y="1407"/>
                    <a:pt x="734" y="1584"/>
                  </a:cubicBezTo>
                  <a:cubicBezTo>
                    <a:pt x="797" y="1648"/>
                    <a:pt x="922" y="1954"/>
                    <a:pt x="962" y="1954"/>
                  </a:cubicBezTo>
                  <a:cubicBezTo>
                    <a:pt x="964" y="1954"/>
                    <a:pt x="966" y="1953"/>
                    <a:pt x="967" y="1951"/>
                  </a:cubicBezTo>
                  <a:cubicBezTo>
                    <a:pt x="1067" y="1885"/>
                    <a:pt x="1268" y="1618"/>
                    <a:pt x="1434" y="1618"/>
                  </a:cubicBezTo>
                  <a:cubicBezTo>
                    <a:pt x="1534" y="1618"/>
                    <a:pt x="1601" y="1651"/>
                    <a:pt x="1635" y="1651"/>
                  </a:cubicBezTo>
                  <a:cubicBezTo>
                    <a:pt x="1635" y="1673"/>
                    <a:pt x="1642" y="1681"/>
                    <a:pt x="1653" y="1681"/>
                  </a:cubicBezTo>
                  <a:cubicBezTo>
                    <a:pt x="1675" y="1681"/>
                    <a:pt x="1712" y="1651"/>
                    <a:pt x="1735" y="1651"/>
                  </a:cubicBezTo>
                  <a:cubicBezTo>
                    <a:pt x="1701" y="1584"/>
                    <a:pt x="1701" y="1418"/>
                    <a:pt x="1801" y="1318"/>
                  </a:cubicBezTo>
                  <a:cubicBezTo>
                    <a:pt x="1901" y="1251"/>
                    <a:pt x="2035" y="1218"/>
                    <a:pt x="2068" y="1218"/>
                  </a:cubicBezTo>
                  <a:cubicBezTo>
                    <a:pt x="2102" y="1151"/>
                    <a:pt x="2102" y="1117"/>
                    <a:pt x="2068" y="1117"/>
                  </a:cubicBezTo>
                  <a:cubicBezTo>
                    <a:pt x="1901" y="1051"/>
                    <a:pt x="1635" y="817"/>
                    <a:pt x="1635" y="650"/>
                  </a:cubicBezTo>
                  <a:lnTo>
                    <a:pt x="1635" y="584"/>
                  </a:lnTo>
                  <a:lnTo>
                    <a:pt x="1635" y="317"/>
                  </a:lnTo>
                  <a:cubicBezTo>
                    <a:pt x="1701" y="284"/>
                    <a:pt x="1635" y="284"/>
                    <a:pt x="1601" y="284"/>
                  </a:cubicBezTo>
                  <a:cubicBezTo>
                    <a:pt x="1530" y="337"/>
                    <a:pt x="1449" y="372"/>
                    <a:pt x="1374" y="372"/>
                  </a:cubicBezTo>
                  <a:cubicBezTo>
                    <a:pt x="1308" y="372"/>
                    <a:pt x="1247" y="346"/>
                    <a:pt x="1201" y="284"/>
                  </a:cubicBezTo>
                  <a:cubicBezTo>
                    <a:pt x="1101" y="150"/>
                    <a:pt x="1067" y="83"/>
                    <a:pt x="1034" y="50"/>
                  </a:cubicBezTo>
                  <a:cubicBezTo>
                    <a:pt x="1001" y="17"/>
                    <a:pt x="976" y="0"/>
                    <a:pt x="9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9"/>
            <p:cNvSpPr/>
            <p:nvPr/>
          </p:nvSpPr>
          <p:spPr>
            <a:xfrm rot="-5400000">
              <a:off x="6644763" y="995300"/>
              <a:ext cx="1954" cy="521"/>
            </a:xfrm>
            <a:custGeom>
              <a:avLst/>
              <a:gdLst/>
              <a:ahLst/>
              <a:cxnLst/>
              <a:rect l="l" t="t" r="r" b="b"/>
              <a:pathLst>
                <a:path w="60" h="16" extrusionOk="0">
                  <a:moveTo>
                    <a:pt x="45" y="1"/>
                  </a:moveTo>
                  <a:cubicBezTo>
                    <a:pt x="37" y="1"/>
                    <a:pt x="22" y="4"/>
                    <a:pt x="0" y="15"/>
                  </a:cubicBezTo>
                  <a:cubicBezTo>
                    <a:pt x="45" y="15"/>
                    <a:pt x="59" y="1"/>
                    <a:pt x="45" y="1"/>
                  </a:cubicBezTo>
                  <a:close/>
                </a:path>
              </a:pathLst>
            </a:custGeom>
            <a:solidFill>
              <a:srgbClr val="FF5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9"/>
            <p:cNvSpPr/>
            <p:nvPr/>
          </p:nvSpPr>
          <p:spPr>
            <a:xfrm rot="-5400000">
              <a:off x="6637809" y="978573"/>
              <a:ext cx="3290" cy="2215"/>
            </a:xfrm>
            <a:custGeom>
              <a:avLst/>
              <a:gdLst/>
              <a:ahLst/>
              <a:cxnLst/>
              <a:rect l="l" t="t" r="r" b="b"/>
              <a:pathLst>
                <a:path w="101" h="68" extrusionOk="0">
                  <a:moveTo>
                    <a:pt x="100" y="68"/>
                  </a:moveTo>
                  <a:cubicBezTo>
                    <a:pt x="33" y="68"/>
                    <a:pt x="33" y="68"/>
                    <a:pt x="100" y="68"/>
                  </a:cubicBezTo>
                  <a:cubicBezTo>
                    <a:pt x="0" y="1"/>
                    <a:pt x="0" y="1"/>
                    <a:pt x="100" y="68"/>
                  </a:cubicBezTo>
                  <a:cubicBezTo>
                    <a:pt x="33" y="1"/>
                    <a:pt x="33" y="1"/>
                    <a:pt x="100" y="68"/>
                  </a:cubicBezTo>
                  <a:cubicBezTo>
                    <a:pt x="100" y="1"/>
                    <a:pt x="100" y="1"/>
                    <a:pt x="100" y="68"/>
                  </a:cubicBezTo>
                  <a:close/>
                </a:path>
              </a:pathLst>
            </a:custGeom>
            <a:solidFill>
              <a:srgbClr val="FF9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9"/>
            <p:cNvSpPr/>
            <p:nvPr/>
          </p:nvSpPr>
          <p:spPr>
            <a:xfrm rot="-5400000">
              <a:off x="6641766" y="557675"/>
              <a:ext cx="51074" cy="59543"/>
            </a:xfrm>
            <a:custGeom>
              <a:avLst/>
              <a:gdLst/>
              <a:ahLst/>
              <a:cxnLst/>
              <a:rect l="l" t="t" r="r" b="b"/>
              <a:pathLst>
                <a:path w="1568" h="1828" extrusionOk="0">
                  <a:moveTo>
                    <a:pt x="817" y="1"/>
                  </a:moveTo>
                  <a:cubicBezTo>
                    <a:pt x="809" y="1"/>
                    <a:pt x="801" y="9"/>
                    <a:pt x="801" y="26"/>
                  </a:cubicBezTo>
                  <a:cubicBezTo>
                    <a:pt x="801" y="159"/>
                    <a:pt x="734" y="293"/>
                    <a:pt x="667" y="326"/>
                  </a:cubicBezTo>
                  <a:cubicBezTo>
                    <a:pt x="534" y="326"/>
                    <a:pt x="400" y="293"/>
                    <a:pt x="334" y="259"/>
                  </a:cubicBezTo>
                  <a:cubicBezTo>
                    <a:pt x="334" y="259"/>
                    <a:pt x="300" y="259"/>
                    <a:pt x="300" y="293"/>
                  </a:cubicBezTo>
                  <a:cubicBezTo>
                    <a:pt x="300" y="426"/>
                    <a:pt x="334" y="660"/>
                    <a:pt x="34" y="726"/>
                  </a:cubicBezTo>
                  <a:cubicBezTo>
                    <a:pt x="34" y="760"/>
                    <a:pt x="0" y="793"/>
                    <a:pt x="34" y="793"/>
                  </a:cubicBezTo>
                  <a:cubicBezTo>
                    <a:pt x="167" y="860"/>
                    <a:pt x="300" y="960"/>
                    <a:pt x="234" y="1227"/>
                  </a:cubicBezTo>
                  <a:cubicBezTo>
                    <a:pt x="234" y="1327"/>
                    <a:pt x="167" y="1627"/>
                    <a:pt x="200" y="1627"/>
                  </a:cubicBezTo>
                  <a:cubicBezTo>
                    <a:pt x="257" y="1627"/>
                    <a:pt x="369" y="1605"/>
                    <a:pt x="479" y="1605"/>
                  </a:cubicBezTo>
                  <a:cubicBezTo>
                    <a:pt x="562" y="1605"/>
                    <a:pt x="643" y="1617"/>
                    <a:pt x="701" y="1660"/>
                  </a:cubicBezTo>
                  <a:cubicBezTo>
                    <a:pt x="734" y="1760"/>
                    <a:pt x="801" y="1794"/>
                    <a:pt x="834" y="1827"/>
                  </a:cubicBezTo>
                  <a:cubicBezTo>
                    <a:pt x="834" y="1827"/>
                    <a:pt x="867" y="1827"/>
                    <a:pt x="801" y="1760"/>
                  </a:cubicBezTo>
                  <a:cubicBezTo>
                    <a:pt x="830" y="1674"/>
                    <a:pt x="884" y="1587"/>
                    <a:pt x="984" y="1587"/>
                  </a:cubicBezTo>
                  <a:cubicBezTo>
                    <a:pt x="1000" y="1587"/>
                    <a:pt x="1016" y="1589"/>
                    <a:pt x="1034" y="1594"/>
                  </a:cubicBezTo>
                  <a:cubicBezTo>
                    <a:pt x="1168" y="1627"/>
                    <a:pt x="1234" y="1627"/>
                    <a:pt x="1301" y="1660"/>
                  </a:cubicBezTo>
                  <a:cubicBezTo>
                    <a:pt x="1334" y="1660"/>
                    <a:pt x="1334" y="1660"/>
                    <a:pt x="1334" y="1627"/>
                  </a:cubicBezTo>
                  <a:cubicBezTo>
                    <a:pt x="1301" y="1494"/>
                    <a:pt x="1234" y="1227"/>
                    <a:pt x="1334" y="1093"/>
                  </a:cubicBezTo>
                  <a:lnTo>
                    <a:pt x="1368" y="1060"/>
                  </a:lnTo>
                  <a:lnTo>
                    <a:pt x="1535" y="893"/>
                  </a:lnTo>
                  <a:cubicBezTo>
                    <a:pt x="1568" y="893"/>
                    <a:pt x="1568" y="826"/>
                    <a:pt x="1535" y="826"/>
                  </a:cubicBezTo>
                  <a:cubicBezTo>
                    <a:pt x="1468" y="793"/>
                    <a:pt x="1301" y="760"/>
                    <a:pt x="1301" y="593"/>
                  </a:cubicBezTo>
                  <a:cubicBezTo>
                    <a:pt x="1301" y="459"/>
                    <a:pt x="1334" y="393"/>
                    <a:pt x="1334" y="326"/>
                  </a:cubicBezTo>
                  <a:cubicBezTo>
                    <a:pt x="1334" y="293"/>
                    <a:pt x="1334" y="293"/>
                    <a:pt x="1301" y="293"/>
                  </a:cubicBezTo>
                  <a:cubicBezTo>
                    <a:pt x="1246" y="311"/>
                    <a:pt x="1172" y="339"/>
                    <a:pt x="1104" y="339"/>
                  </a:cubicBezTo>
                  <a:cubicBezTo>
                    <a:pt x="1048" y="339"/>
                    <a:pt x="998" y="320"/>
                    <a:pt x="968" y="259"/>
                  </a:cubicBezTo>
                  <a:cubicBezTo>
                    <a:pt x="901" y="159"/>
                    <a:pt x="867" y="93"/>
                    <a:pt x="834" y="26"/>
                  </a:cubicBezTo>
                  <a:cubicBezTo>
                    <a:pt x="834" y="9"/>
                    <a:pt x="826" y="1"/>
                    <a:pt x="8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9"/>
            <p:cNvSpPr/>
            <p:nvPr/>
          </p:nvSpPr>
          <p:spPr>
            <a:xfrm rot="-5400000">
              <a:off x="6657809" y="596777"/>
              <a:ext cx="749" cy="521"/>
            </a:xfrm>
            <a:custGeom>
              <a:avLst/>
              <a:gdLst/>
              <a:ahLst/>
              <a:cxnLst/>
              <a:rect l="l" t="t" r="r" b="b"/>
              <a:pathLst>
                <a:path w="23" h="16" extrusionOk="0">
                  <a:moveTo>
                    <a:pt x="23" y="0"/>
                  </a:moveTo>
                  <a:cubicBezTo>
                    <a:pt x="0" y="0"/>
                    <a:pt x="8" y="15"/>
                    <a:pt x="15" y="15"/>
                  </a:cubicBezTo>
                  <a:cubicBezTo>
                    <a:pt x="19" y="15"/>
                    <a:pt x="23" y="11"/>
                    <a:pt x="23" y="0"/>
                  </a:cubicBezTo>
                  <a:close/>
                </a:path>
              </a:pathLst>
            </a:custGeom>
            <a:solidFill>
              <a:srgbClr val="FF5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9"/>
            <p:cNvSpPr/>
            <p:nvPr/>
          </p:nvSpPr>
          <p:spPr>
            <a:xfrm rot="-5400000">
              <a:off x="6699894" y="190977"/>
              <a:ext cx="52181" cy="59510"/>
            </a:xfrm>
            <a:custGeom>
              <a:avLst/>
              <a:gdLst/>
              <a:ahLst/>
              <a:cxnLst/>
              <a:rect l="l" t="t" r="r" b="b"/>
              <a:pathLst>
                <a:path w="1602" h="1827" extrusionOk="0">
                  <a:moveTo>
                    <a:pt x="818" y="0"/>
                  </a:moveTo>
                  <a:cubicBezTo>
                    <a:pt x="809" y="0"/>
                    <a:pt x="801" y="8"/>
                    <a:pt x="801" y="25"/>
                  </a:cubicBezTo>
                  <a:cubicBezTo>
                    <a:pt x="801" y="159"/>
                    <a:pt x="768" y="292"/>
                    <a:pt x="668" y="325"/>
                  </a:cubicBezTo>
                  <a:cubicBezTo>
                    <a:pt x="568" y="325"/>
                    <a:pt x="434" y="292"/>
                    <a:pt x="334" y="259"/>
                  </a:cubicBezTo>
                  <a:cubicBezTo>
                    <a:pt x="334" y="259"/>
                    <a:pt x="301" y="259"/>
                    <a:pt x="301" y="292"/>
                  </a:cubicBezTo>
                  <a:cubicBezTo>
                    <a:pt x="301" y="425"/>
                    <a:pt x="334" y="659"/>
                    <a:pt x="67" y="692"/>
                  </a:cubicBezTo>
                  <a:cubicBezTo>
                    <a:pt x="67" y="759"/>
                    <a:pt x="1" y="792"/>
                    <a:pt x="67" y="792"/>
                  </a:cubicBezTo>
                  <a:cubicBezTo>
                    <a:pt x="167" y="859"/>
                    <a:pt x="301" y="959"/>
                    <a:pt x="267" y="1193"/>
                  </a:cubicBezTo>
                  <a:cubicBezTo>
                    <a:pt x="267" y="1326"/>
                    <a:pt x="167" y="1626"/>
                    <a:pt x="234" y="1626"/>
                  </a:cubicBezTo>
                  <a:cubicBezTo>
                    <a:pt x="274" y="1626"/>
                    <a:pt x="398" y="1590"/>
                    <a:pt x="520" y="1590"/>
                  </a:cubicBezTo>
                  <a:cubicBezTo>
                    <a:pt x="601" y="1590"/>
                    <a:pt x="681" y="1606"/>
                    <a:pt x="734" y="1660"/>
                  </a:cubicBezTo>
                  <a:cubicBezTo>
                    <a:pt x="768" y="1760"/>
                    <a:pt x="801" y="1793"/>
                    <a:pt x="834" y="1826"/>
                  </a:cubicBezTo>
                  <a:cubicBezTo>
                    <a:pt x="834" y="1826"/>
                    <a:pt x="901" y="1826"/>
                    <a:pt x="801" y="1760"/>
                  </a:cubicBezTo>
                  <a:cubicBezTo>
                    <a:pt x="828" y="1678"/>
                    <a:pt x="899" y="1575"/>
                    <a:pt x="997" y="1575"/>
                  </a:cubicBezTo>
                  <a:cubicBezTo>
                    <a:pt x="1019" y="1575"/>
                    <a:pt x="1043" y="1580"/>
                    <a:pt x="1068" y="1593"/>
                  </a:cubicBezTo>
                  <a:cubicBezTo>
                    <a:pt x="1168" y="1626"/>
                    <a:pt x="1268" y="1626"/>
                    <a:pt x="1301" y="1660"/>
                  </a:cubicBezTo>
                  <a:cubicBezTo>
                    <a:pt x="1335" y="1660"/>
                    <a:pt x="1335" y="1660"/>
                    <a:pt x="1335" y="1626"/>
                  </a:cubicBezTo>
                  <a:cubicBezTo>
                    <a:pt x="1301" y="1493"/>
                    <a:pt x="1268" y="1193"/>
                    <a:pt x="1335" y="1093"/>
                  </a:cubicBezTo>
                  <a:lnTo>
                    <a:pt x="1402" y="1026"/>
                  </a:lnTo>
                  <a:lnTo>
                    <a:pt x="1568" y="859"/>
                  </a:lnTo>
                  <a:cubicBezTo>
                    <a:pt x="1602" y="859"/>
                    <a:pt x="1602" y="826"/>
                    <a:pt x="1568" y="826"/>
                  </a:cubicBezTo>
                  <a:cubicBezTo>
                    <a:pt x="1468" y="792"/>
                    <a:pt x="1301" y="759"/>
                    <a:pt x="1301" y="592"/>
                  </a:cubicBezTo>
                  <a:cubicBezTo>
                    <a:pt x="1301" y="459"/>
                    <a:pt x="1335" y="359"/>
                    <a:pt x="1335" y="325"/>
                  </a:cubicBezTo>
                  <a:cubicBezTo>
                    <a:pt x="1335" y="292"/>
                    <a:pt x="1335" y="292"/>
                    <a:pt x="1301" y="292"/>
                  </a:cubicBezTo>
                  <a:cubicBezTo>
                    <a:pt x="1268" y="309"/>
                    <a:pt x="1210" y="325"/>
                    <a:pt x="1147" y="325"/>
                  </a:cubicBezTo>
                  <a:cubicBezTo>
                    <a:pt x="1085" y="325"/>
                    <a:pt x="1018" y="309"/>
                    <a:pt x="968" y="259"/>
                  </a:cubicBezTo>
                  <a:cubicBezTo>
                    <a:pt x="935" y="159"/>
                    <a:pt x="901" y="92"/>
                    <a:pt x="834" y="25"/>
                  </a:cubicBezTo>
                  <a:cubicBezTo>
                    <a:pt x="834" y="8"/>
                    <a:pt x="826" y="0"/>
                    <a:pt x="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9"/>
            <p:cNvSpPr/>
            <p:nvPr/>
          </p:nvSpPr>
          <p:spPr>
            <a:xfrm rot="-5400000">
              <a:off x="6275331" y="125471"/>
              <a:ext cx="52214" cy="60129"/>
            </a:xfrm>
            <a:custGeom>
              <a:avLst/>
              <a:gdLst/>
              <a:ahLst/>
              <a:cxnLst/>
              <a:rect l="l" t="t" r="r" b="b"/>
              <a:pathLst>
                <a:path w="1603" h="1846" extrusionOk="0">
                  <a:moveTo>
                    <a:pt x="818" y="0"/>
                  </a:moveTo>
                  <a:cubicBezTo>
                    <a:pt x="810" y="0"/>
                    <a:pt x="802" y="9"/>
                    <a:pt x="802" y="25"/>
                  </a:cubicBezTo>
                  <a:cubicBezTo>
                    <a:pt x="802" y="159"/>
                    <a:pt x="768" y="259"/>
                    <a:pt x="668" y="326"/>
                  </a:cubicBezTo>
                  <a:cubicBezTo>
                    <a:pt x="568" y="326"/>
                    <a:pt x="435" y="292"/>
                    <a:pt x="335" y="226"/>
                  </a:cubicBezTo>
                  <a:cubicBezTo>
                    <a:pt x="335" y="226"/>
                    <a:pt x="301" y="226"/>
                    <a:pt x="301" y="292"/>
                  </a:cubicBezTo>
                  <a:cubicBezTo>
                    <a:pt x="301" y="392"/>
                    <a:pt x="335" y="659"/>
                    <a:pt x="68" y="693"/>
                  </a:cubicBezTo>
                  <a:cubicBezTo>
                    <a:pt x="68" y="726"/>
                    <a:pt x="1" y="793"/>
                    <a:pt x="68" y="793"/>
                  </a:cubicBezTo>
                  <a:cubicBezTo>
                    <a:pt x="168" y="859"/>
                    <a:pt x="301" y="926"/>
                    <a:pt x="268" y="1193"/>
                  </a:cubicBezTo>
                  <a:cubicBezTo>
                    <a:pt x="268" y="1326"/>
                    <a:pt x="168" y="1627"/>
                    <a:pt x="234" y="1627"/>
                  </a:cubicBezTo>
                  <a:cubicBezTo>
                    <a:pt x="274" y="1627"/>
                    <a:pt x="399" y="1591"/>
                    <a:pt x="520" y="1591"/>
                  </a:cubicBezTo>
                  <a:cubicBezTo>
                    <a:pt x="601" y="1591"/>
                    <a:pt x="681" y="1607"/>
                    <a:pt x="735" y="1660"/>
                  </a:cubicBezTo>
                  <a:cubicBezTo>
                    <a:pt x="768" y="1727"/>
                    <a:pt x="802" y="1760"/>
                    <a:pt x="835" y="1827"/>
                  </a:cubicBezTo>
                  <a:cubicBezTo>
                    <a:pt x="835" y="1838"/>
                    <a:pt x="842" y="1845"/>
                    <a:pt x="848" y="1845"/>
                  </a:cubicBezTo>
                  <a:cubicBezTo>
                    <a:pt x="861" y="1845"/>
                    <a:pt x="868" y="1816"/>
                    <a:pt x="802" y="1727"/>
                  </a:cubicBezTo>
                  <a:cubicBezTo>
                    <a:pt x="831" y="1667"/>
                    <a:pt x="914" y="1555"/>
                    <a:pt x="1026" y="1555"/>
                  </a:cubicBezTo>
                  <a:cubicBezTo>
                    <a:pt x="1040" y="1555"/>
                    <a:pt x="1054" y="1556"/>
                    <a:pt x="1068" y="1560"/>
                  </a:cubicBezTo>
                  <a:cubicBezTo>
                    <a:pt x="1168" y="1627"/>
                    <a:pt x="1269" y="1627"/>
                    <a:pt x="1302" y="1660"/>
                  </a:cubicBezTo>
                  <a:cubicBezTo>
                    <a:pt x="1335" y="1660"/>
                    <a:pt x="1335" y="1660"/>
                    <a:pt x="1335" y="1627"/>
                  </a:cubicBezTo>
                  <a:cubicBezTo>
                    <a:pt x="1302" y="1493"/>
                    <a:pt x="1269" y="1193"/>
                    <a:pt x="1335" y="1060"/>
                  </a:cubicBezTo>
                  <a:lnTo>
                    <a:pt x="1402" y="1026"/>
                  </a:lnTo>
                  <a:lnTo>
                    <a:pt x="1569" y="859"/>
                  </a:lnTo>
                  <a:cubicBezTo>
                    <a:pt x="1602" y="859"/>
                    <a:pt x="1602" y="826"/>
                    <a:pt x="1569" y="826"/>
                  </a:cubicBezTo>
                  <a:cubicBezTo>
                    <a:pt x="1469" y="793"/>
                    <a:pt x="1302" y="726"/>
                    <a:pt x="1302" y="559"/>
                  </a:cubicBezTo>
                  <a:cubicBezTo>
                    <a:pt x="1302" y="459"/>
                    <a:pt x="1335" y="359"/>
                    <a:pt x="1335" y="326"/>
                  </a:cubicBezTo>
                  <a:cubicBezTo>
                    <a:pt x="1335" y="292"/>
                    <a:pt x="1335" y="292"/>
                    <a:pt x="1302" y="292"/>
                  </a:cubicBezTo>
                  <a:cubicBezTo>
                    <a:pt x="1272" y="307"/>
                    <a:pt x="1222" y="322"/>
                    <a:pt x="1167" y="322"/>
                  </a:cubicBezTo>
                  <a:cubicBezTo>
                    <a:pt x="1099" y="322"/>
                    <a:pt x="1024" y="299"/>
                    <a:pt x="968" y="226"/>
                  </a:cubicBezTo>
                  <a:cubicBezTo>
                    <a:pt x="935" y="159"/>
                    <a:pt x="902" y="59"/>
                    <a:pt x="835" y="25"/>
                  </a:cubicBezTo>
                  <a:cubicBezTo>
                    <a:pt x="835" y="9"/>
                    <a:pt x="827" y="0"/>
                    <a:pt x="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9"/>
            <p:cNvSpPr/>
            <p:nvPr/>
          </p:nvSpPr>
          <p:spPr>
            <a:xfrm rot="-5400000">
              <a:off x="5964189" y="141367"/>
              <a:ext cx="52181" cy="60943"/>
            </a:xfrm>
            <a:custGeom>
              <a:avLst/>
              <a:gdLst/>
              <a:ahLst/>
              <a:cxnLst/>
              <a:rect l="l" t="t" r="r" b="b"/>
              <a:pathLst>
                <a:path w="1602" h="1871" extrusionOk="0">
                  <a:moveTo>
                    <a:pt x="818" y="0"/>
                  </a:moveTo>
                  <a:cubicBezTo>
                    <a:pt x="809" y="0"/>
                    <a:pt x="801" y="17"/>
                    <a:pt x="801" y="50"/>
                  </a:cubicBezTo>
                  <a:cubicBezTo>
                    <a:pt x="801" y="184"/>
                    <a:pt x="768" y="284"/>
                    <a:pt x="668" y="351"/>
                  </a:cubicBezTo>
                  <a:cubicBezTo>
                    <a:pt x="568" y="351"/>
                    <a:pt x="434" y="284"/>
                    <a:pt x="334" y="250"/>
                  </a:cubicBezTo>
                  <a:cubicBezTo>
                    <a:pt x="334" y="250"/>
                    <a:pt x="301" y="250"/>
                    <a:pt x="301" y="284"/>
                  </a:cubicBezTo>
                  <a:cubicBezTo>
                    <a:pt x="301" y="417"/>
                    <a:pt x="334" y="684"/>
                    <a:pt x="67" y="717"/>
                  </a:cubicBezTo>
                  <a:cubicBezTo>
                    <a:pt x="67" y="751"/>
                    <a:pt x="1" y="784"/>
                    <a:pt x="67" y="784"/>
                  </a:cubicBezTo>
                  <a:cubicBezTo>
                    <a:pt x="167" y="884"/>
                    <a:pt x="301" y="951"/>
                    <a:pt x="267" y="1218"/>
                  </a:cubicBezTo>
                  <a:cubicBezTo>
                    <a:pt x="267" y="1351"/>
                    <a:pt x="167" y="1618"/>
                    <a:pt x="234" y="1618"/>
                  </a:cubicBezTo>
                  <a:cubicBezTo>
                    <a:pt x="267" y="1618"/>
                    <a:pt x="359" y="1601"/>
                    <a:pt x="459" y="1601"/>
                  </a:cubicBezTo>
                  <a:cubicBezTo>
                    <a:pt x="559" y="1601"/>
                    <a:pt x="668" y="1618"/>
                    <a:pt x="734" y="1685"/>
                  </a:cubicBezTo>
                  <a:cubicBezTo>
                    <a:pt x="768" y="1752"/>
                    <a:pt x="801" y="1785"/>
                    <a:pt x="835" y="1852"/>
                  </a:cubicBezTo>
                  <a:cubicBezTo>
                    <a:pt x="835" y="1863"/>
                    <a:pt x="842" y="1870"/>
                    <a:pt x="848" y="1870"/>
                  </a:cubicBezTo>
                  <a:cubicBezTo>
                    <a:pt x="860" y="1870"/>
                    <a:pt x="868" y="1840"/>
                    <a:pt x="801" y="1752"/>
                  </a:cubicBezTo>
                  <a:cubicBezTo>
                    <a:pt x="831" y="1692"/>
                    <a:pt x="914" y="1579"/>
                    <a:pt x="1026" y="1579"/>
                  </a:cubicBezTo>
                  <a:cubicBezTo>
                    <a:pt x="1040" y="1579"/>
                    <a:pt x="1054" y="1581"/>
                    <a:pt x="1068" y="1585"/>
                  </a:cubicBezTo>
                  <a:cubicBezTo>
                    <a:pt x="1168" y="1618"/>
                    <a:pt x="1268" y="1618"/>
                    <a:pt x="1302" y="1685"/>
                  </a:cubicBezTo>
                  <a:cubicBezTo>
                    <a:pt x="1335" y="1685"/>
                    <a:pt x="1335" y="1685"/>
                    <a:pt x="1335" y="1618"/>
                  </a:cubicBezTo>
                  <a:cubicBezTo>
                    <a:pt x="1302" y="1518"/>
                    <a:pt x="1268" y="1218"/>
                    <a:pt x="1335" y="1084"/>
                  </a:cubicBezTo>
                  <a:lnTo>
                    <a:pt x="1402" y="1051"/>
                  </a:lnTo>
                  <a:lnTo>
                    <a:pt x="1568" y="884"/>
                  </a:lnTo>
                  <a:cubicBezTo>
                    <a:pt x="1602" y="884"/>
                    <a:pt x="1602" y="851"/>
                    <a:pt x="1568" y="851"/>
                  </a:cubicBezTo>
                  <a:cubicBezTo>
                    <a:pt x="1468" y="784"/>
                    <a:pt x="1302" y="751"/>
                    <a:pt x="1302" y="584"/>
                  </a:cubicBezTo>
                  <a:cubicBezTo>
                    <a:pt x="1302" y="451"/>
                    <a:pt x="1335" y="384"/>
                    <a:pt x="1335" y="351"/>
                  </a:cubicBezTo>
                  <a:cubicBezTo>
                    <a:pt x="1335" y="284"/>
                    <a:pt x="1335" y="284"/>
                    <a:pt x="1302" y="284"/>
                  </a:cubicBezTo>
                  <a:cubicBezTo>
                    <a:pt x="1268" y="317"/>
                    <a:pt x="1210" y="342"/>
                    <a:pt x="1147" y="342"/>
                  </a:cubicBezTo>
                  <a:cubicBezTo>
                    <a:pt x="1085" y="342"/>
                    <a:pt x="1018" y="317"/>
                    <a:pt x="968" y="250"/>
                  </a:cubicBezTo>
                  <a:cubicBezTo>
                    <a:pt x="935" y="184"/>
                    <a:pt x="901" y="84"/>
                    <a:pt x="835" y="50"/>
                  </a:cubicBezTo>
                  <a:cubicBezTo>
                    <a:pt x="835" y="17"/>
                    <a:pt x="826" y="0"/>
                    <a:pt x="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9"/>
            <p:cNvSpPr/>
            <p:nvPr/>
          </p:nvSpPr>
          <p:spPr>
            <a:xfrm rot="-5400000">
              <a:off x="6227236" y="284414"/>
              <a:ext cx="52181" cy="59543"/>
            </a:xfrm>
            <a:custGeom>
              <a:avLst/>
              <a:gdLst/>
              <a:ahLst/>
              <a:cxnLst/>
              <a:rect l="l" t="t" r="r" b="b"/>
              <a:pathLst>
                <a:path w="1602" h="1828" extrusionOk="0">
                  <a:moveTo>
                    <a:pt x="818" y="1"/>
                  </a:moveTo>
                  <a:cubicBezTo>
                    <a:pt x="810" y="1"/>
                    <a:pt x="801" y="9"/>
                    <a:pt x="801" y="26"/>
                  </a:cubicBezTo>
                  <a:cubicBezTo>
                    <a:pt x="801" y="159"/>
                    <a:pt x="768" y="293"/>
                    <a:pt x="668" y="326"/>
                  </a:cubicBezTo>
                  <a:cubicBezTo>
                    <a:pt x="535" y="326"/>
                    <a:pt x="434" y="293"/>
                    <a:pt x="334" y="226"/>
                  </a:cubicBezTo>
                  <a:cubicBezTo>
                    <a:pt x="334" y="226"/>
                    <a:pt x="301" y="226"/>
                    <a:pt x="301" y="293"/>
                  </a:cubicBezTo>
                  <a:cubicBezTo>
                    <a:pt x="301" y="426"/>
                    <a:pt x="334" y="660"/>
                    <a:pt x="34" y="693"/>
                  </a:cubicBezTo>
                  <a:cubicBezTo>
                    <a:pt x="34" y="726"/>
                    <a:pt x="1" y="793"/>
                    <a:pt x="34" y="793"/>
                  </a:cubicBezTo>
                  <a:cubicBezTo>
                    <a:pt x="168" y="860"/>
                    <a:pt x="301" y="960"/>
                    <a:pt x="268" y="1193"/>
                  </a:cubicBezTo>
                  <a:cubicBezTo>
                    <a:pt x="268" y="1327"/>
                    <a:pt x="168" y="1627"/>
                    <a:pt x="201" y="1627"/>
                  </a:cubicBezTo>
                  <a:cubicBezTo>
                    <a:pt x="261" y="1627"/>
                    <a:pt x="393" y="1591"/>
                    <a:pt x="511" y="1591"/>
                  </a:cubicBezTo>
                  <a:cubicBezTo>
                    <a:pt x="589" y="1591"/>
                    <a:pt x="661" y="1607"/>
                    <a:pt x="701" y="1660"/>
                  </a:cubicBezTo>
                  <a:cubicBezTo>
                    <a:pt x="768" y="1760"/>
                    <a:pt x="801" y="1794"/>
                    <a:pt x="835" y="1827"/>
                  </a:cubicBezTo>
                  <a:cubicBezTo>
                    <a:pt x="835" y="1827"/>
                    <a:pt x="868" y="1827"/>
                    <a:pt x="801" y="1760"/>
                  </a:cubicBezTo>
                  <a:cubicBezTo>
                    <a:pt x="828" y="1679"/>
                    <a:pt x="900" y="1576"/>
                    <a:pt x="979" y="1576"/>
                  </a:cubicBezTo>
                  <a:cubicBezTo>
                    <a:pt x="997" y="1576"/>
                    <a:pt x="1016" y="1581"/>
                    <a:pt x="1035" y="1594"/>
                  </a:cubicBezTo>
                  <a:cubicBezTo>
                    <a:pt x="1168" y="1627"/>
                    <a:pt x="1268" y="1627"/>
                    <a:pt x="1302" y="1660"/>
                  </a:cubicBezTo>
                  <a:cubicBezTo>
                    <a:pt x="1335" y="1660"/>
                    <a:pt x="1335" y="1660"/>
                    <a:pt x="1335" y="1627"/>
                  </a:cubicBezTo>
                  <a:cubicBezTo>
                    <a:pt x="1302" y="1493"/>
                    <a:pt x="1268" y="1193"/>
                    <a:pt x="1335" y="1093"/>
                  </a:cubicBezTo>
                  <a:lnTo>
                    <a:pt x="1368" y="1026"/>
                  </a:lnTo>
                  <a:lnTo>
                    <a:pt x="1535" y="860"/>
                  </a:lnTo>
                  <a:cubicBezTo>
                    <a:pt x="1602" y="860"/>
                    <a:pt x="1602" y="826"/>
                    <a:pt x="1535" y="826"/>
                  </a:cubicBezTo>
                  <a:cubicBezTo>
                    <a:pt x="1469" y="793"/>
                    <a:pt x="1302" y="760"/>
                    <a:pt x="1302" y="593"/>
                  </a:cubicBezTo>
                  <a:cubicBezTo>
                    <a:pt x="1302" y="459"/>
                    <a:pt x="1335" y="359"/>
                    <a:pt x="1335" y="326"/>
                  </a:cubicBezTo>
                  <a:cubicBezTo>
                    <a:pt x="1335" y="293"/>
                    <a:pt x="1335" y="293"/>
                    <a:pt x="1302" y="293"/>
                  </a:cubicBezTo>
                  <a:cubicBezTo>
                    <a:pt x="1257" y="308"/>
                    <a:pt x="1199" y="322"/>
                    <a:pt x="1142" y="322"/>
                  </a:cubicBezTo>
                  <a:cubicBezTo>
                    <a:pt x="1072" y="322"/>
                    <a:pt x="1005" y="300"/>
                    <a:pt x="968" y="226"/>
                  </a:cubicBezTo>
                  <a:cubicBezTo>
                    <a:pt x="935" y="159"/>
                    <a:pt x="868" y="92"/>
                    <a:pt x="835" y="26"/>
                  </a:cubicBezTo>
                  <a:cubicBezTo>
                    <a:pt x="835" y="9"/>
                    <a:pt x="826" y="1"/>
                    <a:pt x="8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9"/>
            <p:cNvSpPr/>
            <p:nvPr/>
          </p:nvSpPr>
          <p:spPr>
            <a:xfrm rot="-5400000">
              <a:off x="6080753" y="452625"/>
              <a:ext cx="52181" cy="59933"/>
            </a:xfrm>
            <a:custGeom>
              <a:avLst/>
              <a:gdLst/>
              <a:ahLst/>
              <a:cxnLst/>
              <a:rect l="l" t="t" r="r" b="b"/>
              <a:pathLst>
                <a:path w="1602" h="1840" extrusionOk="0">
                  <a:moveTo>
                    <a:pt x="818" y="1"/>
                  </a:moveTo>
                  <a:cubicBezTo>
                    <a:pt x="809" y="1"/>
                    <a:pt x="801" y="9"/>
                    <a:pt x="801" y="26"/>
                  </a:cubicBezTo>
                  <a:cubicBezTo>
                    <a:pt x="801" y="159"/>
                    <a:pt x="768" y="292"/>
                    <a:pt x="668" y="326"/>
                  </a:cubicBezTo>
                  <a:cubicBezTo>
                    <a:pt x="534" y="326"/>
                    <a:pt x="434" y="292"/>
                    <a:pt x="334" y="226"/>
                  </a:cubicBezTo>
                  <a:cubicBezTo>
                    <a:pt x="334" y="226"/>
                    <a:pt x="301" y="226"/>
                    <a:pt x="301" y="292"/>
                  </a:cubicBezTo>
                  <a:cubicBezTo>
                    <a:pt x="301" y="426"/>
                    <a:pt x="334" y="659"/>
                    <a:pt x="34" y="693"/>
                  </a:cubicBezTo>
                  <a:cubicBezTo>
                    <a:pt x="34" y="726"/>
                    <a:pt x="0" y="793"/>
                    <a:pt x="34" y="793"/>
                  </a:cubicBezTo>
                  <a:cubicBezTo>
                    <a:pt x="167" y="859"/>
                    <a:pt x="301" y="960"/>
                    <a:pt x="267" y="1193"/>
                  </a:cubicBezTo>
                  <a:cubicBezTo>
                    <a:pt x="267" y="1326"/>
                    <a:pt x="167" y="1627"/>
                    <a:pt x="201" y="1627"/>
                  </a:cubicBezTo>
                  <a:cubicBezTo>
                    <a:pt x="261" y="1627"/>
                    <a:pt x="381" y="1591"/>
                    <a:pt x="496" y="1591"/>
                  </a:cubicBezTo>
                  <a:cubicBezTo>
                    <a:pt x="573" y="1591"/>
                    <a:pt x="648" y="1607"/>
                    <a:pt x="701" y="1660"/>
                  </a:cubicBezTo>
                  <a:cubicBezTo>
                    <a:pt x="768" y="1760"/>
                    <a:pt x="801" y="1793"/>
                    <a:pt x="834" y="1827"/>
                  </a:cubicBezTo>
                  <a:cubicBezTo>
                    <a:pt x="834" y="1836"/>
                    <a:pt x="837" y="1840"/>
                    <a:pt x="839" y="1840"/>
                  </a:cubicBezTo>
                  <a:cubicBezTo>
                    <a:pt x="845" y="1840"/>
                    <a:pt x="850" y="1809"/>
                    <a:pt x="801" y="1760"/>
                  </a:cubicBezTo>
                  <a:cubicBezTo>
                    <a:pt x="828" y="1679"/>
                    <a:pt x="899" y="1575"/>
                    <a:pt x="979" y="1575"/>
                  </a:cubicBezTo>
                  <a:cubicBezTo>
                    <a:pt x="997" y="1575"/>
                    <a:pt x="1016" y="1581"/>
                    <a:pt x="1035" y="1593"/>
                  </a:cubicBezTo>
                  <a:cubicBezTo>
                    <a:pt x="1168" y="1627"/>
                    <a:pt x="1268" y="1627"/>
                    <a:pt x="1301" y="1660"/>
                  </a:cubicBezTo>
                  <a:cubicBezTo>
                    <a:pt x="1335" y="1660"/>
                    <a:pt x="1335" y="1660"/>
                    <a:pt x="1335" y="1627"/>
                  </a:cubicBezTo>
                  <a:cubicBezTo>
                    <a:pt x="1301" y="1493"/>
                    <a:pt x="1268" y="1193"/>
                    <a:pt x="1335" y="1093"/>
                  </a:cubicBezTo>
                  <a:lnTo>
                    <a:pt x="1368" y="1026"/>
                  </a:lnTo>
                  <a:lnTo>
                    <a:pt x="1535" y="859"/>
                  </a:lnTo>
                  <a:cubicBezTo>
                    <a:pt x="1602" y="859"/>
                    <a:pt x="1602" y="826"/>
                    <a:pt x="1535" y="826"/>
                  </a:cubicBezTo>
                  <a:cubicBezTo>
                    <a:pt x="1468" y="793"/>
                    <a:pt x="1301" y="759"/>
                    <a:pt x="1301" y="593"/>
                  </a:cubicBezTo>
                  <a:cubicBezTo>
                    <a:pt x="1301" y="459"/>
                    <a:pt x="1335" y="359"/>
                    <a:pt x="1335" y="326"/>
                  </a:cubicBezTo>
                  <a:cubicBezTo>
                    <a:pt x="1335" y="292"/>
                    <a:pt x="1335" y="292"/>
                    <a:pt x="1301" y="292"/>
                  </a:cubicBezTo>
                  <a:cubicBezTo>
                    <a:pt x="1257" y="307"/>
                    <a:pt x="1199" y="322"/>
                    <a:pt x="1142" y="322"/>
                  </a:cubicBezTo>
                  <a:cubicBezTo>
                    <a:pt x="1072" y="322"/>
                    <a:pt x="1005" y="299"/>
                    <a:pt x="968" y="226"/>
                  </a:cubicBezTo>
                  <a:cubicBezTo>
                    <a:pt x="934" y="159"/>
                    <a:pt x="868" y="92"/>
                    <a:pt x="834" y="26"/>
                  </a:cubicBezTo>
                  <a:cubicBezTo>
                    <a:pt x="834" y="9"/>
                    <a:pt x="826" y="1"/>
                    <a:pt x="8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9"/>
            <p:cNvSpPr/>
            <p:nvPr/>
          </p:nvSpPr>
          <p:spPr>
            <a:xfrm rot="-5400000">
              <a:off x="6097675" y="492216"/>
              <a:ext cx="554" cy="847"/>
            </a:xfrm>
            <a:custGeom>
              <a:avLst/>
              <a:gdLst/>
              <a:ahLst/>
              <a:cxnLst/>
              <a:rect l="l" t="t" r="r" b="b"/>
              <a:pathLst>
                <a:path w="17" h="26" extrusionOk="0">
                  <a:moveTo>
                    <a:pt x="4" y="0"/>
                  </a:moveTo>
                  <a:lnTo>
                    <a:pt x="4" y="0"/>
                  </a:lnTo>
                  <a:cubicBezTo>
                    <a:pt x="0" y="0"/>
                    <a:pt x="0" y="9"/>
                    <a:pt x="17" y="25"/>
                  </a:cubicBezTo>
                  <a:cubicBezTo>
                    <a:pt x="17" y="9"/>
                    <a:pt x="8" y="0"/>
                    <a:pt x="4" y="0"/>
                  </a:cubicBezTo>
                  <a:close/>
                </a:path>
              </a:pathLst>
            </a:custGeom>
            <a:solidFill>
              <a:srgbClr val="FF5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9"/>
            <p:cNvSpPr/>
            <p:nvPr/>
          </p:nvSpPr>
          <p:spPr>
            <a:xfrm rot="-5400000">
              <a:off x="6325755" y="1306430"/>
              <a:ext cx="68467" cy="63679"/>
            </a:xfrm>
            <a:custGeom>
              <a:avLst/>
              <a:gdLst/>
              <a:ahLst/>
              <a:cxnLst/>
              <a:rect l="l" t="t" r="r" b="b"/>
              <a:pathLst>
                <a:path w="2102" h="1955" extrusionOk="0">
                  <a:moveTo>
                    <a:pt x="955" y="0"/>
                  </a:moveTo>
                  <a:cubicBezTo>
                    <a:pt x="943" y="0"/>
                    <a:pt x="934" y="17"/>
                    <a:pt x="934" y="50"/>
                  </a:cubicBezTo>
                  <a:cubicBezTo>
                    <a:pt x="843" y="111"/>
                    <a:pt x="780" y="255"/>
                    <a:pt x="643" y="255"/>
                  </a:cubicBezTo>
                  <a:cubicBezTo>
                    <a:pt x="630" y="255"/>
                    <a:pt x="616" y="254"/>
                    <a:pt x="601" y="251"/>
                  </a:cubicBezTo>
                  <a:lnTo>
                    <a:pt x="334" y="117"/>
                  </a:lnTo>
                  <a:cubicBezTo>
                    <a:pt x="334" y="117"/>
                    <a:pt x="301" y="117"/>
                    <a:pt x="301" y="150"/>
                  </a:cubicBezTo>
                  <a:cubicBezTo>
                    <a:pt x="367" y="251"/>
                    <a:pt x="467" y="417"/>
                    <a:pt x="367" y="484"/>
                  </a:cubicBezTo>
                  <a:cubicBezTo>
                    <a:pt x="301" y="617"/>
                    <a:pt x="167" y="651"/>
                    <a:pt x="34" y="651"/>
                  </a:cubicBezTo>
                  <a:cubicBezTo>
                    <a:pt x="34" y="651"/>
                    <a:pt x="0" y="718"/>
                    <a:pt x="34" y="751"/>
                  </a:cubicBezTo>
                  <a:cubicBezTo>
                    <a:pt x="167" y="884"/>
                    <a:pt x="367" y="1051"/>
                    <a:pt x="167" y="1285"/>
                  </a:cubicBezTo>
                  <a:cubicBezTo>
                    <a:pt x="167" y="1318"/>
                    <a:pt x="167" y="1385"/>
                    <a:pt x="201" y="1385"/>
                  </a:cubicBezTo>
                  <a:cubicBezTo>
                    <a:pt x="256" y="1385"/>
                    <a:pt x="312" y="1377"/>
                    <a:pt x="367" y="1377"/>
                  </a:cubicBezTo>
                  <a:cubicBezTo>
                    <a:pt x="479" y="1377"/>
                    <a:pt x="590" y="1407"/>
                    <a:pt x="701" y="1585"/>
                  </a:cubicBezTo>
                  <a:cubicBezTo>
                    <a:pt x="796" y="1648"/>
                    <a:pt x="892" y="1954"/>
                    <a:pt x="958" y="1954"/>
                  </a:cubicBezTo>
                  <a:cubicBezTo>
                    <a:pt x="961" y="1954"/>
                    <a:pt x="965" y="1953"/>
                    <a:pt x="968" y="1952"/>
                  </a:cubicBezTo>
                  <a:cubicBezTo>
                    <a:pt x="1035" y="1885"/>
                    <a:pt x="1268" y="1618"/>
                    <a:pt x="1435" y="1618"/>
                  </a:cubicBezTo>
                  <a:cubicBezTo>
                    <a:pt x="1502" y="1618"/>
                    <a:pt x="1602" y="1652"/>
                    <a:pt x="1635" y="1652"/>
                  </a:cubicBezTo>
                  <a:lnTo>
                    <a:pt x="1702" y="1652"/>
                  </a:lnTo>
                  <a:cubicBezTo>
                    <a:pt x="1668" y="1585"/>
                    <a:pt x="1668" y="1418"/>
                    <a:pt x="1802" y="1318"/>
                  </a:cubicBezTo>
                  <a:cubicBezTo>
                    <a:pt x="1868" y="1251"/>
                    <a:pt x="2002" y="1218"/>
                    <a:pt x="2035" y="1218"/>
                  </a:cubicBezTo>
                  <a:cubicBezTo>
                    <a:pt x="2102" y="1151"/>
                    <a:pt x="2102" y="1118"/>
                    <a:pt x="2035" y="1118"/>
                  </a:cubicBezTo>
                  <a:cubicBezTo>
                    <a:pt x="1868" y="1051"/>
                    <a:pt x="1635" y="818"/>
                    <a:pt x="1635" y="651"/>
                  </a:cubicBezTo>
                  <a:lnTo>
                    <a:pt x="1635" y="584"/>
                  </a:lnTo>
                  <a:lnTo>
                    <a:pt x="1635" y="317"/>
                  </a:lnTo>
                  <a:cubicBezTo>
                    <a:pt x="1668" y="284"/>
                    <a:pt x="1635" y="284"/>
                    <a:pt x="1602" y="284"/>
                  </a:cubicBezTo>
                  <a:cubicBezTo>
                    <a:pt x="1530" y="337"/>
                    <a:pt x="1449" y="372"/>
                    <a:pt x="1369" y="372"/>
                  </a:cubicBezTo>
                  <a:cubicBezTo>
                    <a:pt x="1299" y="372"/>
                    <a:pt x="1230" y="346"/>
                    <a:pt x="1168" y="284"/>
                  </a:cubicBezTo>
                  <a:cubicBezTo>
                    <a:pt x="1101" y="150"/>
                    <a:pt x="1035" y="84"/>
                    <a:pt x="1001" y="50"/>
                  </a:cubicBezTo>
                  <a:cubicBezTo>
                    <a:pt x="985" y="17"/>
                    <a:pt x="968" y="0"/>
                    <a:pt x="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9"/>
            <p:cNvSpPr/>
            <p:nvPr/>
          </p:nvSpPr>
          <p:spPr>
            <a:xfrm rot="-5400000">
              <a:off x="6349468" y="1355483"/>
              <a:ext cx="5472" cy="4658"/>
            </a:xfrm>
            <a:custGeom>
              <a:avLst/>
              <a:gdLst/>
              <a:ahLst/>
              <a:cxnLst/>
              <a:rect l="l" t="t" r="r" b="b"/>
              <a:pathLst>
                <a:path w="168" h="143" extrusionOk="0">
                  <a:moveTo>
                    <a:pt x="88" y="1"/>
                  </a:moveTo>
                  <a:cubicBezTo>
                    <a:pt x="75" y="1"/>
                    <a:pt x="67" y="17"/>
                    <a:pt x="67" y="51"/>
                  </a:cubicBezTo>
                  <a:cubicBezTo>
                    <a:pt x="0" y="84"/>
                    <a:pt x="0" y="117"/>
                    <a:pt x="67" y="117"/>
                  </a:cubicBezTo>
                  <a:cubicBezTo>
                    <a:pt x="84" y="134"/>
                    <a:pt x="100" y="142"/>
                    <a:pt x="113" y="142"/>
                  </a:cubicBezTo>
                  <a:cubicBezTo>
                    <a:pt x="126" y="142"/>
                    <a:pt x="134" y="134"/>
                    <a:pt x="134" y="117"/>
                  </a:cubicBezTo>
                  <a:cubicBezTo>
                    <a:pt x="167" y="84"/>
                    <a:pt x="167" y="51"/>
                    <a:pt x="134" y="51"/>
                  </a:cubicBezTo>
                  <a:cubicBezTo>
                    <a:pt x="117" y="17"/>
                    <a:pt x="100" y="1"/>
                    <a:pt x="88" y="1"/>
                  </a:cubicBezTo>
                  <a:close/>
                </a:path>
              </a:pathLst>
            </a:custGeom>
            <a:solidFill>
              <a:srgbClr val="FF5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9"/>
            <p:cNvSpPr/>
            <p:nvPr/>
          </p:nvSpPr>
          <p:spPr>
            <a:xfrm rot="-5400000">
              <a:off x="6345527" y="1327372"/>
              <a:ext cx="1140" cy="2215"/>
            </a:xfrm>
            <a:custGeom>
              <a:avLst/>
              <a:gdLst/>
              <a:ahLst/>
              <a:cxnLst/>
              <a:rect l="l" t="t" r="r" b="b"/>
              <a:pathLst>
                <a:path w="35" h="68" extrusionOk="0">
                  <a:moveTo>
                    <a:pt x="1" y="0"/>
                  </a:moveTo>
                  <a:cubicBezTo>
                    <a:pt x="1" y="0"/>
                    <a:pt x="1" y="67"/>
                    <a:pt x="34" y="67"/>
                  </a:cubicBezTo>
                  <a:lnTo>
                    <a:pt x="1" y="0"/>
                  </a:lnTo>
                  <a:close/>
                </a:path>
              </a:pathLst>
            </a:custGeom>
            <a:solidFill>
              <a:srgbClr val="FF9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9"/>
            <p:cNvSpPr/>
            <p:nvPr/>
          </p:nvSpPr>
          <p:spPr>
            <a:xfrm rot="-5400000">
              <a:off x="6367612" y="1343887"/>
              <a:ext cx="977" cy="1661"/>
            </a:xfrm>
            <a:custGeom>
              <a:avLst/>
              <a:gdLst/>
              <a:ahLst/>
              <a:cxnLst/>
              <a:rect l="l" t="t" r="r" b="b"/>
              <a:pathLst>
                <a:path w="30" h="51" extrusionOk="0">
                  <a:moveTo>
                    <a:pt x="8" y="21"/>
                  </a:moveTo>
                  <a:cubicBezTo>
                    <a:pt x="0" y="21"/>
                    <a:pt x="8" y="50"/>
                    <a:pt x="30" y="50"/>
                  </a:cubicBezTo>
                  <a:cubicBezTo>
                    <a:pt x="19" y="28"/>
                    <a:pt x="11" y="21"/>
                    <a:pt x="8" y="21"/>
                  </a:cubicBezTo>
                  <a:close/>
                  <a:moveTo>
                    <a:pt x="17" y="0"/>
                  </a:moveTo>
                  <a:cubicBezTo>
                    <a:pt x="13" y="0"/>
                    <a:pt x="13" y="17"/>
                    <a:pt x="30" y="50"/>
                  </a:cubicBezTo>
                  <a:cubicBezTo>
                    <a:pt x="30" y="17"/>
                    <a:pt x="21" y="0"/>
                    <a:pt x="17" y="0"/>
                  </a:cubicBezTo>
                  <a:close/>
                </a:path>
              </a:pathLst>
            </a:custGeom>
            <a:solidFill>
              <a:srgbClr val="FF5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9"/>
            <p:cNvSpPr/>
            <p:nvPr/>
          </p:nvSpPr>
          <p:spPr>
            <a:xfrm rot="-5400000">
              <a:off x="6713054" y="1055743"/>
              <a:ext cx="68500" cy="63060"/>
            </a:xfrm>
            <a:custGeom>
              <a:avLst/>
              <a:gdLst/>
              <a:ahLst/>
              <a:cxnLst/>
              <a:rect l="l" t="t" r="r" b="b"/>
              <a:pathLst>
                <a:path w="2103" h="1936" extrusionOk="0">
                  <a:moveTo>
                    <a:pt x="1719" y="1630"/>
                  </a:moveTo>
                  <a:cubicBezTo>
                    <a:pt x="1724" y="1641"/>
                    <a:pt x="1729" y="1651"/>
                    <a:pt x="1736" y="1660"/>
                  </a:cubicBezTo>
                  <a:cubicBezTo>
                    <a:pt x="1736" y="1639"/>
                    <a:pt x="1729" y="1631"/>
                    <a:pt x="1719" y="1630"/>
                  </a:cubicBezTo>
                  <a:close/>
                  <a:moveTo>
                    <a:pt x="956" y="1"/>
                  </a:moveTo>
                  <a:cubicBezTo>
                    <a:pt x="943" y="1"/>
                    <a:pt x="935" y="9"/>
                    <a:pt x="935" y="26"/>
                  </a:cubicBezTo>
                  <a:cubicBezTo>
                    <a:pt x="844" y="86"/>
                    <a:pt x="780" y="230"/>
                    <a:pt x="644" y="230"/>
                  </a:cubicBezTo>
                  <a:cubicBezTo>
                    <a:pt x="630" y="230"/>
                    <a:pt x="616" y="229"/>
                    <a:pt x="601" y="226"/>
                  </a:cubicBezTo>
                  <a:lnTo>
                    <a:pt x="335" y="92"/>
                  </a:lnTo>
                  <a:cubicBezTo>
                    <a:pt x="335" y="92"/>
                    <a:pt x="301" y="92"/>
                    <a:pt x="301" y="159"/>
                  </a:cubicBezTo>
                  <a:cubicBezTo>
                    <a:pt x="368" y="226"/>
                    <a:pt x="468" y="393"/>
                    <a:pt x="368" y="493"/>
                  </a:cubicBezTo>
                  <a:cubicBezTo>
                    <a:pt x="301" y="593"/>
                    <a:pt x="168" y="659"/>
                    <a:pt x="34" y="659"/>
                  </a:cubicBezTo>
                  <a:cubicBezTo>
                    <a:pt x="34" y="659"/>
                    <a:pt x="1" y="693"/>
                    <a:pt x="34" y="726"/>
                  </a:cubicBezTo>
                  <a:cubicBezTo>
                    <a:pt x="168" y="860"/>
                    <a:pt x="368" y="1026"/>
                    <a:pt x="168" y="1260"/>
                  </a:cubicBezTo>
                  <a:cubicBezTo>
                    <a:pt x="168" y="1327"/>
                    <a:pt x="168" y="1360"/>
                    <a:pt x="201" y="1360"/>
                  </a:cubicBezTo>
                  <a:cubicBezTo>
                    <a:pt x="238" y="1360"/>
                    <a:pt x="277" y="1358"/>
                    <a:pt x="316" y="1358"/>
                  </a:cubicBezTo>
                  <a:cubicBezTo>
                    <a:pt x="454" y="1358"/>
                    <a:pt x="598" y="1378"/>
                    <a:pt x="701" y="1560"/>
                  </a:cubicBezTo>
                  <a:cubicBezTo>
                    <a:pt x="793" y="1651"/>
                    <a:pt x="911" y="1936"/>
                    <a:pt x="957" y="1936"/>
                  </a:cubicBezTo>
                  <a:cubicBezTo>
                    <a:pt x="962" y="1936"/>
                    <a:pt x="965" y="1933"/>
                    <a:pt x="968" y="1927"/>
                  </a:cubicBezTo>
                  <a:cubicBezTo>
                    <a:pt x="1068" y="1860"/>
                    <a:pt x="1269" y="1593"/>
                    <a:pt x="1435" y="1593"/>
                  </a:cubicBezTo>
                  <a:cubicBezTo>
                    <a:pt x="1502" y="1593"/>
                    <a:pt x="1602" y="1660"/>
                    <a:pt x="1635" y="1660"/>
                  </a:cubicBezTo>
                  <a:cubicBezTo>
                    <a:pt x="1658" y="1660"/>
                    <a:pt x="1695" y="1630"/>
                    <a:pt x="1717" y="1630"/>
                  </a:cubicBezTo>
                  <a:cubicBezTo>
                    <a:pt x="1718" y="1630"/>
                    <a:pt x="1718" y="1630"/>
                    <a:pt x="1719" y="1630"/>
                  </a:cubicBezTo>
                  <a:lnTo>
                    <a:pt x="1719" y="1630"/>
                  </a:lnTo>
                  <a:cubicBezTo>
                    <a:pt x="1670" y="1530"/>
                    <a:pt x="1681" y="1387"/>
                    <a:pt x="1802" y="1327"/>
                  </a:cubicBezTo>
                  <a:cubicBezTo>
                    <a:pt x="1902" y="1226"/>
                    <a:pt x="2002" y="1193"/>
                    <a:pt x="2069" y="1193"/>
                  </a:cubicBezTo>
                  <a:cubicBezTo>
                    <a:pt x="2102" y="1160"/>
                    <a:pt x="2102" y="1093"/>
                    <a:pt x="2069" y="1093"/>
                  </a:cubicBezTo>
                  <a:cubicBezTo>
                    <a:pt x="1902" y="1026"/>
                    <a:pt x="1635" y="826"/>
                    <a:pt x="1635" y="659"/>
                  </a:cubicBezTo>
                  <a:lnTo>
                    <a:pt x="1635" y="559"/>
                  </a:lnTo>
                  <a:lnTo>
                    <a:pt x="1635" y="326"/>
                  </a:lnTo>
                  <a:cubicBezTo>
                    <a:pt x="1669" y="259"/>
                    <a:pt x="1635" y="259"/>
                    <a:pt x="1602" y="259"/>
                  </a:cubicBezTo>
                  <a:cubicBezTo>
                    <a:pt x="1531" y="313"/>
                    <a:pt x="1450" y="347"/>
                    <a:pt x="1369" y="347"/>
                  </a:cubicBezTo>
                  <a:cubicBezTo>
                    <a:pt x="1300" y="347"/>
                    <a:pt x="1231" y="321"/>
                    <a:pt x="1168" y="259"/>
                  </a:cubicBezTo>
                  <a:cubicBezTo>
                    <a:pt x="1102" y="159"/>
                    <a:pt x="1068" y="59"/>
                    <a:pt x="1002" y="26"/>
                  </a:cubicBezTo>
                  <a:cubicBezTo>
                    <a:pt x="985" y="9"/>
                    <a:pt x="968" y="1"/>
                    <a:pt x="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9"/>
            <p:cNvSpPr/>
            <p:nvPr/>
          </p:nvSpPr>
          <p:spPr>
            <a:xfrm rot="-5400000">
              <a:off x="8082916" y="2087531"/>
              <a:ext cx="102180" cy="97620"/>
            </a:xfrm>
            <a:custGeom>
              <a:avLst/>
              <a:gdLst/>
              <a:ahLst/>
              <a:cxnLst/>
              <a:rect l="l" t="t" r="r" b="b"/>
              <a:pathLst>
                <a:path w="3137" h="2997" extrusionOk="0">
                  <a:moveTo>
                    <a:pt x="2165" y="1"/>
                  </a:moveTo>
                  <a:cubicBezTo>
                    <a:pt x="2155" y="1"/>
                    <a:pt x="2145" y="5"/>
                    <a:pt x="2135" y="15"/>
                  </a:cubicBezTo>
                  <a:cubicBezTo>
                    <a:pt x="1977" y="174"/>
                    <a:pt x="1606" y="484"/>
                    <a:pt x="1340" y="484"/>
                  </a:cubicBezTo>
                  <a:cubicBezTo>
                    <a:pt x="1327" y="484"/>
                    <a:pt x="1314" y="483"/>
                    <a:pt x="1302" y="482"/>
                  </a:cubicBezTo>
                  <a:lnTo>
                    <a:pt x="1201" y="482"/>
                  </a:lnTo>
                  <a:cubicBezTo>
                    <a:pt x="1035" y="415"/>
                    <a:pt x="868" y="382"/>
                    <a:pt x="801" y="348"/>
                  </a:cubicBezTo>
                  <a:cubicBezTo>
                    <a:pt x="768" y="348"/>
                    <a:pt x="701" y="382"/>
                    <a:pt x="701" y="415"/>
                  </a:cubicBezTo>
                  <a:cubicBezTo>
                    <a:pt x="768" y="648"/>
                    <a:pt x="801" y="915"/>
                    <a:pt x="534" y="1049"/>
                  </a:cubicBezTo>
                  <a:cubicBezTo>
                    <a:pt x="368" y="1149"/>
                    <a:pt x="201" y="1182"/>
                    <a:pt x="134" y="1216"/>
                  </a:cubicBezTo>
                  <a:cubicBezTo>
                    <a:pt x="34" y="1249"/>
                    <a:pt x="34" y="1316"/>
                    <a:pt x="67" y="1349"/>
                  </a:cubicBezTo>
                  <a:cubicBezTo>
                    <a:pt x="201" y="1482"/>
                    <a:pt x="468" y="1716"/>
                    <a:pt x="301" y="1916"/>
                  </a:cubicBezTo>
                  <a:cubicBezTo>
                    <a:pt x="201" y="2049"/>
                    <a:pt x="134" y="2183"/>
                    <a:pt x="34" y="2250"/>
                  </a:cubicBezTo>
                  <a:cubicBezTo>
                    <a:pt x="1" y="2316"/>
                    <a:pt x="34" y="2350"/>
                    <a:pt x="67" y="2350"/>
                  </a:cubicBezTo>
                  <a:lnTo>
                    <a:pt x="134" y="2350"/>
                  </a:lnTo>
                  <a:cubicBezTo>
                    <a:pt x="223" y="2296"/>
                    <a:pt x="332" y="2262"/>
                    <a:pt x="434" y="2262"/>
                  </a:cubicBezTo>
                  <a:cubicBezTo>
                    <a:pt x="522" y="2262"/>
                    <a:pt x="606" y="2288"/>
                    <a:pt x="668" y="2350"/>
                  </a:cubicBezTo>
                  <a:cubicBezTo>
                    <a:pt x="835" y="2550"/>
                    <a:pt x="835" y="2750"/>
                    <a:pt x="835" y="2917"/>
                  </a:cubicBezTo>
                  <a:cubicBezTo>
                    <a:pt x="810" y="2966"/>
                    <a:pt x="839" y="2997"/>
                    <a:pt x="870" y="2997"/>
                  </a:cubicBezTo>
                  <a:cubicBezTo>
                    <a:pt x="881" y="2997"/>
                    <a:pt x="892" y="2992"/>
                    <a:pt x="901" y="2983"/>
                  </a:cubicBezTo>
                  <a:cubicBezTo>
                    <a:pt x="1041" y="2884"/>
                    <a:pt x="1228" y="2748"/>
                    <a:pt x="1421" y="2748"/>
                  </a:cubicBezTo>
                  <a:cubicBezTo>
                    <a:pt x="1550" y="2748"/>
                    <a:pt x="1681" y="2809"/>
                    <a:pt x="1802" y="2983"/>
                  </a:cubicBezTo>
                  <a:cubicBezTo>
                    <a:pt x="1811" y="2992"/>
                    <a:pt x="1825" y="2997"/>
                    <a:pt x="1840" y="2997"/>
                  </a:cubicBezTo>
                  <a:cubicBezTo>
                    <a:pt x="1882" y="2997"/>
                    <a:pt x="1935" y="2966"/>
                    <a:pt x="1935" y="2917"/>
                  </a:cubicBezTo>
                  <a:cubicBezTo>
                    <a:pt x="1969" y="2717"/>
                    <a:pt x="1969" y="2383"/>
                    <a:pt x="2436" y="2250"/>
                  </a:cubicBezTo>
                  <a:cubicBezTo>
                    <a:pt x="2602" y="2183"/>
                    <a:pt x="3136" y="2083"/>
                    <a:pt x="3103" y="2016"/>
                  </a:cubicBezTo>
                  <a:cubicBezTo>
                    <a:pt x="3003" y="1849"/>
                    <a:pt x="2669" y="1416"/>
                    <a:pt x="2769" y="1182"/>
                  </a:cubicBezTo>
                  <a:cubicBezTo>
                    <a:pt x="2803" y="1015"/>
                    <a:pt x="2836" y="915"/>
                    <a:pt x="2869" y="849"/>
                  </a:cubicBezTo>
                  <a:cubicBezTo>
                    <a:pt x="2869" y="815"/>
                    <a:pt x="2869" y="715"/>
                    <a:pt x="2836" y="715"/>
                  </a:cubicBezTo>
                  <a:cubicBezTo>
                    <a:pt x="2669" y="715"/>
                    <a:pt x="2402" y="715"/>
                    <a:pt x="2336" y="482"/>
                  </a:cubicBezTo>
                  <a:cubicBezTo>
                    <a:pt x="2302" y="315"/>
                    <a:pt x="2236" y="148"/>
                    <a:pt x="2236" y="48"/>
                  </a:cubicBezTo>
                  <a:cubicBezTo>
                    <a:pt x="2212" y="24"/>
                    <a:pt x="2188" y="1"/>
                    <a:pt x="2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9"/>
            <p:cNvSpPr/>
            <p:nvPr/>
          </p:nvSpPr>
          <p:spPr>
            <a:xfrm rot="-5400000">
              <a:off x="7461967" y="1685572"/>
              <a:ext cx="102180" cy="97489"/>
            </a:xfrm>
            <a:custGeom>
              <a:avLst/>
              <a:gdLst/>
              <a:ahLst/>
              <a:cxnLst/>
              <a:rect l="l" t="t" r="r" b="b"/>
              <a:pathLst>
                <a:path w="3137" h="2993" extrusionOk="0">
                  <a:moveTo>
                    <a:pt x="2167" y="0"/>
                  </a:moveTo>
                  <a:cubicBezTo>
                    <a:pt x="2156" y="0"/>
                    <a:pt x="2146" y="8"/>
                    <a:pt x="2136" y="29"/>
                  </a:cubicBezTo>
                  <a:cubicBezTo>
                    <a:pt x="1984" y="181"/>
                    <a:pt x="1638" y="471"/>
                    <a:pt x="1376" y="471"/>
                  </a:cubicBezTo>
                  <a:cubicBezTo>
                    <a:pt x="1350" y="471"/>
                    <a:pt x="1325" y="468"/>
                    <a:pt x="1302" y="462"/>
                  </a:cubicBezTo>
                  <a:lnTo>
                    <a:pt x="1202" y="462"/>
                  </a:lnTo>
                  <a:cubicBezTo>
                    <a:pt x="1035" y="429"/>
                    <a:pt x="868" y="396"/>
                    <a:pt x="801" y="362"/>
                  </a:cubicBezTo>
                  <a:cubicBezTo>
                    <a:pt x="768" y="362"/>
                    <a:pt x="701" y="396"/>
                    <a:pt x="701" y="429"/>
                  </a:cubicBezTo>
                  <a:cubicBezTo>
                    <a:pt x="768" y="629"/>
                    <a:pt x="801" y="929"/>
                    <a:pt x="534" y="1063"/>
                  </a:cubicBezTo>
                  <a:cubicBezTo>
                    <a:pt x="368" y="1129"/>
                    <a:pt x="201" y="1196"/>
                    <a:pt x="134" y="1230"/>
                  </a:cubicBezTo>
                  <a:cubicBezTo>
                    <a:pt x="34" y="1263"/>
                    <a:pt x="34" y="1296"/>
                    <a:pt x="101" y="1363"/>
                  </a:cubicBezTo>
                  <a:cubicBezTo>
                    <a:pt x="201" y="1463"/>
                    <a:pt x="468" y="1730"/>
                    <a:pt x="301" y="1930"/>
                  </a:cubicBezTo>
                  <a:cubicBezTo>
                    <a:pt x="201" y="2063"/>
                    <a:pt x="134" y="2197"/>
                    <a:pt x="34" y="2264"/>
                  </a:cubicBezTo>
                  <a:cubicBezTo>
                    <a:pt x="1" y="2297"/>
                    <a:pt x="34" y="2364"/>
                    <a:pt x="101" y="2364"/>
                  </a:cubicBezTo>
                  <a:lnTo>
                    <a:pt x="134" y="2364"/>
                  </a:lnTo>
                  <a:cubicBezTo>
                    <a:pt x="223" y="2310"/>
                    <a:pt x="332" y="2276"/>
                    <a:pt x="434" y="2276"/>
                  </a:cubicBezTo>
                  <a:cubicBezTo>
                    <a:pt x="522" y="2276"/>
                    <a:pt x="606" y="2302"/>
                    <a:pt x="668" y="2364"/>
                  </a:cubicBezTo>
                  <a:cubicBezTo>
                    <a:pt x="835" y="2564"/>
                    <a:pt x="835" y="2764"/>
                    <a:pt x="835" y="2931"/>
                  </a:cubicBezTo>
                  <a:cubicBezTo>
                    <a:pt x="812" y="2954"/>
                    <a:pt x="836" y="2993"/>
                    <a:pt x="876" y="2993"/>
                  </a:cubicBezTo>
                  <a:cubicBezTo>
                    <a:pt x="893" y="2993"/>
                    <a:pt x="914" y="2985"/>
                    <a:pt x="935" y="2964"/>
                  </a:cubicBezTo>
                  <a:cubicBezTo>
                    <a:pt x="1053" y="2865"/>
                    <a:pt x="1230" y="2743"/>
                    <a:pt x="1418" y="2743"/>
                  </a:cubicBezTo>
                  <a:cubicBezTo>
                    <a:pt x="1546" y="2743"/>
                    <a:pt x="1680" y="2801"/>
                    <a:pt x="1802" y="2964"/>
                  </a:cubicBezTo>
                  <a:cubicBezTo>
                    <a:pt x="1812" y="2985"/>
                    <a:pt x="1829" y="2993"/>
                    <a:pt x="1847" y="2993"/>
                  </a:cubicBezTo>
                  <a:cubicBezTo>
                    <a:pt x="1888" y="2993"/>
                    <a:pt x="1935" y="2954"/>
                    <a:pt x="1935" y="2931"/>
                  </a:cubicBezTo>
                  <a:cubicBezTo>
                    <a:pt x="1969" y="2731"/>
                    <a:pt x="1969" y="2397"/>
                    <a:pt x="2436" y="2264"/>
                  </a:cubicBezTo>
                  <a:cubicBezTo>
                    <a:pt x="2603" y="2197"/>
                    <a:pt x="3136" y="2097"/>
                    <a:pt x="3103" y="2030"/>
                  </a:cubicBezTo>
                  <a:cubicBezTo>
                    <a:pt x="3003" y="1863"/>
                    <a:pt x="2669" y="1430"/>
                    <a:pt x="2769" y="1196"/>
                  </a:cubicBezTo>
                  <a:cubicBezTo>
                    <a:pt x="2803" y="1029"/>
                    <a:pt x="2836" y="929"/>
                    <a:pt x="2869" y="863"/>
                  </a:cubicBezTo>
                  <a:cubicBezTo>
                    <a:pt x="2869" y="796"/>
                    <a:pt x="2836" y="763"/>
                    <a:pt x="2836" y="729"/>
                  </a:cubicBezTo>
                  <a:cubicBezTo>
                    <a:pt x="2669" y="729"/>
                    <a:pt x="2402" y="729"/>
                    <a:pt x="2336" y="462"/>
                  </a:cubicBezTo>
                  <a:cubicBezTo>
                    <a:pt x="2302" y="296"/>
                    <a:pt x="2236" y="129"/>
                    <a:pt x="2236" y="62"/>
                  </a:cubicBezTo>
                  <a:cubicBezTo>
                    <a:pt x="2213" y="39"/>
                    <a:pt x="2190" y="0"/>
                    <a:pt x="2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9"/>
            <p:cNvSpPr/>
            <p:nvPr/>
          </p:nvSpPr>
          <p:spPr>
            <a:xfrm>
              <a:off x="7064673" y="5617403"/>
              <a:ext cx="22833" cy="19576"/>
            </a:xfrm>
            <a:custGeom>
              <a:avLst/>
              <a:gdLst/>
              <a:ahLst/>
              <a:cxnLst/>
              <a:rect l="l" t="t" r="r" b="b"/>
              <a:pathLst>
                <a:path w="701" h="601" extrusionOk="0">
                  <a:moveTo>
                    <a:pt x="405" y="0"/>
                  </a:moveTo>
                  <a:cubicBezTo>
                    <a:pt x="349" y="0"/>
                    <a:pt x="289" y="11"/>
                    <a:pt x="234" y="34"/>
                  </a:cubicBezTo>
                  <a:cubicBezTo>
                    <a:pt x="67" y="134"/>
                    <a:pt x="0" y="334"/>
                    <a:pt x="67" y="467"/>
                  </a:cubicBezTo>
                  <a:cubicBezTo>
                    <a:pt x="89" y="556"/>
                    <a:pt x="200" y="601"/>
                    <a:pt x="321" y="601"/>
                  </a:cubicBezTo>
                  <a:cubicBezTo>
                    <a:pt x="382" y="601"/>
                    <a:pt x="445" y="590"/>
                    <a:pt x="501" y="567"/>
                  </a:cubicBezTo>
                  <a:cubicBezTo>
                    <a:pt x="667" y="467"/>
                    <a:pt x="701" y="267"/>
                    <a:pt x="667" y="134"/>
                  </a:cubicBezTo>
                  <a:cubicBezTo>
                    <a:pt x="623" y="45"/>
                    <a:pt x="519" y="0"/>
                    <a:pt x="405" y="0"/>
                  </a:cubicBezTo>
                  <a:close/>
                </a:path>
              </a:pathLst>
            </a:custGeom>
            <a:solidFill>
              <a:srgbClr val="CF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01"/>
        <p:cNvGrpSpPr/>
        <p:nvPr/>
      </p:nvGrpSpPr>
      <p:grpSpPr>
        <a:xfrm>
          <a:off x="0" y="0"/>
          <a:ext cx="0" cy="0"/>
          <a:chOff x="0" y="0"/>
          <a:chExt cx="0" cy="0"/>
        </a:xfrm>
      </p:grpSpPr>
      <p:sp>
        <p:nvSpPr>
          <p:cNvPr id="333" name="Google Shape;3785;p59"/>
          <p:cNvSpPr txBox="1">
            <a:spLocks noGrp="1"/>
          </p:cNvSpPr>
          <p:nvPr>
            <p:ph type="title"/>
          </p:nvPr>
        </p:nvSpPr>
        <p:spPr>
          <a:xfrm>
            <a:off x="2355008" y="213349"/>
            <a:ext cx="4510819" cy="6733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accent1"/>
                </a:solidFill>
                <a:latin typeface="+mn-lt"/>
              </a:rPr>
              <a:t>VẬN DỤNG</a:t>
            </a:r>
            <a:endParaRPr sz="3200" b="1" dirty="0">
              <a:solidFill>
                <a:schemeClr val="accent1"/>
              </a:solidFill>
              <a:latin typeface="+mn-lt"/>
            </a:endParaRPr>
          </a:p>
        </p:txBody>
      </p:sp>
      <p:sp>
        <p:nvSpPr>
          <p:cNvPr id="97" name="Rectangle 96"/>
          <p:cNvSpPr/>
          <p:nvPr/>
        </p:nvSpPr>
        <p:spPr>
          <a:xfrm>
            <a:off x="754912" y="886723"/>
            <a:ext cx="7569282" cy="1015663"/>
          </a:xfrm>
          <a:prstGeom prst="rect">
            <a:avLst/>
          </a:prstGeom>
        </p:spPr>
        <p:txBody>
          <a:bodyPr wrap="square">
            <a:spAutoFit/>
          </a:bodyPr>
          <a:lstStyle/>
          <a:p>
            <a:pPr algn="just">
              <a:lnSpc>
                <a:spcPct val="150000"/>
              </a:lnSpc>
            </a:pPr>
            <a:r>
              <a:rPr lang="vi-VN" sz="2000" b="1" dirty="0">
                <a:solidFill>
                  <a:schemeClr val="tx2">
                    <a:lumMod val="50000"/>
                  </a:schemeClr>
                </a:solidFill>
              </a:rPr>
              <a:t>Bài 2. </a:t>
            </a:r>
            <a:r>
              <a:rPr lang="vi-VN" sz="2000" dirty="0"/>
              <a:t>Vì sao con người có khả năng miễn dịch sau khi được tiêm vaccine hoặc sau khi bị mắc một số bệnh nhiễm khuẩn?</a:t>
            </a:r>
            <a:endParaRPr lang="en-US" sz="2000" dirty="0">
              <a:solidFill>
                <a:schemeClr val="tx2">
                  <a:lumMod val="50000"/>
                </a:schemeClr>
              </a:solidFill>
            </a:endParaRPr>
          </a:p>
        </p:txBody>
      </p:sp>
      <p:sp>
        <p:nvSpPr>
          <p:cNvPr id="2" name="Rectangle 1"/>
          <p:cNvSpPr/>
          <p:nvPr/>
        </p:nvSpPr>
        <p:spPr>
          <a:xfrm>
            <a:off x="754912" y="1982785"/>
            <a:ext cx="7889359" cy="2862322"/>
          </a:xfrm>
          <a:prstGeom prst="rect">
            <a:avLst/>
          </a:prstGeom>
          <a:solidFill>
            <a:schemeClr val="accent2">
              <a:lumMod val="40000"/>
              <a:lumOff val="60000"/>
            </a:schemeClr>
          </a:solidFill>
        </p:spPr>
        <p:txBody>
          <a:bodyPr wrap="square">
            <a:spAutoFit/>
          </a:bodyPr>
          <a:lstStyle/>
          <a:p>
            <a:pPr algn="just">
              <a:lnSpc>
                <a:spcPct val="150000"/>
              </a:lnSpc>
            </a:pPr>
            <a:r>
              <a:rPr lang="vi-VN" sz="2000" dirty="0"/>
              <a:t>Vì các vi sinh vật, độc tố của vi sinh vật hoặc một trong các protein bề mặt của nó đã bị làm suy yếu hoặc làm bất hoạt (không gây bệnh cho cơ thể) là kháng nguyên kích thích tế bào bạch cầu sản xuất ra kháng thể. Kháng thể tạo ra tiếp tục tồn tại trong máu, phản ứng lại ngay khi có kháng nguyên tương tự xâm nhập vào cơ thể lần sau, giúp cơ thể miễn dịch được với bệnh đó. </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292" y="4057043"/>
            <a:ext cx="1049958" cy="108645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778" r="3603"/>
          <a:stretch/>
        </p:blipFill>
        <p:spPr>
          <a:xfrm>
            <a:off x="-138223" y="1547584"/>
            <a:ext cx="988828" cy="963657"/>
          </a:xfrm>
          <a:prstGeom prst="ellipse">
            <a:avLst/>
          </a:prstGeom>
        </p:spPr>
      </p:pic>
    </p:spTree>
    <p:extLst>
      <p:ext uri="{BB962C8B-B14F-4D97-AF65-F5344CB8AC3E}">
        <p14:creationId xmlns:p14="http://schemas.microsoft.com/office/powerpoint/2010/main" val="355647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01"/>
        <p:cNvGrpSpPr/>
        <p:nvPr/>
      </p:nvGrpSpPr>
      <p:grpSpPr>
        <a:xfrm>
          <a:off x="0" y="0"/>
          <a:ext cx="0" cy="0"/>
          <a:chOff x="0" y="0"/>
          <a:chExt cx="0" cy="0"/>
        </a:xfrm>
      </p:grpSpPr>
      <p:sp>
        <p:nvSpPr>
          <p:cNvPr id="4" name="Rectangle 3"/>
          <p:cNvSpPr/>
          <p:nvPr/>
        </p:nvSpPr>
        <p:spPr>
          <a:xfrm>
            <a:off x="754912" y="1982785"/>
            <a:ext cx="7889359" cy="2862322"/>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Google Shape;3785;p59"/>
          <p:cNvSpPr txBox="1">
            <a:spLocks noGrp="1"/>
          </p:cNvSpPr>
          <p:nvPr>
            <p:ph type="title"/>
          </p:nvPr>
        </p:nvSpPr>
        <p:spPr>
          <a:xfrm>
            <a:off x="2355008" y="213349"/>
            <a:ext cx="4510819" cy="6733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accent1"/>
                </a:solidFill>
                <a:latin typeface="+mn-lt"/>
              </a:rPr>
              <a:t>VẬN DỤNG</a:t>
            </a:r>
            <a:endParaRPr sz="3200" b="1" dirty="0">
              <a:solidFill>
                <a:schemeClr val="accent1"/>
              </a:solidFill>
              <a:latin typeface="+mn-lt"/>
            </a:endParaRPr>
          </a:p>
        </p:txBody>
      </p:sp>
      <p:sp>
        <p:nvSpPr>
          <p:cNvPr id="97" name="Rectangle 96"/>
          <p:cNvSpPr/>
          <p:nvPr/>
        </p:nvSpPr>
        <p:spPr>
          <a:xfrm>
            <a:off x="754912" y="886723"/>
            <a:ext cx="7569282" cy="1015663"/>
          </a:xfrm>
          <a:prstGeom prst="rect">
            <a:avLst/>
          </a:prstGeom>
        </p:spPr>
        <p:txBody>
          <a:bodyPr wrap="square">
            <a:spAutoFit/>
          </a:bodyPr>
          <a:lstStyle/>
          <a:p>
            <a:pPr algn="just">
              <a:lnSpc>
                <a:spcPct val="150000"/>
              </a:lnSpc>
            </a:pPr>
            <a:r>
              <a:rPr lang="vi-VN" sz="2000" b="1" dirty="0">
                <a:solidFill>
                  <a:schemeClr val="tx2">
                    <a:lumMod val="50000"/>
                  </a:schemeClr>
                </a:solidFill>
              </a:rPr>
              <a:t>Bài 2. </a:t>
            </a:r>
            <a:r>
              <a:rPr lang="vi-VN" sz="2000" dirty="0"/>
              <a:t>Vì sao con người có khả năng miễn dịch sau khi được tiêm vaccine hoặc sau khi bị mắc một số bệnh nhiễm khuẩn?</a:t>
            </a:r>
            <a:endParaRPr lang="en-US" sz="2000" dirty="0">
              <a:solidFill>
                <a:schemeClr val="tx2">
                  <a:lumMod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292" y="4057043"/>
            <a:ext cx="1049958" cy="108645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778" r="3603"/>
          <a:stretch/>
        </p:blipFill>
        <p:spPr>
          <a:xfrm>
            <a:off x="-138223" y="1547584"/>
            <a:ext cx="988828" cy="963657"/>
          </a:xfrm>
          <a:prstGeom prst="ellipse">
            <a:avLst/>
          </a:prstGeom>
        </p:spPr>
      </p:pic>
      <p:sp>
        <p:nvSpPr>
          <p:cNvPr id="5" name="Rectangle 4"/>
          <p:cNvSpPr/>
          <p:nvPr/>
        </p:nvSpPr>
        <p:spPr>
          <a:xfrm>
            <a:off x="2110014" y="2511241"/>
            <a:ext cx="5179154" cy="1420325"/>
          </a:xfrm>
          <a:prstGeom prst="rect">
            <a:avLst/>
          </a:prstGeom>
        </p:spPr>
        <p:txBody>
          <a:bodyPr wrap="square">
            <a:spAutoFit/>
          </a:bodyPr>
          <a:lstStyle/>
          <a:p>
            <a:pPr algn="ctr">
              <a:lnSpc>
                <a:spcPct val="150000"/>
              </a:lnSpc>
            </a:pPr>
            <a:r>
              <a:rPr lang="vi-VN" sz="2000" dirty="0"/>
              <a:t>Cơ chế hình thành miễn dịch sau khi tiêm vaccine cũng tương tự khi cơ thể đã từng bị mắc một số bệnh nhiễm khuẩn. </a:t>
            </a:r>
            <a:endParaRPr lang="en-US" sz="2000" dirty="0"/>
          </a:p>
        </p:txBody>
      </p:sp>
    </p:spTree>
    <p:extLst>
      <p:ext uri="{BB962C8B-B14F-4D97-AF65-F5344CB8AC3E}">
        <p14:creationId xmlns:p14="http://schemas.microsoft.com/office/powerpoint/2010/main" val="322122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5"/>
        <p:cNvGrpSpPr/>
        <p:nvPr/>
      </p:nvGrpSpPr>
      <p:grpSpPr>
        <a:xfrm>
          <a:off x="0" y="0"/>
          <a:ext cx="0" cy="0"/>
          <a:chOff x="0" y="0"/>
          <a:chExt cx="0" cy="0"/>
        </a:xfrm>
      </p:grpSpPr>
      <p:sp>
        <p:nvSpPr>
          <p:cNvPr id="3409" name="Google Shape;3409;p54"/>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chemeClr val="tx2">
                    <a:lumMod val="50000"/>
                  </a:schemeClr>
                </a:solidFill>
                <a:latin typeface="+mn-lt"/>
              </a:rPr>
              <a:t>HƯỚNG DẪN VỀ NHÀ</a:t>
            </a:r>
            <a:endParaRPr sz="3200" dirty="0">
              <a:solidFill>
                <a:schemeClr val="tx2">
                  <a:lumMod val="50000"/>
                </a:schemeClr>
              </a:solidFill>
              <a:latin typeface="+mn-lt"/>
            </a:endParaRPr>
          </a:p>
        </p:txBody>
      </p:sp>
      <p:pic>
        <p:nvPicPr>
          <p:cNvPr id="8" name="Picture 7"/>
          <p:cNvPicPr>
            <a:picLocks noChangeAspect="1"/>
          </p:cNvPicPr>
          <p:nvPr/>
        </p:nvPicPr>
        <p:blipFill>
          <a:blip r:embed="rId3"/>
          <a:stretch>
            <a:fillRect/>
          </a:stretch>
        </p:blipFill>
        <p:spPr>
          <a:xfrm>
            <a:off x="1304261" y="1564011"/>
            <a:ext cx="6535478" cy="1292464"/>
          </a:xfrm>
          <a:prstGeom prst="rect">
            <a:avLst/>
          </a:prstGeom>
        </p:spPr>
      </p:pic>
      <p:sp>
        <p:nvSpPr>
          <p:cNvPr id="9" name="TextBox 8"/>
          <p:cNvSpPr txBox="1"/>
          <p:nvPr/>
        </p:nvSpPr>
        <p:spPr>
          <a:xfrm>
            <a:off x="818707" y="3051544"/>
            <a:ext cx="2328530" cy="1015663"/>
          </a:xfrm>
          <a:prstGeom prst="rect">
            <a:avLst/>
          </a:prstGeom>
          <a:noFill/>
        </p:spPr>
        <p:txBody>
          <a:bodyPr wrap="square" rtlCol="0">
            <a:spAutoFit/>
          </a:bodyPr>
          <a:lstStyle/>
          <a:p>
            <a:pPr algn="ctr">
              <a:lnSpc>
                <a:spcPct val="150000"/>
              </a:lnSpc>
            </a:pPr>
            <a:r>
              <a:rPr lang="vi-VN" sz="2000" dirty="0"/>
              <a:t>Ôn tập kiến thức đã học</a:t>
            </a:r>
            <a:endParaRPr lang="en-US" sz="2000" dirty="0"/>
          </a:p>
        </p:txBody>
      </p:sp>
      <p:sp>
        <p:nvSpPr>
          <p:cNvPr id="314" name="TextBox 313"/>
          <p:cNvSpPr txBox="1"/>
          <p:nvPr/>
        </p:nvSpPr>
        <p:spPr>
          <a:xfrm>
            <a:off x="3407735" y="3051544"/>
            <a:ext cx="2328530" cy="1015663"/>
          </a:xfrm>
          <a:prstGeom prst="rect">
            <a:avLst/>
          </a:prstGeom>
          <a:noFill/>
        </p:spPr>
        <p:txBody>
          <a:bodyPr wrap="square" rtlCol="0">
            <a:spAutoFit/>
          </a:bodyPr>
          <a:lstStyle/>
          <a:p>
            <a:pPr algn="ctr">
              <a:lnSpc>
                <a:spcPct val="150000"/>
              </a:lnSpc>
            </a:pPr>
            <a:r>
              <a:rPr lang="vi-VN" sz="2000" dirty="0"/>
              <a:t>Hoàn thành bài tập trong SBT</a:t>
            </a:r>
            <a:endParaRPr lang="en-US" sz="2000" dirty="0"/>
          </a:p>
        </p:txBody>
      </p:sp>
      <p:sp>
        <p:nvSpPr>
          <p:cNvPr id="315" name="TextBox 314"/>
          <p:cNvSpPr txBox="1"/>
          <p:nvPr/>
        </p:nvSpPr>
        <p:spPr>
          <a:xfrm>
            <a:off x="5996763" y="3051544"/>
            <a:ext cx="2328530" cy="958660"/>
          </a:xfrm>
          <a:prstGeom prst="rect">
            <a:avLst/>
          </a:prstGeom>
          <a:noFill/>
        </p:spPr>
        <p:txBody>
          <a:bodyPr wrap="square" rtlCol="0">
            <a:spAutoFit/>
          </a:bodyPr>
          <a:lstStyle/>
          <a:p>
            <a:pPr algn="ctr">
              <a:lnSpc>
                <a:spcPct val="150000"/>
              </a:lnSpc>
            </a:pPr>
            <a:r>
              <a:rPr lang="vi-VN" sz="2000" dirty="0"/>
              <a:t>Chuẩn bị bài sau - </a:t>
            </a:r>
            <a:r>
              <a:rPr lang="vi-VN" sz="2000" b="1" dirty="0"/>
              <a:t>Bài 34</a:t>
            </a:r>
            <a:endParaRPr lang="en-US" sz="2000" b="1" dirty="0"/>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4"/>
                                        </p:tgtEl>
                                        <p:attrNameLst>
                                          <p:attrName>style.visibility</p:attrName>
                                        </p:attrNameLst>
                                      </p:cBhvr>
                                      <p:to>
                                        <p:strVal val="visible"/>
                                      </p:to>
                                    </p:set>
                                    <p:anim calcmode="lin" valueType="num">
                                      <p:cBhvr>
                                        <p:cTn id="12" dur="500" fill="hold"/>
                                        <p:tgtEl>
                                          <p:spTgt spid="314"/>
                                        </p:tgtEl>
                                        <p:attrNameLst>
                                          <p:attrName>ppt_w</p:attrName>
                                        </p:attrNameLst>
                                      </p:cBhvr>
                                      <p:tavLst>
                                        <p:tav tm="0">
                                          <p:val>
                                            <p:fltVal val="0"/>
                                          </p:val>
                                        </p:tav>
                                        <p:tav tm="100000">
                                          <p:val>
                                            <p:strVal val="#ppt_w"/>
                                          </p:val>
                                        </p:tav>
                                      </p:tavLst>
                                    </p:anim>
                                    <p:anim calcmode="lin" valueType="num">
                                      <p:cBhvr>
                                        <p:cTn id="13" dur="500" fill="hold"/>
                                        <p:tgtEl>
                                          <p:spTgt spid="314"/>
                                        </p:tgtEl>
                                        <p:attrNameLst>
                                          <p:attrName>ppt_h</p:attrName>
                                        </p:attrNameLst>
                                      </p:cBhvr>
                                      <p:tavLst>
                                        <p:tav tm="0">
                                          <p:val>
                                            <p:fltVal val="0"/>
                                          </p:val>
                                        </p:tav>
                                        <p:tav tm="100000">
                                          <p:val>
                                            <p:strVal val="#ppt_h"/>
                                          </p:val>
                                        </p:tav>
                                      </p:tavLst>
                                    </p:anim>
                                    <p:animEffect transition="in" filter="fade">
                                      <p:cBhvr>
                                        <p:cTn id="14" dur="500"/>
                                        <p:tgtEl>
                                          <p:spTgt spid="3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5"/>
                                        </p:tgtEl>
                                        <p:attrNameLst>
                                          <p:attrName>style.visibility</p:attrName>
                                        </p:attrNameLst>
                                      </p:cBhvr>
                                      <p:to>
                                        <p:strVal val="visible"/>
                                      </p:to>
                                    </p:set>
                                    <p:anim calcmode="lin" valueType="num">
                                      <p:cBhvr>
                                        <p:cTn id="17" dur="500" fill="hold"/>
                                        <p:tgtEl>
                                          <p:spTgt spid="315"/>
                                        </p:tgtEl>
                                        <p:attrNameLst>
                                          <p:attrName>ppt_w</p:attrName>
                                        </p:attrNameLst>
                                      </p:cBhvr>
                                      <p:tavLst>
                                        <p:tav tm="0">
                                          <p:val>
                                            <p:fltVal val="0"/>
                                          </p:val>
                                        </p:tav>
                                        <p:tav tm="100000">
                                          <p:val>
                                            <p:strVal val="#ppt_w"/>
                                          </p:val>
                                        </p:tav>
                                      </p:tavLst>
                                    </p:anim>
                                    <p:anim calcmode="lin" valueType="num">
                                      <p:cBhvr>
                                        <p:cTn id="18" dur="500" fill="hold"/>
                                        <p:tgtEl>
                                          <p:spTgt spid="315"/>
                                        </p:tgtEl>
                                        <p:attrNameLst>
                                          <p:attrName>ppt_h</p:attrName>
                                        </p:attrNameLst>
                                      </p:cBhvr>
                                      <p:tavLst>
                                        <p:tav tm="0">
                                          <p:val>
                                            <p:fltVal val="0"/>
                                          </p:val>
                                        </p:tav>
                                        <p:tav tm="100000">
                                          <p:val>
                                            <p:strVal val="#ppt_h"/>
                                          </p:val>
                                        </p:tav>
                                      </p:tavLst>
                                    </p:anim>
                                    <p:animEffect transition="in" filter="fade">
                                      <p:cBhvr>
                                        <p:cTn id="19"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14" grpId="0"/>
      <p:bldP spid="3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63"/>
        <p:cNvGrpSpPr/>
        <p:nvPr/>
      </p:nvGrpSpPr>
      <p:grpSpPr>
        <a:xfrm>
          <a:off x="0" y="0"/>
          <a:ext cx="0" cy="0"/>
          <a:chOff x="0" y="0"/>
          <a:chExt cx="0" cy="0"/>
        </a:xfrm>
      </p:grpSpPr>
      <p:sp>
        <p:nvSpPr>
          <p:cNvPr id="3965" name="Google Shape;3965;p64"/>
          <p:cNvSpPr txBox="1">
            <a:spLocks noGrp="1"/>
          </p:cNvSpPr>
          <p:nvPr>
            <p:ph type="title"/>
          </p:nvPr>
        </p:nvSpPr>
        <p:spPr>
          <a:xfrm>
            <a:off x="929502" y="968817"/>
            <a:ext cx="7329136" cy="25293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200" dirty="0">
                <a:solidFill>
                  <a:schemeClr val="tx2">
                    <a:lumMod val="50000"/>
                  </a:schemeClr>
                </a:solidFill>
                <a:latin typeface="+mn-lt"/>
              </a:rPr>
              <a:t>CẢM ƠN SỰ CHÚ Ý </a:t>
            </a:r>
            <a:br>
              <a:rPr lang="vi-VN" sz="4200" dirty="0">
                <a:solidFill>
                  <a:schemeClr val="tx2">
                    <a:lumMod val="50000"/>
                  </a:schemeClr>
                </a:solidFill>
                <a:latin typeface="+mn-lt"/>
              </a:rPr>
            </a:br>
            <a:r>
              <a:rPr lang="vi-VN" sz="4200" dirty="0">
                <a:solidFill>
                  <a:schemeClr val="tx2">
                    <a:lumMod val="50000"/>
                  </a:schemeClr>
                </a:solidFill>
                <a:latin typeface="+mn-lt"/>
              </a:rPr>
              <a:t>LẮNG NGHE CỦA CÁC EM!</a:t>
            </a:r>
            <a:endParaRPr sz="4200" dirty="0">
              <a:solidFill>
                <a:schemeClr val="tx2">
                  <a:lumMod val="50000"/>
                </a:schemeClr>
              </a:solidFill>
              <a:latin typeface="+mn-lt"/>
            </a:endParaRPr>
          </a:p>
        </p:txBody>
      </p:sp>
      <p:grpSp>
        <p:nvGrpSpPr>
          <p:cNvPr id="3966" name="Google Shape;3966;p64"/>
          <p:cNvGrpSpPr/>
          <p:nvPr/>
        </p:nvGrpSpPr>
        <p:grpSpPr>
          <a:xfrm>
            <a:off x="303769" y="1655020"/>
            <a:ext cx="650029" cy="705549"/>
            <a:chOff x="4373495" y="2575838"/>
            <a:chExt cx="791753" cy="859378"/>
          </a:xfrm>
        </p:grpSpPr>
        <p:sp>
          <p:nvSpPr>
            <p:cNvPr id="3967" name="Google Shape;3967;p64"/>
            <p:cNvSpPr/>
            <p:nvPr/>
          </p:nvSpPr>
          <p:spPr>
            <a:xfrm>
              <a:off x="4373495" y="2575838"/>
              <a:ext cx="791753" cy="859378"/>
            </a:xfrm>
            <a:custGeom>
              <a:avLst/>
              <a:gdLst/>
              <a:ahLst/>
              <a:cxnLst/>
              <a:rect l="l" t="t" r="r" b="b"/>
              <a:pathLst>
                <a:path w="13710" h="14881" extrusionOk="0">
                  <a:moveTo>
                    <a:pt x="3622" y="1"/>
                  </a:moveTo>
                  <a:cubicBezTo>
                    <a:pt x="3039" y="1"/>
                    <a:pt x="2511" y="145"/>
                    <a:pt x="2068" y="450"/>
                  </a:cubicBezTo>
                  <a:cubicBezTo>
                    <a:pt x="1" y="1878"/>
                    <a:pt x="487" y="6133"/>
                    <a:pt x="3132" y="9994"/>
                  </a:cubicBezTo>
                  <a:cubicBezTo>
                    <a:pt x="5200" y="13014"/>
                    <a:pt x="7995" y="14880"/>
                    <a:pt x="10103" y="14880"/>
                  </a:cubicBezTo>
                  <a:cubicBezTo>
                    <a:pt x="10689" y="14880"/>
                    <a:pt x="11223" y="14736"/>
                    <a:pt x="11673" y="14431"/>
                  </a:cubicBezTo>
                  <a:cubicBezTo>
                    <a:pt x="13709" y="13003"/>
                    <a:pt x="13253" y="8747"/>
                    <a:pt x="10579" y="4887"/>
                  </a:cubicBezTo>
                  <a:cubicBezTo>
                    <a:pt x="8510" y="1867"/>
                    <a:pt x="5715"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64"/>
            <p:cNvSpPr/>
            <p:nvPr/>
          </p:nvSpPr>
          <p:spPr>
            <a:xfrm>
              <a:off x="4629787" y="2670201"/>
              <a:ext cx="396800" cy="558269"/>
            </a:xfrm>
            <a:custGeom>
              <a:avLst/>
              <a:gdLst/>
              <a:ahLst/>
              <a:cxnLst/>
              <a:rect l="l" t="t" r="r" b="b"/>
              <a:pathLst>
                <a:path w="6871" h="9667" extrusionOk="0">
                  <a:moveTo>
                    <a:pt x="183" y="1"/>
                  </a:moveTo>
                  <a:cubicBezTo>
                    <a:pt x="183" y="1"/>
                    <a:pt x="1" y="2402"/>
                    <a:pt x="1855" y="5259"/>
                  </a:cubicBezTo>
                  <a:cubicBezTo>
                    <a:pt x="3739" y="8147"/>
                    <a:pt x="6870" y="9667"/>
                    <a:pt x="6870" y="9667"/>
                  </a:cubicBezTo>
                  <a:lnTo>
                    <a:pt x="5046" y="7782"/>
                  </a:lnTo>
                  <a:cubicBezTo>
                    <a:pt x="5046" y="7782"/>
                    <a:pt x="5320" y="6688"/>
                    <a:pt x="4195" y="5199"/>
                  </a:cubicBezTo>
                  <a:cubicBezTo>
                    <a:pt x="3010" y="3709"/>
                    <a:pt x="1672" y="3405"/>
                    <a:pt x="1672" y="3405"/>
                  </a:cubicBezTo>
                  <a:cubicBezTo>
                    <a:pt x="1672" y="3405"/>
                    <a:pt x="1064" y="2949"/>
                    <a:pt x="791" y="1825"/>
                  </a:cubicBezTo>
                  <a:cubicBezTo>
                    <a:pt x="548" y="548"/>
                    <a:pt x="183" y="1"/>
                    <a:pt x="18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64"/>
            <p:cNvSpPr/>
            <p:nvPr/>
          </p:nvSpPr>
          <p:spPr>
            <a:xfrm>
              <a:off x="4436730" y="2634570"/>
              <a:ext cx="238739" cy="592169"/>
            </a:xfrm>
            <a:custGeom>
              <a:avLst/>
              <a:gdLst/>
              <a:ahLst/>
              <a:cxnLst/>
              <a:rect l="l" t="t" r="r" b="b"/>
              <a:pathLst>
                <a:path w="4134" h="10254" extrusionOk="0">
                  <a:moveTo>
                    <a:pt x="1725" y="1"/>
                  </a:moveTo>
                  <a:cubicBezTo>
                    <a:pt x="1370" y="1"/>
                    <a:pt x="907" y="99"/>
                    <a:pt x="578" y="527"/>
                  </a:cubicBezTo>
                  <a:cubicBezTo>
                    <a:pt x="0" y="1317"/>
                    <a:pt x="122" y="3749"/>
                    <a:pt x="1003" y="5785"/>
                  </a:cubicBezTo>
                  <a:cubicBezTo>
                    <a:pt x="1824" y="7791"/>
                    <a:pt x="4134" y="10253"/>
                    <a:pt x="4134" y="10253"/>
                  </a:cubicBezTo>
                  <a:cubicBezTo>
                    <a:pt x="4134" y="10253"/>
                    <a:pt x="2705" y="7518"/>
                    <a:pt x="1915" y="5481"/>
                  </a:cubicBezTo>
                  <a:cubicBezTo>
                    <a:pt x="1094" y="3414"/>
                    <a:pt x="2249" y="71"/>
                    <a:pt x="2249" y="71"/>
                  </a:cubicBezTo>
                  <a:cubicBezTo>
                    <a:pt x="2249" y="71"/>
                    <a:pt x="2026" y="1"/>
                    <a:pt x="1725"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0" name="Google Shape;3970;p64"/>
          <p:cNvGrpSpPr/>
          <p:nvPr/>
        </p:nvGrpSpPr>
        <p:grpSpPr>
          <a:xfrm>
            <a:off x="7513723" y="4074109"/>
            <a:ext cx="870723" cy="635190"/>
            <a:chOff x="5398605" y="2701906"/>
            <a:chExt cx="967255" cy="705532"/>
          </a:xfrm>
        </p:grpSpPr>
        <p:sp>
          <p:nvSpPr>
            <p:cNvPr id="3971" name="Google Shape;3971;p64"/>
            <p:cNvSpPr/>
            <p:nvPr/>
          </p:nvSpPr>
          <p:spPr>
            <a:xfrm>
              <a:off x="5398605" y="2701906"/>
              <a:ext cx="967255" cy="705532"/>
            </a:xfrm>
            <a:custGeom>
              <a:avLst/>
              <a:gdLst/>
              <a:ahLst/>
              <a:cxnLst/>
              <a:rect l="l" t="t" r="r" b="b"/>
              <a:pathLst>
                <a:path w="16749" h="12217" extrusionOk="0">
                  <a:moveTo>
                    <a:pt x="12341" y="1"/>
                  </a:moveTo>
                  <a:cubicBezTo>
                    <a:pt x="10453" y="1"/>
                    <a:pt x="8046" y="827"/>
                    <a:pt x="5776" y="2400"/>
                  </a:cubicBezTo>
                  <a:cubicBezTo>
                    <a:pt x="1946" y="5075"/>
                    <a:pt x="1" y="8905"/>
                    <a:pt x="1430" y="10972"/>
                  </a:cubicBezTo>
                  <a:cubicBezTo>
                    <a:pt x="2018" y="11811"/>
                    <a:pt x="3091" y="12216"/>
                    <a:pt x="4418" y="12216"/>
                  </a:cubicBezTo>
                  <a:cubicBezTo>
                    <a:pt x="6312" y="12216"/>
                    <a:pt x="8722" y="11390"/>
                    <a:pt x="10974" y="9817"/>
                  </a:cubicBezTo>
                  <a:cubicBezTo>
                    <a:pt x="14804" y="7142"/>
                    <a:pt x="16749" y="3312"/>
                    <a:pt x="15320" y="1245"/>
                  </a:cubicBezTo>
                  <a:cubicBezTo>
                    <a:pt x="14732" y="406"/>
                    <a:pt x="13664" y="1"/>
                    <a:pt x="12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64"/>
            <p:cNvSpPr/>
            <p:nvPr/>
          </p:nvSpPr>
          <p:spPr>
            <a:xfrm>
              <a:off x="5549562" y="2794883"/>
              <a:ext cx="556537" cy="390101"/>
            </a:xfrm>
            <a:custGeom>
              <a:avLst/>
              <a:gdLst/>
              <a:ahLst/>
              <a:cxnLst/>
              <a:rect l="l" t="t" r="r" b="b"/>
              <a:pathLst>
                <a:path w="9637" h="6755" extrusionOk="0">
                  <a:moveTo>
                    <a:pt x="9636" y="0"/>
                  </a:moveTo>
                  <a:lnTo>
                    <a:pt x="7752" y="1824"/>
                  </a:lnTo>
                  <a:cubicBezTo>
                    <a:pt x="7752" y="1824"/>
                    <a:pt x="7643" y="1796"/>
                    <a:pt x="7447" y="1796"/>
                  </a:cubicBezTo>
                  <a:cubicBezTo>
                    <a:pt x="7021" y="1796"/>
                    <a:pt x="6187" y="1925"/>
                    <a:pt x="5168" y="2736"/>
                  </a:cubicBezTo>
                  <a:cubicBezTo>
                    <a:pt x="3679" y="3921"/>
                    <a:pt x="3375" y="5228"/>
                    <a:pt x="3375" y="5228"/>
                  </a:cubicBezTo>
                  <a:cubicBezTo>
                    <a:pt x="3375" y="5228"/>
                    <a:pt x="2919" y="5836"/>
                    <a:pt x="1764" y="6110"/>
                  </a:cubicBezTo>
                  <a:cubicBezTo>
                    <a:pt x="518" y="6413"/>
                    <a:pt x="1" y="6748"/>
                    <a:pt x="1" y="6748"/>
                  </a:cubicBezTo>
                  <a:cubicBezTo>
                    <a:pt x="1" y="6748"/>
                    <a:pt x="81" y="6755"/>
                    <a:pt x="230" y="6755"/>
                  </a:cubicBezTo>
                  <a:cubicBezTo>
                    <a:pt x="899" y="6755"/>
                    <a:pt x="2952" y="6612"/>
                    <a:pt x="5290" y="5046"/>
                  </a:cubicBezTo>
                  <a:cubicBezTo>
                    <a:pt x="8116" y="3161"/>
                    <a:pt x="9636" y="0"/>
                    <a:pt x="9636"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64"/>
            <p:cNvSpPr/>
            <p:nvPr/>
          </p:nvSpPr>
          <p:spPr>
            <a:xfrm>
              <a:off x="5500417" y="3147676"/>
              <a:ext cx="605682" cy="230480"/>
            </a:xfrm>
            <a:custGeom>
              <a:avLst/>
              <a:gdLst/>
              <a:ahLst/>
              <a:cxnLst/>
              <a:rect l="l" t="t" r="r" b="b"/>
              <a:pathLst>
                <a:path w="10488" h="3991" extrusionOk="0">
                  <a:moveTo>
                    <a:pt x="10487" y="1"/>
                  </a:moveTo>
                  <a:cubicBezTo>
                    <a:pt x="10487" y="1"/>
                    <a:pt x="7752" y="1460"/>
                    <a:pt x="5715" y="2280"/>
                  </a:cubicBezTo>
                  <a:cubicBezTo>
                    <a:pt x="5159" y="2509"/>
                    <a:pt x="4510" y="2593"/>
                    <a:pt x="3858" y="2593"/>
                  </a:cubicBezTo>
                  <a:cubicBezTo>
                    <a:pt x="2090" y="2593"/>
                    <a:pt x="305" y="1976"/>
                    <a:pt x="305" y="1976"/>
                  </a:cubicBezTo>
                  <a:lnTo>
                    <a:pt x="305" y="1976"/>
                  </a:lnTo>
                  <a:cubicBezTo>
                    <a:pt x="305" y="1976"/>
                    <a:pt x="1" y="3040"/>
                    <a:pt x="822" y="3648"/>
                  </a:cubicBezTo>
                  <a:cubicBezTo>
                    <a:pt x="1134" y="3877"/>
                    <a:pt x="1704" y="3991"/>
                    <a:pt x="2403" y="3991"/>
                  </a:cubicBezTo>
                  <a:cubicBezTo>
                    <a:pt x="3470" y="3991"/>
                    <a:pt x="4838" y="3725"/>
                    <a:pt x="6050" y="3192"/>
                  </a:cubicBezTo>
                  <a:cubicBezTo>
                    <a:pt x="8025" y="2311"/>
                    <a:pt x="10487" y="1"/>
                    <a:pt x="10487"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4" name="Google Shape;3974;p64"/>
          <p:cNvGrpSpPr/>
          <p:nvPr/>
        </p:nvGrpSpPr>
        <p:grpSpPr>
          <a:xfrm>
            <a:off x="7858135" y="3308533"/>
            <a:ext cx="482790" cy="288346"/>
            <a:chOff x="5553085" y="1156120"/>
            <a:chExt cx="482790" cy="288346"/>
          </a:xfrm>
        </p:grpSpPr>
        <p:sp>
          <p:nvSpPr>
            <p:cNvPr id="3975" name="Google Shape;3975;p64"/>
            <p:cNvSpPr/>
            <p:nvPr/>
          </p:nvSpPr>
          <p:spPr>
            <a:xfrm>
              <a:off x="5553085" y="1156120"/>
              <a:ext cx="482790" cy="288346"/>
            </a:xfrm>
            <a:custGeom>
              <a:avLst/>
              <a:gdLst/>
              <a:ahLst/>
              <a:cxnLst/>
              <a:rect l="l" t="t" r="r" b="b"/>
              <a:pathLst>
                <a:path w="8360" h="4993" extrusionOk="0">
                  <a:moveTo>
                    <a:pt x="5835" y="0"/>
                  </a:moveTo>
                  <a:cubicBezTo>
                    <a:pt x="5095" y="0"/>
                    <a:pt x="4235" y="175"/>
                    <a:pt x="3375" y="535"/>
                  </a:cubicBezTo>
                  <a:cubicBezTo>
                    <a:pt x="1308" y="1386"/>
                    <a:pt x="1" y="2966"/>
                    <a:pt x="457" y="4061"/>
                  </a:cubicBezTo>
                  <a:cubicBezTo>
                    <a:pt x="719" y="4672"/>
                    <a:pt x="1503" y="4992"/>
                    <a:pt x="2516" y="4992"/>
                  </a:cubicBezTo>
                  <a:cubicBezTo>
                    <a:pt x="3264" y="4992"/>
                    <a:pt x="4137" y="4817"/>
                    <a:pt x="5016" y="4456"/>
                  </a:cubicBezTo>
                  <a:cubicBezTo>
                    <a:pt x="7053" y="3605"/>
                    <a:pt x="8360" y="2024"/>
                    <a:pt x="7904" y="960"/>
                  </a:cubicBezTo>
                  <a:cubicBezTo>
                    <a:pt x="7640" y="328"/>
                    <a:pt x="68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64"/>
            <p:cNvSpPr/>
            <p:nvPr/>
          </p:nvSpPr>
          <p:spPr>
            <a:xfrm>
              <a:off x="5628564" y="1200992"/>
              <a:ext cx="296719" cy="131785"/>
            </a:xfrm>
            <a:custGeom>
              <a:avLst/>
              <a:gdLst/>
              <a:ahLst/>
              <a:cxnLst/>
              <a:rect l="l" t="t" r="r" b="b"/>
              <a:pathLst>
                <a:path w="5138" h="2282" extrusionOk="0">
                  <a:moveTo>
                    <a:pt x="5138" y="1"/>
                  </a:moveTo>
                  <a:lnTo>
                    <a:pt x="4074" y="670"/>
                  </a:lnTo>
                  <a:cubicBezTo>
                    <a:pt x="4074" y="670"/>
                    <a:pt x="3916" y="596"/>
                    <a:pt x="3643" y="596"/>
                  </a:cubicBezTo>
                  <a:cubicBezTo>
                    <a:pt x="3420" y="596"/>
                    <a:pt x="3121" y="644"/>
                    <a:pt x="2767" y="822"/>
                  </a:cubicBezTo>
                  <a:cubicBezTo>
                    <a:pt x="1976" y="1186"/>
                    <a:pt x="1703" y="1794"/>
                    <a:pt x="1703" y="1794"/>
                  </a:cubicBezTo>
                  <a:cubicBezTo>
                    <a:pt x="1703" y="1794"/>
                    <a:pt x="1429" y="2037"/>
                    <a:pt x="882" y="2037"/>
                  </a:cubicBezTo>
                  <a:cubicBezTo>
                    <a:pt x="274" y="2098"/>
                    <a:pt x="1" y="2189"/>
                    <a:pt x="1" y="2189"/>
                  </a:cubicBezTo>
                  <a:cubicBezTo>
                    <a:pt x="1" y="2189"/>
                    <a:pt x="301" y="2281"/>
                    <a:pt x="805" y="2281"/>
                  </a:cubicBezTo>
                  <a:cubicBezTo>
                    <a:pt x="1264" y="2281"/>
                    <a:pt x="1891" y="2205"/>
                    <a:pt x="2615" y="1916"/>
                  </a:cubicBezTo>
                  <a:cubicBezTo>
                    <a:pt x="4134" y="1338"/>
                    <a:pt x="5137" y="1"/>
                    <a:pt x="5138"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64"/>
            <p:cNvSpPr/>
            <p:nvPr/>
          </p:nvSpPr>
          <p:spPr>
            <a:xfrm>
              <a:off x="5591719" y="1358995"/>
              <a:ext cx="298452" cy="71264"/>
            </a:xfrm>
            <a:custGeom>
              <a:avLst/>
              <a:gdLst/>
              <a:ahLst/>
              <a:cxnLst/>
              <a:rect l="l" t="t" r="r" b="b"/>
              <a:pathLst>
                <a:path w="5168" h="1234" extrusionOk="0">
                  <a:moveTo>
                    <a:pt x="244" y="0"/>
                  </a:moveTo>
                  <a:cubicBezTo>
                    <a:pt x="244" y="1"/>
                    <a:pt x="0" y="456"/>
                    <a:pt x="304" y="852"/>
                  </a:cubicBezTo>
                  <a:cubicBezTo>
                    <a:pt x="520" y="1088"/>
                    <a:pt x="1146" y="1233"/>
                    <a:pt x="1860" y="1233"/>
                  </a:cubicBezTo>
                  <a:cubicBezTo>
                    <a:pt x="2155" y="1233"/>
                    <a:pt x="2465" y="1209"/>
                    <a:pt x="2766" y="1155"/>
                  </a:cubicBezTo>
                  <a:cubicBezTo>
                    <a:pt x="3800" y="973"/>
                    <a:pt x="5168" y="122"/>
                    <a:pt x="5168" y="122"/>
                  </a:cubicBezTo>
                  <a:lnTo>
                    <a:pt x="5168" y="122"/>
                  </a:lnTo>
                  <a:cubicBezTo>
                    <a:pt x="5167" y="122"/>
                    <a:pt x="3739" y="517"/>
                    <a:pt x="2736" y="700"/>
                  </a:cubicBezTo>
                  <a:cubicBezTo>
                    <a:pt x="2639" y="717"/>
                    <a:pt x="2539" y="724"/>
                    <a:pt x="2436" y="724"/>
                  </a:cubicBezTo>
                  <a:cubicBezTo>
                    <a:pt x="1442" y="724"/>
                    <a:pt x="244" y="1"/>
                    <a:pt x="244"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8" name="Google Shape;3978;p64"/>
          <p:cNvGrpSpPr/>
          <p:nvPr/>
        </p:nvGrpSpPr>
        <p:grpSpPr>
          <a:xfrm>
            <a:off x="1091001" y="754142"/>
            <a:ext cx="689882" cy="552956"/>
            <a:chOff x="5351251" y="1894392"/>
            <a:chExt cx="689882" cy="552956"/>
          </a:xfrm>
        </p:grpSpPr>
        <p:sp>
          <p:nvSpPr>
            <p:cNvPr id="3979" name="Google Shape;3979;p64"/>
            <p:cNvSpPr/>
            <p:nvPr/>
          </p:nvSpPr>
          <p:spPr>
            <a:xfrm>
              <a:off x="5351251" y="1894392"/>
              <a:ext cx="689882" cy="552956"/>
            </a:xfrm>
            <a:custGeom>
              <a:avLst/>
              <a:gdLst/>
              <a:ahLst/>
              <a:cxnLst/>
              <a:rect l="l" t="t" r="r" b="b"/>
              <a:pathLst>
                <a:path w="11946" h="9575" extrusionOk="0">
                  <a:moveTo>
                    <a:pt x="5958" y="0"/>
                  </a:moveTo>
                  <a:cubicBezTo>
                    <a:pt x="2675" y="0"/>
                    <a:pt x="0" y="2158"/>
                    <a:pt x="0" y="4803"/>
                  </a:cubicBezTo>
                  <a:cubicBezTo>
                    <a:pt x="0" y="7447"/>
                    <a:pt x="2675" y="9575"/>
                    <a:pt x="5958" y="9575"/>
                  </a:cubicBezTo>
                  <a:cubicBezTo>
                    <a:pt x="9271" y="9575"/>
                    <a:pt x="11946" y="7447"/>
                    <a:pt x="11946" y="4803"/>
                  </a:cubicBezTo>
                  <a:cubicBezTo>
                    <a:pt x="11946" y="2158"/>
                    <a:pt x="9271" y="0"/>
                    <a:pt x="5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64"/>
            <p:cNvSpPr/>
            <p:nvPr/>
          </p:nvSpPr>
          <p:spPr>
            <a:xfrm>
              <a:off x="5433717" y="2076881"/>
              <a:ext cx="488045" cy="183934"/>
            </a:xfrm>
            <a:custGeom>
              <a:avLst/>
              <a:gdLst/>
              <a:ahLst/>
              <a:cxnLst/>
              <a:rect l="l" t="t" r="r" b="b"/>
              <a:pathLst>
                <a:path w="8451" h="3185" extrusionOk="0">
                  <a:moveTo>
                    <a:pt x="4793" y="1"/>
                  </a:moveTo>
                  <a:cubicBezTo>
                    <a:pt x="2902" y="1"/>
                    <a:pt x="2220" y="1187"/>
                    <a:pt x="2220" y="1187"/>
                  </a:cubicBezTo>
                  <a:cubicBezTo>
                    <a:pt x="2220" y="1187"/>
                    <a:pt x="2163" y="1234"/>
                    <a:pt x="1999" y="1234"/>
                  </a:cubicBezTo>
                  <a:cubicBezTo>
                    <a:pt x="1867" y="1234"/>
                    <a:pt x="1666" y="1204"/>
                    <a:pt x="1369" y="1095"/>
                  </a:cubicBezTo>
                  <a:cubicBezTo>
                    <a:pt x="670" y="883"/>
                    <a:pt x="1" y="245"/>
                    <a:pt x="1" y="244"/>
                  </a:cubicBezTo>
                  <a:lnTo>
                    <a:pt x="1" y="244"/>
                  </a:lnTo>
                  <a:lnTo>
                    <a:pt x="457" y="1095"/>
                  </a:lnTo>
                  <a:cubicBezTo>
                    <a:pt x="457" y="1095"/>
                    <a:pt x="1081" y="3185"/>
                    <a:pt x="4200" y="3185"/>
                  </a:cubicBezTo>
                  <a:cubicBezTo>
                    <a:pt x="4382" y="3185"/>
                    <a:pt x="4573" y="3177"/>
                    <a:pt x="4773" y="3162"/>
                  </a:cubicBezTo>
                  <a:cubicBezTo>
                    <a:pt x="8420" y="2889"/>
                    <a:pt x="8451" y="123"/>
                    <a:pt x="8451" y="123"/>
                  </a:cubicBezTo>
                  <a:lnTo>
                    <a:pt x="8451" y="123"/>
                  </a:lnTo>
                  <a:lnTo>
                    <a:pt x="7326" y="1156"/>
                  </a:lnTo>
                  <a:cubicBezTo>
                    <a:pt x="7326" y="1156"/>
                    <a:pt x="6779" y="32"/>
                    <a:pt x="4864" y="1"/>
                  </a:cubicBezTo>
                  <a:cubicBezTo>
                    <a:pt x="4840" y="1"/>
                    <a:pt x="4816" y="1"/>
                    <a:pt x="479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64"/>
            <p:cNvSpPr/>
            <p:nvPr/>
          </p:nvSpPr>
          <p:spPr>
            <a:xfrm>
              <a:off x="5498685" y="1947868"/>
              <a:ext cx="356375" cy="86972"/>
            </a:xfrm>
            <a:custGeom>
              <a:avLst/>
              <a:gdLst/>
              <a:ahLst/>
              <a:cxnLst/>
              <a:rect l="l" t="t" r="r" b="b"/>
              <a:pathLst>
                <a:path w="6171" h="1506" extrusionOk="0">
                  <a:moveTo>
                    <a:pt x="3166" y="0"/>
                  </a:moveTo>
                  <a:cubicBezTo>
                    <a:pt x="2946" y="0"/>
                    <a:pt x="2730" y="14"/>
                    <a:pt x="2523" y="47"/>
                  </a:cubicBezTo>
                  <a:cubicBezTo>
                    <a:pt x="943" y="229"/>
                    <a:pt x="0" y="1506"/>
                    <a:pt x="0" y="1506"/>
                  </a:cubicBezTo>
                  <a:cubicBezTo>
                    <a:pt x="0" y="1506"/>
                    <a:pt x="1064" y="1111"/>
                    <a:pt x="2645" y="594"/>
                  </a:cubicBezTo>
                  <a:cubicBezTo>
                    <a:pt x="3172" y="432"/>
                    <a:pt x="3739" y="378"/>
                    <a:pt x="4262" y="378"/>
                  </a:cubicBezTo>
                  <a:cubicBezTo>
                    <a:pt x="5306" y="378"/>
                    <a:pt x="6171" y="594"/>
                    <a:pt x="6171" y="594"/>
                  </a:cubicBezTo>
                  <a:cubicBezTo>
                    <a:pt x="6171" y="594"/>
                    <a:pt x="4595" y="0"/>
                    <a:pt x="3166"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64"/>
            <p:cNvSpPr/>
            <p:nvPr/>
          </p:nvSpPr>
          <p:spPr>
            <a:xfrm>
              <a:off x="5424939" y="2255963"/>
              <a:ext cx="354643" cy="141026"/>
            </a:xfrm>
            <a:custGeom>
              <a:avLst/>
              <a:gdLst/>
              <a:ahLst/>
              <a:cxnLst/>
              <a:rect l="l" t="t" r="r" b="b"/>
              <a:pathLst>
                <a:path w="6141" h="2442" extrusionOk="0">
                  <a:moveTo>
                    <a:pt x="1" y="1"/>
                  </a:moveTo>
                  <a:cubicBezTo>
                    <a:pt x="1" y="1"/>
                    <a:pt x="822" y="1672"/>
                    <a:pt x="2493" y="2219"/>
                  </a:cubicBezTo>
                  <a:cubicBezTo>
                    <a:pt x="3030" y="2385"/>
                    <a:pt x="3597" y="2441"/>
                    <a:pt x="4121" y="2441"/>
                  </a:cubicBezTo>
                  <a:cubicBezTo>
                    <a:pt x="5229" y="2441"/>
                    <a:pt x="6141" y="2189"/>
                    <a:pt x="6141" y="2189"/>
                  </a:cubicBezTo>
                  <a:cubicBezTo>
                    <a:pt x="6141" y="2189"/>
                    <a:pt x="3648" y="2128"/>
                    <a:pt x="2372" y="1581"/>
                  </a:cubicBezTo>
                  <a:cubicBezTo>
                    <a:pt x="1126" y="1034"/>
                    <a:pt x="1" y="1"/>
                    <a:pt x="1"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3" name="Google Shape;3983;p64"/>
          <p:cNvGrpSpPr/>
          <p:nvPr/>
        </p:nvGrpSpPr>
        <p:grpSpPr>
          <a:xfrm>
            <a:off x="817121" y="3385514"/>
            <a:ext cx="547759" cy="422730"/>
            <a:chOff x="6441271" y="1438170"/>
            <a:chExt cx="547759" cy="422730"/>
          </a:xfrm>
        </p:grpSpPr>
        <p:sp>
          <p:nvSpPr>
            <p:cNvPr id="3984" name="Google Shape;3984;p64"/>
            <p:cNvSpPr/>
            <p:nvPr/>
          </p:nvSpPr>
          <p:spPr>
            <a:xfrm>
              <a:off x="6441271" y="1438170"/>
              <a:ext cx="547759" cy="422730"/>
            </a:xfrm>
            <a:custGeom>
              <a:avLst/>
              <a:gdLst/>
              <a:ahLst/>
              <a:cxnLst/>
              <a:rect l="l" t="t" r="r" b="b"/>
              <a:pathLst>
                <a:path w="9485" h="7320" extrusionOk="0">
                  <a:moveTo>
                    <a:pt x="4068" y="0"/>
                  </a:moveTo>
                  <a:cubicBezTo>
                    <a:pt x="2631" y="0"/>
                    <a:pt x="1354" y="664"/>
                    <a:pt x="822" y="1851"/>
                  </a:cubicBezTo>
                  <a:cubicBezTo>
                    <a:pt x="1" y="3584"/>
                    <a:pt x="1095" y="5833"/>
                    <a:pt x="3284" y="6836"/>
                  </a:cubicBezTo>
                  <a:cubicBezTo>
                    <a:pt x="3988" y="7164"/>
                    <a:pt x="4722" y="7319"/>
                    <a:pt x="5418" y="7319"/>
                  </a:cubicBezTo>
                  <a:cubicBezTo>
                    <a:pt x="6854" y="7319"/>
                    <a:pt x="8131" y="6656"/>
                    <a:pt x="8664" y="5468"/>
                  </a:cubicBezTo>
                  <a:cubicBezTo>
                    <a:pt x="9484" y="3736"/>
                    <a:pt x="8390" y="1487"/>
                    <a:pt x="6202" y="484"/>
                  </a:cubicBezTo>
                  <a:cubicBezTo>
                    <a:pt x="5497" y="156"/>
                    <a:pt x="4764" y="0"/>
                    <a:pt x="4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64"/>
            <p:cNvSpPr/>
            <p:nvPr/>
          </p:nvSpPr>
          <p:spPr>
            <a:xfrm>
              <a:off x="6553652" y="1515208"/>
              <a:ext cx="338819" cy="213848"/>
            </a:xfrm>
            <a:custGeom>
              <a:avLst/>
              <a:gdLst/>
              <a:ahLst/>
              <a:cxnLst/>
              <a:rect l="l" t="t" r="r" b="b"/>
              <a:pathLst>
                <a:path w="5867" h="3703" extrusionOk="0">
                  <a:moveTo>
                    <a:pt x="213" y="1"/>
                  </a:moveTo>
                  <a:lnTo>
                    <a:pt x="243" y="730"/>
                  </a:lnTo>
                  <a:cubicBezTo>
                    <a:pt x="243" y="730"/>
                    <a:pt x="0" y="2463"/>
                    <a:pt x="2493" y="3435"/>
                  </a:cubicBezTo>
                  <a:cubicBezTo>
                    <a:pt x="2992" y="3626"/>
                    <a:pt x="3427" y="3702"/>
                    <a:pt x="3804" y="3702"/>
                  </a:cubicBezTo>
                  <a:cubicBezTo>
                    <a:pt x="5287" y="3702"/>
                    <a:pt x="5867" y="2524"/>
                    <a:pt x="5867" y="2523"/>
                  </a:cubicBezTo>
                  <a:lnTo>
                    <a:pt x="5867" y="2523"/>
                  </a:lnTo>
                  <a:lnTo>
                    <a:pt x="4803" y="2858"/>
                  </a:lnTo>
                  <a:cubicBezTo>
                    <a:pt x="4803" y="2858"/>
                    <a:pt x="4803" y="1976"/>
                    <a:pt x="3496" y="1338"/>
                  </a:cubicBezTo>
                  <a:cubicBezTo>
                    <a:pt x="3066" y="1128"/>
                    <a:pt x="2687" y="1060"/>
                    <a:pt x="2375" y="1060"/>
                  </a:cubicBezTo>
                  <a:cubicBezTo>
                    <a:pt x="1781" y="1060"/>
                    <a:pt x="1429" y="1308"/>
                    <a:pt x="1429" y="1308"/>
                  </a:cubicBezTo>
                  <a:cubicBezTo>
                    <a:pt x="1429" y="1308"/>
                    <a:pt x="1424" y="1308"/>
                    <a:pt x="1414" y="1308"/>
                  </a:cubicBezTo>
                  <a:cubicBezTo>
                    <a:pt x="1360" y="1308"/>
                    <a:pt x="1160" y="1287"/>
                    <a:pt x="851" y="1004"/>
                  </a:cubicBezTo>
                  <a:cubicBezTo>
                    <a:pt x="456" y="639"/>
                    <a:pt x="213" y="1"/>
                    <a:pt x="21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64"/>
            <p:cNvSpPr/>
            <p:nvPr/>
          </p:nvSpPr>
          <p:spPr>
            <a:xfrm>
              <a:off x="6627340" y="1480904"/>
              <a:ext cx="249365" cy="92284"/>
            </a:xfrm>
            <a:custGeom>
              <a:avLst/>
              <a:gdLst/>
              <a:ahLst/>
              <a:cxnLst/>
              <a:rect l="l" t="t" r="r" b="b"/>
              <a:pathLst>
                <a:path w="4318" h="1598" extrusionOk="0">
                  <a:moveTo>
                    <a:pt x="1343" y="0"/>
                  </a:moveTo>
                  <a:cubicBezTo>
                    <a:pt x="589" y="0"/>
                    <a:pt x="1" y="321"/>
                    <a:pt x="1" y="321"/>
                  </a:cubicBezTo>
                  <a:cubicBezTo>
                    <a:pt x="1" y="321"/>
                    <a:pt x="822" y="382"/>
                    <a:pt x="2007" y="534"/>
                  </a:cubicBezTo>
                  <a:cubicBezTo>
                    <a:pt x="3192" y="686"/>
                    <a:pt x="4317" y="1598"/>
                    <a:pt x="4317" y="1598"/>
                  </a:cubicBezTo>
                  <a:cubicBezTo>
                    <a:pt x="4317" y="1598"/>
                    <a:pt x="3192" y="443"/>
                    <a:pt x="2068" y="108"/>
                  </a:cubicBezTo>
                  <a:cubicBezTo>
                    <a:pt x="1819" y="30"/>
                    <a:pt x="1573" y="0"/>
                    <a:pt x="1343"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64"/>
            <p:cNvSpPr/>
            <p:nvPr/>
          </p:nvSpPr>
          <p:spPr>
            <a:xfrm>
              <a:off x="6509762" y="1622275"/>
              <a:ext cx="198429" cy="191383"/>
            </a:xfrm>
            <a:custGeom>
              <a:avLst/>
              <a:gdLst/>
              <a:ahLst/>
              <a:cxnLst/>
              <a:rect l="l" t="t" r="r" b="b"/>
              <a:pathLst>
                <a:path w="3436" h="3314" extrusionOk="0">
                  <a:moveTo>
                    <a:pt x="0" y="1"/>
                  </a:moveTo>
                  <a:cubicBezTo>
                    <a:pt x="0" y="1"/>
                    <a:pt x="61" y="1369"/>
                    <a:pt x="1003" y="2220"/>
                  </a:cubicBezTo>
                  <a:cubicBezTo>
                    <a:pt x="1946" y="3101"/>
                    <a:pt x="3435" y="3314"/>
                    <a:pt x="3435" y="3314"/>
                  </a:cubicBezTo>
                  <a:cubicBezTo>
                    <a:pt x="3435" y="3314"/>
                    <a:pt x="1794" y="2524"/>
                    <a:pt x="1125" y="1764"/>
                  </a:cubicBezTo>
                  <a:cubicBezTo>
                    <a:pt x="456" y="1034"/>
                    <a:pt x="1" y="1"/>
                    <a:pt x="0"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8" name="Google Shape;3988;p64"/>
          <p:cNvGrpSpPr/>
          <p:nvPr/>
        </p:nvGrpSpPr>
        <p:grpSpPr>
          <a:xfrm>
            <a:off x="8245686" y="2571742"/>
            <a:ext cx="496765" cy="259586"/>
            <a:chOff x="6255261" y="2144679"/>
            <a:chExt cx="496766" cy="259586"/>
          </a:xfrm>
        </p:grpSpPr>
        <p:sp>
          <p:nvSpPr>
            <p:cNvPr id="3989" name="Google Shape;3989;p64"/>
            <p:cNvSpPr/>
            <p:nvPr/>
          </p:nvSpPr>
          <p:spPr>
            <a:xfrm>
              <a:off x="6255261" y="2144679"/>
              <a:ext cx="496766" cy="259586"/>
            </a:xfrm>
            <a:custGeom>
              <a:avLst/>
              <a:gdLst/>
              <a:ahLst/>
              <a:cxnLst/>
              <a:rect l="l" t="t" r="r" b="b"/>
              <a:pathLst>
                <a:path w="8602" h="4495" extrusionOk="0">
                  <a:moveTo>
                    <a:pt x="6451" y="1"/>
                  </a:moveTo>
                  <a:cubicBezTo>
                    <a:pt x="5713" y="1"/>
                    <a:pt x="4823" y="154"/>
                    <a:pt x="3891" y="469"/>
                  </a:cubicBezTo>
                  <a:cubicBezTo>
                    <a:pt x="1641" y="1228"/>
                    <a:pt x="0" y="2627"/>
                    <a:pt x="243" y="3630"/>
                  </a:cubicBezTo>
                  <a:cubicBezTo>
                    <a:pt x="367" y="4197"/>
                    <a:pt x="1110" y="4495"/>
                    <a:pt x="2148" y="4495"/>
                  </a:cubicBezTo>
                  <a:cubicBezTo>
                    <a:pt x="2891" y="4495"/>
                    <a:pt x="3785" y="4342"/>
                    <a:pt x="4711" y="4025"/>
                  </a:cubicBezTo>
                  <a:cubicBezTo>
                    <a:pt x="6961" y="3265"/>
                    <a:pt x="8602" y="1867"/>
                    <a:pt x="8359" y="894"/>
                  </a:cubicBezTo>
                  <a:cubicBezTo>
                    <a:pt x="8234" y="307"/>
                    <a:pt x="7494" y="1"/>
                    <a:pt x="6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64"/>
            <p:cNvSpPr/>
            <p:nvPr/>
          </p:nvSpPr>
          <p:spPr>
            <a:xfrm>
              <a:off x="6297360" y="2176961"/>
              <a:ext cx="382709" cy="151940"/>
            </a:xfrm>
            <a:custGeom>
              <a:avLst/>
              <a:gdLst/>
              <a:ahLst/>
              <a:cxnLst/>
              <a:rect l="l" t="t" r="r" b="b"/>
              <a:pathLst>
                <a:path w="6627" h="2631" extrusionOk="0">
                  <a:moveTo>
                    <a:pt x="6627" y="1"/>
                  </a:moveTo>
                  <a:lnTo>
                    <a:pt x="5441" y="669"/>
                  </a:lnTo>
                  <a:cubicBezTo>
                    <a:pt x="5441" y="669"/>
                    <a:pt x="4923" y="531"/>
                    <a:pt x="4305" y="531"/>
                  </a:cubicBezTo>
                  <a:cubicBezTo>
                    <a:pt x="3919" y="531"/>
                    <a:pt x="3494" y="585"/>
                    <a:pt x="3131" y="761"/>
                  </a:cubicBezTo>
                  <a:cubicBezTo>
                    <a:pt x="2159" y="1217"/>
                    <a:pt x="2128" y="2068"/>
                    <a:pt x="2128" y="2068"/>
                  </a:cubicBezTo>
                  <a:lnTo>
                    <a:pt x="1" y="2463"/>
                  </a:lnTo>
                  <a:cubicBezTo>
                    <a:pt x="1" y="2463"/>
                    <a:pt x="467" y="2631"/>
                    <a:pt x="1285" y="2631"/>
                  </a:cubicBezTo>
                  <a:cubicBezTo>
                    <a:pt x="1945" y="2631"/>
                    <a:pt x="2833" y="2522"/>
                    <a:pt x="3891" y="2128"/>
                  </a:cubicBezTo>
                  <a:cubicBezTo>
                    <a:pt x="5928" y="1369"/>
                    <a:pt x="6627" y="1"/>
                    <a:pt x="6627"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1" name="Google Shape;3991;p64"/>
          <p:cNvGrpSpPr/>
          <p:nvPr/>
        </p:nvGrpSpPr>
        <p:grpSpPr>
          <a:xfrm>
            <a:off x="7375335" y="603433"/>
            <a:ext cx="482790" cy="288346"/>
            <a:chOff x="5553085" y="1156120"/>
            <a:chExt cx="482790" cy="288346"/>
          </a:xfrm>
        </p:grpSpPr>
        <p:sp>
          <p:nvSpPr>
            <p:cNvPr id="3992" name="Google Shape;3992;p64"/>
            <p:cNvSpPr/>
            <p:nvPr/>
          </p:nvSpPr>
          <p:spPr>
            <a:xfrm>
              <a:off x="5553085" y="1156120"/>
              <a:ext cx="482790" cy="288346"/>
            </a:xfrm>
            <a:custGeom>
              <a:avLst/>
              <a:gdLst/>
              <a:ahLst/>
              <a:cxnLst/>
              <a:rect l="l" t="t" r="r" b="b"/>
              <a:pathLst>
                <a:path w="8360" h="4993" extrusionOk="0">
                  <a:moveTo>
                    <a:pt x="5835" y="0"/>
                  </a:moveTo>
                  <a:cubicBezTo>
                    <a:pt x="5095" y="0"/>
                    <a:pt x="4235" y="175"/>
                    <a:pt x="3375" y="535"/>
                  </a:cubicBezTo>
                  <a:cubicBezTo>
                    <a:pt x="1308" y="1386"/>
                    <a:pt x="1" y="2966"/>
                    <a:pt x="457" y="4061"/>
                  </a:cubicBezTo>
                  <a:cubicBezTo>
                    <a:pt x="719" y="4672"/>
                    <a:pt x="1503" y="4992"/>
                    <a:pt x="2516" y="4992"/>
                  </a:cubicBezTo>
                  <a:cubicBezTo>
                    <a:pt x="3264" y="4992"/>
                    <a:pt x="4137" y="4817"/>
                    <a:pt x="5016" y="4456"/>
                  </a:cubicBezTo>
                  <a:cubicBezTo>
                    <a:pt x="7053" y="3605"/>
                    <a:pt x="8360" y="2024"/>
                    <a:pt x="7904" y="960"/>
                  </a:cubicBezTo>
                  <a:cubicBezTo>
                    <a:pt x="7640" y="328"/>
                    <a:pt x="68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64"/>
            <p:cNvSpPr/>
            <p:nvPr/>
          </p:nvSpPr>
          <p:spPr>
            <a:xfrm>
              <a:off x="5628564" y="1200992"/>
              <a:ext cx="296719" cy="131785"/>
            </a:xfrm>
            <a:custGeom>
              <a:avLst/>
              <a:gdLst/>
              <a:ahLst/>
              <a:cxnLst/>
              <a:rect l="l" t="t" r="r" b="b"/>
              <a:pathLst>
                <a:path w="5138" h="2282" extrusionOk="0">
                  <a:moveTo>
                    <a:pt x="5138" y="1"/>
                  </a:moveTo>
                  <a:lnTo>
                    <a:pt x="4074" y="670"/>
                  </a:lnTo>
                  <a:cubicBezTo>
                    <a:pt x="4074" y="670"/>
                    <a:pt x="3916" y="596"/>
                    <a:pt x="3643" y="596"/>
                  </a:cubicBezTo>
                  <a:cubicBezTo>
                    <a:pt x="3420" y="596"/>
                    <a:pt x="3121" y="644"/>
                    <a:pt x="2767" y="822"/>
                  </a:cubicBezTo>
                  <a:cubicBezTo>
                    <a:pt x="1976" y="1186"/>
                    <a:pt x="1703" y="1794"/>
                    <a:pt x="1703" y="1794"/>
                  </a:cubicBezTo>
                  <a:cubicBezTo>
                    <a:pt x="1703" y="1794"/>
                    <a:pt x="1429" y="2037"/>
                    <a:pt x="882" y="2037"/>
                  </a:cubicBezTo>
                  <a:cubicBezTo>
                    <a:pt x="274" y="2098"/>
                    <a:pt x="1" y="2189"/>
                    <a:pt x="1" y="2189"/>
                  </a:cubicBezTo>
                  <a:cubicBezTo>
                    <a:pt x="1" y="2189"/>
                    <a:pt x="301" y="2281"/>
                    <a:pt x="805" y="2281"/>
                  </a:cubicBezTo>
                  <a:cubicBezTo>
                    <a:pt x="1264" y="2281"/>
                    <a:pt x="1891" y="2205"/>
                    <a:pt x="2615" y="1916"/>
                  </a:cubicBezTo>
                  <a:cubicBezTo>
                    <a:pt x="4134" y="1338"/>
                    <a:pt x="5137" y="1"/>
                    <a:pt x="5138"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64"/>
            <p:cNvSpPr/>
            <p:nvPr/>
          </p:nvSpPr>
          <p:spPr>
            <a:xfrm>
              <a:off x="5591719" y="1358995"/>
              <a:ext cx="298452" cy="71264"/>
            </a:xfrm>
            <a:custGeom>
              <a:avLst/>
              <a:gdLst/>
              <a:ahLst/>
              <a:cxnLst/>
              <a:rect l="l" t="t" r="r" b="b"/>
              <a:pathLst>
                <a:path w="5168" h="1234" extrusionOk="0">
                  <a:moveTo>
                    <a:pt x="244" y="0"/>
                  </a:moveTo>
                  <a:cubicBezTo>
                    <a:pt x="244" y="1"/>
                    <a:pt x="0" y="456"/>
                    <a:pt x="304" y="852"/>
                  </a:cubicBezTo>
                  <a:cubicBezTo>
                    <a:pt x="520" y="1088"/>
                    <a:pt x="1146" y="1233"/>
                    <a:pt x="1860" y="1233"/>
                  </a:cubicBezTo>
                  <a:cubicBezTo>
                    <a:pt x="2155" y="1233"/>
                    <a:pt x="2465" y="1209"/>
                    <a:pt x="2766" y="1155"/>
                  </a:cubicBezTo>
                  <a:cubicBezTo>
                    <a:pt x="3800" y="973"/>
                    <a:pt x="5168" y="122"/>
                    <a:pt x="5168" y="122"/>
                  </a:cubicBezTo>
                  <a:lnTo>
                    <a:pt x="5168" y="122"/>
                  </a:lnTo>
                  <a:cubicBezTo>
                    <a:pt x="5167" y="122"/>
                    <a:pt x="3739" y="517"/>
                    <a:pt x="2736" y="700"/>
                  </a:cubicBezTo>
                  <a:cubicBezTo>
                    <a:pt x="2639" y="717"/>
                    <a:pt x="2539" y="724"/>
                    <a:pt x="2436" y="724"/>
                  </a:cubicBezTo>
                  <a:cubicBezTo>
                    <a:pt x="1442" y="724"/>
                    <a:pt x="244" y="1"/>
                    <a:pt x="244"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5" name="Google Shape;3995;p64"/>
          <p:cNvGrpSpPr/>
          <p:nvPr/>
        </p:nvGrpSpPr>
        <p:grpSpPr>
          <a:xfrm>
            <a:off x="1780886" y="4143367"/>
            <a:ext cx="496766" cy="259586"/>
            <a:chOff x="6255261" y="2144679"/>
            <a:chExt cx="496766" cy="259586"/>
          </a:xfrm>
        </p:grpSpPr>
        <p:sp>
          <p:nvSpPr>
            <p:cNvPr id="3996" name="Google Shape;3996;p64"/>
            <p:cNvSpPr/>
            <p:nvPr/>
          </p:nvSpPr>
          <p:spPr>
            <a:xfrm>
              <a:off x="6255261" y="2144679"/>
              <a:ext cx="496766" cy="259586"/>
            </a:xfrm>
            <a:custGeom>
              <a:avLst/>
              <a:gdLst/>
              <a:ahLst/>
              <a:cxnLst/>
              <a:rect l="l" t="t" r="r" b="b"/>
              <a:pathLst>
                <a:path w="8602" h="4495" extrusionOk="0">
                  <a:moveTo>
                    <a:pt x="6451" y="1"/>
                  </a:moveTo>
                  <a:cubicBezTo>
                    <a:pt x="5713" y="1"/>
                    <a:pt x="4823" y="154"/>
                    <a:pt x="3891" y="469"/>
                  </a:cubicBezTo>
                  <a:cubicBezTo>
                    <a:pt x="1641" y="1228"/>
                    <a:pt x="0" y="2627"/>
                    <a:pt x="243" y="3630"/>
                  </a:cubicBezTo>
                  <a:cubicBezTo>
                    <a:pt x="367" y="4197"/>
                    <a:pt x="1110" y="4495"/>
                    <a:pt x="2148" y="4495"/>
                  </a:cubicBezTo>
                  <a:cubicBezTo>
                    <a:pt x="2891" y="4495"/>
                    <a:pt x="3785" y="4342"/>
                    <a:pt x="4711" y="4025"/>
                  </a:cubicBezTo>
                  <a:cubicBezTo>
                    <a:pt x="6961" y="3265"/>
                    <a:pt x="8602" y="1867"/>
                    <a:pt x="8359" y="894"/>
                  </a:cubicBezTo>
                  <a:cubicBezTo>
                    <a:pt x="8234" y="307"/>
                    <a:pt x="7494" y="1"/>
                    <a:pt x="6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64"/>
            <p:cNvSpPr/>
            <p:nvPr/>
          </p:nvSpPr>
          <p:spPr>
            <a:xfrm>
              <a:off x="6297360" y="2176961"/>
              <a:ext cx="382709" cy="151940"/>
            </a:xfrm>
            <a:custGeom>
              <a:avLst/>
              <a:gdLst/>
              <a:ahLst/>
              <a:cxnLst/>
              <a:rect l="l" t="t" r="r" b="b"/>
              <a:pathLst>
                <a:path w="6627" h="2631" extrusionOk="0">
                  <a:moveTo>
                    <a:pt x="6627" y="1"/>
                  </a:moveTo>
                  <a:lnTo>
                    <a:pt x="5441" y="669"/>
                  </a:lnTo>
                  <a:cubicBezTo>
                    <a:pt x="5441" y="669"/>
                    <a:pt x="4923" y="531"/>
                    <a:pt x="4305" y="531"/>
                  </a:cubicBezTo>
                  <a:cubicBezTo>
                    <a:pt x="3919" y="531"/>
                    <a:pt x="3494" y="585"/>
                    <a:pt x="3131" y="761"/>
                  </a:cubicBezTo>
                  <a:cubicBezTo>
                    <a:pt x="2159" y="1217"/>
                    <a:pt x="2128" y="2068"/>
                    <a:pt x="2128" y="2068"/>
                  </a:cubicBezTo>
                  <a:lnTo>
                    <a:pt x="1" y="2463"/>
                  </a:lnTo>
                  <a:cubicBezTo>
                    <a:pt x="1" y="2463"/>
                    <a:pt x="467" y="2631"/>
                    <a:pt x="1285" y="2631"/>
                  </a:cubicBezTo>
                  <a:cubicBezTo>
                    <a:pt x="1945" y="2631"/>
                    <a:pt x="2833" y="2522"/>
                    <a:pt x="3891" y="2128"/>
                  </a:cubicBezTo>
                  <a:cubicBezTo>
                    <a:pt x="5928" y="1369"/>
                    <a:pt x="6627" y="1"/>
                    <a:pt x="6627"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2"/>
          <p:cNvSpPr/>
          <p:nvPr/>
        </p:nvSpPr>
        <p:spPr>
          <a:xfrm>
            <a:off x="1051167" y="1752725"/>
            <a:ext cx="2179200" cy="2579400"/>
          </a:xfrm>
          <a:prstGeom prst="rect">
            <a:avLst/>
          </a:prstGeom>
          <a:noFill/>
          <a:ln>
            <a:noFill/>
          </a:ln>
        </p:spPr>
        <p:txBody>
          <a:bodyPr spcFirstLastPara="1" wrap="square" lIns="91425" tIns="91425" rIns="91425" bIns="91425" anchor="ctr" anchorCtr="0">
            <a:noAutofit/>
          </a:bodyPr>
          <a:lstStyle/>
          <a:p>
            <a:endParaRPr/>
          </a:p>
        </p:txBody>
      </p:sp>
      <p:sp>
        <p:nvSpPr>
          <p:cNvPr id="580" name="Google Shape;580;p2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solidFill>
                  <a:schemeClr val="tx2">
                    <a:lumMod val="50000"/>
                  </a:schemeClr>
                </a:solidFill>
                <a:latin typeface="+mn-lt"/>
              </a:rPr>
              <a:t>NỘI DUNG BÀI HỌC</a:t>
            </a:r>
            <a:endParaRPr sz="3200" dirty="0">
              <a:solidFill>
                <a:schemeClr val="tx2">
                  <a:lumMod val="50000"/>
                </a:schemeClr>
              </a:solidFill>
              <a:latin typeface="+mn-lt"/>
            </a:endParaRPr>
          </a:p>
        </p:txBody>
      </p:sp>
      <p:grpSp>
        <p:nvGrpSpPr>
          <p:cNvPr id="581" name="Google Shape;581;p22"/>
          <p:cNvGrpSpPr/>
          <p:nvPr/>
        </p:nvGrpSpPr>
        <p:grpSpPr>
          <a:xfrm>
            <a:off x="251674" y="1551858"/>
            <a:ext cx="3585687" cy="2780177"/>
            <a:chOff x="4702275" y="1991150"/>
            <a:chExt cx="2434275" cy="1887425"/>
          </a:xfrm>
        </p:grpSpPr>
        <p:sp>
          <p:nvSpPr>
            <p:cNvPr id="582" name="Google Shape;582;p22"/>
            <p:cNvSpPr/>
            <p:nvPr/>
          </p:nvSpPr>
          <p:spPr>
            <a:xfrm>
              <a:off x="5241400" y="1991150"/>
              <a:ext cx="1487350" cy="1887425"/>
            </a:xfrm>
            <a:custGeom>
              <a:avLst/>
              <a:gdLst/>
              <a:ahLst/>
              <a:cxnLst/>
              <a:rect l="l" t="t" r="r" b="b"/>
              <a:pathLst>
                <a:path w="59494" h="75497" extrusionOk="0">
                  <a:moveTo>
                    <a:pt x="18689" y="0"/>
                  </a:moveTo>
                  <a:cubicBezTo>
                    <a:pt x="16755" y="0"/>
                    <a:pt x="15187" y="1567"/>
                    <a:pt x="15187" y="3503"/>
                  </a:cubicBezTo>
                  <a:lnTo>
                    <a:pt x="15187" y="5134"/>
                  </a:lnTo>
                  <a:lnTo>
                    <a:pt x="3456" y="5134"/>
                  </a:lnTo>
                  <a:cubicBezTo>
                    <a:pt x="1547" y="5134"/>
                    <a:pt x="0" y="6682"/>
                    <a:pt x="0" y="8589"/>
                  </a:cubicBezTo>
                  <a:lnTo>
                    <a:pt x="0" y="72041"/>
                  </a:lnTo>
                  <a:cubicBezTo>
                    <a:pt x="0" y="73950"/>
                    <a:pt x="1547" y="75496"/>
                    <a:pt x="3456" y="75496"/>
                  </a:cubicBezTo>
                  <a:lnTo>
                    <a:pt x="56038" y="75496"/>
                  </a:lnTo>
                  <a:cubicBezTo>
                    <a:pt x="57947" y="75496"/>
                    <a:pt x="59493" y="73950"/>
                    <a:pt x="59493" y="72041"/>
                  </a:cubicBezTo>
                  <a:lnTo>
                    <a:pt x="59493" y="8588"/>
                  </a:lnTo>
                  <a:cubicBezTo>
                    <a:pt x="59493" y="6682"/>
                    <a:pt x="57947" y="5134"/>
                    <a:pt x="56038" y="5134"/>
                  </a:cubicBezTo>
                  <a:lnTo>
                    <a:pt x="44307" y="5134"/>
                  </a:lnTo>
                  <a:lnTo>
                    <a:pt x="44307" y="3503"/>
                  </a:lnTo>
                  <a:cubicBezTo>
                    <a:pt x="44307" y="1567"/>
                    <a:pt x="42738" y="0"/>
                    <a:pt x="408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3" name="Google Shape;583;p22"/>
            <p:cNvSpPr/>
            <p:nvPr/>
          </p:nvSpPr>
          <p:spPr>
            <a:xfrm>
              <a:off x="5400225" y="2532025"/>
              <a:ext cx="1169650" cy="1197100"/>
            </a:xfrm>
            <a:custGeom>
              <a:avLst/>
              <a:gdLst/>
              <a:ahLst/>
              <a:cxnLst/>
              <a:rect l="l" t="t" r="r" b="b"/>
              <a:pathLst>
                <a:path w="46786" h="47884" extrusionOk="0">
                  <a:moveTo>
                    <a:pt x="6061" y="1"/>
                  </a:moveTo>
                  <a:cubicBezTo>
                    <a:pt x="4037" y="1"/>
                    <a:pt x="2005" y="123"/>
                    <a:pt x="0" y="405"/>
                  </a:cubicBezTo>
                  <a:lnTo>
                    <a:pt x="0" y="45168"/>
                  </a:lnTo>
                  <a:cubicBezTo>
                    <a:pt x="0" y="46667"/>
                    <a:pt x="1217" y="47884"/>
                    <a:pt x="2716" y="47884"/>
                  </a:cubicBezTo>
                  <a:lnTo>
                    <a:pt x="44070" y="47884"/>
                  </a:lnTo>
                  <a:cubicBezTo>
                    <a:pt x="45569" y="47884"/>
                    <a:pt x="46786" y="46667"/>
                    <a:pt x="46786" y="45168"/>
                  </a:cubicBezTo>
                  <a:lnTo>
                    <a:pt x="46786" y="4225"/>
                  </a:lnTo>
                  <a:cubicBezTo>
                    <a:pt x="40896" y="4179"/>
                    <a:pt x="35008" y="3738"/>
                    <a:pt x="29176" y="2903"/>
                  </a:cubicBezTo>
                  <a:cubicBezTo>
                    <a:pt x="22335" y="1922"/>
                    <a:pt x="15552" y="400"/>
                    <a:pt x="8649" y="65"/>
                  </a:cubicBezTo>
                  <a:cubicBezTo>
                    <a:pt x="7790" y="23"/>
                    <a:pt x="6926" y="1"/>
                    <a:pt x="606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84" name="Google Shape;584;p22"/>
            <p:cNvSpPr/>
            <p:nvPr/>
          </p:nvSpPr>
          <p:spPr>
            <a:xfrm>
              <a:off x="5400225" y="2503400"/>
              <a:ext cx="1169725" cy="134300"/>
            </a:xfrm>
            <a:custGeom>
              <a:avLst/>
              <a:gdLst/>
              <a:ahLst/>
              <a:cxnLst/>
              <a:rect l="l" t="t" r="r" b="b"/>
              <a:pathLst>
                <a:path w="46789" h="5372" extrusionOk="0">
                  <a:moveTo>
                    <a:pt x="10165" y="0"/>
                  </a:moveTo>
                  <a:cubicBezTo>
                    <a:pt x="7063" y="0"/>
                    <a:pt x="3981" y="328"/>
                    <a:pt x="957" y="1179"/>
                  </a:cubicBezTo>
                  <a:cubicBezTo>
                    <a:pt x="185" y="1396"/>
                    <a:pt x="0" y="1550"/>
                    <a:pt x="0" y="1550"/>
                  </a:cubicBezTo>
                  <a:cubicBezTo>
                    <a:pt x="2004" y="1268"/>
                    <a:pt x="4036" y="1145"/>
                    <a:pt x="6059" y="1145"/>
                  </a:cubicBezTo>
                  <a:cubicBezTo>
                    <a:pt x="6925" y="1145"/>
                    <a:pt x="7789" y="1168"/>
                    <a:pt x="8649" y="1210"/>
                  </a:cubicBezTo>
                  <a:cubicBezTo>
                    <a:pt x="15552" y="1545"/>
                    <a:pt x="22334" y="3067"/>
                    <a:pt x="29176" y="4048"/>
                  </a:cubicBezTo>
                  <a:cubicBezTo>
                    <a:pt x="35009" y="4885"/>
                    <a:pt x="40896" y="5324"/>
                    <a:pt x="46789" y="5371"/>
                  </a:cubicBezTo>
                  <a:lnTo>
                    <a:pt x="46789" y="2891"/>
                  </a:lnTo>
                  <a:cubicBezTo>
                    <a:pt x="44590" y="3350"/>
                    <a:pt x="42349" y="3537"/>
                    <a:pt x="40097" y="3537"/>
                  </a:cubicBezTo>
                  <a:cubicBezTo>
                    <a:pt x="36878" y="3537"/>
                    <a:pt x="33634" y="3155"/>
                    <a:pt x="30452" y="2639"/>
                  </a:cubicBezTo>
                  <a:cubicBezTo>
                    <a:pt x="24752" y="1716"/>
                    <a:pt x="18831" y="417"/>
                    <a:pt x="12943" y="82"/>
                  </a:cubicBezTo>
                  <a:cubicBezTo>
                    <a:pt x="12016" y="29"/>
                    <a:pt x="11090" y="0"/>
                    <a:pt x="1016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85" name="Google Shape;585;p22"/>
            <p:cNvSpPr/>
            <p:nvPr/>
          </p:nvSpPr>
          <p:spPr>
            <a:xfrm>
              <a:off x="5784150" y="2833125"/>
              <a:ext cx="401875" cy="644125"/>
            </a:xfrm>
            <a:custGeom>
              <a:avLst/>
              <a:gdLst/>
              <a:ahLst/>
              <a:cxnLst/>
              <a:rect l="l" t="t" r="r" b="b"/>
              <a:pathLst>
                <a:path w="16075" h="25765" extrusionOk="0">
                  <a:moveTo>
                    <a:pt x="8038" y="1"/>
                  </a:moveTo>
                  <a:cubicBezTo>
                    <a:pt x="8038" y="1"/>
                    <a:pt x="1" y="13288"/>
                    <a:pt x="1" y="17728"/>
                  </a:cubicBezTo>
                  <a:cubicBezTo>
                    <a:pt x="1" y="22166"/>
                    <a:pt x="3598" y="25764"/>
                    <a:pt x="8038" y="25764"/>
                  </a:cubicBezTo>
                  <a:cubicBezTo>
                    <a:pt x="12476" y="25764"/>
                    <a:pt x="16074" y="22167"/>
                    <a:pt x="16074" y="17728"/>
                  </a:cubicBezTo>
                  <a:cubicBezTo>
                    <a:pt x="16074" y="13289"/>
                    <a:pt x="8038" y="1"/>
                    <a:pt x="803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86" name="Google Shape;586;p22"/>
            <p:cNvSpPr/>
            <p:nvPr/>
          </p:nvSpPr>
          <p:spPr>
            <a:xfrm>
              <a:off x="5867800" y="3145175"/>
              <a:ext cx="234550" cy="234575"/>
            </a:xfrm>
            <a:custGeom>
              <a:avLst/>
              <a:gdLst/>
              <a:ahLst/>
              <a:cxnLst/>
              <a:rect l="l" t="t" r="r" b="b"/>
              <a:pathLst>
                <a:path w="9382" h="9383" extrusionOk="0">
                  <a:moveTo>
                    <a:pt x="4689" y="1"/>
                  </a:moveTo>
                  <a:cubicBezTo>
                    <a:pt x="3886" y="1"/>
                    <a:pt x="3236" y="652"/>
                    <a:pt x="3236" y="1454"/>
                  </a:cubicBezTo>
                  <a:lnTo>
                    <a:pt x="3236" y="3236"/>
                  </a:lnTo>
                  <a:lnTo>
                    <a:pt x="1453" y="3236"/>
                  </a:lnTo>
                  <a:cubicBezTo>
                    <a:pt x="650" y="3236"/>
                    <a:pt x="0" y="3889"/>
                    <a:pt x="0" y="4691"/>
                  </a:cubicBezTo>
                  <a:cubicBezTo>
                    <a:pt x="0" y="5495"/>
                    <a:pt x="651" y="6144"/>
                    <a:pt x="1453" y="6144"/>
                  </a:cubicBezTo>
                  <a:lnTo>
                    <a:pt x="3236" y="6144"/>
                  </a:lnTo>
                  <a:lnTo>
                    <a:pt x="3236" y="7928"/>
                  </a:lnTo>
                  <a:cubicBezTo>
                    <a:pt x="3236" y="8730"/>
                    <a:pt x="3888" y="9382"/>
                    <a:pt x="4689" y="9382"/>
                  </a:cubicBezTo>
                  <a:cubicBezTo>
                    <a:pt x="5492" y="9382"/>
                    <a:pt x="6145" y="8730"/>
                    <a:pt x="6145" y="7928"/>
                  </a:cubicBezTo>
                  <a:lnTo>
                    <a:pt x="6145" y="6144"/>
                  </a:lnTo>
                  <a:lnTo>
                    <a:pt x="7927" y="6144"/>
                  </a:lnTo>
                  <a:cubicBezTo>
                    <a:pt x="8731" y="6144"/>
                    <a:pt x="9380" y="5493"/>
                    <a:pt x="9380" y="4691"/>
                  </a:cubicBezTo>
                  <a:cubicBezTo>
                    <a:pt x="9382" y="3887"/>
                    <a:pt x="8731" y="3236"/>
                    <a:pt x="7927" y="3236"/>
                  </a:cubicBezTo>
                  <a:lnTo>
                    <a:pt x="6145" y="3236"/>
                  </a:lnTo>
                  <a:lnTo>
                    <a:pt x="6145" y="1454"/>
                  </a:lnTo>
                  <a:cubicBezTo>
                    <a:pt x="6145" y="650"/>
                    <a:pt x="5492" y="1"/>
                    <a:pt x="468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87" name="Google Shape;587;p22"/>
            <p:cNvSpPr/>
            <p:nvPr/>
          </p:nvSpPr>
          <p:spPr>
            <a:xfrm>
              <a:off x="5595675" y="3452550"/>
              <a:ext cx="44850" cy="44825"/>
            </a:xfrm>
            <a:custGeom>
              <a:avLst/>
              <a:gdLst/>
              <a:ahLst/>
              <a:cxnLst/>
              <a:rect l="l" t="t" r="r" b="b"/>
              <a:pathLst>
                <a:path w="1794" h="1793" extrusionOk="0">
                  <a:moveTo>
                    <a:pt x="1710" y="0"/>
                  </a:moveTo>
                  <a:cubicBezTo>
                    <a:pt x="768" y="0"/>
                    <a:pt x="1" y="766"/>
                    <a:pt x="1" y="1709"/>
                  </a:cubicBezTo>
                  <a:cubicBezTo>
                    <a:pt x="1" y="1755"/>
                    <a:pt x="40" y="1792"/>
                    <a:pt x="84" y="1792"/>
                  </a:cubicBezTo>
                  <a:cubicBezTo>
                    <a:pt x="130" y="1792"/>
                    <a:pt x="168" y="1754"/>
                    <a:pt x="168" y="1709"/>
                  </a:cubicBezTo>
                  <a:cubicBezTo>
                    <a:pt x="168" y="860"/>
                    <a:pt x="860" y="167"/>
                    <a:pt x="1710" y="167"/>
                  </a:cubicBezTo>
                  <a:cubicBezTo>
                    <a:pt x="1757" y="167"/>
                    <a:pt x="1793" y="128"/>
                    <a:pt x="1793" y="84"/>
                  </a:cubicBezTo>
                  <a:cubicBezTo>
                    <a:pt x="1793" y="36"/>
                    <a:pt x="1756" y="0"/>
                    <a:pt x="171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88" name="Google Shape;588;p22"/>
            <p:cNvSpPr/>
            <p:nvPr/>
          </p:nvSpPr>
          <p:spPr>
            <a:xfrm>
              <a:off x="5578475" y="3435300"/>
              <a:ext cx="119875" cy="119950"/>
            </a:xfrm>
            <a:custGeom>
              <a:avLst/>
              <a:gdLst/>
              <a:ahLst/>
              <a:cxnLst/>
              <a:rect l="l" t="t" r="r" b="b"/>
              <a:pathLst>
                <a:path w="4795" h="4798" extrusionOk="0">
                  <a:moveTo>
                    <a:pt x="2398" y="167"/>
                  </a:moveTo>
                  <a:cubicBezTo>
                    <a:pt x="3628" y="167"/>
                    <a:pt x="4629" y="1169"/>
                    <a:pt x="4629" y="2399"/>
                  </a:cubicBezTo>
                  <a:cubicBezTo>
                    <a:pt x="4629" y="3630"/>
                    <a:pt x="3628" y="4631"/>
                    <a:pt x="2398" y="4631"/>
                  </a:cubicBezTo>
                  <a:cubicBezTo>
                    <a:pt x="1167" y="4631"/>
                    <a:pt x="166" y="3630"/>
                    <a:pt x="166" y="2399"/>
                  </a:cubicBezTo>
                  <a:cubicBezTo>
                    <a:pt x="166" y="1169"/>
                    <a:pt x="1167" y="167"/>
                    <a:pt x="2398" y="167"/>
                  </a:cubicBezTo>
                  <a:close/>
                  <a:moveTo>
                    <a:pt x="2398" y="1"/>
                  </a:moveTo>
                  <a:cubicBezTo>
                    <a:pt x="1077" y="1"/>
                    <a:pt x="1" y="1077"/>
                    <a:pt x="1" y="2399"/>
                  </a:cubicBezTo>
                  <a:cubicBezTo>
                    <a:pt x="1" y="3721"/>
                    <a:pt x="1075" y="4798"/>
                    <a:pt x="2398" y="4798"/>
                  </a:cubicBezTo>
                  <a:cubicBezTo>
                    <a:pt x="3720" y="4798"/>
                    <a:pt x="4795" y="3721"/>
                    <a:pt x="4795" y="2399"/>
                  </a:cubicBezTo>
                  <a:cubicBezTo>
                    <a:pt x="4795" y="1077"/>
                    <a:pt x="3719" y="1"/>
                    <a:pt x="23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89" name="Google Shape;589;p22"/>
            <p:cNvSpPr/>
            <p:nvPr/>
          </p:nvSpPr>
          <p:spPr>
            <a:xfrm>
              <a:off x="6408850" y="3064125"/>
              <a:ext cx="34600" cy="34600"/>
            </a:xfrm>
            <a:custGeom>
              <a:avLst/>
              <a:gdLst/>
              <a:ahLst/>
              <a:cxnLst/>
              <a:rect l="l" t="t" r="r" b="b"/>
              <a:pathLst>
                <a:path w="1384" h="1384" extrusionOk="0">
                  <a:moveTo>
                    <a:pt x="1301" y="0"/>
                  </a:moveTo>
                  <a:cubicBezTo>
                    <a:pt x="584" y="0"/>
                    <a:pt x="0" y="584"/>
                    <a:pt x="0" y="1300"/>
                  </a:cubicBezTo>
                  <a:cubicBezTo>
                    <a:pt x="0" y="1348"/>
                    <a:pt x="38" y="1384"/>
                    <a:pt x="84" y="1384"/>
                  </a:cubicBezTo>
                  <a:cubicBezTo>
                    <a:pt x="128" y="1384"/>
                    <a:pt x="166" y="1348"/>
                    <a:pt x="167" y="1300"/>
                  </a:cubicBezTo>
                  <a:cubicBezTo>
                    <a:pt x="167" y="675"/>
                    <a:pt x="675" y="167"/>
                    <a:pt x="1301" y="167"/>
                  </a:cubicBezTo>
                  <a:cubicBezTo>
                    <a:pt x="1346" y="167"/>
                    <a:pt x="1384" y="130"/>
                    <a:pt x="1384" y="84"/>
                  </a:cubicBezTo>
                  <a:cubicBezTo>
                    <a:pt x="1384" y="38"/>
                    <a:pt x="1345" y="0"/>
                    <a:pt x="130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90" name="Google Shape;590;p22"/>
            <p:cNvSpPr/>
            <p:nvPr/>
          </p:nvSpPr>
          <p:spPr>
            <a:xfrm>
              <a:off x="6395875" y="3051225"/>
              <a:ext cx="90875" cy="90850"/>
            </a:xfrm>
            <a:custGeom>
              <a:avLst/>
              <a:gdLst/>
              <a:ahLst/>
              <a:cxnLst/>
              <a:rect l="l" t="t" r="r" b="b"/>
              <a:pathLst>
                <a:path w="3635" h="3634" extrusionOk="0">
                  <a:moveTo>
                    <a:pt x="1818" y="167"/>
                  </a:moveTo>
                  <a:cubicBezTo>
                    <a:pt x="2729" y="167"/>
                    <a:pt x="3467" y="908"/>
                    <a:pt x="3467" y="1816"/>
                  </a:cubicBezTo>
                  <a:cubicBezTo>
                    <a:pt x="3467" y="2726"/>
                    <a:pt x="2726" y="3467"/>
                    <a:pt x="1818" y="3467"/>
                  </a:cubicBezTo>
                  <a:cubicBezTo>
                    <a:pt x="909" y="3467"/>
                    <a:pt x="168" y="2726"/>
                    <a:pt x="168" y="1816"/>
                  </a:cubicBezTo>
                  <a:cubicBezTo>
                    <a:pt x="168" y="908"/>
                    <a:pt x="909" y="167"/>
                    <a:pt x="1818" y="167"/>
                  </a:cubicBezTo>
                  <a:close/>
                  <a:moveTo>
                    <a:pt x="1818" y="0"/>
                  </a:moveTo>
                  <a:cubicBezTo>
                    <a:pt x="817" y="0"/>
                    <a:pt x="1" y="815"/>
                    <a:pt x="1" y="1816"/>
                  </a:cubicBezTo>
                  <a:cubicBezTo>
                    <a:pt x="1" y="2818"/>
                    <a:pt x="817" y="3634"/>
                    <a:pt x="1818" y="3634"/>
                  </a:cubicBezTo>
                  <a:cubicBezTo>
                    <a:pt x="2819" y="3634"/>
                    <a:pt x="3634" y="2818"/>
                    <a:pt x="3634" y="1816"/>
                  </a:cubicBezTo>
                  <a:cubicBezTo>
                    <a:pt x="3634" y="815"/>
                    <a:pt x="2819" y="0"/>
                    <a:pt x="18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91" name="Google Shape;591;p22"/>
            <p:cNvSpPr/>
            <p:nvPr/>
          </p:nvSpPr>
          <p:spPr>
            <a:xfrm>
              <a:off x="6177300" y="2772050"/>
              <a:ext cx="34625" cy="34625"/>
            </a:xfrm>
            <a:custGeom>
              <a:avLst/>
              <a:gdLst/>
              <a:ahLst/>
              <a:cxnLst/>
              <a:rect l="l" t="t" r="r" b="b"/>
              <a:pathLst>
                <a:path w="1385" h="1385" extrusionOk="0">
                  <a:moveTo>
                    <a:pt x="1301" y="1"/>
                  </a:moveTo>
                  <a:cubicBezTo>
                    <a:pt x="582" y="1"/>
                    <a:pt x="1" y="585"/>
                    <a:pt x="1" y="1301"/>
                  </a:cubicBezTo>
                  <a:cubicBezTo>
                    <a:pt x="1" y="1348"/>
                    <a:pt x="38" y="1384"/>
                    <a:pt x="84" y="1384"/>
                  </a:cubicBezTo>
                  <a:cubicBezTo>
                    <a:pt x="129" y="1384"/>
                    <a:pt x="168" y="1348"/>
                    <a:pt x="168" y="1301"/>
                  </a:cubicBezTo>
                  <a:cubicBezTo>
                    <a:pt x="168" y="675"/>
                    <a:pt x="676" y="168"/>
                    <a:pt x="1301" y="168"/>
                  </a:cubicBezTo>
                  <a:cubicBezTo>
                    <a:pt x="1345" y="168"/>
                    <a:pt x="1384" y="132"/>
                    <a:pt x="1384" y="84"/>
                  </a:cubicBezTo>
                  <a:cubicBezTo>
                    <a:pt x="1384" y="37"/>
                    <a:pt x="1345" y="1"/>
                    <a:pt x="130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92" name="Google Shape;592;p22"/>
            <p:cNvSpPr/>
            <p:nvPr/>
          </p:nvSpPr>
          <p:spPr>
            <a:xfrm>
              <a:off x="6164350" y="2759150"/>
              <a:ext cx="90850" cy="90825"/>
            </a:xfrm>
            <a:custGeom>
              <a:avLst/>
              <a:gdLst/>
              <a:ahLst/>
              <a:cxnLst/>
              <a:rect l="l" t="t" r="r" b="b"/>
              <a:pathLst>
                <a:path w="3634" h="3633" extrusionOk="0">
                  <a:moveTo>
                    <a:pt x="1816" y="169"/>
                  </a:moveTo>
                  <a:cubicBezTo>
                    <a:pt x="2727" y="169"/>
                    <a:pt x="3466" y="909"/>
                    <a:pt x="3466" y="1818"/>
                  </a:cubicBezTo>
                  <a:cubicBezTo>
                    <a:pt x="3466" y="2728"/>
                    <a:pt x="2725" y="3467"/>
                    <a:pt x="1816" y="3467"/>
                  </a:cubicBezTo>
                  <a:cubicBezTo>
                    <a:pt x="908" y="3467"/>
                    <a:pt x="167" y="2728"/>
                    <a:pt x="167" y="1818"/>
                  </a:cubicBezTo>
                  <a:cubicBezTo>
                    <a:pt x="167" y="909"/>
                    <a:pt x="908" y="169"/>
                    <a:pt x="1816" y="169"/>
                  </a:cubicBezTo>
                  <a:close/>
                  <a:moveTo>
                    <a:pt x="1816" y="1"/>
                  </a:moveTo>
                  <a:cubicBezTo>
                    <a:pt x="815" y="1"/>
                    <a:pt x="0" y="816"/>
                    <a:pt x="0" y="1817"/>
                  </a:cubicBezTo>
                  <a:cubicBezTo>
                    <a:pt x="0" y="2818"/>
                    <a:pt x="815" y="3633"/>
                    <a:pt x="1816" y="3633"/>
                  </a:cubicBezTo>
                  <a:cubicBezTo>
                    <a:pt x="2817" y="3633"/>
                    <a:pt x="3633" y="2818"/>
                    <a:pt x="3633" y="1817"/>
                  </a:cubicBezTo>
                  <a:cubicBezTo>
                    <a:pt x="3633" y="816"/>
                    <a:pt x="2817" y="1"/>
                    <a:pt x="18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93" name="Google Shape;593;p22"/>
            <p:cNvSpPr/>
            <p:nvPr/>
          </p:nvSpPr>
          <p:spPr>
            <a:xfrm>
              <a:off x="5614000" y="2645050"/>
              <a:ext cx="26525" cy="26500"/>
            </a:xfrm>
            <a:custGeom>
              <a:avLst/>
              <a:gdLst/>
              <a:ahLst/>
              <a:cxnLst/>
              <a:rect l="l" t="t" r="r" b="b"/>
              <a:pathLst>
                <a:path w="1061" h="1060" extrusionOk="0">
                  <a:moveTo>
                    <a:pt x="977" y="0"/>
                  </a:moveTo>
                  <a:cubicBezTo>
                    <a:pt x="439" y="0"/>
                    <a:pt x="1" y="438"/>
                    <a:pt x="1" y="976"/>
                  </a:cubicBezTo>
                  <a:cubicBezTo>
                    <a:pt x="1" y="1024"/>
                    <a:pt x="38" y="1060"/>
                    <a:pt x="84" y="1060"/>
                  </a:cubicBezTo>
                  <a:cubicBezTo>
                    <a:pt x="128" y="1060"/>
                    <a:pt x="167" y="1022"/>
                    <a:pt x="167" y="978"/>
                  </a:cubicBezTo>
                  <a:cubicBezTo>
                    <a:pt x="167" y="530"/>
                    <a:pt x="530" y="167"/>
                    <a:pt x="977" y="167"/>
                  </a:cubicBezTo>
                  <a:cubicBezTo>
                    <a:pt x="1024" y="167"/>
                    <a:pt x="1060" y="131"/>
                    <a:pt x="1060" y="84"/>
                  </a:cubicBezTo>
                  <a:cubicBezTo>
                    <a:pt x="1060" y="36"/>
                    <a:pt x="1023" y="0"/>
                    <a:pt x="97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94" name="Google Shape;594;p22"/>
            <p:cNvSpPr/>
            <p:nvPr/>
          </p:nvSpPr>
          <p:spPr>
            <a:xfrm>
              <a:off x="5604500" y="2635575"/>
              <a:ext cx="67825" cy="67825"/>
            </a:xfrm>
            <a:custGeom>
              <a:avLst/>
              <a:gdLst/>
              <a:ahLst/>
              <a:cxnLst/>
              <a:rect l="l" t="t" r="r" b="b"/>
              <a:pathLst>
                <a:path w="2713" h="2713" extrusionOk="0">
                  <a:moveTo>
                    <a:pt x="1357" y="168"/>
                  </a:moveTo>
                  <a:cubicBezTo>
                    <a:pt x="2012" y="168"/>
                    <a:pt x="2545" y="700"/>
                    <a:pt x="2545" y="1357"/>
                  </a:cubicBezTo>
                  <a:cubicBezTo>
                    <a:pt x="2545" y="2012"/>
                    <a:pt x="2012" y="2545"/>
                    <a:pt x="1357" y="2545"/>
                  </a:cubicBezTo>
                  <a:cubicBezTo>
                    <a:pt x="702" y="2545"/>
                    <a:pt x="168" y="2012"/>
                    <a:pt x="168" y="1357"/>
                  </a:cubicBezTo>
                  <a:cubicBezTo>
                    <a:pt x="168" y="700"/>
                    <a:pt x="702" y="168"/>
                    <a:pt x="1357" y="168"/>
                  </a:cubicBezTo>
                  <a:close/>
                  <a:moveTo>
                    <a:pt x="1357" y="1"/>
                  </a:moveTo>
                  <a:cubicBezTo>
                    <a:pt x="610" y="1"/>
                    <a:pt x="1" y="609"/>
                    <a:pt x="1" y="1357"/>
                  </a:cubicBezTo>
                  <a:cubicBezTo>
                    <a:pt x="1" y="2103"/>
                    <a:pt x="610" y="2712"/>
                    <a:pt x="1357" y="2712"/>
                  </a:cubicBezTo>
                  <a:cubicBezTo>
                    <a:pt x="2105" y="2712"/>
                    <a:pt x="2712" y="2103"/>
                    <a:pt x="2712" y="1357"/>
                  </a:cubicBezTo>
                  <a:cubicBezTo>
                    <a:pt x="2712" y="609"/>
                    <a:pt x="2105" y="1"/>
                    <a:pt x="13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95" name="Google Shape;595;p22"/>
            <p:cNvSpPr/>
            <p:nvPr/>
          </p:nvSpPr>
          <p:spPr>
            <a:xfrm>
              <a:off x="6335825" y="3481975"/>
              <a:ext cx="15350" cy="15400"/>
            </a:xfrm>
            <a:custGeom>
              <a:avLst/>
              <a:gdLst/>
              <a:ahLst/>
              <a:cxnLst/>
              <a:rect l="l" t="t" r="r" b="b"/>
              <a:pathLst>
                <a:path w="614" h="616" extrusionOk="0">
                  <a:moveTo>
                    <a:pt x="530" y="1"/>
                  </a:moveTo>
                  <a:cubicBezTo>
                    <a:pt x="238" y="1"/>
                    <a:pt x="0" y="240"/>
                    <a:pt x="0" y="532"/>
                  </a:cubicBezTo>
                  <a:cubicBezTo>
                    <a:pt x="0" y="578"/>
                    <a:pt x="38" y="615"/>
                    <a:pt x="84" y="615"/>
                  </a:cubicBezTo>
                  <a:cubicBezTo>
                    <a:pt x="128" y="615"/>
                    <a:pt x="167" y="577"/>
                    <a:pt x="167" y="532"/>
                  </a:cubicBezTo>
                  <a:cubicBezTo>
                    <a:pt x="167" y="332"/>
                    <a:pt x="330" y="169"/>
                    <a:pt x="530" y="169"/>
                  </a:cubicBezTo>
                  <a:cubicBezTo>
                    <a:pt x="577" y="169"/>
                    <a:pt x="613" y="132"/>
                    <a:pt x="613" y="86"/>
                  </a:cubicBezTo>
                  <a:cubicBezTo>
                    <a:pt x="613" y="38"/>
                    <a:pt x="574" y="1"/>
                    <a:pt x="5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96" name="Google Shape;596;p22"/>
            <p:cNvSpPr/>
            <p:nvPr/>
          </p:nvSpPr>
          <p:spPr>
            <a:xfrm>
              <a:off x="6331050" y="3477250"/>
              <a:ext cx="36000" cy="36000"/>
            </a:xfrm>
            <a:custGeom>
              <a:avLst/>
              <a:gdLst/>
              <a:ahLst/>
              <a:cxnLst/>
              <a:rect l="l" t="t" r="r" b="b"/>
              <a:pathLst>
                <a:path w="1440" h="1440" extrusionOk="0">
                  <a:moveTo>
                    <a:pt x="721" y="168"/>
                  </a:moveTo>
                  <a:cubicBezTo>
                    <a:pt x="1025" y="168"/>
                    <a:pt x="1273" y="417"/>
                    <a:pt x="1273" y="721"/>
                  </a:cubicBezTo>
                  <a:cubicBezTo>
                    <a:pt x="1273" y="1026"/>
                    <a:pt x="1025" y="1273"/>
                    <a:pt x="721" y="1273"/>
                  </a:cubicBezTo>
                  <a:cubicBezTo>
                    <a:pt x="416" y="1273"/>
                    <a:pt x="167" y="1027"/>
                    <a:pt x="167" y="721"/>
                  </a:cubicBezTo>
                  <a:cubicBezTo>
                    <a:pt x="167" y="417"/>
                    <a:pt x="415" y="168"/>
                    <a:pt x="721" y="168"/>
                  </a:cubicBezTo>
                  <a:close/>
                  <a:moveTo>
                    <a:pt x="721" y="1"/>
                  </a:moveTo>
                  <a:cubicBezTo>
                    <a:pt x="325" y="1"/>
                    <a:pt x="1" y="325"/>
                    <a:pt x="1" y="721"/>
                  </a:cubicBezTo>
                  <a:cubicBezTo>
                    <a:pt x="1" y="1117"/>
                    <a:pt x="325" y="1440"/>
                    <a:pt x="721" y="1440"/>
                  </a:cubicBezTo>
                  <a:cubicBezTo>
                    <a:pt x="1117" y="1440"/>
                    <a:pt x="1440" y="1117"/>
                    <a:pt x="1440" y="721"/>
                  </a:cubicBezTo>
                  <a:cubicBezTo>
                    <a:pt x="1440" y="325"/>
                    <a:pt x="1117" y="1"/>
                    <a:pt x="72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97" name="Google Shape;597;p22"/>
            <p:cNvSpPr/>
            <p:nvPr/>
          </p:nvSpPr>
          <p:spPr>
            <a:xfrm>
              <a:off x="5523550" y="3024150"/>
              <a:ext cx="15400" cy="15375"/>
            </a:xfrm>
            <a:custGeom>
              <a:avLst/>
              <a:gdLst/>
              <a:ahLst/>
              <a:cxnLst/>
              <a:rect l="l" t="t" r="r" b="b"/>
              <a:pathLst>
                <a:path w="616" h="615" extrusionOk="0">
                  <a:moveTo>
                    <a:pt x="532" y="0"/>
                  </a:moveTo>
                  <a:cubicBezTo>
                    <a:pt x="240" y="0"/>
                    <a:pt x="1" y="238"/>
                    <a:pt x="1" y="531"/>
                  </a:cubicBezTo>
                  <a:cubicBezTo>
                    <a:pt x="1" y="577"/>
                    <a:pt x="40" y="615"/>
                    <a:pt x="84" y="615"/>
                  </a:cubicBezTo>
                  <a:cubicBezTo>
                    <a:pt x="131" y="615"/>
                    <a:pt x="167" y="577"/>
                    <a:pt x="167" y="531"/>
                  </a:cubicBezTo>
                  <a:cubicBezTo>
                    <a:pt x="167" y="331"/>
                    <a:pt x="332" y="167"/>
                    <a:pt x="532" y="167"/>
                  </a:cubicBezTo>
                  <a:cubicBezTo>
                    <a:pt x="578" y="167"/>
                    <a:pt x="615" y="131"/>
                    <a:pt x="615" y="84"/>
                  </a:cubicBezTo>
                  <a:cubicBezTo>
                    <a:pt x="615" y="38"/>
                    <a:pt x="576" y="0"/>
                    <a:pt x="53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98" name="Google Shape;598;p22"/>
            <p:cNvSpPr/>
            <p:nvPr/>
          </p:nvSpPr>
          <p:spPr>
            <a:xfrm>
              <a:off x="5518825" y="3019450"/>
              <a:ext cx="36000" cy="36000"/>
            </a:xfrm>
            <a:custGeom>
              <a:avLst/>
              <a:gdLst/>
              <a:ahLst/>
              <a:cxnLst/>
              <a:rect l="l" t="t" r="r" b="b"/>
              <a:pathLst>
                <a:path w="1440" h="1440" extrusionOk="0">
                  <a:moveTo>
                    <a:pt x="721" y="166"/>
                  </a:moveTo>
                  <a:cubicBezTo>
                    <a:pt x="1027" y="166"/>
                    <a:pt x="1274" y="415"/>
                    <a:pt x="1273" y="719"/>
                  </a:cubicBezTo>
                  <a:cubicBezTo>
                    <a:pt x="1273" y="1023"/>
                    <a:pt x="1024" y="1271"/>
                    <a:pt x="721" y="1271"/>
                  </a:cubicBezTo>
                  <a:cubicBezTo>
                    <a:pt x="416" y="1271"/>
                    <a:pt x="167" y="1025"/>
                    <a:pt x="167" y="719"/>
                  </a:cubicBezTo>
                  <a:cubicBezTo>
                    <a:pt x="167" y="415"/>
                    <a:pt x="415" y="166"/>
                    <a:pt x="721" y="166"/>
                  </a:cubicBezTo>
                  <a:close/>
                  <a:moveTo>
                    <a:pt x="721" y="1"/>
                  </a:moveTo>
                  <a:cubicBezTo>
                    <a:pt x="324" y="1"/>
                    <a:pt x="1" y="325"/>
                    <a:pt x="1" y="721"/>
                  </a:cubicBezTo>
                  <a:cubicBezTo>
                    <a:pt x="1" y="1117"/>
                    <a:pt x="324" y="1440"/>
                    <a:pt x="721" y="1440"/>
                  </a:cubicBezTo>
                  <a:cubicBezTo>
                    <a:pt x="1118" y="1440"/>
                    <a:pt x="1440" y="1117"/>
                    <a:pt x="1440" y="721"/>
                  </a:cubicBezTo>
                  <a:cubicBezTo>
                    <a:pt x="1440" y="325"/>
                    <a:pt x="1117" y="1"/>
                    <a:pt x="72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99" name="Google Shape;599;p22"/>
            <p:cNvSpPr/>
            <p:nvPr/>
          </p:nvSpPr>
          <p:spPr>
            <a:xfrm>
              <a:off x="5831600" y="2834625"/>
              <a:ext cx="15350" cy="15350"/>
            </a:xfrm>
            <a:custGeom>
              <a:avLst/>
              <a:gdLst/>
              <a:ahLst/>
              <a:cxnLst/>
              <a:rect l="l" t="t" r="r" b="b"/>
              <a:pathLst>
                <a:path w="614" h="614" extrusionOk="0">
                  <a:moveTo>
                    <a:pt x="530" y="1"/>
                  </a:moveTo>
                  <a:cubicBezTo>
                    <a:pt x="238" y="1"/>
                    <a:pt x="1" y="238"/>
                    <a:pt x="1" y="530"/>
                  </a:cubicBezTo>
                  <a:cubicBezTo>
                    <a:pt x="1" y="578"/>
                    <a:pt x="38" y="614"/>
                    <a:pt x="84" y="614"/>
                  </a:cubicBezTo>
                  <a:cubicBezTo>
                    <a:pt x="129" y="614"/>
                    <a:pt x="168" y="578"/>
                    <a:pt x="168" y="530"/>
                  </a:cubicBezTo>
                  <a:cubicBezTo>
                    <a:pt x="168" y="330"/>
                    <a:pt x="330" y="167"/>
                    <a:pt x="530" y="167"/>
                  </a:cubicBezTo>
                  <a:cubicBezTo>
                    <a:pt x="578" y="167"/>
                    <a:pt x="614" y="131"/>
                    <a:pt x="614" y="84"/>
                  </a:cubicBezTo>
                  <a:cubicBezTo>
                    <a:pt x="614" y="37"/>
                    <a:pt x="575" y="1"/>
                    <a:pt x="5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00" name="Google Shape;600;p22"/>
            <p:cNvSpPr/>
            <p:nvPr/>
          </p:nvSpPr>
          <p:spPr>
            <a:xfrm>
              <a:off x="5826850" y="2829900"/>
              <a:ext cx="36000" cy="36000"/>
            </a:xfrm>
            <a:custGeom>
              <a:avLst/>
              <a:gdLst/>
              <a:ahLst/>
              <a:cxnLst/>
              <a:rect l="l" t="t" r="r" b="b"/>
              <a:pathLst>
                <a:path w="1440" h="1440" extrusionOk="0">
                  <a:moveTo>
                    <a:pt x="720" y="167"/>
                  </a:moveTo>
                  <a:cubicBezTo>
                    <a:pt x="1025" y="167"/>
                    <a:pt x="1272" y="415"/>
                    <a:pt x="1272" y="719"/>
                  </a:cubicBezTo>
                  <a:cubicBezTo>
                    <a:pt x="1272" y="1024"/>
                    <a:pt x="1026" y="1273"/>
                    <a:pt x="720" y="1273"/>
                  </a:cubicBezTo>
                  <a:cubicBezTo>
                    <a:pt x="416" y="1273"/>
                    <a:pt x="167" y="1025"/>
                    <a:pt x="167" y="719"/>
                  </a:cubicBezTo>
                  <a:cubicBezTo>
                    <a:pt x="167" y="415"/>
                    <a:pt x="415" y="167"/>
                    <a:pt x="720" y="167"/>
                  </a:cubicBezTo>
                  <a:close/>
                  <a:moveTo>
                    <a:pt x="720" y="1"/>
                  </a:moveTo>
                  <a:cubicBezTo>
                    <a:pt x="324" y="1"/>
                    <a:pt x="0" y="323"/>
                    <a:pt x="0" y="719"/>
                  </a:cubicBezTo>
                  <a:cubicBezTo>
                    <a:pt x="0" y="1116"/>
                    <a:pt x="324" y="1440"/>
                    <a:pt x="720" y="1440"/>
                  </a:cubicBezTo>
                  <a:cubicBezTo>
                    <a:pt x="1117" y="1440"/>
                    <a:pt x="1439" y="1117"/>
                    <a:pt x="1439" y="719"/>
                  </a:cubicBezTo>
                  <a:cubicBezTo>
                    <a:pt x="1439" y="323"/>
                    <a:pt x="1117" y="1"/>
                    <a:pt x="7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01" name="Google Shape;601;p22"/>
            <p:cNvSpPr/>
            <p:nvPr/>
          </p:nvSpPr>
          <p:spPr>
            <a:xfrm>
              <a:off x="5576975" y="2443075"/>
              <a:ext cx="501175" cy="1362525"/>
            </a:xfrm>
            <a:custGeom>
              <a:avLst/>
              <a:gdLst/>
              <a:ahLst/>
              <a:cxnLst/>
              <a:rect l="l" t="t" r="r" b="b"/>
              <a:pathLst>
                <a:path w="20047" h="54501" extrusionOk="0">
                  <a:moveTo>
                    <a:pt x="12116" y="479"/>
                  </a:moveTo>
                  <a:lnTo>
                    <a:pt x="12116" y="479"/>
                  </a:lnTo>
                  <a:cubicBezTo>
                    <a:pt x="12115" y="479"/>
                    <a:pt x="12115" y="480"/>
                    <a:pt x="12115" y="480"/>
                  </a:cubicBezTo>
                  <a:lnTo>
                    <a:pt x="12115" y="480"/>
                  </a:lnTo>
                  <a:cubicBezTo>
                    <a:pt x="12115" y="480"/>
                    <a:pt x="12115" y="479"/>
                    <a:pt x="12116" y="479"/>
                  </a:cubicBezTo>
                  <a:close/>
                  <a:moveTo>
                    <a:pt x="5410" y="1"/>
                  </a:moveTo>
                  <a:cubicBezTo>
                    <a:pt x="4995" y="1"/>
                    <a:pt x="4595" y="51"/>
                    <a:pt x="4253" y="204"/>
                  </a:cubicBezTo>
                  <a:cubicBezTo>
                    <a:pt x="1972" y="1224"/>
                    <a:pt x="1735" y="5319"/>
                    <a:pt x="2234" y="7353"/>
                  </a:cubicBezTo>
                  <a:cubicBezTo>
                    <a:pt x="2910" y="10111"/>
                    <a:pt x="5010" y="12498"/>
                    <a:pt x="5030" y="15337"/>
                  </a:cubicBezTo>
                  <a:cubicBezTo>
                    <a:pt x="5062" y="19778"/>
                    <a:pt x="1" y="23303"/>
                    <a:pt x="731" y="27683"/>
                  </a:cubicBezTo>
                  <a:cubicBezTo>
                    <a:pt x="1219" y="30610"/>
                    <a:pt x="4135" y="32515"/>
                    <a:pt x="5225" y="35275"/>
                  </a:cubicBezTo>
                  <a:cubicBezTo>
                    <a:pt x="6441" y="38357"/>
                    <a:pt x="5173" y="41802"/>
                    <a:pt x="3975" y="44893"/>
                  </a:cubicBezTo>
                  <a:cubicBezTo>
                    <a:pt x="2777" y="47985"/>
                    <a:pt x="1655" y="51528"/>
                    <a:pt x="3117" y="54501"/>
                  </a:cubicBezTo>
                  <a:cubicBezTo>
                    <a:pt x="5849" y="54303"/>
                    <a:pt x="8589" y="54204"/>
                    <a:pt x="11328" y="54204"/>
                  </a:cubicBezTo>
                  <a:cubicBezTo>
                    <a:pt x="13639" y="54204"/>
                    <a:pt x="15949" y="54274"/>
                    <a:pt x="18254" y="54414"/>
                  </a:cubicBezTo>
                  <a:cubicBezTo>
                    <a:pt x="15255" y="48298"/>
                    <a:pt x="20047" y="40506"/>
                    <a:pt x="17203" y="34317"/>
                  </a:cubicBezTo>
                  <a:cubicBezTo>
                    <a:pt x="15453" y="30508"/>
                    <a:pt x="11224" y="28344"/>
                    <a:pt x="9321" y="24610"/>
                  </a:cubicBezTo>
                  <a:cubicBezTo>
                    <a:pt x="8053" y="22117"/>
                    <a:pt x="7983" y="19047"/>
                    <a:pt x="9140" y="16500"/>
                  </a:cubicBezTo>
                  <a:cubicBezTo>
                    <a:pt x="9853" y="14933"/>
                    <a:pt x="11014" y="13514"/>
                    <a:pt x="11224" y="11804"/>
                  </a:cubicBezTo>
                  <a:cubicBezTo>
                    <a:pt x="11419" y="10215"/>
                    <a:pt x="10756" y="8660"/>
                    <a:pt x="10517" y="7077"/>
                  </a:cubicBezTo>
                  <a:cubicBezTo>
                    <a:pt x="10169" y="4783"/>
                    <a:pt x="10757" y="2360"/>
                    <a:pt x="12115" y="480"/>
                  </a:cubicBezTo>
                  <a:lnTo>
                    <a:pt x="12115" y="480"/>
                  </a:lnTo>
                  <a:cubicBezTo>
                    <a:pt x="12058" y="557"/>
                    <a:pt x="11828" y="587"/>
                    <a:pt x="11497" y="587"/>
                  </a:cubicBezTo>
                  <a:cubicBezTo>
                    <a:pt x="10310" y="587"/>
                    <a:pt x="7826" y="200"/>
                    <a:pt x="7359" y="169"/>
                  </a:cubicBezTo>
                  <a:cubicBezTo>
                    <a:pt x="6787" y="130"/>
                    <a:pt x="6078" y="1"/>
                    <a:pt x="5410" y="1"/>
                  </a:cubicBezTo>
                  <a:close/>
                </a:path>
              </a:pathLst>
            </a:custGeom>
            <a:solidFill>
              <a:srgbClr val="FFEAC2">
                <a:alpha val="41900"/>
              </a:srgbClr>
            </a:solidFill>
            <a:ln>
              <a:noFill/>
            </a:ln>
          </p:spPr>
          <p:txBody>
            <a:bodyPr spcFirstLastPara="1" wrap="square" lIns="91425" tIns="91425" rIns="91425" bIns="91425" anchor="ctr" anchorCtr="0">
              <a:noAutofit/>
            </a:bodyPr>
            <a:lstStyle/>
            <a:p>
              <a:endParaRPr/>
            </a:p>
          </p:txBody>
        </p:sp>
        <p:sp>
          <p:nvSpPr>
            <p:cNvPr id="602" name="Google Shape;602;p22"/>
            <p:cNvSpPr/>
            <p:nvPr/>
          </p:nvSpPr>
          <p:spPr>
            <a:xfrm>
              <a:off x="6086525" y="2491400"/>
              <a:ext cx="389575" cy="1331900"/>
            </a:xfrm>
            <a:custGeom>
              <a:avLst/>
              <a:gdLst/>
              <a:ahLst/>
              <a:cxnLst/>
              <a:rect l="l" t="t" r="r" b="b"/>
              <a:pathLst>
                <a:path w="15583" h="53276" extrusionOk="0">
                  <a:moveTo>
                    <a:pt x="3322" y="0"/>
                  </a:moveTo>
                  <a:cubicBezTo>
                    <a:pt x="78" y="0"/>
                    <a:pt x="0" y="4232"/>
                    <a:pt x="638" y="6558"/>
                  </a:cubicBezTo>
                  <a:cubicBezTo>
                    <a:pt x="1240" y="8759"/>
                    <a:pt x="2365" y="10857"/>
                    <a:pt x="2418" y="13137"/>
                  </a:cubicBezTo>
                  <a:cubicBezTo>
                    <a:pt x="2450" y="14576"/>
                    <a:pt x="2050" y="15992"/>
                    <a:pt x="2004" y="17430"/>
                  </a:cubicBezTo>
                  <a:cubicBezTo>
                    <a:pt x="1887" y="21135"/>
                    <a:pt x="4091" y="24450"/>
                    <a:pt x="5396" y="27919"/>
                  </a:cubicBezTo>
                  <a:cubicBezTo>
                    <a:pt x="8028" y="34912"/>
                    <a:pt x="7000" y="42775"/>
                    <a:pt x="4785" y="49909"/>
                  </a:cubicBezTo>
                  <a:cubicBezTo>
                    <a:pt x="4531" y="50728"/>
                    <a:pt x="4313" y="51754"/>
                    <a:pt x="4953" y="52324"/>
                  </a:cubicBezTo>
                  <a:cubicBezTo>
                    <a:pt x="5161" y="52511"/>
                    <a:pt x="5430" y="52609"/>
                    <a:pt x="5695" y="52697"/>
                  </a:cubicBezTo>
                  <a:cubicBezTo>
                    <a:pt x="6834" y="53068"/>
                    <a:pt x="8031" y="53266"/>
                    <a:pt x="9228" y="53275"/>
                  </a:cubicBezTo>
                  <a:cubicBezTo>
                    <a:pt x="9237" y="53275"/>
                    <a:pt x="9246" y="53275"/>
                    <a:pt x="9255" y="53275"/>
                  </a:cubicBezTo>
                  <a:cubicBezTo>
                    <a:pt x="9532" y="53275"/>
                    <a:pt x="9835" y="53252"/>
                    <a:pt x="10028" y="53057"/>
                  </a:cubicBezTo>
                  <a:cubicBezTo>
                    <a:pt x="10249" y="52836"/>
                    <a:pt x="10249" y="52486"/>
                    <a:pt x="10242" y="52175"/>
                  </a:cubicBezTo>
                  <a:cubicBezTo>
                    <a:pt x="10172" y="49012"/>
                    <a:pt x="10790" y="45836"/>
                    <a:pt x="12041" y="42929"/>
                  </a:cubicBezTo>
                  <a:cubicBezTo>
                    <a:pt x="12691" y="41416"/>
                    <a:pt x="13511" y="39972"/>
                    <a:pt x="14005" y="38403"/>
                  </a:cubicBezTo>
                  <a:cubicBezTo>
                    <a:pt x="14926" y="35475"/>
                    <a:pt x="14648" y="32302"/>
                    <a:pt x="14049" y="29290"/>
                  </a:cubicBezTo>
                  <a:cubicBezTo>
                    <a:pt x="13448" y="26278"/>
                    <a:pt x="12540" y="23324"/>
                    <a:pt x="12208" y="20272"/>
                  </a:cubicBezTo>
                  <a:cubicBezTo>
                    <a:pt x="11568" y="14378"/>
                    <a:pt x="13124" y="8446"/>
                    <a:pt x="15359" y="2954"/>
                  </a:cubicBezTo>
                  <a:cubicBezTo>
                    <a:pt x="15470" y="2681"/>
                    <a:pt x="15583" y="2375"/>
                    <a:pt x="15476" y="2100"/>
                  </a:cubicBezTo>
                  <a:cubicBezTo>
                    <a:pt x="15310" y="1680"/>
                    <a:pt x="14760" y="1604"/>
                    <a:pt x="14309" y="1585"/>
                  </a:cubicBezTo>
                  <a:cubicBezTo>
                    <a:pt x="12371" y="1510"/>
                    <a:pt x="10438" y="1319"/>
                    <a:pt x="8525" y="1010"/>
                  </a:cubicBezTo>
                  <a:cubicBezTo>
                    <a:pt x="6841" y="739"/>
                    <a:pt x="5026" y="2"/>
                    <a:pt x="3323" y="0"/>
                  </a:cubicBezTo>
                  <a:cubicBezTo>
                    <a:pt x="3323" y="0"/>
                    <a:pt x="3322" y="0"/>
                    <a:pt x="3322" y="0"/>
                  </a:cubicBezTo>
                  <a:close/>
                </a:path>
              </a:pathLst>
            </a:custGeom>
            <a:solidFill>
              <a:srgbClr val="FFEAC2">
                <a:alpha val="41900"/>
              </a:srgbClr>
            </a:solidFill>
            <a:ln>
              <a:noFill/>
            </a:ln>
          </p:spPr>
          <p:txBody>
            <a:bodyPr spcFirstLastPara="1" wrap="square" lIns="91425" tIns="91425" rIns="91425" bIns="91425" anchor="ctr" anchorCtr="0">
              <a:noAutofit/>
            </a:bodyPr>
            <a:lstStyle/>
            <a:p>
              <a:endParaRPr/>
            </a:p>
          </p:txBody>
        </p:sp>
        <p:sp>
          <p:nvSpPr>
            <p:cNvPr id="603" name="Google Shape;603;p22"/>
            <p:cNvSpPr/>
            <p:nvPr/>
          </p:nvSpPr>
          <p:spPr>
            <a:xfrm>
              <a:off x="5241400" y="2885250"/>
              <a:ext cx="1487350" cy="993275"/>
            </a:xfrm>
            <a:custGeom>
              <a:avLst/>
              <a:gdLst/>
              <a:ahLst/>
              <a:cxnLst/>
              <a:rect l="l" t="t" r="r" b="b"/>
              <a:pathLst>
                <a:path w="59494" h="39731" extrusionOk="0">
                  <a:moveTo>
                    <a:pt x="59493" y="0"/>
                  </a:moveTo>
                  <a:cubicBezTo>
                    <a:pt x="57946" y="2510"/>
                    <a:pt x="56127" y="4857"/>
                    <a:pt x="54103" y="7002"/>
                  </a:cubicBezTo>
                  <a:cubicBezTo>
                    <a:pt x="48874" y="12541"/>
                    <a:pt x="42387" y="16768"/>
                    <a:pt x="35557" y="20138"/>
                  </a:cubicBezTo>
                  <a:cubicBezTo>
                    <a:pt x="24472" y="25607"/>
                    <a:pt x="12325" y="28906"/>
                    <a:pt x="0" y="29845"/>
                  </a:cubicBezTo>
                  <a:lnTo>
                    <a:pt x="0" y="36275"/>
                  </a:lnTo>
                  <a:cubicBezTo>
                    <a:pt x="0" y="38183"/>
                    <a:pt x="1547" y="39731"/>
                    <a:pt x="3456" y="39731"/>
                  </a:cubicBezTo>
                  <a:lnTo>
                    <a:pt x="56038" y="39731"/>
                  </a:lnTo>
                  <a:cubicBezTo>
                    <a:pt x="57947" y="39731"/>
                    <a:pt x="59493" y="38183"/>
                    <a:pt x="59493" y="36275"/>
                  </a:cubicBezTo>
                  <a:lnTo>
                    <a:pt x="59493" y="0"/>
                  </a:lnTo>
                  <a:close/>
                </a:path>
              </a:pathLst>
            </a:custGeom>
            <a:solidFill>
              <a:srgbClr val="4A0001">
                <a:alpha val="30730"/>
              </a:srgbClr>
            </a:solidFill>
            <a:ln>
              <a:noFill/>
            </a:ln>
          </p:spPr>
          <p:txBody>
            <a:bodyPr spcFirstLastPara="1" wrap="square" lIns="91425" tIns="91425" rIns="91425" bIns="91425" anchor="ctr" anchorCtr="0">
              <a:noAutofit/>
            </a:bodyPr>
            <a:lstStyle/>
            <a:p>
              <a:endParaRPr/>
            </a:p>
          </p:txBody>
        </p:sp>
        <p:sp>
          <p:nvSpPr>
            <p:cNvPr id="604" name="Google Shape;604;p22"/>
            <p:cNvSpPr/>
            <p:nvPr/>
          </p:nvSpPr>
          <p:spPr>
            <a:xfrm>
              <a:off x="5707575" y="2034425"/>
              <a:ext cx="555000" cy="41975"/>
            </a:xfrm>
            <a:custGeom>
              <a:avLst/>
              <a:gdLst/>
              <a:ahLst/>
              <a:cxnLst/>
              <a:rect l="l" t="t" r="r" b="b"/>
              <a:pathLst>
                <a:path w="22200" h="1679" extrusionOk="0">
                  <a:moveTo>
                    <a:pt x="840" y="1"/>
                  </a:moveTo>
                  <a:cubicBezTo>
                    <a:pt x="376" y="1"/>
                    <a:pt x="1" y="376"/>
                    <a:pt x="1" y="840"/>
                  </a:cubicBezTo>
                  <a:cubicBezTo>
                    <a:pt x="1" y="1303"/>
                    <a:pt x="376" y="1679"/>
                    <a:pt x="840" y="1679"/>
                  </a:cubicBezTo>
                  <a:lnTo>
                    <a:pt x="21359" y="1679"/>
                  </a:lnTo>
                  <a:cubicBezTo>
                    <a:pt x="21824" y="1679"/>
                    <a:pt x="22199" y="1303"/>
                    <a:pt x="22199" y="840"/>
                  </a:cubicBezTo>
                  <a:cubicBezTo>
                    <a:pt x="22199" y="376"/>
                    <a:pt x="21824" y="1"/>
                    <a:pt x="21359" y="1"/>
                  </a:cubicBezTo>
                  <a:close/>
                </a:path>
              </a:pathLst>
            </a:custGeom>
            <a:solidFill>
              <a:srgbClr val="4C1B1B"/>
            </a:solidFill>
            <a:ln>
              <a:noFill/>
            </a:ln>
          </p:spPr>
          <p:txBody>
            <a:bodyPr spcFirstLastPara="1" wrap="square" lIns="91425" tIns="91425" rIns="91425" bIns="91425" anchor="ctr" anchorCtr="0">
              <a:noAutofit/>
            </a:bodyPr>
            <a:lstStyle/>
            <a:p>
              <a:endParaRPr/>
            </a:p>
          </p:txBody>
        </p:sp>
        <p:sp>
          <p:nvSpPr>
            <p:cNvPr id="605" name="Google Shape;605;p22"/>
            <p:cNvSpPr/>
            <p:nvPr/>
          </p:nvSpPr>
          <p:spPr>
            <a:xfrm>
              <a:off x="6959975" y="3593162"/>
              <a:ext cx="176575" cy="157750"/>
            </a:xfrm>
            <a:custGeom>
              <a:avLst/>
              <a:gdLst/>
              <a:ahLst/>
              <a:cxnLst/>
              <a:rect l="l" t="t" r="r" b="b"/>
              <a:pathLst>
                <a:path w="7063" h="6310" extrusionOk="0">
                  <a:moveTo>
                    <a:pt x="5147" y="1"/>
                  </a:moveTo>
                  <a:cubicBezTo>
                    <a:pt x="5143" y="1"/>
                    <a:pt x="5140" y="1"/>
                    <a:pt x="5137" y="1"/>
                  </a:cubicBezTo>
                  <a:cubicBezTo>
                    <a:pt x="4460" y="2"/>
                    <a:pt x="3868" y="523"/>
                    <a:pt x="3529" y="1052"/>
                  </a:cubicBezTo>
                  <a:cubicBezTo>
                    <a:pt x="3187" y="525"/>
                    <a:pt x="2594" y="9"/>
                    <a:pt x="1918" y="9"/>
                  </a:cubicBezTo>
                  <a:cubicBezTo>
                    <a:pt x="1917" y="9"/>
                    <a:pt x="1916" y="9"/>
                    <a:pt x="1916" y="9"/>
                  </a:cubicBezTo>
                  <a:cubicBezTo>
                    <a:pt x="857" y="13"/>
                    <a:pt x="1" y="725"/>
                    <a:pt x="4" y="1932"/>
                  </a:cubicBezTo>
                  <a:cubicBezTo>
                    <a:pt x="8" y="3035"/>
                    <a:pt x="1544" y="4321"/>
                    <a:pt x="1544" y="4321"/>
                  </a:cubicBezTo>
                  <a:lnTo>
                    <a:pt x="3545" y="6309"/>
                  </a:lnTo>
                  <a:lnTo>
                    <a:pt x="5534" y="4310"/>
                  </a:lnTo>
                  <a:cubicBezTo>
                    <a:pt x="5534" y="4310"/>
                    <a:pt x="7063" y="3014"/>
                    <a:pt x="7059" y="1911"/>
                  </a:cubicBezTo>
                  <a:cubicBezTo>
                    <a:pt x="7056" y="709"/>
                    <a:pt x="6200" y="1"/>
                    <a:pt x="5147"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p>
          </p:txBody>
        </p:sp>
        <p:sp>
          <p:nvSpPr>
            <p:cNvPr id="606" name="Google Shape;606;p22"/>
            <p:cNvSpPr/>
            <p:nvPr/>
          </p:nvSpPr>
          <p:spPr>
            <a:xfrm>
              <a:off x="6959950" y="3593337"/>
              <a:ext cx="88325" cy="157275"/>
            </a:xfrm>
            <a:custGeom>
              <a:avLst/>
              <a:gdLst/>
              <a:ahLst/>
              <a:cxnLst/>
              <a:rect l="l" t="t" r="r" b="b"/>
              <a:pathLst>
                <a:path w="3533" h="6291" extrusionOk="0">
                  <a:moveTo>
                    <a:pt x="1921" y="1"/>
                  </a:moveTo>
                  <a:cubicBezTo>
                    <a:pt x="1919" y="1"/>
                    <a:pt x="1917" y="1"/>
                    <a:pt x="1915" y="1"/>
                  </a:cubicBezTo>
                  <a:cubicBezTo>
                    <a:pt x="857" y="3"/>
                    <a:pt x="1" y="717"/>
                    <a:pt x="3" y="1922"/>
                  </a:cubicBezTo>
                  <a:cubicBezTo>
                    <a:pt x="8" y="3026"/>
                    <a:pt x="1544" y="4312"/>
                    <a:pt x="1544" y="4312"/>
                  </a:cubicBezTo>
                  <a:lnTo>
                    <a:pt x="3532" y="6291"/>
                  </a:lnTo>
                  <a:lnTo>
                    <a:pt x="3532" y="1039"/>
                  </a:lnTo>
                  <a:cubicBezTo>
                    <a:pt x="3532" y="1042"/>
                    <a:pt x="3530" y="1042"/>
                    <a:pt x="3528" y="1043"/>
                  </a:cubicBezTo>
                  <a:cubicBezTo>
                    <a:pt x="3187" y="518"/>
                    <a:pt x="2594" y="1"/>
                    <a:pt x="19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07" name="Google Shape;607;p22"/>
            <p:cNvSpPr/>
            <p:nvPr/>
          </p:nvSpPr>
          <p:spPr>
            <a:xfrm>
              <a:off x="4702325" y="3155125"/>
              <a:ext cx="176575" cy="157725"/>
            </a:xfrm>
            <a:custGeom>
              <a:avLst/>
              <a:gdLst/>
              <a:ahLst/>
              <a:cxnLst/>
              <a:rect l="l" t="t" r="r" b="b"/>
              <a:pathLst>
                <a:path w="7063" h="6309" extrusionOk="0">
                  <a:moveTo>
                    <a:pt x="5146" y="1"/>
                  </a:moveTo>
                  <a:cubicBezTo>
                    <a:pt x="5143" y="1"/>
                    <a:pt x="5140" y="1"/>
                    <a:pt x="5137" y="1"/>
                  </a:cubicBezTo>
                  <a:cubicBezTo>
                    <a:pt x="4461" y="2"/>
                    <a:pt x="3869" y="523"/>
                    <a:pt x="3529" y="1052"/>
                  </a:cubicBezTo>
                  <a:cubicBezTo>
                    <a:pt x="3188" y="525"/>
                    <a:pt x="2594" y="9"/>
                    <a:pt x="1919" y="9"/>
                  </a:cubicBezTo>
                  <a:cubicBezTo>
                    <a:pt x="1918" y="9"/>
                    <a:pt x="1917" y="9"/>
                    <a:pt x="1916" y="9"/>
                  </a:cubicBezTo>
                  <a:cubicBezTo>
                    <a:pt x="858" y="13"/>
                    <a:pt x="0" y="725"/>
                    <a:pt x="5" y="1932"/>
                  </a:cubicBezTo>
                  <a:cubicBezTo>
                    <a:pt x="7" y="3034"/>
                    <a:pt x="1544" y="4321"/>
                    <a:pt x="1544" y="4321"/>
                  </a:cubicBezTo>
                  <a:lnTo>
                    <a:pt x="3545" y="6309"/>
                  </a:lnTo>
                  <a:lnTo>
                    <a:pt x="5533" y="4310"/>
                  </a:lnTo>
                  <a:cubicBezTo>
                    <a:pt x="5533" y="4310"/>
                    <a:pt x="7062" y="3014"/>
                    <a:pt x="7060" y="1911"/>
                  </a:cubicBezTo>
                  <a:cubicBezTo>
                    <a:pt x="7055" y="709"/>
                    <a:pt x="6200" y="1"/>
                    <a:pt x="5146"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p>
          </p:txBody>
        </p:sp>
        <p:sp>
          <p:nvSpPr>
            <p:cNvPr id="608" name="Google Shape;608;p22"/>
            <p:cNvSpPr/>
            <p:nvPr/>
          </p:nvSpPr>
          <p:spPr>
            <a:xfrm>
              <a:off x="4702275" y="3155325"/>
              <a:ext cx="88325" cy="157300"/>
            </a:xfrm>
            <a:custGeom>
              <a:avLst/>
              <a:gdLst/>
              <a:ahLst/>
              <a:cxnLst/>
              <a:rect l="l" t="t" r="r" b="b"/>
              <a:pathLst>
                <a:path w="3533" h="6292" extrusionOk="0">
                  <a:moveTo>
                    <a:pt x="1920" y="1"/>
                  </a:moveTo>
                  <a:cubicBezTo>
                    <a:pt x="1919" y="1"/>
                    <a:pt x="1918" y="1"/>
                    <a:pt x="1917" y="1"/>
                  </a:cubicBezTo>
                  <a:cubicBezTo>
                    <a:pt x="857" y="5"/>
                    <a:pt x="1" y="717"/>
                    <a:pt x="5" y="1924"/>
                  </a:cubicBezTo>
                  <a:cubicBezTo>
                    <a:pt x="8" y="3026"/>
                    <a:pt x="1544" y="4313"/>
                    <a:pt x="1544" y="4313"/>
                  </a:cubicBezTo>
                  <a:lnTo>
                    <a:pt x="3533" y="6291"/>
                  </a:lnTo>
                  <a:lnTo>
                    <a:pt x="3533" y="1041"/>
                  </a:lnTo>
                  <a:cubicBezTo>
                    <a:pt x="3533" y="1042"/>
                    <a:pt x="3531" y="1042"/>
                    <a:pt x="3530" y="1044"/>
                  </a:cubicBezTo>
                  <a:cubicBezTo>
                    <a:pt x="3187" y="517"/>
                    <a:pt x="2594" y="1"/>
                    <a:pt x="192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09" name="Google Shape;609;p22"/>
            <p:cNvSpPr/>
            <p:nvPr/>
          </p:nvSpPr>
          <p:spPr>
            <a:xfrm>
              <a:off x="6927700" y="2364200"/>
              <a:ext cx="120650" cy="107750"/>
            </a:xfrm>
            <a:custGeom>
              <a:avLst/>
              <a:gdLst/>
              <a:ahLst/>
              <a:cxnLst/>
              <a:rect l="l" t="t" r="r" b="b"/>
              <a:pathLst>
                <a:path w="4826" h="4310" extrusionOk="0">
                  <a:moveTo>
                    <a:pt x="3513" y="1"/>
                  </a:moveTo>
                  <a:cubicBezTo>
                    <a:pt x="3512" y="1"/>
                    <a:pt x="3511" y="1"/>
                    <a:pt x="3510" y="1"/>
                  </a:cubicBezTo>
                  <a:cubicBezTo>
                    <a:pt x="3047" y="3"/>
                    <a:pt x="2642" y="358"/>
                    <a:pt x="2411" y="720"/>
                  </a:cubicBezTo>
                  <a:cubicBezTo>
                    <a:pt x="2177" y="360"/>
                    <a:pt x="1773" y="6"/>
                    <a:pt x="1311" y="6"/>
                  </a:cubicBezTo>
                  <a:cubicBezTo>
                    <a:pt x="1310" y="6"/>
                    <a:pt x="1310" y="6"/>
                    <a:pt x="1309" y="6"/>
                  </a:cubicBezTo>
                  <a:cubicBezTo>
                    <a:pt x="586" y="8"/>
                    <a:pt x="0" y="497"/>
                    <a:pt x="4" y="1319"/>
                  </a:cubicBezTo>
                  <a:cubicBezTo>
                    <a:pt x="6" y="2072"/>
                    <a:pt x="1056" y="2951"/>
                    <a:pt x="1056" y="2951"/>
                  </a:cubicBezTo>
                  <a:lnTo>
                    <a:pt x="2421" y="4310"/>
                  </a:lnTo>
                  <a:lnTo>
                    <a:pt x="3781" y="2944"/>
                  </a:lnTo>
                  <a:cubicBezTo>
                    <a:pt x="3781" y="2944"/>
                    <a:pt x="4825" y="2059"/>
                    <a:pt x="4824" y="1305"/>
                  </a:cubicBezTo>
                  <a:cubicBezTo>
                    <a:pt x="4820" y="486"/>
                    <a:pt x="4234" y="1"/>
                    <a:pt x="3513"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p>
          </p:txBody>
        </p:sp>
        <p:sp>
          <p:nvSpPr>
            <p:cNvPr id="610" name="Google Shape;610;p22"/>
            <p:cNvSpPr/>
            <p:nvPr/>
          </p:nvSpPr>
          <p:spPr>
            <a:xfrm>
              <a:off x="6927650" y="2364375"/>
              <a:ext cx="60350" cy="107400"/>
            </a:xfrm>
            <a:custGeom>
              <a:avLst/>
              <a:gdLst/>
              <a:ahLst/>
              <a:cxnLst/>
              <a:rect l="l" t="t" r="r" b="b"/>
              <a:pathLst>
                <a:path w="2414" h="4296" extrusionOk="0">
                  <a:moveTo>
                    <a:pt x="1312" y="1"/>
                  </a:moveTo>
                  <a:cubicBezTo>
                    <a:pt x="1311" y="1"/>
                    <a:pt x="1310" y="1"/>
                    <a:pt x="1309" y="1"/>
                  </a:cubicBezTo>
                  <a:cubicBezTo>
                    <a:pt x="586" y="3"/>
                    <a:pt x="1" y="491"/>
                    <a:pt x="4" y="1313"/>
                  </a:cubicBezTo>
                  <a:cubicBezTo>
                    <a:pt x="6" y="2068"/>
                    <a:pt x="1056" y="2946"/>
                    <a:pt x="1056" y="2946"/>
                  </a:cubicBezTo>
                  <a:lnTo>
                    <a:pt x="2413" y="4296"/>
                  </a:lnTo>
                  <a:lnTo>
                    <a:pt x="2413" y="710"/>
                  </a:lnTo>
                  <a:cubicBezTo>
                    <a:pt x="2413" y="711"/>
                    <a:pt x="2412" y="711"/>
                    <a:pt x="2412" y="714"/>
                  </a:cubicBezTo>
                  <a:cubicBezTo>
                    <a:pt x="2177" y="355"/>
                    <a:pt x="1774" y="1"/>
                    <a:pt x="131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11" name="Google Shape;611;p22"/>
            <p:cNvSpPr/>
            <p:nvPr/>
          </p:nvSpPr>
          <p:spPr>
            <a:xfrm>
              <a:off x="4983850" y="3621350"/>
              <a:ext cx="120650" cy="107750"/>
            </a:xfrm>
            <a:custGeom>
              <a:avLst/>
              <a:gdLst/>
              <a:ahLst/>
              <a:cxnLst/>
              <a:rect l="l" t="t" r="r" b="b"/>
              <a:pathLst>
                <a:path w="4826" h="4310" extrusionOk="0">
                  <a:moveTo>
                    <a:pt x="3513" y="0"/>
                  </a:moveTo>
                  <a:cubicBezTo>
                    <a:pt x="3512" y="0"/>
                    <a:pt x="3511" y="0"/>
                    <a:pt x="3510" y="0"/>
                  </a:cubicBezTo>
                  <a:cubicBezTo>
                    <a:pt x="3047" y="3"/>
                    <a:pt x="2642" y="358"/>
                    <a:pt x="2412" y="719"/>
                  </a:cubicBezTo>
                  <a:cubicBezTo>
                    <a:pt x="2177" y="360"/>
                    <a:pt x="1774" y="6"/>
                    <a:pt x="1312" y="6"/>
                  </a:cubicBezTo>
                  <a:cubicBezTo>
                    <a:pt x="1311" y="6"/>
                    <a:pt x="1310" y="6"/>
                    <a:pt x="1309" y="6"/>
                  </a:cubicBezTo>
                  <a:cubicBezTo>
                    <a:pt x="586" y="7"/>
                    <a:pt x="1" y="497"/>
                    <a:pt x="3" y="1318"/>
                  </a:cubicBezTo>
                  <a:cubicBezTo>
                    <a:pt x="6" y="2072"/>
                    <a:pt x="1056" y="2951"/>
                    <a:pt x="1056" y="2951"/>
                  </a:cubicBezTo>
                  <a:lnTo>
                    <a:pt x="2421" y="4309"/>
                  </a:lnTo>
                  <a:lnTo>
                    <a:pt x="3781" y="2942"/>
                  </a:lnTo>
                  <a:cubicBezTo>
                    <a:pt x="3781" y="2942"/>
                    <a:pt x="4825" y="2058"/>
                    <a:pt x="4824" y="1304"/>
                  </a:cubicBezTo>
                  <a:cubicBezTo>
                    <a:pt x="4820" y="485"/>
                    <a:pt x="4235" y="0"/>
                    <a:pt x="3513"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p>
          </p:txBody>
        </p:sp>
        <p:sp>
          <p:nvSpPr>
            <p:cNvPr id="612" name="Google Shape;612;p22"/>
            <p:cNvSpPr/>
            <p:nvPr/>
          </p:nvSpPr>
          <p:spPr>
            <a:xfrm>
              <a:off x="4983850" y="3621525"/>
              <a:ext cx="60325" cy="107400"/>
            </a:xfrm>
            <a:custGeom>
              <a:avLst/>
              <a:gdLst/>
              <a:ahLst/>
              <a:cxnLst/>
              <a:rect l="l" t="t" r="r" b="b"/>
              <a:pathLst>
                <a:path w="2413" h="4296" extrusionOk="0">
                  <a:moveTo>
                    <a:pt x="1312" y="0"/>
                  </a:moveTo>
                  <a:cubicBezTo>
                    <a:pt x="1311" y="0"/>
                    <a:pt x="1310" y="0"/>
                    <a:pt x="1309" y="0"/>
                  </a:cubicBezTo>
                  <a:cubicBezTo>
                    <a:pt x="586" y="3"/>
                    <a:pt x="1" y="491"/>
                    <a:pt x="3" y="1313"/>
                  </a:cubicBezTo>
                  <a:cubicBezTo>
                    <a:pt x="6" y="2066"/>
                    <a:pt x="1056" y="2945"/>
                    <a:pt x="1056" y="2945"/>
                  </a:cubicBezTo>
                  <a:lnTo>
                    <a:pt x="2413" y="4295"/>
                  </a:lnTo>
                  <a:lnTo>
                    <a:pt x="2413" y="709"/>
                  </a:lnTo>
                  <a:cubicBezTo>
                    <a:pt x="2413" y="712"/>
                    <a:pt x="2412" y="712"/>
                    <a:pt x="2412" y="713"/>
                  </a:cubicBezTo>
                  <a:cubicBezTo>
                    <a:pt x="2177" y="354"/>
                    <a:pt x="1774" y="0"/>
                    <a:pt x="131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13" name="Google Shape;613;p22"/>
            <p:cNvSpPr/>
            <p:nvPr/>
          </p:nvSpPr>
          <p:spPr>
            <a:xfrm>
              <a:off x="4823575" y="2433450"/>
              <a:ext cx="220675" cy="197200"/>
            </a:xfrm>
            <a:custGeom>
              <a:avLst/>
              <a:gdLst/>
              <a:ahLst/>
              <a:cxnLst/>
              <a:rect l="l" t="t" r="r" b="b"/>
              <a:pathLst>
                <a:path w="8827" h="7888" extrusionOk="0">
                  <a:moveTo>
                    <a:pt x="6429" y="0"/>
                  </a:moveTo>
                  <a:cubicBezTo>
                    <a:pt x="6426" y="0"/>
                    <a:pt x="6423" y="0"/>
                    <a:pt x="6420" y="0"/>
                  </a:cubicBezTo>
                  <a:cubicBezTo>
                    <a:pt x="5576" y="2"/>
                    <a:pt x="4835" y="654"/>
                    <a:pt x="4409" y="1314"/>
                  </a:cubicBezTo>
                  <a:cubicBezTo>
                    <a:pt x="3980" y="656"/>
                    <a:pt x="3240" y="10"/>
                    <a:pt x="2396" y="10"/>
                  </a:cubicBezTo>
                  <a:cubicBezTo>
                    <a:pt x="2395" y="10"/>
                    <a:pt x="2394" y="10"/>
                    <a:pt x="2393" y="10"/>
                  </a:cubicBezTo>
                  <a:cubicBezTo>
                    <a:pt x="1068" y="14"/>
                    <a:pt x="0" y="906"/>
                    <a:pt x="3" y="2413"/>
                  </a:cubicBezTo>
                  <a:cubicBezTo>
                    <a:pt x="7" y="3792"/>
                    <a:pt x="1929" y="5400"/>
                    <a:pt x="1929" y="5400"/>
                  </a:cubicBezTo>
                  <a:lnTo>
                    <a:pt x="4429" y="7887"/>
                  </a:lnTo>
                  <a:lnTo>
                    <a:pt x="6915" y="5388"/>
                  </a:lnTo>
                  <a:cubicBezTo>
                    <a:pt x="6915" y="5388"/>
                    <a:pt x="8827" y="3770"/>
                    <a:pt x="8824" y="2389"/>
                  </a:cubicBezTo>
                  <a:cubicBezTo>
                    <a:pt x="8818" y="887"/>
                    <a:pt x="7750" y="0"/>
                    <a:pt x="642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p>
          </p:txBody>
        </p:sp>
        <p:sp>
          <p:nvSpPr>
            <p:cNvPr id="614" name="Google Shape;614;p22"/>
            <p:cNvSpPr/>
            <p:nvPr/>
          </p:nvSpPr>
          <p:spPr>
            <a:xfrm>
              <a:off x="4823575" y="2433700"/>
              <a:ext cx="110375" cy="196550"/>
            </a:xfrm>
            <a:custGeom>
              <a:avLst/>
              <a:gdLst/>
              <a:ahLst/>
              <a:cxnLst/>
              <a:rect l="l" t="t" r="r" b="b"/>
              <a:pathLst>
                <a:path w="4415" h="7862" extrusionOk="0">
                  <a:moveTo>
                    <a:pt x="2396" y="0"/>
                  </a:moveTo>
                  <a:cubicBezTo>
                    <a:pt x="2395" y="0"/>
                    <a:pt x="2394" y="0"/>
                    <a:pt x="2393" y="0"/>
                  </a:cubicBezTo>
                  <a:cubicBezTo>
                    <a:pt x="1068" y="4"/>
                    <a:pt x="0" y="896"/>
                    <a:pt x="3" y="2403"/>
                  </a:cubicBezTo>
                  <a:cubicBezTo>
                    <a:pt x="7" y="3782"/>
                    <a:pt x="1929" y="5390"/>
                    <a:pt x="1929" y="5390"/>
                  </a:cubicBezTo>
                  <a:lnTo>
                    <a:pt x="4415" y="7862"/>
                  </a:lnTo>
                  <a:lnTo>
                    <a:pt x="4415" y="1299"/>
                  </a:lnTo>
                  <a:lnTo>
                    <a:pt x="4414" y="1299"/>
                  </a:lnTo>
                  <a:cubicBezTo>
                    <a:pt x="4411" y="1300"/>
                    <a:pt x="4411" y="1302"/>
                    <a:pt x="4409" y="1304"/>
                  </a:cubicBezTo>
                  <a:cubicBezTo>
                    <a:pt x="3980" y="646"/>
                    <a:pt x="3240" y="0"/>
                    <a:pt x="239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cxnSp>
        <p:nvCxnSpPr>
          <p:cNvPr id="615" name="Google Shape;615;p22"/>
          <p:cNvCxnSpPr>
            <a:stCxn id="616" idx="2"/>
            <a:endCxn id="579" idx="3"/>
          </p:cNvCxnSpPr>
          <p:nvPr/>
        </p:nvCxnSpPr>
        <p:spPr>
          <a:xfrm rot="10800000" flipV="1">
            <a:off x="3230367" y="1984543"/>
            <a:ext cx="1508326" cy="1057881"/>
          </a:xfrm>
          <a:prstGeom prst="bentConnector3">
            <a:avLst>
              <a:gd name="adj1" fmla="val 50000"/>
            </a:avLst>
          </a:prstGeom>
          <a:noFill/>
          <a:ln w="19050" cap="rnd" cmpd="sng">
            <a:solidFill>
              <a:schemeClr val="lt2"/>
            </a:solidFill>
            <a:prstDash val="solid"/>
            <a:round/>
            <a:headEnd type="none" w="med" len="med"/>
            <a:tailEnd type="none" w="med" len="med"/>
          </a:ln>
        </p:spPr>
      </p:cxnSp>
      <p:sp>
        <p:nvSpPr>
          <p:cNvPr id="616" name="Google Shape;616;p22"/>
          <p:cNvSpPr/>
          <p:nvPr/>
        </p:nvSpPr>
        <p:spPr>
          <a:xfrm>
            <a:off x="4738693" y="1646650"/>
            <a:ext cx="675788" cy="675788"/>
          </a:xfrm>
          <a:prstGeom prst="ellipse">
            <a:avLst/>
          </a:prstGeom>
          <a:solidFill>
            <a:schemeClr val="accent1"/>
          </a:solidFill>
          <a:ln>
            <a:noFill/>
          </a:ln>
        </p:spPr>
        <p:txBody>
          <a:bodyPr spcFirstLastPara="1" wrap="square" lIns="91425" tIns="91425" rIns="91425" bIns="91425" anchor="ctr" anchorCtr="0">
            <a:noAutofit/>
          </a:bodyPr>
          <a:lstStyle/>
          <a:p>
            <a:pPr algn="ctr"/>
            <a:r>
              <a:rPr lang="en" sz="2000" b="1" dirty="0">
                <a:solidFill>
                  <a:schemeClr val="accent4"/>
                </a:solidFill>
                <a:latin typeface="+mn-lt"/>
                <a:ea typeface="Fira Sans Condensed"/>
                <a:cs typeface="Fira Sans Condensed"/>
                <a:sym typeface="Fira Sans Condensed"/>
              </a:rPr>
              <a:t>#1</a:t>
            </a:r>
            <a:endParaRPr sz="2000" b="1" dirty="0">
              <a:solidFill>
                <a:schemeClr val="accent4"/>
              </a:solidFill>
              <a:latin typeface="+mn-lt"/>
              <a:ea typeface="Fira Sans Condensed"/>
              <a:cs typeface="Fira Sans Condensed"/>
              <a:sym typeface="Fira Sans Condensed"/>
            </a:endParaRPr>
          </a:p>
        </p:txBody>
      </p:sp>
      <p:sp>
        <p:nvSpPr>
          <p:cNvPr id="6" name="TextBox 5"/>
          <p:cNvSpPr txBox="1"/>
          <p:nvPr/>
        </p:nvSpPr>
        <p:spPr>
          <a:xfrm>
            <a:off x="5506948" y="1784488"/>
            <a:ext cx="2917052" cy="400110"/>
          </a:xfrm>
          <a:prstGeom prst="rect">
            <a:avLst/>
          </a:prstGeom>
          <a:noFill/>
        </p:spPr>
        <p:txBody>
          <a:bodyPr wrap="square" rtlCol="0">
            <a:spAutoFit/>
          </a:bodyPr>
          <a:lstStyle/>
          <a:p>
            <a:r>
              <a:rPr lang="vi-VN" sz="2000" b="1" dirty="0"/>
              <a:t>Máu</a:t>
            </a:r>
            <a:endParaRPr lang="en-US" sz="2000" b="1" dirty="0"/>
          </a:p>
        </p:txBody>
      </p:sp>
    </p:spTree>
    <p:extLst>
      <p:ext uri="{BB962C8B-B14F-4D97-AF65-F5344CB8AC3E}">
        <p14:creationId xmlns:p14="http://schemas.microsoft.com/office/powerpoint/2010/main" val="108132814"/>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wipe(down)">
                                      <p:cBhvr>
                                        <p:cTn id="7" dur="500"/>
                                        <p:tgtEl>
                                          <p:spTgt spid="6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16"/>
                                        </p:tgtEl>
                                        <p:attrNameLst>
                                          <p:attrName>style.visibility</p:attrName>
                                        </p:attrNameLst>
                                      </p:cBhvr>
                                      <p:to>
                                        <p:strVal val="visible"/>
                                      </p:to>
                                    </p:set>
                                    <p:animEffect transition="in" filter="fade">
                                      <p:cBhvr>
                                        <p:cTn id="11" dur="500"/>
                                        <p:tgtEl>
                                          <p:spTgt spid="6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22"/>
        <p:cNvGrpSpPr/>
        <p:nvPr/>
      </p:nvGrpSpPr>
      <p:grpSpPr>
        <a:xfrm>
          <a:off x="0" y="0"/>
          <a:ext cx="0" cy="0"/>
          <a:chOff x="0" y="0"/>
          <a:chExt cx="0" cy="0"/>
        </a:xfrm>
      </p:grpSpPr>
      <p:sp>
        <p:nvSpPr>
          <p:cNvPr id="2823" name="Google Shape;2823;p43"/>
          <p:cNvSpPr/>
          <p:nvPr/>
        </p:nvSpPr>
        <p:spPr>
          <a:xfrm>
            <a:off x="3762393" y="539492"/>
            <a:ext cx="1470417" cy="1470671"/>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600"/>
          </a:p>
        </p:txBody>
      </p:sp>
      <p:sp>
        <p:nvSpPr>
          <p:cNvPr id="2825" name="Google Shape;2825;p43"/>
          <p:cNvSpPr txBox="1">
            <a:spLocks noGrp="1"/>
          </p:cNvSpPr>
          <p:nvPr>
            <p:ph type="title"/>
          </p:nvPr>
        </p:nvSpPr>
        <p:spPr>
          <a:xfrm>
            <a:off x="2054760" y="2190805"/>
            <a:ext cx="5004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5400" dirty="0">
                <a:latin typeface="+mn-lt"/>
              </a:rPr>
              <a:t>MÁU</a:t>
            </a:r>
            <a:endParaRPr sz="5400" dirty="0">
              <a:latin typeface="+mn-lt"/>
            </a:endParaRPr>
          </a:p>
        </p:txBody>
      </p:sp>
      <p:sp>
        <p:nvSpPr>
          <p:cNvPr id="2826" name="Google Shape;2826;p43"/>
          <p:cNvSpPr txBox="1">
            <a:spLocks noGrp="1"/>
          </p:cNvSpPr>
          <p:nvPr>
            <p:ph type="title" idx="2"/>
          </p:nvPr>
        </p:nvSpPr>
        <p:spPr>
          <a:xfrm>
            <a:off x="3881010" y="875213"/>
            <a:ext cx="13518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6600" dirty="0">
                <a:latin typeface="+mn-lt"/>
              </a:rPr>
              <a:t>I.</a:t>
            </a:r>
            <a:endParaRPr sz="6600" dirty="0">
              <a:latin typeface="+mn-lt"/>
            </a:endParaRPr>
          </a:p>
        </p:txBody>
      </p:sp>
      <p:grpSp>
        <p:nvGrpSpPr>
          <p:cNvPr id="2827" name="Google Shape;2827;p43"/>
          <p:cNvGrpSpPr/>
          <p:nvPr/>
        </p:nvGrpSpPr>
        <p:grpSpPr>
          <a:xfrm>
            <a:off x="7148901" y="539492"/>
            <a:ext cx="689882" cy="552956"/>
            <a:chOff x="5351251" y="1894392"/>
            <a:chExt cx="689882" cy="552956"/>
          </a:xfrm>
        </p:grpSpPr>
        <p:sp>
          <p:nvSpPr>
            <p:cNvPr id="2828" name="Google Shape;2828;p43"/>
            <p:cNvSpPr/>
            <p:nvPr/>
          </p:nvSpPr>
          <p:spPr>
            <a:xfrm>
              <a:off x="5351251" y="1894392"/>
              <a:ext cx="689882" cy="552956"/>
            </a:xfrm>
            <a:custGeom>
              <a:avLst/>
              <a:gdLst/>
              <a:ahLst/>
              <a:cxnLst/>
              <a:rect l="l" t="t" r="r" b="b"/>
              <a:pathLst>
                <a:path w="11946" h="9575" extrusionOk="0">
                  <a:moveTo>
                    <a:pt x="5958" y="0"/>
                  </a:moveTo>
                  <a:cubicBezTo>
                    <a:pt x="2675" y="0"/>
                    <a:pt x="0" y="2158"/>
                    <a:pt x="0" y="4803"/>
                  </a:cubicBezTo>
                  <a:cubicBezTo>
                    <a:pt x="0" y="7447"/>
                    <a:pt x="2675" y="9575"/>
                    <a:pt x="5958" y="9575"/>
                  </a:cubicBezTo>
                  <a:cubicBezTo>
                    <a:pt x="9271" y="9575"/>
                    <a:pt x="11946" y="7447"/>
                    <a:pt x="11946" y="4803"/>
                  </a:cubicBezTo>
                  <a:cubicBezTo>
                    <a:pt x="11946" y="2158"/>
                    <a:pt x="9271" y="0"/>
                    <a:pt x="5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3"/>
            <p:cNvSpPr/>
            <p:nvPr/>
          </p:nvSpPr>
          <p:spPr>
            <a:xfrm>
              <a:off x="5433717" y="2076881"/>
              <a:ext cx="488045" cy="183934"/>
            </a:xfrm>
            <a:custGeom>
              <a:avLst/>
              <a:gdLst/>
              <a:ahLst/>
              <a:cxnLst/>
              <a:rect l="l" t="t" r="r" b="b"/>
              <a:pathLst>
                <a:path w="8451" h="3185" extrusionOk="0">
                  <a:moveTo>
                    <a:pt x="4793" y="1"/>
                  </a:moveTo>
                  <a:cubicBezTo>
                    <a:pt x="2902" y="1"/>
                    <a:pt x="2220" y="1187"/>
                    <a:pt x="2220" y="1187"/>
                  </a:cubicBezTo>
                  <a:cubicBezTo>
                    <a:pt x="2220" y="1187"/>
                    <a:pt x="2163" y="1234"/>
                    <a:pt x="1999" y="1234"/>
                  </a:cubicBezTo>
                  <a:cubicBezTo>
                    <a:pt x="1867" y="1234"/>
                    <a:pt x="1666" y="1204"/>
                    <a:pt x="1369" y="1095"/>
                  </a:cubicBezTo>
                  <a:cubicBezTo>
                    <a:pt x="670" y="883"/>
                    <a:pt x="1" y="245"/>
                    <a:pt x="1" y="244"/>
                  </a:cubicBezTo>
                  <a:lnTo>
                    <a:pt x="1" y="244"/>
                  </a:lnTo>
                  <a:lnTo>
                    <a:pt x="457" y="1095"/>
                  </a:lnTo>
                  <a:cubicBezTo>
                    <a:pt x="457" y="1095"/>
                    <a:pt x="1081" y="3185"/>
                    <a:pt x="4200" y="3185"/>
                  </a:cubicBezTo>
                  <a:cubicBezTo>
                    <a:pt x="4382" y="3185"/>
                    <a:pt x="4573" y="3177"/>
                    <a:pt x="4773" y="3162"/>
                  </a:cubicBezTo>
                  <a:cubicBezTo>
                    <a:pt x="8420" y="2889"/>
                    <a:pt x="8451" y="123"/>
                    <a:pt x="8451" y="123"/>
                  </a:cubicBezTo>
                  <a:lnTo>
                    <a:pt x="8451" y="123"/>
                  </a:lnTo>
                  <a:lnTo>
                    <a:pt x="7326" y="1156"/>
                  </a:lnTo>
                  <a:cubicBezTo>
                    <a:pt x="7326" y="1156"/>
                    <a:pt x="6779" y="32"/>
                    <a:pt x="4864" y="1"/>
                  </a:cubicBezTo>
                  <a:cubicBezTo>
                    <a:pt x="4840" y="1"/>
                    <a:pt x="4816" y="1"/>
                    <a:pt x="479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3"/>
            <p:cNvSpPr/>
            <p:nvPr/>
          </p:nvSpPr>
          <p:spPr>
            <a:xfrm>
              <a:off x="5498685" y="1947868"/>
              <a:ext cx="356375" cy="86972"/>
            </a:xfrm>
            <a:custGeom>
              <a:avLst/>
              <a:gdLst/>
              <a:ahLst/>
              <a:cxnLst/>
              <a:rect l="l" t="t" r="r" b="b"/>
              <a:pathLst>
                <a:path w="6171" h="1506" extrusionOk="0">
                  <a:moveTo>
                    <a:pt x="3166" y="0"/>
                  </a:moveTo>
                  <a:cubicBezTo>
                    <a:pt x="2946" y="0"/>
                    <a:pt x="2730" y="14"/>
                    <a:pt x="2523" y="47"/>
                  </a:cubicBezTo>
                  <a:cubicBezTo>
                    <a:pt x="943" y="229"/>
                    <a:pt x="0" y="1506"/>
                    <a:pt x="0" y="1506"/>
                  </a:cubicBezTo>
                  <a:cubicBezTo>
                    <a:pt x="0" y="1506"/>
                    <a:pt x="1064" y="1111"/>
                    <a:pt x="2645" y="594"/>
                  </a:cubicBezTo>
                  <a:cubicBezTo>
                    <a:pt x="3172" y="432"/>
                    <a:pt x="3739" y="378"/>
                    <a:pt x="4262" y="378"/>
                  </a:cubicBezTo>
                  <a:cubicBezTo>
                    <a:pt x="5306" y="378"/>
                    <a:pt x="6171" y="594"/>
                    <a:pt x="6171" y="594"/>
                  </a:cubicBezTo>
                  <a:cubicBezTo>
                    <a:pt x="6171" y="594"/>
                    <a:pt x="4595" y="0"/>
                    <a:pt x="3166"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3"/>
            <p:cNvSpPr/>
            <p:nvPr/>
          </p:nvSpPr>
          <p:spPr>
            <a:xfrm>
              <a:off x="5424939" y="2255963"/>
              <a:ext cx="354643" cy="141026"/>
            </a:xfrm>
            <a:custGeom>
              <a:avLst/>
              <a:gdLst/>
              <a:ahLst/>
              <a:cxnLst/>
              <a:rect l="l" t="t" r="r" b="b"/>
              <a:pathLst>
                <a:path w="6141" h="2442" extrusionOk="0">
                  <a:moveTo>
                    <a:pt x="1" y="1"/>
                  </a:moveTo>
                  <a:cubicBezTo>
                    <a:pt x="1" y="1"/>
                    <a:pt x="822" y="1672"/>
                    <a:pt x="2493" y="2219"/>
                  </a:cubicBezTo>
                  <a:cubicBezTo>
                    <a:pt x="3030" y="2385"/>
                    <a:pt x="3597" y="2441"/>
                    <a:pt x="4121" y="2441"/>
                  </a:cubicBezTo>
                  <a:cubicBezTo>
                    <a:pt x="5229" y="2441"/>
                    <a:pt x="6141" y="2189"/>
                    <a:pt x="6141" y="2189"/>
                  </a:cubicBezTo>
                  <a:cubicBezTo>
                    <a:pt x="6141" y="2189"/>
                    <a:pt x="3648" y="2128"/>
                    <a:pt x="2372" y="1581"/>
                  </a:cubicBezTo>
                  <a:cubicBezTo>
                    <a:pt x="1126" y="1034"/>
                    <a:pt x="1" y="1"/>
                    <a:pt x="1"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2" name="Google Shape;2832;p43"/>
          <p:cNvGrpSpPr/>
          <p:nvPr/>
        </p:nvGrpSpPr>
        <p:grpSpPr>
          <a:xfrm>
            <a:off x="7016961" y="1583017"/>
            <a:ext cx="496765" cy="259586"/>
            <a:chOff x="6255261" y="2144679"/>
            <a:chExt cx="496766" cy="259586"/>
          </a:xfrm>
        </p:grpSpPr>
        <p:sp>
          <p:nvSpPr>
            <p:cNvPr id="2833" name="Google Shape;2833;p43"/>
            <p:cNvSpPr/>
            <p:nvPr/>
          </p:nvSpPr>
          <p:spPr>
            <a:xfrm>
              <a:off x="6255261" y="2144679"/>
              <a:ext cx="496766" cy="259586"/>
            </a:xfrm>
            <a:custGeom>
              <a:avLst/>
              <a:gdLst/>
              <a:ahLst/>
              <a:cxnLst/>
              <a:rect l="l" t="t" r="r" b="b"/>
              <a:pathLst>
                <a:path w="8602" h="4495" extrusionOk="0">
                  <a:moveTo>
                    <a:pt x="6451" y="1"/>
                  </a:moveTo>
                  <a:cubicBezTo>
                    <a:pt x="5713" y="1"/>
                    <a:pt x="4823" y="154"/>
                    <a:pt x="3891" y="469"/>
                  </a:cubicBezTo>
                  <a:cubicBezTo>
                    <a:pt x="1641" y="1228"/>
                    <a:pt x="0" y="2627"/>
                    <a:pt x="243" y="3630"/>
                  </a:cubicBezTo>
                  <a:cubicBezTo>
                    <a:pt x="367" y="4197"/>
                    <a:pt x="1110" y="4495"/>
                    <a:pt x="2148" y="4495"/>
                  </a:cubicBezTo>
                  <a:cubicBezTo>
                    <a:pt x="2891" y="4495"/>
                    <a:pt x="3785" y="4342"/>
                    <a:pt x="4711" y="4025"/>
                  </a:cubicBezTo>
                  <a:cubicBezTo>
                    <a:pt x="6961" y="3265"/>
                    <a:pt x="8602" y="1867"/>
                    <a:pt x="8359" y="894"/>
                  </a:cubicBezTo>
                  <a:cubicBezTo>
                    <a:pt x="8234" y="307"/>
                    <a:pt x="7494" y="1"/>
                    <a:pt x="6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3"/>
            <p:cNvSpPr/>
            <p:nvPr/>
          </p:nvSpPr>
          <p:spPr>
            <a:xfrm>
              <a:off x="6297360" y="2176961"/>
              <a:ext cx="382709" cy="151940"/>
            </a:xfrm>
            <a:custGeom>
              <a:avLst/>
              <a:gdLst/>
              <a:ahLst/>
              <a:cxnLst/>
              <a:rect l="l" t="t" r="r" b="b"/>
              <a:pathLst>
                <a:path w="6627" h="2631" extrusionOk="0">
                  <a:moveTo>
                    <a:pt x="6627" y="1"/>
                  </a:moveTo>
                  <a:lnTo>
                    <a:pt x="5441" y="669"/>
                  </a:lnTo>
                  <a:cubicBezTo>
                    <a:pt x="5441" y="669"/>
                    <a:pt x="4923" y="531"/>
                    <a:pt x="4305" y="531"/>
                  </a:cubicBezTo>
                  <a:cubicBezTo>
                    <a:pt x="3919" y="531"/>
                    <a:pt x="3494" y="585"/>
                    <a:pt x="3131" y="761"/>
                  </a:cubicBezTo>
                  <a:cubicBezTo>
                    <a:pt x="2159" y="1217"/>
                    <a:pt x="2128" y="2068"/>
                    <a:pt x="2128" y="2068"/>
                  </a:cubicBezTo>
                  <a:lnTo>
                    <a:pt x="1" y="2463"/>
                  </a:lnTo>
                  <a:cubicBezTo>
                    <a:pt x="1" y="2463"/>
                    <a:pt x="467" y="2631"/>
                    <a:pt x="1285" y="2631"/>
                  </a:cubicBezTo>
                  <a:cubicBezTo>
                    <a:pt x="1945" y="2631"/>
                    <a:pt x="2833" y="2522"/>
                    <a:pt x="3891" y="2128"/>
                  </a:cubicBezTo>
                  <a:cubicBezTo>
                    <a:pt x="5928" y="1369"/>
                    <a:pt x="6627" y="1"/>
                    <a:pt x="6627"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234981" y="3035813"/>
            <a:ext cx="6417729" cy="1477328"/>
          </a:xfrm>
          <a:prstGeom prst="rect">
            <a:avLst/>
          </a:prstGeom>
          <a:noFill/>
        </p:spPr>
        <p:txBody>
          <a:bodyPr wrap="square" rtlCol="0">
            <a:spAutoFit/>
          </a:bodyPr>
          <a:lstStyle/>
          <a:p>
            <a:pPr algn="just">
              <a:lnSpc>
                <a:spcPct val="150000"/>
              </a:lnSpc>
            </a:pPr>
            <a:r>
              <a:rPr lang="vi-VN" sz="2000" dirty="0"/>
              <a:t>Bao gồm các nội dung:  1. Các thành phần của máu</a:t>
            </a:r>
          </a:p>
          <a:p>
            <a:pPr algn="just">
              <a:lnSpc>
                <a:spcPct val="150000"/>
              </a:lnSpc>
            </a:pPr>
            <a:r>
              <a:rPr lang="vi-VN" sz="2000" dirty="0"/>
              <a:t>                                       2.  Miễn dịch và vaccine</a:t>
            </a:r>
          </a:p>
          <a:p>
            <a:pPr algn="just">
              <a:lnSpc>
                <a:spcPct val="150000"/>
              </a:lnSpc>
            </a:pPr>
            <a:r>
              <a:rPr lang="vi-VN" sz="2000" dirty="0"/>
              <a:t>                                       3. Nhóm máu và truyền máu</a:t>
            </a:r>
            <a:endParaRPr lang="en-US" sz="2000" dirty="0"/>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2768" name="Google Shape;2768;p41"/>
          <p:cNvSpPr txBox="1">
            <a:spLocks noGrp="1"/>
          </p:cNvSpPr>
          <p:nvPr>
            <p:ph type="title" idx="2"/>
          </p:nvPr>
        </p:nvSpPr>
        <p:spPr>
          <a:xfrm>
            <a:off x="726785" y="249091"/>
            <a:ext cx="7704000" cy="572700"/>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chemeClr val="accent1">
                    <a:lumMod val="75000"/>
                  </a:schemeClr>
                </a:solidFill>
                <a:latin typeface="+mn-lt"/>
              </a:rPr>
              <a:t>1. Các thành phần của máu</a:t>
            </a:r>
            <a:endParaRPr sz="2400" dirty="0">
              <a:solidFill>
                <a:schemeClr val="accent1">
                  <a:lumMod val="75000"/>
                </a:schemeClr>
              </a:solidFill>
              <a:latin typeface="+mn-lt"/>
            </a:endParaRPr>
          </a:p>
        </p:txBody>
      </p:sp>
      <p:grpSp>
        <p:nvGrpSpPr>
          <p:cNvPr id="2778" name="Google Shape;2778;p41"/>
          <p:cNvGrpSpPr/>
          <p:nvPr/>
        </p:nvGrpSpPr>
        <p:grpSpPr>
          <a:xfrm>
            <a:off x="8445074" y="677618"/>
            <a:ext cx="482790" cy="288346"/>
            <a:chOff x="5553085" y="1156120"/>
            <a:chExt cx="482790" cy="288346"/>
          </a:xfrm>
        </p:grpSpPr>
        <p:sp>
          <p:nvSpPr>
            <p:cNvPr id="2779" name="Google Shape;2779;p41"/>
            <p:cNvSpPr/>
            <p:nvPr/>
          </p:nvSpPr>
          <p:spPr>
            <a:xfrm>
              <a:off x="5553085" y="1156120"/>
              <a:ext cx="482790" cy="288346"/>
            </a:xfrm>
            <a:custGeom>
              <a:avLst/>
              <a:gdLst/>
              <a:ahLst/>
              <a:cxnLst/>
              <a:rect l="l" t="t" r="r" b="b"/>
              <a:pathLst>
                <a:path w="8360" h="4993" extrusionOk="0">
                  <a:moveTo>
                    <a:pt x="5835" y="0"/>
                  </a:moveTo>
                  <a:cubicBezTo>
                    <a:pt x="5095" y="0"/>
                    <a:pt x="4235" y="175"/>
                    <a:pt x="3375" y="535"/>
                  </a:cubicBezTo>
                  <a:cubicBezTo>
                    <a:pt x="1308" y="1386"/>
                    <a:pt x="1" y="2966"/>
                    <a:pt x="457" y="4061"/>
                  </a:cubicBezTo>
                  <a:cubicBezTo>
                    <a:pt x="719" y="4672"/>
                    <a:pt x="1503" y="4992"/>
                    <a:pt x="2516" y="4992"/>
                  </a:cubicBezTo>
                  <a:cubicBezTo>
                    <a:pt x="3264" y="4992"/>
                    <a:pt x="4137" y="4817"/>
                    <a:pt x="5016" y="4456"/>
                  </a:cubicBezTo>
                  <a:cubicBezTo>
                    <a:pt x="7053" y="3605"/>
                    <a:pt x="8360" y="2024"/>
                    <a:pt x="7904" y="960"/>
                  </a:cubicBezTo>
                  <a:cubicBezTo>
                    <a:pt x="7640" y="328"/>
                    <a:pt x="68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1"/>
            <p:cNvSpPr/>
            <p:nvPr/>
          </p:nvSpPr>
          <p:spPr>
            <a:xfrm>
              <a:off x="5628564" y="1200992"/>
              <a:ext cx="296719" cy="131785"/>
            </a:xfrm>
            <a:custGeom>
              <a:avLst/>
              <a:gdLst/>
              <a:ahLst/>
              <a:cxnLst/>
              <a:rect l="l" t="t" r="r" b="b"/>
              <a:pathLst>
                <a:path w="5138" h="2282" extrusionOk="0">
                  <a:moveTo>
                    <a:pt x="5138" y="1"/>
                  </a:moveTo>
                  <a:lnTo>
                    <a:pt x="4074" y="670"/>
                  </a:lnTo>
                  <a:cubicBezTo>
                    <a:pt x="4074" y="670"/>
                    <a:pt x="3916" y="596"/>
                    <a:pt x="3643" y="596"/>
                  </a:cubicBezTo>
                  <a:cubicBezTo>
                    <a:pt x="3420" y="596"/>
                    <a:pt x="3121" y="644"/>
                    <a:pt x="2767" y="822"/>
                  </a:cubicBezTo>
                  <a:cubicBezTo>
                    <a:pt x="1976" y="1186"/>
                    <a:pt x="1703" y="1794"/>
                    <a:pt x="1703" y="1794"/>
                  </a:cubicBezTo>
                  <a:cubicBezTo>
                    <a:pt x="1703" y="1794"/>
                    <a:pt x="1429" y="2037"/>
                    <a:pt x="882" y="2037"/>
                  </a:cubicBezTo>
                  <a:cubicBezTo>
                    <a:pt x="274" y="2098"/>
                    <a:pt x="1" y="2189"/>
                    <a:pt x="1" y="2189"/>
                  </a:cubicBezTo>
                  <a:cubicBezTo>
                    <a:pt x="1" y="2189"/>
                    <a:pt x="301" y="2281"/>
                    <a:pt x="805" y="2281"/>
                  </a:cubicBezTo>
                  <a:cubicBezTo>
                    <a:pt x="1264" y="2281"/>
                    <a:pt x="1891" y="2205"/>
                    <a:pt x="2615" y="1916"/>
                  </a:cubicBezTo>
                  <a:cubicBezTo>
                    <a:pt x="4134" y="1338"/>
                    <a:pt x="5137" y="1"/>
                    <a:pt x="5138"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1"/>
            <p:cNvSpPr/>
            <p:nvPr/>
          </p:nvSpPr>
          <p:spPr>
            <a:xfrm>
              <a:off x="5591719" y="1358995"/>
              <a:ext cx="298452" cy="71264"/>
            </a:xfrm>
            <a:custGeom>
              <a:avLst/>
              <a:gdLst/>
              <a:ahLst/>
              <a:cxnLst/>
              <a:rect l="l" t="t" r="r" b="b"/>
              <a:pathLst>
                <a:path w="5168" h="1234" extrusionOk="0">
                  <a:moveTo>
                    <a:pt x="244" y="0"/>
                  </a:moveTo>
                  <a:cubicBezTo>
                    <a:pt x="244" y="1"/>
                    <a:pt x="0" y="456"/>
                    <a:pt x="304" y="852"/>
                  </a:cubicBezTo>
                  <a:cubicBezTo>
                    <a:pt x="520" y="1088"/>
                    <a:pt x="1146" y="1233"/>
                    <a:pt x="1860" y="1233"/>
                  </a:cubicBezTo>
                  <a:cubicBezTo>
                    <a:pt x="2155" y="1233"/>
                    <a:pt x="2465" y="1209"/>
                    <a:pt x="2766" y="1155"/>
                  </a:cubicBezTo>
                  <a:cubicBezTo>
                    <a:pt x="3800" y="973"/>
                    <a:pt x="5168" y="122"/>
                    <a:pt x="5168" y="122"/>
                  </a:cubicBezTo>
                  <a:lnTo>
                    <a:pt x="5168" y="122"/>
                  </a:lnTo>
                  <a:cubicBezTo>
                    <a:pt x="5167" y="122"/>
                    <a:pt x="3739" y="517"/>
                    <a:pt x="2736" y="700"/>
                  </a:cubicBezTo>
                  <a:cubicBezTo>
                    <a:pt x="2639" y="717"/>
                    <a:pt x="2539" y="724"/>
                    <a:pt x="2436" y="724"/>
                  </a:cubicBezTo>
                  <a:cubicBezTo>
                    <a:pt x="1442" y="724"/>
                    <a:pt x="244" y="1"/>
                    <a:pt x="244"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2" name="Google Shape;2782;p41"/>
          <p:cNvGrpSpPr/>
          <p:nvPr/>
        </p:nvGrpSpPr>
        <p:grpSpPr>
          <a:xfrm>
            <a:off x="7546146" y="206357"/>
            <a:ext cx="547759" cy="422730"/>
            <a:chOff x="6441271" y="1438170"/>
            <a:chExt cx="547759" cy="422730"/>
          </a:xfrm>
        </p:grpSpPr>
        <p:sp>
          <p:nvSpPr>
            <p:cNvPr id="2783" name="Google Shape;2783;p41"/>
            <p:cNvSpPr/>
            <p:nvPr/>
          </p:nvSpPr>
          <p:spPr>
            <a:xfrm>
              <a:off x="6441271" y="1438170"/>
              <a:ext cx="547759" cy="422730"/>
            </a:xfrm>
            <a:custGeom>
              <a:avLst/>
              <a:gdLst/>
              <a:ahLst/>
              <a:cxnLst/>
              <a:rect l="l" t="t" r="r" b="b"/>
              <a:pathLst>
                <a:path w="9485" h="7320" extrusionOk="0">
                  <a:moveTo>
                    <a:pt x="4068" y="0"/>
                  </a:moveTo>
                  <a:cubicBezTo>
                    <a:pt x="2631" y="0"/>
                    <a:pt x="1354" y="664"/>
                    <a:pt x="822" y="1851"/>
                  </a:cubicBezTo>
                  <a:cubicBezTo>
                    <a:pt x="1" y="3584"/>
                    <a:pt x="1095" y="5833"/>
                    <a:pt x="3284" y="6836"/>
                  </a:cubicBezTo>
                  <a:cubicBezTo>
                    <a:pt x="3988" y="7164"/>
                    <a:pt x="4722" y="7319"/>
                    <a:pt x="5418" y="7319"/>
                  </a:cubicBezTo>
                  <a:cubicBezTo>
                    <a:pt x="6854" y="7319"/>
                    <a:pt x="8131" y="6656"/>
                    <a:pt x="8664" y="5468"/>
                  </a:cubicBezTo>
                  <a:cubicBezTo>
                    <a:pt x="9484" y="3736"/>
                    <a:pt x="8390" y="1487"/>
                    <a:pt x="6202" y="484"/>
                  </a:cubicBezTo>
                  <a:cubicBezTo>
                    <a:pt x="5497" y="156"/>
                    <a:pt x="4764" y="0"/>
                    <a:pt x="4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1"/>
            <p:cNvSpPr/>
            <p:nvPr/>
          </p:nvSpPr>
          <p:spPr>
            <a:xfrm>
              <a:off x="6553652" y="1515208"/>
              <a:ext cx="338819" cy="213848"/>
            </a:xfrm>
            <a:custGeom>
              <a:avLst/>
              <a:gdLst/>
              <a:ahLst/>
              <a:cxnLst/>
              <a:rect l="l" t="t" r="r" b="b"/>
              <a:pathLst>
                <a:path w="5867" h="3703" extrusionOk="0">
                  <a:moveTo>
                    <a:pt x="213" y="1"/>
                  </a:moveTo>
                  <a:lnTo>
                    <a:pt x="243" y="730"/>
                  </a:lnTo>
                  <a:cubicBezTo>
                    <a:pt x="243" y="730"/>
                    <a:pt x="0" y="2463"/>
                    <a:pt x="2493" y="3435"/>
                  </a:cubicBezTo>
                  <a:cubicBezTo>
                    <a:pt x="2992" y="3626"/>
                    <a:pt x="3427" y="3702"/>
                    <a:pt x="3804" y="3702"/>
                  </a:cubicBezTo>
                  <a:cubicBezTo>
                    <a:pt x="5287" y="3702"/>
                    <a:pt x="5867" y="2524"/>
                    <a:pt x="5867" y="2523"/>
                  </a:cubicBezTo>
                  <a:lnTo>
                    <a:pt x="5867" y="2523"/>
                  </a:lnTo>
                  <a:lnTo>
                    <a:pt x="4803" y="2858"/>
                  </a:lnTo>
                  <a:cubicBezTo>
                    <a:pt x="4803" y="2858"/>
                    <a:pt x="4803" y="1976"/>
                    <a:pt x="3496" y="1338"/>
                  </a:cubicBezTo>
                  <a:cubicBezTo>
                    <a:pt x="3066" y="1128"/>
                    <a:pt x="2687" y="1060"/>
                    <a:pt x="2375" y="1060"/>
                  </a:cubicBezTo>
                  <a:cubicBezTo>
                    <a:pt x="1781" y="1060"/>
                    <a:pt x="1429" y="1308"/>
                    <a:pt x="1429" y="1308"/>
                  </a:cubicBezTo>
                  <a:cubicBezTo>
                    <a:pt x="1429" y="1308"/>
                    <a:pt x="1424" y="1308"/>
                    <a:pt x="1414" y="1308"/>
                  </a:cubicBezTo>
                  <a:cubicBezTo>
                    <a:pt x="1360" y="1308"/>
                    <a:pt x="1160" y="1287"/>
                    <a:pt x="851" y="1004"/>
                  </a:cubicBezTo>
                  <a:cubicBezTo>
                    <a:pt x="456" y="639"/>
                    <a:pt x="213" y="1"/>
                    <a:pt x="21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1"/>
            <p:cNvSpPr/>
            <p:nvPr/>
          </p:nvSpPr>
          <p:spPr>
            <a:xfrm>
              <a:off x="6627340" y="1480904"/>
              <a:ext cx="249365" cy="92284"/>
            </a:xfrm>
            <a:custGeom>
              <a:avLst/>
              <a:gdLst/>
              <a:ahLst/>
              <a:cxnLst/>
              <a:rect l="l" t="t" r="r" b="b"/>
              <a:pathLst>
                <a:path w="4318" h="1598" extrusionOk="0">
                  <a:moveTo>
                    <a:pt x="1343" y="0"/>
                  </a:moveTo>
                  <a:cubicBezTo>
                    <a:pt x="589" y="0"/>
                    <a:pt x="1" y="321"/>
                    <a:pt x="1" y="321"/>
                  </a:cubicBezTo>
                  <a:cubicBezTo>
                    <a:pt x="1" y="321"/>
                    <a:pt x="822" y="382"/>
                    <a:pt x="2007" y="534"/>
                  </a:cubicBezTo>
                  <a:cubicBezTo>
                    <a:pt x="3192" y="686"/>
                    <a:pt x="4317" y="1598"/>
                    <a:pt x="4317" y="1598"/>
                  </a:cubicBezTo>
                  <a:cubicBezTo>
                    <a:pt x="4317" y="1598"/>
                    <a:pt x="3192" y="443"/>
                    <a:pt x="2068" y="108"/>
                  </a:cubicBezTo>
                  <a:cubicBezTo>
                    <a:pt x="1819" y="30"/>
                    <a:pt x="1573" y="0"/>
                    <a:pt x="1343" y="0"/>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1"/>
            <p:cNvSpPr/>
            <p:nvPr/>
          </p:nvSpPr>
          <p:spPr>
            <a:xfrm>
              <a:off x="6509762" y="1622275"/>
              <a:ext cx="198429" cy="191383"/>
            </a:xfrm>
            <a:custGeom>
              <a:avLst/>
              <a:gdLst/>
              <a:ahLst/>
              <a:cxnLst/>
              <a:rect l="l" t="t" r="r" b="b"/>
              <a:pathLst>
                <a:path w="3436" h="3314" extrusionOk="0">
                  <a:moveTo>
                    <a:pt x="0" y="1"/>
                  </a:moveTo>
                  <a:cubicBezTo>
                    <a:pt x="0" y="1"/>
                    <a:pt x="61" y="1369"/>
                    <a:pt x="1003" y="2220"/>
                  </a:cubicBezTo>
                  <a:cubicBezTo>
                    <a:pt x="1946" y="3101"/>
                    <a:pt x="3435" y="3314"/>
                    <a:pt x="3435" y="3314"/>
                  </a:cubicBezTo>
                  <a:cubicBezTo>
                    <a:pt x="3435" y="3314"/>
                    <a:pt x="1794" y="2524"/>
                    <a:pt x="1125" y="1764"/>
                  </a:cubicBezTo>
                  <a:cubicBezTo>
                    <a:pt x="456" y="1034"/>
                    <a:pt x="1" y="1"/>
                    <a:pt x="0"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60580" y="1623317"/>
            <a:ext cx="3461100" cy="3404822"/>
          </a:xfrm>
          <a:prstGeom prst="rect">
            <a:avLst/>
          </a:prstGeom>
        </p:spPr>
      </p:pic>
      <p:sp>
        <p:nvSpPr>
          <p:cNvPr id="23" name="TextBox 22"/>
          <p:cNvSpPr txBox="1"/>
          <p:nvPr/>
        </p:nvSpPr>
        <p:spPr>
          <a:xfrm>
            <a:off x="873303" y="1944521"/>
            <a:ext cx="4530904" cy="147732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vi-VN" sz="2000" dirty="0"/>
              <a:t>Xác định tên và chức năng các thành phần của máu được đánh số trong Hình 33.1.</a:t>
            </a:r>
            <a:endParaRPr lang="en-US" sz="2000" dirty="0"/>
          </a:p>
        </p:txBody>
      </p:sp>
      <p:grpSp>
        <p:nvGrpSpPr>
          <p:cNvPr id="25" name="Group 24"/>
          <p:cNvGrpSpPr/>
          <p:nvPr/>
        </p:nvGrpSpPr>
        <p:grpSpPr>
          <a:xfrm>
            <a:off x="873303" y="928858"/>
            <a:ext cx="7108277" cy="1015663"/>
            <a:chOff x="873303" y="928858"/>
            <a:chExt cx="7108277" cy="1015663"/>
          </a:xfrm>
        </p:grpSpPr>
        <p:sp>
          <p:nvSpPr>
            <p:cNvPr id="20" name="Rectangle 19"/>
            <p:cNvSpPr/>
            <p:nvPr/>
          </p:nvSpPr>
          <p:spPr>
            <a:xfrm>
              <a:off x="1747027" y="928858"/>
              <a:ext cx="6234553" cy="1015663"/>
            </a:xfrm>
            <a:prstGeom prst="rect">
              <a:avLst/>
            </a:prstGeom>
          </p:spPr>
          <p:txBody>
            <a:bodyPr wrap="square">
              <a:spAutoFit/>
            </a:bodyPr>
            <a:lstStyle/>
            <a:p>
              <a:pPr algn="just">
                <a:lnSpc>
                  <a:spcPct val="150000"/>
                </a:lnSpc>
              </a:pPr>
              <a:r>
                <a:rPr lang="vi-VN" sz="2000" i="1" dirty="0" err="1">
                  <a:solidFill>
                    <a:srgbClr val="002060"/>
                  </a:solidFill>
                </a:rPr>
                <a:t>Đ</a:t>
              </a:r>
              <a:r>
                <a:rPr lang="en-US" sz="2000" i="1" dirty="0" err="1">
                  <a:solidFill>
                    <a:srgbClr val="002060"/>
                  </a:solidFill>
                </a:rPr>
                <a:t>ọc</a:t>
              </a:r>
              <a:r>
                <a:rPr lang="en-US" sz="2000" i="1" dirty="0">
                  <a:solidFill>
                    <a:srgbClr val="002060"/>
                  </a:solidFill>
                </a:rPr>
                <a:t> </a:t>
              </a:r>
              <a:r>
                <a:rPr lang="en-US" sz="2000" i="1" dirty="0" err="1">
                  <a:solidFill>
                    <a:srgbClr val="002060"/>
                  </a:solidFill>
                </a:rPr>
                <a:t>thông</a:t>
              </a:r>
              <a:r>
                <a:rPr lang="en-US" sz="2000" i="1" dirty="0">
                  <a:solidFill>
                    <a:srgbClr val="002060"/>
                  </a:solidFill>
                </a:rPr>
                <a:t> tin </a:t>
              </a:r>
              <a:r>
                <a:rPr lang="en-US" sz="2000" i="1" dirty="0" err="1">
                  <a:solidFill>
                    <a:srgbClr val="002060"/>
                  </a:solidFill>
                </a:rPr>
                <a:t>mục</a:t>
              </a:r>
              <a:r>
                <a:rPr lang="en-US" sz="2000" i="1" dirty="0">
                  <a:solidFill>
                    <a:srgbClr val="002060"/>
                  </a:solidFill>
                </a:rPr>
                <a:t> I.1, </a:t>
              </a:r>
              <a:r>
                <a:rPr lang="en-US" sz="2000" i="1" dirty="0" err="1">
                  <a:solidFill>
                    <a:srgbClr val="002060"/>
                  </a:solidFill>
                </a:rPr>
                <a:t>kết</a:t>
              </a:r>
              <a:r>
                <a:rPr lang="en-US" sz="2000" i="1" dirty="0">
                  <a:solidFill>
                    <a:srgbClr val="002060"/>
                  </a:solidFill>
                </a:rPr>
                <a:t> </a:t>
              </a:r>
              <a:r>
                <a:rPr lang="en-US" sz="2000" i="1" dirty="0" err="1">
                  <a:solidFill>
                    <a:srgbClr val="002060"/>
                  </a:solidFill>
                </a:rPr>
                <a:t>hợp</a:t>
              </a:r>
              <a:r>
                <a:rPr lang="en-US" sz="2000" i="1" dirty="0">
                  <a:solidFill>
                    <a:srgbClr val="002060"/>
                  </a:solidFill>
                </a:rPr>
                <a:t> </a:t>
              </a:r>
              <a:r>
                <a:rPr lang="en-US" sz="2000" i="1" dirty="0" err="1">
                  <a:solidFill>
                    <a:srgbClr val="002060"/>
                  </a:solidFill>
                </a:rPr>
                <a:t>quan</a:t>
              </a:r>
              <a:r>
                <a:rPr lang="en-US" sz="2000" i="1" dirty="0">
                  <a:solidFill>
                    <a:srgbClr val="002060"/>
                  </a:solidFill>
                </a:rPr>
                <a:t> </a:t>
              </a:r>
              <a:r>
                <a:rPr lang="en-US" sz="2000" i="1" dirty="0" err="1">
                  <a:solidFill>
                    <a:srgbClr val="002060"/>
                  </a:solidFill>
                </a:rPr>
                <a:t>sát</a:t>
              </a:r>
              <a:r>
                <a:rPr lang="en-US" sz="2000" i="1" dirty="0">
                  <a:solidFill>
                    <a:srgbClr val="002060"/>
                  </a:solidFill>
                </a:rPr>
                <a:t> </a:t>
              </a:r>
              <a:r>
                <a:rPr lang="vi-VN" sz="2000" i="1" dirty="0" err="1">
                  <a:solidFill>
                    <a:srgbClr val="002060"/>
                  </a:solidFill>
                </a:rPr>
                <a:t>H</a:t>
              </a:r>
              <a:r>
                <a:rPr lang="en-US" sz="2000" i="1" dirty="0" err="1">
                  <a:solidFill>
                    <a:srgbClr val="002060"/>
                  </a:solidFill>
                </a:rPr>
                <a:t>ình</a:t>
              </a:r>
              <a:r>
                <a:rPr lang="en-US" sz="2000" i="1" dirty="0">
                  <a:solidFill>
                    <a:srgbClr val="002060"/>
                  </a:solidFill>
                </a:rPr>
                <a:t> 33.1</a:t>
              </a:r>
              <a:r>
                <a:rPr lang="vi-VN" sz="2000" i="1" dirty="0">
                  <a:solidFill>
                    <a:srgbClr val="002060"/>
                  </a:solidFill>
                </a:rPr>
                <a:t> và </a:t>
              </a:r>
              <a:r>
                <a:rPr lang="en-US" sz="2000" i="1" dirty="0">
                  <a:solidFill>
                    <a:srgbClr val="002060"/>
                  </a:solidFill>
                </a:rPr>
                <a:t> </a:t>
              </a:r>
              <a:r>
                <a:rPr lang="en-US" sz="2000" i="1" dirty="0" err="1">
                  <a:solidFill>
                    <a:srgbClr val="002060"/>
                  </a:solidFill>
                </a:rPr>
                <a:t>trả</a:t>
              </a:r>
              <a:r>
                <a:rPr lang="en-US" sz="2000" i="1" dirty="0">
                  <a:solidFill>
                    <a:srgbClr val="002060"/>
                  </a:solidFill>
                </a:rPr>
                <a:t> </a:t>
              </a:r>
              <a:r>
                <a:rPr lang="en-US" sz="2000" i="1" dirty="0" err="1">
                  <a:solidFill>
                    <a:srgbClr val="002060"/>
                  </a:solidFill>
                </a:rPr>
                <a:t>lời</a:t>
              </a:r>
              <a:r>
                <a:rPr lang="en-US" sz="2000" i="1" dirty="0">
                  <a:solidFill>
                    <a:srgbClr val="002060"/>
                  </a:solidFill>
                </a:rPr>
                <a:t> </a:t>
              </a:r>
              <a:r>
                <a:rPr lang="en-US" sz="2000" i="1" dirty="0" err="1">
                  <a:solidFill>
                    <a:srgbClr val="002060"/>
                  </a:solidFill>
                </a:rPr>
                <a:t>câu</a:t>
              </a:r>
              <a:r>
                <a:rPr lang="en-US" sz="2000" i="1" dirty="0">
                  <a:solidFill>
                    <a:srgbClr val="002060"/>
                  </a:solidFill>
                </a:rPr>
                <a:t> </a:t>
              </a:r>
              <a:r>
                <a:rPr lang="en-US" sz="2000" i="1" dirty="0" err="1">
                  <a:solidFill>
                    <a:srgbClr val="002060"/>
                  </a:solidFill>
                </a:rPr>
                <a:t>hỏi</a:t>
              </a:r>
              <a:r>
                <a:rPr lang="vi-VN" sz="2000" i="1" dirty="0">
                  <a:solidFill>
                    <a:srgbClr val="002060"/>
                  </a:solidFill>
                </a:rPr>
                <a:t>:</a:t>
              </a:r>
              <a:endParaRPr lang="en-US" sz="2000" i="1" dirty="0">
                <a:solidFill>
                  <a:srgbClr val="002060"/>
                </a:solidFill>
              </a:endParaRPr>
            </a:p>
          </p:txBody>
        </p:sp>
        <p:pic>
          <p:nvPicPr>
            <p:cNvPr id="24" name="Picture 23"/>
            <p:cNvPicPr>
              <a:picLocks noChangeAspect="1"/>
            </p:cNvPicPr>
            <p:nvPr/>
          </p:nvPicPr>
          <p:blipFill>
            <a:blip r:embed="rId5"/>
            <a:stretch>
              <a:fillRect/>
            </a:stretch>
          </p:blipFill>
          <p:spPr>
            <a:xfrm>
              <a:off x="873303" y="1045288"/>
              <a:ext cx="750014" cy="782802"/>
            </a:xfrm>
            <a:prstGeom prst="rect">
              <a:avLst/>
            </a:prstGeom>
          </p:spPr>
        </p:pic>
      </p:grpSp>
      <p:sp>
        <p:nvSpPr>
          <p:cNvPr id="47" name="TextBox 46"/>
          <p:cNvSpPr txBox="1"/>
          <p:nvPr/>
        </p:nvSpPr>
        <p:spPr>
          <a:xfrm>
            <a:off x="873303" y="3325728"/>
            <a:ext cx="4530904" cy="147732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vi-VN" sz="2000" dirty="0"/>
              <a:t>Điều gì sẽ xảy ra với cơ thể của chúng ta nếu thiếu một trong các thành phần của máu.</a:t>
            </a:r>
            <a:endParaRPr lang="en-US" sz="2000"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8"/>
                                        </p:tgtEl>
                                        <p:attrNameLst>
                                          <p:attrName>style.visibility</p:attrName>
                                        </p:attrNameLst>
                                      </p:cBhvr>
                                      <p:to>
                                        <p:strVal val="visible"/>
                                      </p:to>
                                    </p:set>
                                    <p:anim calcmode="lin" valueType="num">
                                      <p:cBhvr additive="base">
                                        <p:cTn id="7" dur="500" fill="hold"/>
                                        <p:tgtEl>
                                          <p:spTgt spid="2768"/>
                                        </p:tgtEl>
                                        <p:attrNameLst>
                                          <p:attrName>ppt_x</p:attrName>
                                        </p:attrNameLst>
                                      </p:cBhvr>
                                      <p:tavLst>
                                        <p:tav tm="0">
                                          <p:val>
                                            <p:strVal val="#ppt_x"/>
                                          </p:val>
                                        </p:tav>
                                        <p:tav tm="100000">
                                          <p:val>
                                            <p:strVal val="#ppt_x"/>
                                          </p:val>
                                        </p:tav>
                                      </p:tavLst>
                                    </p:anim>
                                    <p:anim calcmode="lin" valueType="num">
                                      <p:cBhvr additive="base">
                                        <p:cTn id="8" dur="500" fill="hold"/>
                                        <p:tgtEl>
                                          <p:spTgt spid="276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anim calcmode="lin" valueType="num">
                                      <p:cBhvr>
                                        <p:cTn id="29" dur="500" fill="hold"/>
                                        <p:tgtEl>
                                          <p:spTgt spid="47"/>
                                        </p:tgtEl>
                                        <p:attrNameLst>
                                          <p:attrName>ppt_x</p:attrName>
                                        </p:attrNameLst>
                                      </p:cBhvr>
                                      <p:tavLst>
                                        <p:tav tm="0">
                                          <p:val>
                                            <p:strVal val="#ppt_x"/>
                                          </p:val>
                                        </p:tav>
                                        <p:tav tm="100000">
                                          <p:val>
                                            <p:strVal val="#ppt_x"/>
                                          </p:val>
                                        </p:tav>
                                      </p:tavLst>
                                    </p:anim>
                                    <p:anim calcmode="lin" valueType="num">
                                      <p:cBhvr>
                                        <p:cTn id="30"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8" grpId="0" animBg="1"/>
      <p:bldP spid="23"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1239" y="504016"/>
            <a:ext cx="1479480" cy="400110"/>
          </a:xfrm>
          <a:prstGeom prst="rect">
            <a:avLst/>
          </a:prstGeom>
          <a:noFill/>
        </p:spPr>
        <p:txBody>
          <a:bodyPr wrap="square" rtlCol="0">
            <a:spAutoFit/>
          </a:bodyPr>
          <a:lstStyle/>
          <a:p>
            <a:pPr algn="ctr"/>
            <a:r>
              <a:rPr lang="vi-VN" sz="2000" dirty="0">
                <a:solidFill>
                  <a:schemeClr val="tx2">
                    <a:lumMod val="50000"/>
                  </a:schemeClr>
                </a:solidFill>
              </a:rPr>
              <a:t>1. Tiểu cầu</a:t>
            </a:r>
            <a:endParaRPr lang="en-US" sz="2000" dirty="0">
              <a:solidFill>
                <a:schemeClr val="tx2">
                  <a:lumMod val="50000"/>
                </a:schemeClr>
              </a:solidFill>
            </a:endParaRPr>
          </a:p>
        </p:txBody>
      </p:sp>
      <p:sp>
        <p:nvSpPr>
          <p:cNvPr id="11" name="TextBox 10"/>
          <p:cNvSpPr txBox="1"/>
          <p:nvPr/>
        </p:nvSpPr>
        <p:spPr>
          <a:xfrm>
            <a:off x="1892535" y="200835"/>
            <a:ext cx="1598587" cy="400110"/>
          </a:xfrm>
          <a:prstGeom prst="rect">
            <a:avLst/>
          </a:prstGeom>
          <a:noFill/>
        </p:spPr>
        <p:txBody>
          <a:bodyPr wrap="square" rtlCol="0">
            <a:spAutoFit/>
          </a:bodyPr>
          <a:lstStyle/>
          <a:p>
            <a:pPr algn="ctr"/>
            <a:r>
              <a:rPr lang="vi-VN" sz="2000" dirty="0">
                <a:solidFill>
                  <a:schemeClr val="tx2">
                    <a:lumMod val="50000"/>
                  </a:schemeClr>
                </a:solidFill>
              </a:rPr>
              <a:t>2. Hồng cầu</a:t>
            </a:r>
            <a:endParaRPr lang="en-US" sz="2000" dirty="0">
              <a:solidFill>
                <a:schemeClr val="tx2">
                  <a:lumMod val="50000"/>
                </a:schemeClr>
              </a:solidFill>
            </a:endParaRPr>
          </a:p>
        </p:txBody>
      </p:sp>
      <p:sp>
        <p:nvSpPr>
          <p:cNvPr id="19" name="TextBox 18"/>
          <p:cNvSpPr txBox="1"/>
          <p:nvPr/>
        </p:nvSpPr>
        <p:spPr>
          <a:xfrm>
            <a:off x="2281239" y="4535972"/>
            <a:ext cx="1598587" cy="400110"/>
          </a:xfrm>
          <a:prstGeom prst="rect">
            <a:avLst/>
          </a:prstGeom>
          <a:noFill/>
        </p:spPr>
        <p:txBody>
          <a:bodyPr wrap="square" rtlCol="0">
            <a:spAutoFit/>
          </a:bodyPr>
          <a:lstStyle/>
          <a:p>
            <a:pPr algn="ctr"/>
            <a:r>
              <a:rPr lang="vi-VN" sz="2000" dirty="0">
                <a:solidFill>
                  <a:schemeClr val="tx2">
                    <a:lumMod val="50000"/>
                  </a:schemeClr>
                </a:solidFill>
              </a:rPr>
              <a:t>3. Bạch cầu</a:t>
            </a:r>
            <a:endParaRPr lang="en-US" sz="2000" dirty="0">
              <a:solidFill>
                <a:schemeClr val="tx2">
                  <a:lumMod val="50000"/>
                </a:schemeClr>
              </a:solidFill>
            </a:endParaRPr>
          </a:p>
        </p:txBody>
      </p:sp>
      <p:grpSp>
        <p:nvGrpSpPr>
          <p:cNvPr id="38" name="Group 37"/>
          <p:cNvGrpSpPr/>
          <p:nvPr/>
        </p:nvGrpSpPr>
        <p:grpSpPr>
          <a:xfrm>
            <a:off x="277402" y="585627"/>
            <a:ext cx="3281639" cy="3943566"/>
            <a:chOff x="277402" y="585627"/>
            <a:chExt cx="3281639" cy="3943566"/>
          </a:xfrm>
        </p:grpSpPr>
        <p:pic>
          <p:nvPicPr>
            <p:cNvPr id="4" name="Picture 3"/>
            <p:cNvPicPr>
              <a:picLocks noChangeAspect="1"/>
            </p:cNvPicPr>
            <p:nvPr/>
          </p:nvPicPr>
          <p:blipFill>
            <a:blip r:embed="rId2">
              <a:clrChange>
                <a:clrFrom>
                  <a:srgbClr val="FCFCFE"/>
                </a:clrFrom>
                <a:clrTo>
                  <a:srgbClr val="FCFCFE">
                    <a:alpha val="0"/>
                  </a:srgbClr>
                </a:clrTo>
              </a:clrChange>
              <a:extLst>
                <a:ext uri="{28A0092B-C50C-407E-A947-70E740481C1C}">
                  <a14:useLocalDpi xmlns:a14="http://schemas.microsoft.com/office/drawing/2010/main" val="0"/>
                </a:ext>
              </a:extLst>
            </a:blip>
            <a:stretch>
              <a:fillRect/>
            </a:stretch>
          </p:blipFill>
          <p:spPr>
            <a:xfrm>
              <a:off x="277402" y="1026064"/>
              <a:ext cx="3281639" cy="3254406"/>
            </a:xfrm>
            <a:prstGeom prst="rect">
              <a:avLst/>
            </a:prstGeom>
          </p:spPr>
        </p:pic>
        <p:cxnSp>
          <p:nvCxnSpPr>
            <p:cNvPr id="6" name="Straight Arrow Connector 5"/>
            <p:cNvCxnSpPr/>
            <p:nvPr/>
          </p:nvCxnSpPr>
          <p:spPr>
            <a:xfrm flipV="1">
              <a:off x="1160979" y="904126"/>
              <a:ext cx="0" cy="914401"/>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691829" y="585627"/>
              <a:ext cx="0" cy="1561672"/>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484633" y="3614792"/>
              <a:ext cx="0" cy="914401"/>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182162" y="3614792"/>
              <a:ext cx="0" cy="914401"/>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21577" y="4535972"/>
            <a:ext cx="1902432" cy="400110"/>
          </a:xfrm>
          <a:prstGeom prst="rect">
            <a:avLst/>
          </a:prstGeom>
          <a:noFill/>
        </p:spPr>
        <p:txBody>
          <a:bodyPr wrap="square" rtlCol="0">
            <a:spAutoFit/>
          </a:bodyPr>
          <a:lstStyle/>
          <a:p>
            <a:pPr algn="ctr"/>
            <a:r>
              <a:rPr lang="vi-VN" sz="2000" dirty="0">
                <a:solidFill>
                  <a:schemeClr val="tx2">
                    <a:lumMod val="50000"/>
                  </a:schemeClr>
                </a:solidFill>
              </a:rPr>
              <a:t>4. Huyết tương</a:t>
            </a:r>
            <a:endParaRPr lang="en-US" sz="2000" dirty="0">
              <a:solidFill>
                <a:schemeClr val="tx2">
                  <a:lumMod val="50000"/>
                </a:schemeClr>
              </a:solidFill>
            </a:endParaRPr>
          </a:p>
        </p:txBody>
      </p:sp>
      <p:sp>
        <p:nvSpPr>
          <p:cNvPr id="23" name="Rectangle 22"/>
          <p:cNvSpPr/>
          <p:nvPr/>
        </p:nvSpPr>
        <p:spPr>
          <a:xfrm>
            <a:off x="4116131" y="299115"/>
            <a:ext cx="4689104" cy="400110"/>
          </a:xfrm>
          <a:prstGeom prst="rect">
            <a:avLst/>
          </a:prstGeom>
        </p:spPr>
        <p:txBody>
          <a:bodyPr wrap="none">
            <a:spAutoFit/>
          </a:bodyPr>
          <a:lstStyle/>
          <a:p>
            <a:r>
              <a:rPr lang="vi-VN" sz="2000" b="1" dirty="0" err="1">
                <a:solidFill>
                  <a:schemeClr val="bg1">
                    <a:lumMod val="10000"/>
                  </a:schemeClr>
                </a:solidFill>
              </a:rPr>
              <a:t>C</a:t>
            </a:r>
            <a:r>
              <a:rPr lang="en-US" sz="2000" b="1" dirty="0" err="1">
                <a:solidFill>
                  <a:schemeClr val="bg1">
                    <a:lumMod val="10000"/>
                  </a:schemeClr>
                </a:solidFill>
              </a:rPr>
              <a:t>hức</a:t>
            </a:r>
            <a:r>
              <a:rPr lang="en-US" sz="2000" b="1" dirty="0">
                <a:solidFill>
                  <a:schemeClr val="bg1">
                    <a:lumMod val="10000"/>
                  </a:schemeClr>
                </a:solidFill>
              </a:rPr>
              <a:t> </a:t>
            </a:r>
            <a:r>
              <a:rPr lang="en-US" sz="2000" b="1" dirty="0" err="1">
                <a:solidFill>
                  <a:schemeClr val="bg1">
                    <a:lumMod val="10000"/>
                  </a:schemeClr>
                </a:solidFill>
              </a:rPr>
              <a:t>năng</a:t>
            </a:r>
            <a:r>
              <a:rPr lang="en-US" sz="2000" b="1" dirty="0">
                <a:solidFill>
                  <a:schemeClr val="bg1">
                    <a:lumMod val="10000"/>
                  </a:schemeClr>
                </a:solidFill>
              </a:rPr>
              <a:t> </a:t>
            </a:r>
            <a:r>
              <a:rPr lang="en-US" sz="2000" b="1" dirty="0" err="1">
                <a:solidFill>
                  <a:schemeClr val="bg1">
                    <a:lumMod val="10000"/>
                  </a:schemeClr>
                </a:solidFill>
              </a:rPr>
              <a:t>các</a:t>
            </a:r>
            <a:r>
              <a:rPr lang="en-US" sz="2000" b="1" dirty="0">
                <a:solidFill>
                  <a:schemeClr val="bg1">
                    <a:lumMod val="10000"/>
                  </a:schemeClr>
                </a:solidFill>
              </a:rPr>
              <a:t> </a:t>
            </a:r>
            <a:r>
              <a:rPr lang="en-US" sz="2000" b="1" dirty="0" err="1">
                <a:solidFill>
                  <a:schemeClr val="bg1">
                    <a:lumMod val="10000"/>
                  </a:schemeClr>
                </a:solidFill>
              </a:rPr>
              <a:t>thành</a:t>
            </a:r>
            <a:r>
              <a:rPr lang="en-US" sz="2000" b="1" dirty="0">
                <a:solidFill>
                  <a:schemeClr val="bg1">
                    <a:lumMod val="10000"/>
                  </a:schemeClr>
                </a:solidFill>
              </a:rPr>
              <a:t> </a:t>
            </a:r>
            <a:r>
              <a:rPr lang="en-US" sz="2000" b="1" dirty="0" err="1">
                <a:solidFill>
                  <a:schemeClr val="bg1">
                    <a:lumMod val="10000"/>
                  </a:schemeClr>
                </a:solidFill>
              </a:rPr>
              <a:t>phần</a:t>
            </a:r>
            <a:r>
              <a:rPr lang="en-US" sz="2000" b="1" dirty="0">
                <a:solidFill>
                  <a:schemeClr val="bg1">
                    <a:lumMod val="10000"/>
                  </a:schemeClr>
                </a:solidFill>
              </a:rPr>
              <a:t> </a:t>
            </a:r>
            <a:r>
              <a:rPr lang="en-US" sz="2000" b="1" dirty="0" err="1">
                <a:solidFill>
                  <a:schemeClr val="bg1">
                    <a:lumMod val="10000"/>
                  </a:schemeClr>
                </a:solidFill>
              </a:rPr>
              <a:t>của</a:t>
            </a:r>
            <a:r>
              <a:rPr lang="en-US" sz="2000" b="1" dirty="0">
                <a:solidFill>
                  <a:schemeClr val="bg1">
                    <a:lumMod val="10000"/>
                  </a:schemeClr>
                </a:solidFill>
              </a:rPr>
              <a:t> </a:t>
            </a:r>
            <a:r>
              <a:rPr lang="en-US" sz="2000" b="1" dirty="0" err="1">
                <a:solidFill>
                  <a:schemeClr val="bg1">
                    <a:lumMod val="10000"/>
                  </a:schemeClr>
                </a:solidFill>
              </a:rPr>
              <a:t>máu</a:t>
            </a:r>
            <a:r>
              <a:rPr lang="vi-VN" sz="2000" b="1" dirty="0">
                <a:solidFill>
                  <a:schemeClr val="bg1">
                    <a:lumMod val="10000"/>
                  </a:schemeClr>
                </a:solidFill>
              </a:rPr>
              <a:t>:</a:t>
            </a:r>
            <a:endParaRPr lang="en-US" sz="2000" b="1" dirty="0">
              <a:solidFill>
                <a:schemeClr val="bg1">
                  <a:lumMod val="10000"/>
                </a:schemeClr>
              </a:solidFill>
            </a:endParaRPr>
          </a:p>
        </p:txBody>
      </p:sp>
      <p:sp>
        <p:nvSpPr>
          <p:cNvPr id="24" name="Isosceles Triangle 23"/>
          <p:cNvSpPr/>
          <p:nvPr/>
        </p:nvSpPr>
        <p:spPr>
          <a:xfrm rot="5400000">
            <a:off x="3909397" y="415770"/>
            <a:ext cx="215757" cy="18599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154725" y="1001662"/>
            <a:ext cx="1705431" cy="562550"/>
          </a:xfrm>
          <a:prstGeom prst="roundRect">
            <a:avLst/>
          </a:prstGeom>
          <a:solidFill>
            <a:schemeClr val="accent2"/>
          </a:solidFill>
          <a:ln>
            <a:solidFill>
              <a:schemeClr val="tx2">
                <a:lumMod val="5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Tiểu cầu:</a:t>
            </a:r>
            <a:endParaRPr lang="en-US" sz="2000" dirty="0">
              <a:solidFill>
                <a:srgbClr val="000000"/>
              </a:solidFill>
            </a:endParaRPr>
          </a:p>
        </p:txBody>
      </p:sp>
      <p:sp>
        <p:nvSpPr>
          <p:cNvPr id="27" name="Rectangle 26"/>
          <p:cNvSpPr/>
          <p:nvPr/>
        </p:nvSpPr>
        <p:spPr>
          <a:xfrm>
            <a:off x="4110274" y="1564212"/>
            <a:ext cx="4530292" cy="1015663"/>
          </a:xfrm>
          <a:prstGeom prst="rect">
            <a:avLst/>
          </a:prstGeom>
        </p:spPr>
        <p:txBody>
          <a:bodyPr wrap="square">
            <a:spAutoFit/>
          </a:bodyPr>
          <a:lstStyle/>
          <a:p>
            <a:pPr algn="just">
              <a:lnSpc>
                <a:spcPct val="150000"/>
              </a:lnSpc>
            </a:pPr>
            <a:r>
              <a:rPr lang="vi-VN" sz="2000" dirty="0"/>
              <a:t>Tham gia bảo vệ cơ thể nhờ cơ chế làm đông máu.</a:t>
            </a:r>
            <a:endParaRPr lang="en-US" sz="2000" dirty="0"/>
          </a:p>
        </p:txBody>
      </p:sp>
      <p:sp>
        <p:nvSpPr>
          <p:cNvPr id="28" name="Rounded Rectangle 27"/>
          <p:cNvSpPr/>
          <p:nvPr/>
        </p:nvSpPr>
        <p:spPr>
          <a:xfrm>
            <a:off x="4154725" y="2835377"/>
            <a:ext cx="1705431" cy="562550"/>
          </a:xfrm>
          <a:prstGeom prst="roundRect">
            <a:avLst/>
          </a:prstGeom>
          <a:solidFill>
            <a:schemeClr val="accent2"/>
          </a:solidFill>
          <a:ln>
            <a:solidFill>
              <a:schemeClr val="tx2">
                <a:lumMod val="5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Hồng cầu:</a:t>
            </a:r>
            <a:endParaRPr lang="en-US" sz="2000" dirty="0">
              <a:solidFill>
                <a:srgbClr val="000000"/>
              </a:solidFill>
            </a:endParaRPr>
          </a:p>
        </p:txBody>
      </p:sp>
      <p:sp>
        <p:nvSpPr>
          <p:cNvPr id="29" name="Rectangle 28"/>
          <p:cNvSpPr/>
          <p:nvPr/>
        </p:nvSpPr>
        <p:spPr>
          <a:xfrm>
            <a:off x="4110274" y="3397927"/>
            <a:ext cx="4530292" cy="958660"/>
          </a:xfrm>
          <a:prstGeom prst="rect">
            <a:avLst/>
          </a:prstGeom>
        </p:spPr>
        <p:txBody>
          <a:bodyPr wrap="square">
            <a:spAutoFit/>
          </a:bodyPr>
          <a:lstStyle/>
          <a:p>
            <a:pPr algn="just">
              <a:lnSpc>
                <a:spcPct val="150000"/>
              </a:lnSpc>
            </a:pPr>
            <a:r>
              <a:rPr lang="vi-VN" sz="2000" dirty="0"/>
              <a:t>Vận chuyển oxygen và carbon dioxide trong máu.</a:t>
            </a:r>
            <a:endParaRPr lang="en-US" sz="2000" dirty="0"/>
          </a:p>
        </p:txBody>
      </p:sp>
      <p:grpSp>
        <p:nvGrpSpPr>
          <p:cNvPr id="30" name="Google Shape;2794;p42"/>
          <p:cNvGrpSpPr/>
          <p:nvPr/>
        </p:nvGrpSpPr>
        <p:grpSpPr>
          <a:xfrm>
            <a:off x="8620502" y="2850407"/>
            <a:ext cx="369466" cy="401023"/>
            <a:chOff x="4373495" y="2575838"/>
            <a:chExt cx="791753" cy="859378"/>
          </a:xfrm>
        </p:grpSpPr>
        <p:sp>
          <p:nvSpPr>
            <p:cNvPr id="31" name="Google Shape;2795;p42"/>
            <p:cNvSpPr/>
            <p:nvPr/>
          </p:nvSpPr>
          <p:spPr>
            <a:xfrm>
              <a:off x="4373495" y="2575838"/>
              <a:ext cx="791753" cy="859378"/>
            </a:xfrm>
            <a:custGeom>
              <a:avLst/>
              <a:gdLst/>
              <a:ahLst/>
              <a:cxnLst/>
              <a:rect l="l" t="t" r="r" b="b"/>
              <a:pathLst>
                <a:path w="13710" h="14881" extrusionOk="0">
                  <a:moveTo>
                    <a:pt x="3622" y="1"/>
                  </a:moveTo>
                  <a:cubicBezTo>
                    <a:pt x="3039" y="1"/>
                    <a:pt x="2511" y="145"/>
                    <a:pt x="2068" y="450"/>
                  </a:cubicBezTo>
                  <a:cubicBezTo>
                    <a:pt x="1" y="1878"/>
                    <a:pt x="487" y="6133"/>
                    <a:pt x="3132" y="9994"/>
                  </a:cubicBezTo>
                  <a:cubicBezTo>
                    <a:pt x="5200" y="13014"/>
                    <a:pt x="7995" y="14880"/>
                    <a:pt x="10103" y="14880"/>
                  </a:cubicBezTo>
                  <a:cubicBezTo>
                    <a:pt x="10689" y="14880"/>
                    <a:pt x="11223" y="14736"/>
                    <a:pt x="11673" y="14431"/>
                  </a:cubicBezTo>
                  <a:cubicBezTo>
                    <a:pt x="13709" y="13003"/>
                    <a:pt x="13253" y="8747"/>
                    <a:pt x="10579" y="4887"/>
                  </a:cubicBezTo>
                  <a:cubicBezTo>
                    <a:pt x="8510" y="1867"/>
                    <a:pt x="5715"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96;p42"/>
            <p:cNvSpPr/>
            <p:nvPr/>
          </p:nvSpPr>
          <p:spPr>
            <a:xfrm>
              <a:off x="4629787" y="2670201"/>
              <a:ext cx="396800" cy="558269"/>
            </a:xfrm>
            <a:custGeom>
              <a:avLst/>
              <a:gdLst/>
              <a:ahLst/>
              <a:cxnLst/>
              <a:rect l="l" t="t" r="r" b="b"/>
              <a:pathLst>
                <a:path w="6871" h="9667" extrusionOk="0">
                  <a:moveTo>
                    <a:pt x="183" y="1"/>
                  </a:moveTo>
                  <a:cubicBezTo>
                    <a:pt x="183" y="1"/>
                    <a:pt x="1" y="2402"/>
                    <a:pt x="1855" y="5259"/>
                  </a:cubicBezTo>
                  <a:cubicBezTo>
                    <a:pt x="3739" y="8147"/>
                    <a:pt x="6870" y="9667"/>
                    <a:pt x="6870" y="9667"/>
                  </a:cubicBezTo>
                  <a:lnTo>
                    <a:pt x="5046" y="7782"/>
                  </a:lnTo>
                  <a:cubicBezTo>
                    <a:pt x="5046" y="7782"/>
                    <a:pt x="5320" y="6688"/>
                    <a:pt x="4195" y="5199"/>
                  </a:cubicBezTo>
                  <a:cubicBezTo>
                    <a:pt x="3010" y="3709"/>
                    <a:pt x="1672" y="3405"/>
                    <a:pt x="1672" y="3405"/>
                  </a:cubicBezTo>
                  <a:cubicBezTo>
                    <a:pt x="1672" y="3405"/>
                    <a:pt x="1064" y="2949"/>
                    <a:pt x="791" y="1825"/>
                  </a:cubicBezTo>
                  <a:cubicBezTo>
                    <a:pt x="548" y="548"/>
                    <a:pt x="183" y="1"/>
                    <a:pt x="18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97;p42"/>
            <p:cNvSpPr/>
            <p:nvPr/>
          </p:nvSpPr>
          <p:spPr>
            <a:xfrm>
              <a:off x="4436730" y="2634570"/>
              <a:ext cx="238739" cy="592169"/>
            </a:xfrm>
            <a:custGeom>
              <a:avLst/>
              <a:gdLst/>
              <a:ahLst/>
              <a:cxnLst/>
              <a:rect l="l" t="t" r="r" b="b"/>
              <a:pathLst>
                <a:path w="4134" h="10254" extrusionOk="0">
                  <a:moveTo>
                    <a:pt x="1725" y="1"/>
                  </a:moveTo>
                  <a:cubicBezTo>
                    <a:pt x="1370" y="1"/>
                    <a:pt x="907" y="99"/>
                    <a:pt x="578" y="527"/>
                  </a:cubicBezTo>
                  <a:cubicBezTo>
                    <a:pt x="0" y="1317"/>
                    <a:pt x="122" y="3749"/>
                    <a:pt x="1003" y="5785"/>
                  </a:cubicBezTo>
                  <a:cubicBezTo>
                    <a:pt x="1824" y="7791"/>
                    <a:pt x="4134" y="10253"/>
                    <a:pt x="4134" y="10253"/>
                  </a:cubicBezTo>
                  <a:cubicBezTo>
                    <a:pt x="4134" y="10253"/>
                    <a:pt x="2705" y="7518"/>
                    <a:pt x="1915" y="5481"/>
                  </a:cubicBezTo>
                  <a:cubicBezTo>
                    <a:pt x="1094" y="3414"/>
                    <a:pt x="2249" y="71"/>
                    <a:pt x="2249" y="71"/>
                  </a:cubicBezTo>
                  <a:cubicBezTo>
                    <a:pt x="2249" y="71"/>
                    <a:pt x="2026" y="1"/>
                    <a:pt x="1725"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2798;p42"/>
          <p:cNvGrpSpPr/>
          <p:nvPr/>
        </p:nvGrpSpPr>
        <p:grpSpPr>
          <a:xfrm>
            <a:off x="8034391" y="4436281"/>
            <a:ext cx="661276" cy="482399"/>
            <a:chOff x="5398605" y="2701906"/>
            <a:chExt cx="967255" cy="705532"/>
          </a:xfrm>
        </p:grpSpPr>
        <p:sp>
          <p:nvSpPr>
            <p:cNvPr id="35" name="Google Shape;2799;p42"/>
            <p:cNvSpPr/>
            <p:nvPr/>
          </p:nvSpPr>
          <p:spPr>
            <a:xfrm>
              <a:off x="5398605" y="2701906"/>
              <a:ext cx="967255" cy="705532"/>
            </a:xfrm>
            <a:custGeom>
              <a:avLst/>
              <a:gdLst/>
              <a:ahLst/>
              <a:cxnLst/>
              <a:rect l="l" t="t" r="r" b="b"/>
              <a:pathLst>
                <a:path w="16749" h="12217" extrusionOk="0">
                  <a:moveTo>
                    <a:pt x="12341" y="1"/>
                  </a:moveTo>
                  <a:cubicBezTo>
                    <a:pt x="10453" y="1"/>
                    <a:pt x="8046" y="827"/>
                    <a:pt x="5776" y="2400"/>
                  </a:cubicBezTo>
                  <a:cubicBezTo>
                    <a:pt x="1946" y="5075"/>
                    <a:pt x="1" y="8905"/>
                    <a:pt x="1430" y="10972"/>
                  </a:cubicBezTo>
                  <a:cubicBezTo>
                    <a:pt x="2018" y="11811"/>
                    <a:pt x="3091" y="12216"/>
                    <a:pt x="4418" y="12216"/>
                  </a:cubicBezTo>
                  <a:cubicBezTo>
                    <a:pt x="6312" y="12216"/>
                    <a:pt x="8722" y="11390"/>
                    <a:pt x="10974" y="9817"/>
                  </a:cubicBezTo>
                  <a:cubicBezTo>
                    <a:pt x="14804" y="7142"/>
                    <a:pt x="16749" y="3312"/>
                    <a:pt x="15320" y="1245"/>
                  </a:cubicBezTo>
                  <a:cubicBezTo>
                    <a:pt x="14732" y="406"/>
                    <a:pt x="13664" y="1"/>
                    <a:pt x="12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00;p42"/>
            <p:cNvSpPr/>
            <p:nvPr/>
          </p:nvSpPr>
          <p:spPr>
            <a:xfrm>
              <a:off x="5549562" y="2794883"/>
              <a:ext cx="556537" cy="390101"/>
            </a:xfrm>
            <a:custGeom>
              <a:avLst/>
              <a:gdLst/>
              <a:ahLst/>
              <a:cxnLst/>
              <a:rect l="l" t="t" r="r" b="b"/>
              <a:pathLst>
                <a:path w="9637" h="6755" extrusionOk="0">
                  <a:moveTo>
                    <a:pt x="9636" y="0"/>
                  </a:moveTo>
                  <a:lnTo>
                    <a:pt x="7752" y="1824"/>
                  </a:lnTo>
                  <a:cubicBezTo>
                    <a:pt x="7752" y="1824"/>
                    <a:pt x="7643" y="1796"/>
                    <a:pt x="7447" y="1796"/>
                  </a:cubicBezTo>
                  <a:cubicBezTo>
                    <a:pt x="7021" y="1796"/>
                    <a:pt x="6187" y="1925"/>
                    <a:pt x="5168" y="2736"/>
                  </a:cubicBezTo>
                  <a:cubicBezTo>
                    <a:pt x="3679" y="3921"/>
                    <a:pt x="3375" y="5228"/>
                    <a:pt x="3375" y="5228"/>
                  </a:cubicBezTo>
                  <a:cubicBezTo>
                    <a:pt x="3375" y="5228"/>
                    <a:pt x="2919" y="5836"/>
                    <a:pt x="1764" y="6110"/>
                  </a:cubicBezTo>
                  <a:cubicBezTo>
                    <a:pt x="518" y="6413"/>
                    <a:pt x="1" y="6748"/>
                    <a:pt x="1" y="6748"/>
                  </a:cubicBezTo>
                  <a:cubicBezTo>
                    <a:pt x="1" y="6748"/>
                    <a:pt x="81" y="6755"/>
                    <a:pt x="230" y="6755"/>
                  </a:cubicBezTo>
                  <a:cubicBezTo>
                    <a:pt x="899" y="6755"/>
                    <a:pt x="2952" y="6612"/>
                    <a:pt x="5290" y="5046"/>
                  </a:cubicBezTo>
                  <a:cubicBezTo>
                    <a:pt x="8116" y="3161"/>
                    <a:pt x="9636" y="0"/>
                    <a:pt x="9636"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01;p42"/>
            <p:cNvSpPr/>
            <p:nvPr/>
          </p:nvSpPr>
          <p:spPr>
            <a:xfrm>
              <a:off x="5500417" y="3147676"/>
              <a:ext cx="605682" cy="230480"/>
            </a:xfrm>
            <a:custGeom>
              <a:avLst/>
              <a:gdLst/>
              <a:ahLst/>
              <a:cxnLst/>
              <a:rect l="l" t="t" r="r" b="b"/>
              <a:pathLst>
                <a:path w="10488" h="3991" extrusionOk="0">
                  <a:moveTo>
                    <a:pt x="10487" y="1"/>
                  </a:moveTo>
                  <a:cubicBezTo>
                    <a:pt x="10487" y="1"/>
                    <a:pt x="7752" y="1460"/>
                    <a:pt x="5715" y="2280"/>
                  </a:cubicBezTo>
                  <a:cubicBezTo>
                    <a:pt x="5159" y="2509"/>
                    <a:pt x="4510" y="2593"/>
                    <a:pt x="3858" y="2593"/>
                  </a:cubicBezTo>
                  <a:cubicBezTo>
                    <a:pt x="2090" y="2593"/>
                    <a:pt x="305" y="1976"/>
                    <a:pt x="305" y="1976"/>
                  </a:cubicBezTo>
                  <a:lnTo>
                    <a:pt x="305" y="1976"/>
                  </a:lnTo>
                  <a:cubicBezTo>
                    <a:pt x="305" y="1976"/>
                    <a:pt x="1" y="3040"/>
                    <a:pt x="822" y="3648"/>
                  </a:cubicBezTo>
                  <a:cubicBezTo>
                    <a:pt x="1134" y="3877"/>
                    <a:pt x="1704" y="3991"/>
                    <a:pt x="2403" y="3991"/>
                  </a:cubicBezTo>
                  <a:cubicBezTo>
                    <a:pt x="3470" y="3991"/>
                    <a:pt x="4838" y="3725"/>
                    <a:pt x="6050" y="3192"/>
                  </a:cubicBezTo>
                  <a:cubicBezTo>
                    <a:pt x="8025" y="2311"/>
                    <a:pt x="10487" y="1"/>
                    <a:pt x="10487"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2041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p:tgtEl>
                                          <p:spTgt spid="24"/>
                                        </p:tgtEl>
                                        <p:attrNameLst>
                                          <p:attrName>ppt_x</p:attrName>
                                        </p:attrNameLst>
                                      </p:cBhvr>
                                      <p:tavLst>
                                        <p:tav tm="0">
                                          <p:val>
                                            <p:strVal val="#ppt_x-#ppt_w*1.125000"/>
                                          </p:val>
                                        </p:tav>
                                        <p:tav tm="100000">
                                          <p:val>
                                            <p:strVal val="#ppt_x"/>
                                          </p:val>
                                        </p:tav>
                                      </p:tavLst>
                                    </p:anim>
                                    <p:animEffect transition="in" filter="wipe(right)">
                                      <p:cBhvr>
                                        <p:cTn id="30" dur="500"/>
                                        <p:tgtEl>
                                          <p:spTgt spid="2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9" grpId="0"/>
      <p:bldP spid="22" grpId="0"/>
      <p:bldP spid="23" grpId="0"/>
      <p:bldP spid="24" grpId="0" animBg="1"/>
      <p:bldP spid="26" grpId="0" animBg="1"/>
      <p:bldP spid="27" grpId="0"/>
      <p:bldP spid="28"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CFCFE"/>
              </a:clrFrom>
              <a:clrTo>
                <a:srgbClr val="FCFCFE">
                  <a:alpha val="0"/>
                </a:srgbClr>
              </a:clrTo>
            </a:clrChange>
            <a:extLst>
              <a:ext uri="{28A0092B-C50C-407E-A947-70E740481C1C}">
                <a14:useLocalDpi xmlns:a14="http://schemas.microsoft.com/office/drawing/2010/main" val="0"/>
              </a:ext>
            </a:extLst>
          </a:blip>
          <a:stretch>
            <a:fillRect/>
          </a:stretch>
        </p:blipFill>
        <p:spPr>
          <a:xfrm>
            <a:off x="277402" y="1026064"/>
            <a:ext cx="3281639" cy="3254406"/>
          </a:xfrm>
          <a:prstGeom prst="rect">
            <a:avLst/>
          </a:prstGeom>
        </p:spPr>
      </p:pic>
      <p:cxnSp>
        <p:nvCxnSpPr>
          <p:cNvPr id="6" name="Straight Arrow Connector 5"/>
          <p:cNvCxnSpPr/>
          <p:nvPr/>
        </p:nvCxnSpPr>
        <p:spPr>
          <a:xfrm flipV="1">
            <a:off x="1160979" y="904126"/>
            <a:ext cx="0" cy="914401"/>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1239" y="504016"/>
            <a:ext cx="1479480" cy="400110"/>
          </a:xfrm>
          <a:prstGeom prst="rect">
            <a:avLst/>
          </a:prstGeom>
          <a:noFill/>
        </p:spPr>
        <p:txBody>
          <a:bodyPr wrap="square" rtlCol="0">
            <a:spAutoFit/>
          </a:bodyPr>
          <a:lstStyle/>
          <a:p>
            <a:pPr algn="ctr"/>
            <a:r>
              <a:rPr lang="vi-VN" sz="2000" dirty="0">
                <a:solidFill>
                  <a:schemeClr val="tx2">
                    <a:lumMod val="50000"/>
                  </a:schemeClr>
                </a:solidFill>
              </a:rPr>
              <a:t>1. Tiểu cầu</a:t>
            </a:r>
            <a:endParaRPr lang="en-US" sz="2000" dirty="0">
              <a:solidFill>
                <a:schemeClr val="tx2">
                  <a:lumMod val="50000"/>
                </a:schemeClr>
              </a:solidFill>
            </a:endParaRPr>
          </a:p>
        </p:txBody>
      </p:sp>
      <p:cxnSp>
        <p:nvCxnSpPr>
          <p:cNvPr id="10" name="Straight Arrow Connector 9"/>
          <p:cNvCxnSpPr/>
          <p:nvPr/>
        </p:nvCxnSpPr>
        <p:spPr>
          <a:xfrm flipV="1">
            <a:off x="2691829" y="585627"/>
            <a:ext cx="0" cy="1561672"/>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92535" y="200835"/>
            <a:ext cx="1598587" cy="400110"/>
          </a:xfrm>
          <a:prstGeom prst="rect">
            <a:avLst/>
          </a:prstGeom>
          <a:noFill/>
        </p:spPr>
        <p:txBody>
          <a:bodyPr wrap="square" rtlCol="0">
            <a:spAutoFit/>
          </a:bodyPr>
          <a:lstStyle/>
          <a:p>
            <a:pPr algn="ctr"/>
            <a:r>
              <a:rPr lang="vi-VN" sz="2000" dirty="0">
                <a:solidFill>
                  <a:schemeClr val="tx2">
                    <a:lumMod val="50000"/>
                  </a:schemeClr>
                </a:solidFill>
              </a:rPr>
              <a:t>2. Hồng cầu</a:t>
            </a:r>
            <a:endParaRPr lang="en-US" sz="2000" dirty="0">
              <a:solidFill>
                <a:schemeClr val="tx2">
                  <a:lumMod val="50000"/>
                </a:schemeClr>
              </a:solidFill>
            </a:endParaRPr>
          </a:p>
        </p:txBody>
      </p:sp>
      <p:cxnSp>
        <p:nvCxnSpPr>
          <p:cNvPr id="17" name="Straight Arrow Connector 16"/>
          <p:cNvCxnSpPr/>
          <p:nvPr/>
        </p:nvCxnSpPr>
        <p:spPr>
          <a:xfrm>
            <a:off x="2484633" y="3614792"/>
            <a:ext cx="0" cy="914401"/>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1239" y="4535972"/>
            <a:ext cx="1598587" cy="400110"/>
          </a:xfrm>
          <a:prstGeom prst="rect">
            <a:avLst/>
          </a:prstGeom>
          <a:noFill/>
        </p:spPr>
        <p:txBody>
          <a:bodyPr wrap="square" rtlCol="0">
            <a:spAutoFit/>
          </a:bodyPr>
          <a:lstStyle/>
          <a:p>
            <a:pPr algn="ctr"/>
            <a:r>
              <a:rPr lang="vi-VN" sz="2000" dirty="0">
                <a:solidFill>
                  <a:schemeClr val="tx2">
                    <a:lumMod val="50000"/>
                  </a:schemeClr>
                </a:solidFill>
              </a:rPr>
              <a:t>3. Bạch cầu</a:t>
            </a:r>
            <a:endParaRPr lang="en-US" sz="2000" dirty="0">
              <a:solidFill>
                <a:schemeClr val="tx2">
                  <a:lumMod val="50000"/>
                </a:schemeClr>
              </a:solidFill>
            </a:endParaRPr>
          </a:p>
        </p:txBody>
      </p:sp>
      <p:cxnSp>
        <p:nvCxnSpPr>
          <p:cNvPr id="21" name="Straight Arrow Connector 20"/>
          <p:cNvCxnSpPr/>
          <p:nvPr/>
        </p:nvCxnSpPr>
        <p:spPr>
          <a:xfrm>
            <a:off x="1178101" y="3621571"/>
            <a:ext cx="0" cy="914401"/>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1577" y="4535972"/>
            <a:ext cx="1902432" cy="400110"/>
          </a:xfrm>
          <a:prstGeom prst="rect">
            <a:avLst/>
          </a:prstGeom>
          <a:noFill/>
        </p:spPr>
        <p:txBody>
          <a:bodyPr wrap="square" rtlCol="0">
            <a:spAutoFit/>
          </a:bodyPr>
          <a:lstStyle/>
          <a:p>
            <a:pPr algn="ctr"/>
            <a:r>
              <a:rPr lang="vi-VN" sz="2000" dirty="0">
                <a:solidFill>
                  <a:schemeClr val="tx2">
                    <a:lumMod val="50000"/>
                  </a:schemeClr>
                </a:solidFill>
              </a:rPr>
              <a:t>4. Huyết tương</a:t>
            </a:r>
            <a:endParaRPr lang="en-US" sz="2000" dirty="0">
              <a:solidFill>
                <a:schemeClr val="tx2">
                  <a:lumMod val="50000"/>
                </a:schemeClr>
              </a:solidFill>
            </a:endParaRPr>
          </a:p>
        </p:txBody>
      </p:sp>
      <p:sp>
        <p:nvSpPr>
          <p:cNvPr id="23" name="Rectangle 22"/>
          <p:cNvSpPr/>
          <p:nvPr/>
        </p:nvSpPr>
        <p:spPr>
          <a:xfrm>
            <a:off x="4116131" y="299115"/>
            <a:ext cx="4689104" cy="400110"/>
          </a:xfrm>
          <a:prstGeom prst="rect">
            <a:avLst/>
          </a:prstGeom>
        </p:spPr>
        <p:txBody>
          <a:bodyPr wrap="none">
            <a:spAutoFit/>
          </a:bodyPr>
          <a:lstStyle/>
          <a:p>
            <a:r>
              <a:rPr lang="vi-VN" sz="2000" b="1" dirty="0" err="1">
                <a:solidFill>
                  <a:schemeClr val="bg1">
                    <a:lumMod val="10000"/>
                  </a:schemeClr>
                </a:solidFill>
              </a:rPr>
              <a:t>C</a:t>
            </a:r>
            <a:r>
              <a:rPr lang="en-US" sz="2000" b="1" dirty="0" err="1">
                <a:solidFill>
                  <a:schemeClr val="bg1">
                    <a:lumMod val="10000"/>
                  </a:schemeClr>
                </a:solidFill>
              </a:rPr>
              <a:t>hức</a:t>
            </a:r>
            <a:r>
              <a:rPr lang="en-US" sz="2000" b="1" dirty="0">
                <a:solidFill>
                  <a:schemeClr val="bg1">
                    <a:lumMod val="10000"/>
                  </a:schemeClr>
                </a:solidFill>
              </a:rPr>
              <a:t> </a:t>
            </a:r>
            <a:r>
              <a:rPr lang="en-US" sz="2000" b="1" dirty="0" err="1">
                <a:solidFill>
                  <a:schemeClr val="bg1">
                    <a:lumMod val="10000"/>
                  </a:schemeClr>
                </a:solidFill>
              </a:rPr>
              <a:t>năng</a:t>
            </a:r>
            <a:r>
              <a:rPr lang="en-US" sz="2000" b="1" dirty="0">
                <a:solidFill>
                  <a:schemeClr val="bg1">
                    <a:lumMod val="10000"/>
                  </a:schemeClr>
                </a:solidFill>
              </a:rPr>
              <a:t> </a:t>
            </a:r>
            <a:r>
              <a:rPr lang="en-US" sz="2000" b="1" dirty="0" err="1">
                <a:solidFill>
                  <a:schemeClr val="bg1">
                    <a:lumMod val="10000"/>
                  </a:schemeClr>
                </a:solidFill>
              </a:rPr>
              <a:t>các</a:t>
            </a:r>
            <a:r>
              <a:rPr lang="en-US" sz="2000" b="1" dirty="0">
                <a:solidFill>
                  <a:schemeClr val="bg1">
                    <a:lumMod val="10000"/>
                  </a:schemeClr>
                </a:solidFill>
              </a:rPr>
              <a:t> </a:t>
            </a:r>
            <a:r>
              <a:rPr lang="en-US" sz="2000" b="1" dirty="0" err="1">
                <a:solidFill>
                  <a:schemeClr val="bg1">
                    <a:lumMod val="10000"/>
                  </a:schemeClr>
                </a:solidFill>
              </a:rPr>
              <a:t>thành</a:t>
            </a:r>
            <a:r>
              <a:rPr lang="en-US" sz="2000" b="1" dirty="0">
                <a:solidFill>
                  <a:schemeClr val="bg1">
                    <a:lumMod val="10000"/>
                  </a:schemeClr>
                </a:solidFill>
              </a:rPr>
              <a:t> </a:t>
            </a:r>
            <a:r>
              <a:rPr lang="en-US" sz="2000" b="1" dirty="0" err="1">
                <a:solidFill>
                  <a:schemeClr val="bg1">
                    <a:lumMod val="10000"/>
                  </a:schemeClr>
                </a:solidFill>
              </a:rPr>
              <a:t>phần</a:t>
            </a:r>
            <a:r>
              <a:rPr lang="en-US" sz="2000" b="1" dirty="0">
                <a:solidFill>
                  <a:schemeClr val="bg1">
                    <a:lumMod val="10000"/>
                  </a:schemeClr>
                </a:solidFill>
              </a:rPr>
              <a:t> </a:t>
            </a:r>
            <a:r>
              <a:rPr lang="en-US" sz="2000" b="1" dirty="0" err="1">
                <a:solidFill>
                  <a:schemeClr val="bg1">
                    <a:lumMod val="10000"/>
                  </a:schemeClr>
                </a:solidFill>
              </a:rPr>
              <a:t>của</a:t>
            </a:r>
            <a:r>
              <a:rPr lang="en-US" sz="2000" b="1" dirty="0">
                <a:solidFill>
                  <a:schemeClr val="bg1">
                    <a:lumMod val="10000"/>
                  </a:schemeClr>
                </a:solidFill>
              </a:rPr>
              <a:t> </a:t>
            </a:r>
            <a:r>
              <a:rPr lang="en-US" sz="2000" b="1" dirty="0" err="1">
                <a:solidFill>
                  <a:schemeClr val="bg1">
                    <a:lumMod val="10000"/>
                  </a:schemeClr>
                </a:solidFill>
              </a:rPr>
              <a:t>máu</a:t>
            </a:r>
            <a:r>
              <a:rPr lang="vi-VN" sz="2000" b="1" dirty="0">
                <a:solidFill>
                  <a:schemeClr val="bg1">
                    <a:lumMod val="10000"/>
                  </a:schemeClr>
                </a:solidFill>
              </a:rPr>
              <a:t>:</a:t>
            </a:r>
            <a:endParaRPr lang="en-US" sz="2000" b="1" dirty="0">
              <a:solidFill>
                <a:schemeClr val="bg1">
                  <a:lumMod val="10000"/>
                </a:schemeClr>
              </a:solidFill>
            </a:endParaRPr>
          </a:p>
        </p:txBody>
      </p:sp>
      <p:sp>
        <p:nvSpPr>
          <p:cNvPr id="24" name="Isosceles Triangle 23"/>
          <p:cNvSpPr/>
          <p:nvPr/>
        </p:nvSpPr>
        <p:spPr>
          <a:xfrm rot="5400000">
            <a:off x="3909397" y="415770"/>
            <a:ext cx="215757" cy="18599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154725" y="1001662"/>
            <a:ext cx="1818743" cy="562550"/>
          </a:xfrm>
          <a:prstGeom prst="roundRect">
            <a:avLst/>
          </a:prstGeom>
          <a:solidFill>
            <a:schemeClr val="accent2"/>
          </a:solidFill>
          <a:ln>
            <a:solidFill>
              <a:schemeClr val="tx2">
                <a:lumMod val="5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Bạch cầu:</a:t>
            </a:r>
            <a:endParaRPr lang="en-US" sz="2000" dirty="0">
              <a:solidFill>
                <a:srgbClr val="000000"/>
              </a:solidFill>
            </a:endParaRPr>
          </a:p>
        </p:txBody>
      </p:sp>
      <p:sp>
        <p:nvSpPr>
          <p:cNvPr id="27" name="Rectangle 26"/>
          <p:cNvSpPr/>
          <p:nvPr/>
        </p:nvSpPr>
        <p:spPr>
          <a:xfrm>
            <a:off x="6076209" y="1001662"/>
            <a:ext cx="1863194" cy="553998"/>
          </a:xfrm>
          <a:prstGeom prst="rect">
            <a:avLst/>
          </a:prstGeom>
        </p:spPr>
        <p:txBody>
          <a:bodyPr wrap="square">
            <a:spAutoFit/>
          </a:bodyPr>
          <a:lstStyle/>
          <a:p>
            <a:pPr algn="just">
              <a:lnSpc>
                <a:spcPct val="150000"/>
              </a:lnSpc>
            </a:pPr>
            <a:r>
              <a:rPr lang="vi-VN" sz="2000" dirty="0"/>
              <a:t>Bảo vệ cơ thể</a:t>
            </a:r>
            <a:endParaRPr lang="en-US" sz="2000" dirty="0"/>
          </a:p>
        </p:txBody>
      </p:sp>
      <p:sp>
        <p:nvSpPr>
          <p:cNvPr id="28" name="Rounded Rectangle 27"/>
          <p:cNvSpPr/>
          <p:nvPr/>
        </p:nvSpPr>
        <p:spPr>
          <a:xfrm>
            <a:off x="4154725" y="2009175"/>
            <a:ext cx="1818743" cy="562550"/>
          </a:xfrm>
          <a:prstGeom prst="roundRect">
            <a:avLst/>
          </a:prstGeom>
          <a:solidFill>
            <a:schemeClr val="accent2"/>
          </a:solidFill>
          <a:ln>
            <a:solidFill>
              <a:schemeClr val="tx2">
                <a:lumMod val="5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Huyết tương:</a:t>
            </a:r>
            <a:endParaRPr lang="en-US" sz="2000" dirty="0">
              <a:solidFill>
                <a:srgbClr val="000000"/>
              </a:solidFill>
            </a:endParaRPr>
          </a:p>
        </p:txBody>
      </p:sp>
      <p:sp>
        <p:nvSpPr>
          <p:cNvPr id="29" name="Rectangle 28"/>
          <p:cNvSpPr/>
          <p:nvPr/>
        </p:nvSpPr>
        <p:spPr>
          <a:xfrm>
            <a:off x="4110274" y="2628346"/>
            <a:ext cx="4530292" cy="1938992"/>
          </a:xfrm>
          <a:prstGeom prst="rect">
            <a:avLst/>
          </a:prstGeom>
        </p:spPr>
        <p:txBody>
          <a:bodyPr wrap="square">
            <a:spAutoFit/>
          </a:bodyPr>
          <a:lstStyle/>
          <a:p>
            <a:pPr lvl="0" algn="just">
              <a:lnSpc>
                <a:spcPct val="150000"/>
              </a:lnSpc>
            </a:pPr>
            <a:r>
              <a:rPr lang="vi-VN" sz="2000" dirty="0"/>
              <a:t>Duy trì máu ở trạng thái lỏng giúp máu dễ dàng lưu thông trong mạch vận chuyển chất dinh dưỡng các chất cần thiết khác và chất thải. </a:t>
            </a:r>
            <a:endParaRPr lang="en-US" sz="2000" dirty="0"/>
          </a:p>
        </p:txBody>
      </p:sp>
      <p:grpSp>
        <p:nvGrpSpPr>
          <p:cNvPr id="30" name="Google Shape;2794;p42"/>
          <p:cNvGrpSpPr/>
          <p:nvPr/>
        </p:nvGrpSpPr>
        <p:grpSpPr>
          <a:xfrm>
            <a:off x="8620502" y="2850407"/>
            <a:ext cx="369466" cy="401023"/>
            <a:chOff x="4373495" y="2575838"/>
            <a:chExt cx="791753" cy="859378"/>
          </a:xfrm>
        </p:grpSpPr>
        <p:sp>
          <p:nvSpPr>
            <p:cNvPr id="31" name="Google Shape;2795;p42"/>
            <p:cNvSpPr/>
            <p:nvPr/>
          </p:nvSpPr>
          <p:spPr>
            <a:xfrm>
              <a:off x="4373495" y="2575838"/>
              <a:ext cx="791753" cy="859378"/>
            </a:xfrm>
            <a:custGeom>
              <a:avLst/>
              <a:gdLst/>
              <a:ahLst/>
              <a:cxnLst/>
              <a:rect l="l" t="t" r="r" b="b"/>
              <a:pathLst>
                <a:path w="13710" h="14881" extrusionOk="0">
                  <a:moveTo>
                    <a:pt x="3622" y="1"/>
                  </a:moveTo>
                  <a:cubicBezTo>
                    <a:pt x="3039" y="1"/>
                    <a:pt x="2511" y="145"/>
                    <a:pt x="2068" y="450"/>
                  </a:cubicBezTo>
                  <a:cubicBezTo>
                    <a:pt x="1" y="1878"/>
                    <a:pt x="487" y="6133"/>
                    <a:pt x="3132" y="9994"/>
                  </a:cubicBezTo>
                  <a:cubicBezTo>
                    <a:pt x="5200" y="13014"/>
                    <a:pt x="7995" y="14880"/>
                    <a:pt x="10103" y="14880"/>
                  </a:cubicBezTo>
                  <a:cubicBezTo>
                    <a:pt x="10689" y="14880"/>
                    <a:pt x="11223" y="14736"/>
                    <a:pt x="11673" y="14431"/>
                  </a:cubicBezTo>
                  <a:cubicBezTo>
                    <a:pt x="13709" y="13003"/>
                    <a:pt x="13253" y="8747"/>
                    <a:pt x="10579" y="4887"/>
                  </a:cubicBezTo>
                  <a:cubicBezTo>
                    <a:pt x="8510" y="1867"/>
                    <a:pt x="5715"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96;p42"/>
            <p:cNvSpPr/>
            <p:nvPr/>
          </p:nvSpPr>
          <p:spPr>
            <a:xfrm>
              <a:off x="4629787" y="2670201"/>
              <a:ext cx="396800" cy="558269"/>
            </a:xfrm>
            <a:custGeom>
              <a:avLst/>
              <a:gdLst/>
              <a:ahLst/>
              <a:cxnLst/>
              <a:rect l="l" t="t" r="r" b="b"/>
              <a:pathLst>
                <a:path w="6871" h="9667" extrusionOk="0">
                  <a:moveTo>
                    <a:pt x="183" y="1"/>
                  </a:moveTo>
                  <a:cubicBezTo>
                    <a:pt x="183" y="1"/>
                    <a:pt x="1" y="2402"/>
                    <a:pt x="1855" y="5259"/>
                  </a:cubicBezTo>
                  <a:cubicBezTo>
                    <a:pt x="3739" y="8147"/>
                    <a:pt x="6870" y="9667"/>
                    <a:pt x="6870" y="9667"/>
                  </a:cubicBezTo>
                  <a:lnTo>
                    <a:pt x="5046" y="7782"/>
                  </a:lnTo>
                  <a:cubicBezTo>
                    <a:pt x="5046" y="7782"/>
                    <a:pt x="5320" y="6688"/>
                    <a:pt x="4195" y="5199"/>
                  </a:cubicBezTo>
                  <a:cubicBezTo>
                    <a:pt x="3010" y="3709"/>
                    <a:pt x="1672" y="3405"/>
                    <a:pt x="1672" y="3405"/>
                  </a:cubicBezTo>
                  <a:cubicBezTo>
                    <a:pt x="1672" y="3405"/>
                    <a:pt x="1064" y="2949"/>
                    <a:pt x="791" y="1825"/>
                  </a:cubicBezTo>
                  <a:cubicBezTo>
                    <a:pt x="548" y="548"/>
                    <a:pt x="183" y="1"/>
                    <a:pt x="183" y="1"/>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97;p42"/>
            <p:cNvSpPr/>
            <p:nvPr/>
          </p:nvSpPr>
          <p:spPr>
            <a:xfrm>
              <a:off x="4436730" y="2634570"/>
              <a:ext cx="238739" cy="592169"/>
            </a:xfrm>
            <a:custGeom>
              <a:avLst/>
              <a:gdLst/>
              <a:ahLst/>
              <a:cxnLst/>
              <a:rect l="l" t="t" r="r" b="b"/>
              <a:pathLst>
                <a:path w="4134" h="10254" extrusionOk="0">
                  <a:moveTo>
                    <a:pt x="1725" y="1"/>
                  </a:moveTo>
                  <a:cubicBezTo>
                    <a:pt x="1370" y="1"/>
                    <a:pt x="907" y="99"/>
                    <a:pt x="578" y="527"/>
                  </a:cubicBezTo>
                  <a:cubicBezTo>
                    <a:pt x="0" y="1317"/>
                    <a:pt x="122" y="3749"/>
                    <a:pt x="1003" y="5785"/>
                  </a:cubicBezTo>
                  <a:cubicBezTo>
                    <a:pt x="1824" y="7791"/>
                    <a:pt x="4134" y="10253"/>
                    <a:pt x="4134" y="10253"/>
                  </a:cubicBezTo>
                  <a:cubicBezTo>
                    <a:pt x="4134" y="10253"/>
                    <a:pt x="2705" y="7518"/>
                    <a:pt x="1915" y="5481"/>
                  </a:cubicBezTo>
                  <a:cubicBezTo>
                    <a:pt x="1094" y="3414"/>
                    <a:pt x="2249" y="71"/>
                    <a:pt x="2249" y="71"/>
                  </a:cubicBezTo>
                  <a:cubicBezTo>
                    <a:pt x="2249" y="71"/>
                    <a:pt x="2026" y="1"/>
                    <a:pt x="1725"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2798;p42"/>
          <p:cNvGrpSpPr/>
          <p:nvPr/>
        </p:nvGrpSpPr>
        <p:grpSpPr>
          <a:xfrm>
            <a:off x="8034391" y="4436281"/>
            <a:ext cx="661276" cy="482399"/>
            <a:chOff x="5398605" y="2701906"/>
            <a:chExt cx="967255" cy="705532"/>
          </a:xfrm>
        </p:grpSpPr>
        <p:sp>
          <p:nvSpPr>
            <p:cNvPr id="35" name="Google Shape;2799;p42"/>
            <p:cNvSpPr/>
            <p:nvPr/>
          </p:nvSpPr>
          <p:spPr>
            <a:xfrm>
              <a:off x="5398605" y="2701906"/>
              <a:ext cx="967255" cy="705532"/>
            </a:xfrm>
            <a:custGeom>
              <a:avLst/>
              <a:gdLst/>
              <a:ahLst/>
              <a:cxnLst/>
              <a:rect l="l" t="t" r="r" b="b"/>
              <a:pathLst>
                <a:path w="16749" h="12217" extrusionOk="0">
                  <a:moveTo>
                    <a:pt x="12341" y="1"/>
                  </a:moveTo>
                  <a:cubicBezTo>
                    <a:pt x="10453" y="1"/>
                    <a:pt x="8046" y="827"/>
                    <a:pt x="5776" y="2400"/>
                  </a:cubicBezTo>
                  <a:cubicBezTo>
                    <a:pt x="1946" y="5075"/>
                    <a:pt x="1" y="8905"/>
                    <a:pt x="1430" y="10972"/>
                  </a:cubicBezTo>
                  <a:cubicBezTo>
                    <a:pt x="2018" y="11811"/>
                    <a:pt x="3091" y="12216"/>
                    <a:pt x="4418" y="12216"/>
                  </a:cubicBezTo>
                  <a:cubicBezTo>
                    <a:pt x="6312" y="12216"/>
                    <a:pt x="8722" y="11390"/>
                    <a:pt x="10974" y="9817"/>
                  </a:cubicBezTo>
                  <a:cubicBezTo>
                    <a:pt x="14804" y="7142"/>
                    <a:pt x="16749" y="3312"/>
                    <a:pt x="15320" y="1245"/>
                  </a:cubicBezTo>
                  <a:cubicBezTo>
                    <a:pt x="14732" y="406"/>
                    <a:pt x="13664" y="1"/>
                    <a:pt x="12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00;p42"/>
            <p:cNvSpPr/>
            <p:nvPr/>
          </p:nvSpPr>
          <p:spPr>
            <a:xfrm>
              <a:off x="5549562" y="2794883"/>
              <a:ext cx="556537" cy="390101"/>
            </a:xfrm>
            <a:custGeom>
              <a:avLst/>
              <a:gdLst/>
              <a:ahLst/>
              <a:cxnLst/>
              <a:rect l="l" t="t" r="r" b="b"/>
              <a:pathLst>
                <a:path w="9637" h="6755" extrusionOk="0">
                  <a:moveTo>
                    <a:pt x="9636" y="0"/>
                  </a:moveTo>
                  <a:lnTo>
                    <a:pt x="7752" y="1824"/>
                  </a:lnTo>
                  <a:cubicBezTo>
                    <a:pt x="7752" y="1824"/>
                    <a:pt x="7643" y="1796"/>
                    <a:pt x="7447" y="1796"/>
                  </a:cubicBezTo>
                  <a:cubicBezTo>
                    <a:pt x="7021" y="1796"/>
                    <a:pt x="6187" y="1925"/>
                    <a:pt x="5168" y="2736"/>
                  </a:cubicBezTo>
                  <a:cubicBezTo>
                    <a:pt x="3679" y="3921"/>
                    <a:pt x="3375" y="5228"/>
                    <a:pt x="3375" y="5228"/>
                  </a:cubicBezTo>
                  <a:cubicBezTo>
                    <a:pt x="3375" y="5228"/>
                    <a:pt x="2919" y="5836"/>
                    <a:pt x="1764" y="6110"/>
                  </a:cubicBezTo>
                  <a:cubicBezTo>
                    <a:pt x="518" y="6413"/>
                    <a:pt x="1" y="6748"/>
                    <a:pt x="1" y="6748"/>
                  </a:cubicBezTo>
                  <a:cubicBezTo>
                    <a:pt x="1" y="6748"/>
                    <a:pt x="81" y="6755"/>
                    <a:pt x="230" y="6755"/>
                  </a:cubicBezTo>
                  <a:cubicBezTo>
                    <a:pt x="899" y="6755"/>
                    <a:pt x="2952" y="6612"/>
                    <a:pt x="5290" y="5046"/>
                  </a:cubicBezTo>
                  <a:cubicBezTo>
                    <a:pt x="8116" y="3161"/>
                    <a:pt x="9636" y="0"/>
                    <a:pt x="9636" y="0"/>
                  </a:cubicBezTo>
                  <a:close/>
                </a:path>
              </a:pathLst>
            </a:custGeom>
            <a:solidFill>
              <a:srgbClr val="212D35">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01;p42"/>
            <p:cNvSpPr/>
            <p:nvPr/>
          </p:nvSpPr>
          <p:spPr>
            <a:xfrm>
              <a:off x="5500417" y="3147676"/>
              <a:ext cx="605682" cy="230480"/>
            </a:xfrm>
            <a:custGeom>
              <a:avLst/>
              <a:gdLst/>
              <a:ahLst/>
              <a:cxnLst/>
              <a:rect l="l" t="t" r="r" b="b"/>
              <a:pathLst>
                <a:path w="10488" h="3991" extrusionOk="0">
                  <a:moveTo>
                    <a:pt x="10487" y="1"/>
                  </a:moveTo>
                  <a:cubicBezTo>
                    <a:pt x="10487" y="1"/>
                    <a:pt x="7752" y="1460"/>
                    <a:pt x="5715" y="2280"/>
                  </a:cubicBezTo>
                  <a:cubicBezTo>
                    <a:pt x="5159" y="2509"/>
                    <a:pt x="4510" y="2593"/>
                    <a:pt x="3858" y="2593"/>
                  </a:cubicBezTo>
                  <a:cubicBezTo>
                    <a:pt x="2090" y="2593"/>
                    <a:pt x="305" y="1976"/>
                    <a:pt x="305" y="1976"/>
                  </a:cubicBezTo>
                  <a:lnTo>
                    <a:pt x="305" y="1976"/>
                  </a:lnTo>
                  <a:cubicBezTo>
                    <a:pt x="305" y="1976"/>
                    <a:pt x="1" y="3040"/>
                    <a:pt x="822" y="3648"/>
                  </a:cubicBezTo>
                  <a:cubicBezTo>
                    <a:pt x="1134" y="3877"/>
                    <a:pt x="1704" y="3991"/>
                    <a:pt x="2403" y="3991"/>
                  </a:cubicBezTo>
                  <a:cubicBezTo>
                    <a:pt x="3470" y="3991"/>
                    <a:pt x="4838" y="3725"/>
                    <a:pt x="6050" y="3192"/>
                  </a:cubicBezTo>
                  <a:cubicBezTo>
                    <a:pt x="8025" y="2311"/>
                    <a:pt x="10487" y="1"/>
                    <a:pt x="10487" y="1"/>
                  </a:cubicBezTo>
                  <a:close/>
                </a:path>
              </a:pathLst>
            </a:custGeom>
            <a:solidFill>
              <a:srgbClr val="FFFFFF">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8258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3" name="Rectangle 2"/>
          <p:cNvSpPr/>
          <p:nvPr/>
        </p:nvSpPr>
        <p:spPr>
          <a:xfrm>
            <a:off x="395524" y="184941"/>
            <a:ext cx="8473227" cy="872034"/>
          </a:xfrm>
          <a:prstGeom prst="rect">
            <a:avLst/>
          </a:prstGeom>
          <a:solidFill>
            <a:schemeClr val="accent2">
              <a:lumMod val="40000"/>
              <a:lumOff val="60000"/>
            </a:schemeClr>
          </a:solidFill>
        </p:spPr>
        <p:txBody>
          <a:bodyPr wrap="square">
            <a:spAutoFit/>
          </a:bodyPr>
          <a:lstStyle/>
          <a:p>
            <a:pPr lvl="0" algn="just">
              <a:lnSpc>
                <a:spcPct val="150000"/>
              </a:lnSpc>
            </a:pPr>
            <a:r>
              <a:rPr lang="vi-VN" sz="1800" dirty="0"/>
              <a:t>Nếu thiếu một trong các thành phần của máu thì cơ thể sẽ gặp các bệnh lý liên quan đến máu, ảnh hưởng đến chức năng của nhiều cơ quan, thậm chí tử vong.</a:t>
            </a:r>
            <a:endParaRPr lang="en-US" sz="1800" dirty="0"/>
          </a:p>
        </p:txBody>
      </p:sp>
      <p:pic>
        <p:nvPicPr>
          <p:cNvPr id="4" name="Picture 3"/>
          <p:cNvPicPr>
            <a:picLocks noChangeAspect="1"/>
          </p:cNvPicPr>
          <p:nvPr/>
        </p:nvPicPr>
        <p:blipFill>
          <a:blip r:embed="rId3"/>
          <a:stretch>
            <a:fillRect/>
          </a:stretch>
        </p:blipFill>
        <p:spPr>
          <a:xfrm>
            <a:off x="3116835" y="3165838"/>
            <a:ext cx="2975106" cy="1853345"/>
          </a:xfrm>
          <a:prstGeom prst="rect">
            <a:avLst/>
          </a:prstGeom>
          <a:effectLst>
            <a:outerShdw blurRad="63500" sx="102000" sy="102000" algn="ctr" rotWithShape="0">
              <a:prstClr val="black">
                <a:alpha val="40000"/>
              </a:prstClr>
            </a:outerShdw>
          </a:effectLst>
        </p:spPr>
      </p:pic>
      <p:cxnSp>
        <p:nvCxnSpPr>
          <p:cNvPr id="2102" name="Google Shape;2102;p29"/>
          <p:cNvCxnSpPr>
            <a:stCxn id="2103" idx="2"/>
          </p:cNvCxnSpPr>
          <p:nvPr/>
        </p:nvCxnSpPr>
        <p:spPr>
          <a:xfrm rot="-5400000" flipH="1">
            <a:off x="1879263" y="2636931"/>
            <a:ext cx="640800" cy="1255500"/>
          </a:xfrm>
          <a:prstGeom prst="bentConnector2">
            <a:avLst/>
          </a:prstGeom>
          <a:noFill/>
          <a:ln w="19050" cap="rnd" cmpd="sng">
            <a:solidFill>
              <a:srgbClr val="005655"/>
            </a:solidFill>
            <a:prstDash val="solid"/>
            <a:round/>
            <a:headEnd type="none" w="med" len="med"/>
            <a:tailEnd type="oval" w="med" len="med"/>
          </a:ln>
        </p:spPr>
      </p:cxnSp>
      <p:cxnSp>
        <p:nvCxnSpPr>
          <p:cNvPr id="2104" name="Google Shape;2104;p29"/>
          <p:cNvCxnSpPr>
            <a:stCxn id="2105" idx="2"/>
          </p:cNvCxnSpPr>
          <p:nvPr/>
        </p:nvCxnSpPr>
        <p:spPr>
          <a:xfrm rot="-5400000" flipH="1">
            <a:off x="4411038" y="3109881"/>
            <a:ext cx="386700" cy="55500"/>
          </a:xfrm>
          <a:prstGeom prst="bentConnector3">
            <a:avLst>
              <a:gd name="adj1" fmla="val 50000"/>
            </a:avLst>
          </a:prstGeom>
          <a:noFill/>
          <a:ln w="19050" cap="rnd" cmpd="sng">
            <a:solidFill>
              <a:srgbClr val="005655"/>
            </a:solidFill>
            <a:prstDash val="solid"/>
            <a:round/>
            <a:headEnd type="none" w="med" len="med"/>
            <a:tailEnd type="oval" w="med" len="med"/>
          </a:ln>
        </p:spPr>
      </p:cxnSp>
      <p:cxnSp>
        <p:nvCxnSpPr>
          <p:cNvPr id="2106" name="Google Shape;2106;p29"/>
          <p:cNvCxnSpPr>
            <a:stCxn id="2107" idx="2"/>
          </p:cNvCxnSpPr>
          <p:nvPr/>
        </p:nvCxnSpPr>
        <p:spPr>
          <a:xfrm rot="5400000">
            <a:off x="6367863" y="2338281"/>
            <a:ext cx="607500" cy="1819500"/>
          </a:xfrm>
          <a:prstGeom prst="bentConnector2">
            <a:avLst/>
          </a:prstGeom>
          <a:noFill/>
          <a:ln w="19050" cap="rnd" cmpd="sng">
            <a:solidFill>
              <a:srgbClr val="005655"/>
            </a:solidFill>
            <a:prstDash val="solid"/>
            <a:round/>
            <a:headEnd type="none" w="med" len="med"/>
            <a:tailEnd type="oval" w="med" len="med"/>
          </a:ln>
        </p:spPr>
      </p:cxnSp>
      <p:sp>
        <p:nvSpPr>
          <p:cNvPr id="2103" name="Google Shape;2103;p29"/>
          <p:cNvSpPr txBox="1"/>
          <p:nvPr/>
        </p:nvSpPr>
        <p:spPr>
          <a:xfrm>
            <a:off x="459513" y="2506581"/>
            <a:ext cx="2224800" cy="437700"/>
          </a:xfrm>
          <a:prstGeom prst="rect">
            <a:avLst/>
          </a:prstGeom>
          <a:solidFill>
            <a:srgbClr val="005655"/>
          </a:solidFill>
          <a:ln>
            <a:solidFill>
              <a:srgbClr val="005655"/>
            </a:solidFill>
          </a:ln>
        </p:spPr>
        <p:txBody>
          <a:bodyPr spcFirstLastPara="1" wrap="square" lIns="91425" tIns="91425" rIns="91425" bIns="91425" anchor="t" anchorCtr="0">
            <a:noAutofit/>
          </a:bodyPr>
          <a:lstStyle/>
          <a:p>
            <a:pPr algn="ctr">
              <a:spcAft>
                <a:spcPts val="1600"/>
              </a:spcAft>
            </a:pPr>
            <a:r>
              <a:rPr lang="vi-VN" sz="1800" b="1" dirty="0">
                <a:solidFill>
                  <a:srgbClr val="FFFFFF"/>
                </a:solidFill>
                <a:latin typeface="+mn-lt"/>
                <a:ea typeface="Fira Sans Condensed"/>
                <a:cs typeface="Fira Sans Condensed"/>
                <a:sym typeface="Fira Sans Condensed"/>
              </a:rPr>
              <a:t>Thiếu tiểu cầu</a:t>
            </a:r>
            <a:endParaRPr sz="1800" b="1" dirty="0">
              <a:solidFill>
                <a:srgbClr val="FFFFFF"/>
              </a:solidFill>
              <a:latin typeface="+mn-lt"/>
              <a:ea typeface="Fira Sans Condensed"/>
              <a:cs typeface="Fira Sans Condensed"/>
              <a:sym typeface="Fira Sans Condensed"/>
            </a:endParaRPr>
          </a:p>
        </p:txBody>
      </p:sp>
      <p:sp>
        <p:nvSpPr>
          <p:cNvPr id="2105" name="Google Shape;2105;p29"/>
          <p:cNvSpPr txBox="1"/>
          <p:nvPr/>
        </p:nvSpPr>
        <p:spPr>
          <a:xfrm>
            <a:off x="3464238" y="2506581"/>
            <a:ext cx="2224800" cy="437700"/>
          </a:xfrm>
          <a:prstGeom prst="rect">
            <a:avLst/>
          </a:prstGeom>
          <a:solidFill>
            <a:srgbClr val="005655"/>
          </a:solidFill>
          <a:ln>
            <a:solidFill>
              <a:srgbClr val="005655"/>
            </a:solidFill>
          </a:ln>
        </p:spPr>
        <p:txBody>
          <a:bodyPr spcFirstLastPara="1" wrap="square" lIns="91425" tIns="91425" rIns="91425" bIns="91425" anchor="t" anchorCtr="0">
            <a:noAutofit/>
          </a:bodyPr>
          <a:lstStyle/>
          <a:p>
            <a:pPr algn="ctr">
              <a:spcAft>
                <a:spcPts val="1600"/>
              </a:spcAft>
            </a:pPr>
            <a:r>
              <a:rPr lang="vi-VN" sz="1800" b="1" dirty="0">
                <a:solidFill>
                  <a:srgbClr val="FFFFFF"/>
                </a:solidFill>
                <a:latin typeface="+mn-lt"/>
                <a:ea typeface="Fira Sans Condensed"/>
                <a:cs typeface="Fira Sans Condensed"/>
                <a:sym typeface="Fira Sans Condensed"/>
              </a:rPr>
              <a:t>Thiếu hồng cầu</a:t>
            </a:r>
            <a:endParaRPr sz="1800" b="1" dirty="0">
              <a:solidFill>
                <a:srgbClr val="FFFFFF"/>
              </a:solidFill>
              <a:latin typeface="+mn-lt"/>
              <a:ea typeface="Fira Sans Condensed"/>
              <a:cs typeface="Fira Sans Condensed"/>
              <a:sym typeface="Fira Sans Condensed"/>
            </a:endParaRPr>
          </a:p>
        </p:txBody>
      </p:sp>
      <p:sp>
        <p:nvSpPr>
          <p:cNvPr id="2107" name="Google Shape;2107;p29"/>
          <p:cNvSpPr txBox="1"/>
          <p:nvPr/>
        </p:nvSpPr>
        <p:spPr>
          <a:xfrm>
            <a:off x="6468963" y="2506581"/>
            <a:ext cx="2224800" cy="437700"/>
          </a:xfrm>
          <a:prstGeom prst="rect">
            <a:avLst/>
          </a:prstGeom>
          <a:solidFill>
            <a:srgbClr val="005655"/>
          </a:solidFill>
          <a:ln>
            <a:solidFill>
              <a:srgbClr val="005655"/>
            </a:solidFill>
          </a:ln>
        </p:spPr>
        <p:txBody>
          <a:bodyPr spcFirstLastPara="1" wrap="square" lIns="91425" tIns="91425" rIns="91425" bIns="91425" anchor="t" anchorCtr="0">
            <a:noAutofit/>
          </a:bodyPr>
          <a:lstStyle/>
          <a:p>
            <a:pPr algn="ctr">
              <a:spcAft>
                <a:spcPts val="1600"/>
              </a:spcAft>
            </a:pPr>
            <a:r>
              <a:rPr lang="vi-VN" sz="1800" b="1" dirty="0">
                <a:solidFill>
                  <a:srgbClr val="FFFFFF"/>
                </a:solidFill>
                <a:latin typeface="+mn-lt"/>
                <a:ea typeface="Fira Sans Condensed"/>
                <a:cs typeface="Fira Sans Condensed"/>
                <a:sym typeface="Fira Sans Condensed"/>
              </a:rPr>
              <a:t>Thiếu bạch cầu</a:t>
            </a:r>
            <a:endParaRPr sz="1800" b="1" dirty="0">
              <a:solidFill>
                <a:srgbClr val="FFFFFF"/>
              </a:solidFill>
              <a:latin typeface="+mn-lt"/>
              <a:ea typeface="Fira Sans Condensed"/>
              <a:cs typeface="Fira Sans Condensed"/>
              <a:sym typeface="Fira Sans Condensed"/>
            </a:endParaRPr>
          </a:p>
        </p:txBody>
      </p:sp>
      <p:sp>
        <p:nvSpPr>
          <p:cNvPr id="5" name="Rectangle 4"/>
          <p:cNvSpPr/>
          <p:nvPr/>
        </p:nvSpPr>
        <p:spPr>
          <a:xfrm>
            <a:off x="336892" y="1167753"/>
            <a:ext cx="2490521" cy="1338828"/>
          </a:xfrm>
          <a:prstGeom prst="rect">
            <a:avLst/>
          </a:prstGeom>
        </p:spPr>
        <p:txBody>
          <a:bodyPr wrap="square">
            <a:spAutoFit/>
          </a:bodyPr>
          <a:lstStyle/>
          <a:p>
            <a:pPr algn="just">
              <a:lnSpc>
                <a:spcPct val="150000"/>
              </a:lnSpc>
            </a:pPr>
            <a:r>
              <a:rPr lang="vi-VN" sz="1800" dirty="0" err="1"/>
              <a:t>G</a:t>
            </a:r>
            <a:r>
              <a:rPr lang="en-US" sz="1800" dirty="0" err="1"/>
              <a:t>ây</a:t>
            </a:r>
            <a:r>
              <a:rPr lang="en-US" sz="1800" dirty="0"/>
              <a:t> </a:t>
            </a:r>
            <a:r>
              <a:rPr lang="en-US" sz="1800" dirty="0" err="1"/>
              <a:t>xuất</a:t>
            </a:r>
            <a:r>
              <a:rPr lang="en-US" sz="1800" dirty="0"/>
              <a:t> </a:t>
            </a:r>
            <a:r>
              <a:rPr lang="en-US" sz="1800" dirty="0" err="1"/>
              <a:t>huyết</a:t>
            </a:r>
            <a:r>
              <a:rPr lang="en-US" sz="1800" dirty="0"/>
              <a:t>, </a:t>
            </a:r>
            <a:r>
              <a:rPr lang="vi-VN" sz="1800" dirty="0"/>
              <a:t>giảm </a:t>
            </a:r>
            <a:r>
              <a:rPr lang="en-US" sz="1800" dirty="0" err="1"/>
              <a:t>khả</a:t>
            </a:r>
            <a:r>
              <a:rPr lang="en-US" sz="1800" dirty="0"/>
              <a:t> </a:t>
            </a:r>
            <a:r>
              <a:rPr lang="en-US" sz="1800" dirty="0" err="1"/>
              <a:t>năng</a:t>
            </a:r>
            <a:r>
              <a:rPr lang="en-US" sz="1800" dirty="0"/>
              <a:t> </a:t>
            </a:r>
            <a:r>
              <a:rPr lang="en-US" sz="1800" dirty="0" err="1"/>
              <a:t>đông</a:t>
            </a:r>
            <a:r>
              <a:rPr lang="en-US" sz="1800" dirty="0"/>
              <a:t> </a:t>
            </a:r>
            <a:r>
              <a:rPr lang="en-US" sz="1800" dirty="0" err="1"/>
              <a:t>máu</a:t>
            </a:r>
            <a:r>
              <a:rPr lang="en-US" sz="1800" dirty="0"/>
              <a:t> </a:t>
            </a:r>
            <a:r>
              <a:rPr lang="en-US" sz="1800" dirty="0" err="1"/>
              <a:t>và</a:t>
            </a:r>
            <a:r>
              <a:rPr lang="en-US" sz="1800" dirty="0"/>
              <a:t> </a:t>
            </a:r>
            <a:r>
              <a:rPr lang="en-US" sz="1800" dirty="0" err="1"/>
              <a:t>chống</a:t>
            </a:r>
            <a:r>
              <a:rPr lang="en-US" sz="1800" dirty="0"/>
              <a:t> </a:t>
            </a:r>
            <a:r>
              <a:rPr lang="en-US" sz="1800" dirty="0" err="1"/>
              <a:t>nhiễm</a:t>
            </a:r>
            <a:r>
              <a:rPr lang="en-US" sz="1800" dirty="0"/>
              <a:t> </a:t>
            </a:r>
            <a:r>
              <a:rPr lang="en-US" sz="1800" dirty="0" err="1"/>
              <a:t>trùng</a:t>
            </a:r>
            <a:r>
              <a:rPr lang="vi-VN" sz="1800" dirty="0"/>
              <a:t>.</a:t>
            </a:r>
            <a:endParaRPr lang="en-US" sz="1800" dirty="0"/>
          </a:p>
        </p:txBody>
      </p:sp>
      <p:sp>
        <p:nvSpPr>
          <p:cNvPr id="6" name="Rectangle 5"/>
          <p:cNvSpPr/>
          <p:nvPr/>
        </p:nvSpPr>
        <p:spPr>
          <a:xfrm>
            <a:off x="3214798" y="1146891"/>
            <a:ext cx="2834680" cy="1338828"/>
          </a:xfrm>
          <a:prstGeom prst="rect">
            <a:avLst/>
          </a:prstGeom>
        </p:spPr>
        <p:txBody>
          <a:bodyPr wrap="square">
            <a:spAutoFit/>
          </a:bodyPr>
          <a:lstStyle/>
          <a:p>
            <a:pPr algn="just">
              <a:lnSpc>
                <a:spcPct val="150000"/>
              </a:lnSpc>
            </a:pPr>
            <a:r>
              <a:rPr lang="vi-VN" sz="1800" dirty="0"/>
              <a:t>Gây bệnh thiếu máu, hoặc các triệu chứng như khó thở, chóng mặt,...</a:t>
            </a:r>
            <a:endParaRPr lang="en-US" sz="1800" dirty="0"/>
          </a:p>
        </p:txBody>
      </p:sp>
      <p:sp>
        <p:nvSpPr>
          <p:cNvPr id="7" name="Rectangle 6"/>
          <p:cNvSpPr/>
          <p:nvPr/>
        </p:nvSpPr>
        <p:spPr>
          <a:xfrm>
            <a:off x="6436862" y="1167753"/>
            <a:ext cx="2347541" cy="1338828"/>
          </a:xfrm>
          <a:prstGeom prst="rect">
            <a:avLst/>
          </a:prstGeom>
        </p:spPr>
        <p:txBody>
          <a:bodyPr wrap="square">
            <a:spAutoFit/>
          </a:bodyPr>
          <a:lstStyle/>
          <a:p>
            <a:pPr algn="just">
              <a:lnSpc>
                <a:spcPct val="150000"/>
              </a:lnSpc>
            </a:pPr>
            <a:r>
              <a:rPr lang="vi-VN" sz="1800" dirty="0"/>
              <a:t>Khiến sức đề kháng của cơ thể yếu hơn, dễ nhiễm trùng.</a:t>
            </a:r>
            <a:endParaRPr lang="en-US" sz="1800" dirty="0"/>
          </a:p>
        </p:txBody>
      </p:sp>
    </p:spTree>
    <p:extLst>
      <p:ext uri="{BB962C8B-B14F-4D97-AF65-F5344CB8AC3E}">
        <p14:creationId xmlns:p14="http://schemas.microsoft.com/office/powerpoint/2010/main" val="266333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102"/>
                                        </p:tgtEl>
                                        <p:attrNameLst>
                                          <p:attrName>style.visibility</p:attrName>
                                        </p:attrNameLst>
                                      </p:cBhvr>
                                      <p:to>
                                        <p:strVal val="visible"/>
                                      </p:to>
                                    </p:set>
                                    <p:animEffect transition="in" filter="wipe(down)">
                                      <p:cBhvr>
                                        <p:cTn id="16" dur="500"/>
                                        <p:tgtEl>
                                          <p:spTgt spid="210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103"/>
                                        </p:tgtEl>
                                        <p:attrNameLst>
                                          <p:attrName>style.visibility</p:attrName>
                                        </p:attrNameLst>
                                      </p:cBhvr>
                                      <p:to>
                                        <p:strVal val="visible"/>
                                      </p:to>
                                    </p:set>
                                    <p:animEffect transition="in" filter="fade">
                                      <p:cBhvr>
                                        <p:cTn id="20" dur="500"/>
                                        <p:tgtEl>
                                          <p:spTgt spid="210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04"/>
                                        </p:tgtEl>
                                        <p:attrNameLst>
                                          <p:attrName>style.visibility</p:attrName>
                                        </p:attrNameLst>
                                      </p:cBhvr>
                                      <p:to>
                                        <p:strVal val="visible"/>
                                      </p:to>
                                    </p:set>
                                    <p:animEffect transition="in" filter="wipe(down)">
                                      <p:cBhvr>
                                        <p:cTn id="28" dur="500"/>
                                        <p:tgtEl>
                                          <p:spTgt spid="210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105"/>
                                        </p:tgtEl>
                                        <p:attrNameLst>
                                          <p:attrName>style.visibility</p:attrName>
                                        </p:attrNameLst>
                                      </p:cBhvr>
                                      <p:to>
                                        <p:strVal val="visible"/>
                                      </p:to>
                                    </p:set>
                                    <p:animEffect transition="in" filter="fade">
                                      <p:cBhvr>
                                        <p:cTn id="32" dur="500"/>
                                        <p:tgtEl>
                                          <p:spTgt spid="210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06"/>
                                        </p:tgtEl>
                                        <p:attrNameLst>
                                          <p:attrName>style.visibility</p:attrName>
                                        </p:attrNameLst>
                                      </p:cBhvr>
                                      <p:to>
                                        <p:strVal val="visible"/>
                                      </p:to>
                                    </p:set>
                                    <p:animEffect transition="in" filter="wipe(down)">
                                      <p:cBhvr>
                                        <p:cTn id="40" dur="500"/>
                                        <p:tgtEl>
                                          <p:spTgt spid="2106"/>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107"/>
                                        </p:tgtEl>
                                        <p:attrNameLst>
                                          <p:attrName>style.visibility</p:attrName>
                                        </p:attrNameLst>
                                      </p:cBhvr>
                                      <p:to>
                                        <p:strVal val="visible"/>
                                      </p:to>
                                    </p:set>
                                    <p:animEffect transition="in" filter="fade">
                                      <p:cBhvr>
                                        <p:cTn id="44" dur="500"/>
                                        <p:tgtEl>
                                          <p:spTgt spid="210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03" grpId="0" animBg="1"/>
      <p:bldP spid="2105" grpId="0" animBg="1"/>
      <p:bldP spid="2107" grpId="0" animBg="1"/>
      <p:bldP spid="5" grpId="0"/>
      <p:bldP spid="6" grpId="0"/>
      <p:bldP spid="7" grpId="0"/>
    </p:bldLst>
  </p:timing>
</p:sld>
</file>

<file path=ppt/theme/theme1.xml><?xml version="1.0" encoding="utf-8"?>
<a:theme xmlns:a="http://schemas.openxmlformats.org/drawingml/2006/main" name="Blood Vessel Types for Medical Students by Slidesgo">
  <a:themeElements>
    <a:clrScheme name="Simple Light">
      <a:dk1>
        <a:srgbClr val="212D35"/>
      </a:dk1>
      <a:lt1>
        <a:srgbClr val="EFF7FF"/>
      </a:lt1>
      <a:dk2>
        <a:srgbClr val="90CCFF"/>
      </a:dk2>
      <a:lt2>
        <a:srgbClr val="4469FE"/>
      </a:lt2>
      <a:accent1>
        <a:srgbClr val="DB0404"/>
      </a:accent1>
      <a:accent2>
        <a:srgbClr val="FFBE1E"/>
      </a:accent2>
      <a:accent3>
        <a:srgbClr val="FEDFD8"/>
      </a:accent3>
      <a:accent4>
        <a:srgbClr val="FFFFFF"/>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ood Donation Infographics by Slidesgo">
  <a:themeElements>
    <a:clrScheme name="Simple Light">
      <a:dk1>
        <a:srgbClr val="000000"/>
      </a:dk1>
      <a:lt1>
        <a:srgbClr val="FFFFFF"/>
      </a:lt1>
      <a:dk2>
        <a:srgbClr val="002223"/>
      </a:dk2>
      <a:lt2>
        <a:srgbClr val="005655"/>
      </a:lt2>
      <a:accent1>
        <a:srgbClr val="FFEAC2"/>
      </a:accent1>
      <a:accent2>
        <a:srgbClr val="EA160C"/>
      </a:accent2>
      <a:accent3>
        <a:srgbClr val="CC1100"/>
      </a:accent3>
      <a:accent4>
        <a:srgbClr val="8A0101"/>
      </a:accent4>
      <a:accent5>
        <a:srgbClr val="4A0001"/>
      </a:accent5>
      <a:accent6>
        <a:srgbClr val="2C00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699</TotalTime>
  <Words>1376</Words>
  <Application>Microsoft Office PowerPoint</Application>
  <PresentationFormat>On-screen Show (16:9)</PresentationFormat>
  <Paragraphs>152</Paragraphs>
  <Slides>33</Slides>
  <Notes>21</Notes>
  <HiddenSlides>0</HiddenSlides>
  <MMClips>7</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Darker Grotesque SemiBold</vt:lpstr>
      <vt:lpstr>Lilita One</vt:lpstr>
      <vt:lpstr>Roboto</vt:lpstr>
      <vt:lpstr>Bebas Neue</vt:lpstr>
      <vt:lpstr>Fira Sans Condensed</vt:lpstr>
      <vt:lpstr>Wingdings</vt:lpstr>
      <vt:lpstr>Arial</vt:lpstr>
      <vt:lpstr>Fira Sans Condensed SemiBold</vt:lpstr>
      <vt:lpstr>Cambria Math</vt:lpstr>
      <vt:lpstr>Alatsi</vt:lpstr>
      <vt:lpstr>Red Hat Text</vt:lpstr>
      <vt:lpstr>Blood Vessel Types for Medical Students by Slidesgo</vt:lpstr>
      <vt:lpstr>Blood Donation Infographics by Slidesgo</vt:lpstr>
      <vt:lpstr>NHIỆT LIỆT CHÀO MỪNG  CẢ LỚP ĐẾN VỚI BÀI HỌC MỚI!</vt:lpstr>
      <vt:lpstr>KHỞI ĐỘNG</vt:lpstr>
      <vt:lpstr>BÀI 33:  MÁU VÀ HỆ TUẦN HOÀN CỦA CƠ THỂ NGƯỜI (Tiết 1)</vt:lpstr>
      <vt:lpstr>NỘI DUNG BÀI HỌC</vt:lpstr>
      <vt:lpstr>MÁU</vt:lpstr>
      <vt:lpstr>1. Các thành phần của máu</vt:lpstr>
      <vt:lpstr>PowerPoint Presentation</vt:lpstr>
      <vt:lpstr>PowerPoint Presentation</vt:lpstr>
      <vt:lpstr>PowerPoint Presentation</vt:lpstr>
      <vt:lpstr>PowerPoint Presentation</vt:lpstr>
      <vt:lpstr>2. Miễn dịch và vaccine</vt:lpstr>
      <vt:lpstr>PowerPoint Presentation</vt:lpstr>
      <vt:lpstr>PowerPoint Presentation</vt:lpstr>
      <vt:lpstr>PowerPoint Presentation</vt:lpstr>
      <vt:lpstr>PowerPoint Presentation</vt:lpstr>
      <vt:lpstr>b) Vaccine</vt:lpstr>
      <vt:lpstr>PowerPoint Presentation</vt:lpstr>
      <vt:lpstr>PowerPoint Presentation</vt:lpstr>
      <vt:lpstr>3. Nhóm máu và truyền máu</vt:lpstr>
      <vt:lpstr>3. Nhóm máu và truyền máu</vt:lpstr>
      <vt:lpstr>PowerPoint Presentation</vt:lpstr>
      <vt:lpstr>PowerPoint Presentation</vt:lpstr>
      <vt:lpstr>PowerPoint Presentation</vt:lpstr>
      <vt:lpstr>PowerPoint Presentation</vt:lpstr>
      <vt:lpstr>Khi truyền máu, cần lựa chọn nhóm máu truyền phù hợp theo nguyên tắc truyền máu.</vt:lpstr>
      <vt:lpstr>LUYỆN TẬP</vt:lpstr>
      <vt:lpstr>LUYỆN TẬP</vt:lpstr>
      <vt:lpstr>LUYỆN TẬP</vt:lpstr>
      <vt:lpstr>VẬN DỤNG</vt:lpstr>
      <vt:lpstr>VẬN DỤNG</vt:lpstr>
      <vt:lpstr>VẬN DỤNG</vt:lpstr>
      <vt:lpstr>HƯỚNG DẪN VỀ NHÀ</vt:lpstr>
      <vt:lpstr>CẢM ƠN SỰ CHÚ Ý  LẮNG NGHE CỦA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CẢ LỚP ĐẾN VỚI BÀI HỌC MỚI!</dc:title>
  <dc:creator>Xinh Đẹp Dịu Hiền Huế Thị</dc:creator>
  <cp:lastModifiedBy>nguyễn hương</cp:lastModifiedBy>
  <cp:revision>49</cp:revision>
  <dcterms:modified xsi:type="dcterms:W3CDTF">2025-11-07T09:41:02Z</dcterms:modified>
</cp:coreProperties>
</file>