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4" r:id="rId2"/>
    <p:sldId id="275" r:id="rId3"/>
    <p:sldId id="276" r:id="rId4"/>
    <p:sldId id="277" r:id="rId5"/>
    <p:sldId id="278" r:id="rId6"/>
    <p:sldId id="279" r:id="rId7"/>
    <p:sldId id="280" r:id="rId8"/>
    <p:sldId id="281" r:id="rId9"/>
    <p:sldId id="258" r:id="rId10"/>
    <p:sldId id="259" r:id="rId11"/>
    <p:sldId id="260" r:id="rId12"/>
    <p:sldId id="261" r:id="rId13"/>
    <p:sldId id="262" r:id="rId14"/>
    <p:sldId id="263" r:id="rId15"/>
    <p:sldId id="264" r:id="rId16"/>
    <p:sldId id="265" r:id="rId17"/>
    <p:sldId id="266" r:id="rId18"/>
    <p:sldId id="267" r:id="rId19"/>
    <p:sldId id="268" r:id="rId20"/>
    <p:sldId id="282" r:id="rId21"/>
    <p:sldId id="288" r:id="rId22"/>
    <p:sldId id="287" r:id="rId23"/>
    <p:sldId id="289" r:id="rId24"/>
    <p:sldId id="283" r:id="rId25"/>
    <p:sldId id="284" r:id="rId26"/>
    <p:sldId id="285" r:id="rId27"/>
    <p:sldId id="286" r:id="rId28"/>
    <p:sldId id="2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hương" userId="4451ae6405f999dd" providerId="LiveId" clId="{0E5A196F-EF63-455C-A6CA-643A59349331}"/>
    <pc:docChg chg="custSel modSld">
      <pc:chgData name="nguyễn hương" userId="4451ae6405f999dd" providerId="LiveId" clId="{0E5A196F-EF63-455C-A6CA-643A59349331}" dt="2025-10-01T16:17:28.581" v="0" actId="478"/>
      <pc:docMkLst>
        <pc:docMk/>
      </pc:docMkLst>
      <pc:sldChg chg="delSp mod delAnim">
        <pc:chgData name="nguyễn hương" userId="4451ae6405f999dd" providerId="LiveId" clId="{0E5A196F-EF63-455C-A6CA-643A59349331}" dt="2025-10-01T16:17:28.581" v="0" actId="478"/>
        <pc:sldMkLst>
          <pc:docMk/>
          <pc:sldMk cId="1638257176" sldId="280"/>
        </pc:sldMkLst>
        <pc:picChg chg="del">
          <ac:chgData name="nguyễn hương" userId="4451ae6405f999dd" providerId="LiveId" clId="{0E5A196F-EF63-455C-A6CA-643A59349331}" dt="2025-10-01T16:17:28.581" v="0" actId="478"/>
          <ac:picMkLst>
            <pc:docMk/>
            <pc:sldMk cId="1638257176" sldId="280"/>
            <ac:picMk id="7" creationId="{92B05002-6801-F6C8-0770-3A89AFDF55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49CE8-96AB-4710-9270-3FB897773AD0}"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05FAF7-79AD-4B4E-8941-D41EC386544C}" type="slidenum">
              <a:rPr lang="en-US" smtClean="0"/>
              <a:t>‹#›</a:t>
            </a:fld>
            <a:endParaRPr lang="en-US"/>
          </a:p>
        </p:txBody>
      </p:sp>
    </p:spTree>
    <p:extLst>
      <p:ext uri="{BB962C8B-B14F-4D97-AF65-F5344CB8AC3E}">
        <p14:creationId xmlns:p14="http://schemas.microsoft.com/office/powerpoint/2010/main" val="3453739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33F6BE-68CB-4398-BC75-9FF21FD5067C}" type="slidenum">
              <a:rPr lang="en-US" smtClean="0"/>
              <a:t>1</a:t>
            </a:fld>
            <a:endParaRPr lang="en-US"/>
          </a:p>
        </p:txBody>
      </p:sp>
    </p:spTree>
    <p:extLst>
      <p:ext uri="{BB962C8B-B14F-4D97-AF65-F5344CB8AC3E}">
        <p14:creationId xmlns:p14="http://schemas.microsoft.com/office/powerpoint/2010/main" val="1018855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AA446-12D7-DF7B-6B1D-2F492AC77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79659-776A-68F2-B5D1-13DF4C747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32672D-5B4E-F7B3-7BC7-F049CA166A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D65797-FE24-B4FB-16D9-AB584ED92E58}"/>
              </a:ext>
            </a:extLst>
          </p:cNvPr>
          <p:cNvSpPr>
            <a:spLocks noGrp="1"/>
          </p:cNvSpPr>
          <p:nvPr>
            <p:ph type="sldNum" sz="quarter" idx="5"/>
          </p:nvPr>
        </p:nvSpPr>
        <p:spPr/>
        <p:txBody>
          <a:bodyPr/>
          <a:lstStyle/>
          <a:p>
            <a:fld id="{9233F6BE-68CB-4398-BC75-9FF21FD5067C}" type="slidenum">
              <a:rPr lang="en-US" smtClean="0"/>
              <a:t>27</a:t>
            </a:fld>
            <a:endParaRPr lang="en-US"/>
          </a:p>
        </p:txBody>
      </p:sp>
    </p:spTree>
    <p:extLst>
      <p:ext uri="{BB962C8B-B14F-4D97-AF65-F5344CB8AC3E}">
        <p14:creationId xmlns:p14="http://schemas.microsoft.com/office/powerpoint/2010/main" val="274072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33F6BE-68CB-4398-BC75-9FF21FD5067C}" type="slidenum">
              <a:rPr lang="en-US" smtClean="0"/>
              <a:t>8</a:t>
            </a:fld>
            <a:endParaRPr lang="en-US"/>
          </a:p>
        </p:txBody>
      </p:sp>
    </p:spTree>
    <p:extLst>
      <p:ext uri="{BB962C8B-B14F-4D97-AF65-F5344CB8AC3E}">
        <p14:creationId xmlns:p14="http://schemas.microsoft.com/office/powerpoint/2010/main" val="3104346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33F6BE-68CB-4398-BC75-9FF21FD5067C}" type="slidenum">
              <a:rPr lang="en-US" smtClean="0"/>
              <a:t>20</a:t>
            </a:fld>
            <a:endParaRPr lang="en-US"/>
          </a:p>
        </p:txBody>
      </p:sp>
    </p:spTree>
    <p:extLst>
      <p:ext uri="{BB962C8B-B14F-4D97-AF65-F5344CB8AC3E}">
        <p14:creationId xmlns:p14="http://schemas.microsoft.com/office/powerpoint/2010/main" val="679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08841-3A18-B275-428F-2F744E426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B12254-FAEF-A1C2-B938-58AD0F186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AEAB0-8541-053D-6E67-7E7A70BC82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B13AFC-346C-5FC3-93DB-DA6E73798967}"/>
              </a:ext>
            </a:extLst>
          </p:cNvPr>
          <p:cNvSpPr>
            <a:spLocks noGrp="1"/>
          </p:cNvSpPr>
          <p:nvPr>
            <p:ph type="sldNum" sz="quarter" idx="5"/>
          </p:nvPr>
        </p:nvSpPr>
        <p:spPr/>
        <p:txBody>
          <a:bodyPr/>
          <a:lstStyle/>
          <a:p>
            <a:fld id="{9233F6BE-68CB-4398-BC75-9FF21FD5067C}" type="slidenum">
              <a:rPr lang="en-US" smtClean="0"/>
              <a:t>21</a:t>
            </a:fld>
            <a:endParaRPr lang="en-US"/>
          </a:p>
        </p:txBody>
      </p:sp>
    </p:spTree>
    <p:extLst>
      <p:ext uri="{BB962C8B-B14F-4D97-AF65-F5344CB8AC3E}">
        <p14:creationId xmlns:p14="http://schemas.microsoft.com/office/powerpoint/2010/main" val="1257623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B804-2942-5C64-A2B5-3F1898542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09A02-5517-006F-6895-7E4B64ADDA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FD4B6-3A09-5060-58AF-CBE4215C4E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55218B-FC18-A94A-937D-0524D1967C0B}"/>
              </a:ext>
            </a:extLst>
          </p:cNvPr>
          <p:cNvSpPr>
            <a:spLocks noGrp="1"/>
          </p:cNvSpPr>
          <p:nvPr>
            <p:ph type="sldNum" sz="quarter" idx="5"/>
          </p:nvPr>
        </p:nvSpPr>
        <p:spPr/>
        <p:txBody>
          <a:bodyPr/>
          <a:lstStyle/>
          <a:p>
            <a:fld id="{9233F6BE-68CB-4398-BC75-9FF21FD5067C}" type="slidenum">
              <a:rPr lang="en-US" smtClean="0"/>
              <a:t>22</a:t>
            </a:fld>
            <a:endParaRPr lang="en-US"/>
          </a:p>
        </p:txBody>
      </p:sp>
    </p:spTree>
    <p:extLst>
      <p:ext uri="{BB962C8B-B14F-4D97-AF65-F5344CB8AC3E}">
        <p14:creationId xmlns:p14="http://schemas.microsoft.com/office/powerpoint/2010/main" val="329120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4C18D-368F-2FEE-E556-8763EF48E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4095C-B9F8-0417-76C1-A0D69DBE6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FF3F0-82ED-6984-8D59-35141FB0C9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EDAAC7-7A2D-DD07-242D-E04253702630}"/>
              </a:ext>
            </a:extLst>
          </p:cNvPr>
          <p:cNvSpPr>
            <a:spLocks noGrp="1"/>
          </p:cNvSpPr>
          <p:nvPr>
            <p:ph type="sldNum" sz="quarter" idx="5"/>
          </p:nvPr>
        </p:nvSpPr>
        <p:spPr/>
        <p:txBody>
          <a:bodyPr/>
          <a:lstStyle/>
          <a:p>
            <a:fld id="{9233F6BE-68CB-4398-BC75-9FF21FD5067C}" type="slidenum">
              <a:rPr lang="en-US" smtClean="0"/>
              <a:t>23</a:t>
            </a:fld>
            <a:endParaRPr lang="en-US"/>
          </a:p>
        </p:txBody>
      </p:sp>
    </p:spTree>
    <p:extLst>
      <p:ext uri="{BB962C8B-B14F-4D97-AF65-F5344CB8AC3E}">
        <p14:creationId xmlns:p14="http://schemas.microsoft.com/office/powerpoint/2010/main" val="215813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75B0B-DB59-91E6-2732-741D67FA6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19CA8-7F2F-481F-E3EE-35F487034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35D6E-5631-091B-48AA-9C2E8230A8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DFFCDD-56D6-6F4B-7B32-E94943EBCE17}"/>
              </a:ext>
            </a:extLst>
          </p:cNvPr>
          <p:cNvSpPr>
            <a:spLocks noGrp="1"/>
          </p:cNvSpPr>
          <p:nvPr>
            <p:ph type="sldNum" sz="quarter" idx="5"/>
          </p:nvPr>
        </p:nvSpPr>
        <p:spPr/>
        <p:txBody>
          <a:bodyPr/>
          <a:lstStyle/>
          <a:p>
            <a:fld id="{9233F6BE-68CB-4398-BC75-9FF21FD5067C}" type="slidenum">
              <a:rPr lang="en-US" smtClean="0"/>
              <a:t>24</a:t>
            </a:fld>
            <a:endParaRPr lang="en-US"/>
          </a:p>
        </p:txBody>
      </p:sp>
    </p:spTree>
    <p:extLst>
      <p:ext uri="{BB962C8B-B14F-4D97-AF65-F5344CB8AC3E}">
        <p14:creationId xmlns:p14="http://schemas.microsoft.com/office/powerpoint/2010/main" val="405735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D8434-8861-264D-5D9B-4209266F8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75714-BE49-7645-E898-A49366C949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E8C45-B9C9-A54D-5367-8F8C93B80D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830CDB-BA9C-0A0A-1685-C7114D79AE89}"/>
              </a:ext>
            </a:extLst>
          </p:cNvPr>
          <p:cNvSpPr>
            <a:spLocks noGrp="1"/>
          </p:cNvSpPr>
          <p:nvPr>
            <p:ph type="sldNum" sz="quarter" idx="5"/>
          </p:nvPr>
        </p:nvSpPr>
        <p:spPr/>
        <p:txBody>
          <a:bodyPr/>
          <a:lstStyle/>
          <a:p>
            <a:fld id="{9233F6BE-68CB-4398-BC75-9FF21FD5067C}" type="slidenum">
              <a:rPr lang="en-US" smtClean="0"/>
              <a:t>25</a:t>
            </a:fld>
            <a:endParaRPr lang="en-US"/>
          </a:p>
        </p:txBody>
      </p:sp>
    </p:spTree>
    <p:extLst>
      <p:ext uri="{BB962C8B-B14F-4D97-AF65-F5344CB8AC3E}">
        <p14:creationId xmlns:p14="http://schemas.microsoft.com/office/powerpoint/2010/main" val="1555936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E48C3-9C66-37F6-3C38-FEA0A333D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34462-0C55-BC60-FD95-0411A6F69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FE3CE-48F7-8C5A-3A46-44B3539736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628C98-F4C5-2080-C11B-A13BD636925D}"/>
              </a:ext>
            </a:extLst>
          </p:cNvPr>
          <p:cNvSpPr>
            <a:spLocks noGrp="1"/>
          </p:cNvSpPr>
          <p:nvPr>
            <p:ph type="sldNum" sz="quarter" idx="5"/>
          </p:nvPr>
        </p:nvSpPr>
        <p:spPr/>
        <p:txBody>
          <a:bodyPr/>
          <a:lstStyle/>
          <a:p>
            <a:fld id="{9233F6BE-68CB-4398-BC75-9FF21FD5067C}" type="slidenum">
              <a:rPr lang="en-US" smtClean="0"/>
              <a:t>26</a:t>
            </a:fld>
            <a:endParaRPr lang="en-US"/>
          </a:p>
        </p:txBody>
      </p:sp>
    </p:spTree>
    <p:extLst>
      <p:ext uri="{BB962C8B-B14F-4D97-AF65-F5344CB8AC3E}">
        <p14:creationId xmlns:p14="http://schemas.microsoft.com/office/powerpoint/2010/main" val="965453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7AA4-A852-241D-4C80-D64593F797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39E461-0CC9-4FCD-07B9-6CF80B0555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ED3717-BBBE-C3DC-54C0-8F506A9CD884}"/>
              </a:ext>
            </a:extLst>
          </p:cNvPr>
          <p:cNvSpPr>
            <a:spLocks noGrp="1"/>
          </p:cNvSpPr>
          <p:nvPr>
            <p:ph type="dt" sz="half" idx="10"/>
          </p:nvPr>
        </p:nvSpPr>
        <p:spPr/>
        <p:txBody>
          <a:bodyPr/>
          <a:lstStyle/>
          <a:p>
            <a:fld id="{4C263D0D-012D-4BB0-B9AB-8EA52B7857EC}" type="datetimeFigureOut">
              <a:rPr lang="en-US" smtClean="0"/>
              <a:t>10/1/2025</a:t>
            </a:fld>
            <a:endParaRPr lang="en-US"/>
          </a:p>
        </p:txBody>
      </p:sp>
      <p:sp>
        <p:nvSpPr>
          <p:cNvPr id="5" name="Footer Placeholder 4">
            <a:extLst>
              <a:ext uri="{FF2B5EF4-FFF2-40B4-BE49-F238E27FC236}">
                <a16:creationId xmlns:a16="http://schemas.microsoft.com/office/drawing/2014/main" id="{E31AF6EE-F6DC-6522-ACC3-DDAE25F94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3109D-7A29-4893-7D7F-5A0BD85B9DAD}"/>
              </a:ext>
            </a:extLst>
          </p:cNvPr>
          <p:cNvSpPr>
            <a:spLocks noGrp="1"/>
          </p:cNvSpPr>
          <p:nvPr>
            <p:ph type="sldNum" sz="quarter" idx="12"/>
          </p:nvPr>
        </p:nvSpPr>
        <p:spPr/>
        <p:txBody>
          <a:bodyPr/>
          <a:lstStyle/>
          <a:p>
            <a:fld id="{AD4A0E49-46D8-45C1-8807-AA625E294766}" type="slidenum">
              <a:rPr lang="en-US" smtClean="0"/>
              <a:t>‹#›</a:t>
            </a:fld>
            <a:endParaRPr lang="en-US"/>
          </a:p>
        </p:txBody>
      </p:sp>
    </p:spTree>
    <p:extLst>
      <p:ext uri="{BB962C8B-B14F-4D97-AF65-F5344CB8AC3E}">
        <p14:creationId xmlns:p14="http://schemas.microsoft.com/office/powerpoint/2010/main" val="2474686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D9D96-73F3-269D-AA66-A4825CB0E2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11D22A-7E13-DE34-2011-D20FD33E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B1672-6D94-8B87-75C6-BBFC31E1FD1B}"/>
              </a:ext>
            </a:extLst>
          </p:cNvPr>
          <p:cNvSpPr>
            <a:spLocks noGrp="1"/>
          </p:cNvSpPr>
          <p:nvPr>
            <p:ph type="dt" sz="half" idx="10"/>
          </p:nvPr>
        </p:nvSpPr>
        <p:spPr/>
        <p:txBody>
          <a:bodyPr/>
          <a:lstStyle/>
          <a:p>
            <a:fld id="{4C263D0D-012D-4BB0-B9AB-8EA52B7857EC}" type="datetimeFigureOut">
              <a:rPr lang="en-US" smtClean="0"/>
              <a:t>10/1/2025</a:t>
            </a:fld>
            <a:endParaRPr lang="en-US"/>
          </a:p>
        </p:txBody>
      </p:sp>
      <p:sp>
        <p:nvSpPr>
          <p:cNvPr id="5" name="Footer Placeholder 4">
            <a:extLst>
              <a:ext uri="{FF2B5EF4-FFF2-40B4-BE49-F238E27FC236}">
                <a16:creationId xmlns:a16="http://schemas.microsoft.com/office/drawing/2014/main" id="{F48B787A-AF1D-BB80-7931-2664C7481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33069-3B5E-90C8-DCA3-4EB04FEC0C2E}"/>
              </a:ext>
            </a:extLst>
          </p:cNvPr>
          <p:cNvSpPr>
            <a:spLocks noGrp="1"/>
          </p:cNvSpPr>
          <p:nvPr>
            <p:ph type="sldNum" sz="quarter" idx="12"/>
          </p:nvPr>
        </p:nvSpPr>
        <p:spPr/>
        <p:txBody>
          <a:bodyPr/>
          <a:lstStyle/>
          <a:p>
            <a:fld id="{AD4A0E49-46D8-45C1-8807-AA625E294766}" type="slidenum">
              <a:rPr lang="en-US" smtClean="0"/>
              <a:t>‹#›</a:t>
            </a:fld>
            <a:endParaRPr lang="en-US"/>
          </a:p>
        </p:txBody>
      </p:sp>
    </p:spTree>
    <p:extLst>
      <p:ext uri="{BB962C8B-B14F-4D97-AF65-F5344CB8AC3E}">
        <p14:creationId xmlns:p14="http://schemas.microsoft.com/office/powerpoint/2010/main" val="1192070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DCBEE-A2CE-33EA-689E-5A7F29AE5F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5B0319-2E72-ECEF-DCEA-C363D9AF2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B5B9F8-C410-A8C2-1472-5F9237D350D1}"/>
              </a:ext>
            </a:extLst>
          </p:cNvPr>
          <p:cNvSpPr>
            <a:spLocks noGrp="1"/>
          </p:cNvSpPr>
          <p:nvPr>
            <p:ph type="dt" sz="half" idx="10"/>
          </p:nvPr>
        </p:nvSpPr>
        <p:spPr/>
        <p:txBody>
          <a:bodyPr/>
          <a:lstStyle/>
          <a:p>
            <a:fld id="{4C263D0D-012D-4BB0-B9AB-8EA52B7857EC}" type="datetimeFigureOut">
              <a:rPr lang="en-US" smtClean="0"/>
              <a:t>10/1/2025</a:t>
            </a:fld>
            <a:endParaRPr lang="en-US"/>
          </a:p>
        </p:txBody>
      </p:sp>
      <p:sp>
        <p:nvSpPr>
          <p:cNvPr id="5" name="Footer Placeholder 4">
            <a:extLst>
              <a:ext uri="{FF2B5EF4-FFF2-40B4-BE49-F238E27FC236}">
                <a16:creationId xmlns:a16="http://schemas.microsoft.com/office/drawing/2014/main" id="{F7AB9F6C-5D17-6DC3-CB8C-F7AB217EC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B6ED8-86F5-C2C4-B34B-63FDF5A5C988}"/>
              </a:ext>
            </a:extLst>
          </p:cNvPr>
          <p:cNvSpPr>
            <a:spLocks noGrp="1"/>
          </p:cNvSpPr>
          <p:nvPr>
            <p:ph type="sldNum" sz="quarter" idx="12"/>
          </p:nvPr>
        </p:nvSpPr>
        <p:spPr/>
        <p:txBody>
          <a:bodyPr/>
          <a:lstStyle/>
          <a:p>
            <a:fld id="{AD4A0E49-46D8-45C1-8807-AA625E294766}" type="slidenum">
              <a:rPr lang="en-US" smtClean="0"/>
              <a:t>‹#›</a:t>
            </a:fld>
            <a:endParaRPr lang="en-US"/>
          </a:p>
        </p:txBody>
      </p:sp>
    </p:spTree>
    <p:extLst>
      <p:ext uri="{BB962C8B-B14F-4D97-AF65-F5344CB8AC3E}">
        <p14:creationId xmlns:p14="http://schemas.microsoft.com/office/powerpoint/2010/main" val="2487963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3DB4-FE13-18B5-EE84-3B75C8A913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4877B-6B20-8E62-A926-EEAB5D6B6B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2A27D-06C2-218A-D589-AEDDB7AFA4F7}"/>
              </a:ext>
            </a:extLst>
          </p:cNvPr>
          <p:cNvSpPr>
            <a:spLocks noGrp="1"/>
          </p:cNvSpPr>
          <p:nvPr>
            <p:ph type="dt" sz="half" idx="10"/>
          </p:nvPr>
        </p:nvSpPr>
        <p:spPr/>
        <p:txBody>
          <a:bodyPr/>
          <a:lstStyle/>
          <a:p>
            <a:fld id="{4C263D0D-012D-4BB0-B9AB-8EA52B7857EC}" type="datetimeFigureOut">
              <a:rPr lang="en-US" smtClean="0"/>
              <a:t>10/1/2025</a:t>
            </a:fld>
            <a:endParaRPr lang="en-US"/>
          </a:p>
        </p:txBody>
      </p:sp>
      <p:sp>
        <p:nvSpPr>
          <p:cNvPr id="5" name="Footer Placeholder 4">
            <a:extLst>
              <a:ext uri="{FF2B5EF4-FFF2-40B4-BE49-F238E27FC236}">
                <a16:creationId xmlns:a16="http://schemas.microsoft.com/office/drawing/2014/main" id="{67F4167B-07FF-9633-BA11-F0E4D2577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4522F-1337-B1A5-28B5-4448104F514B}"/>
              </a:ext>
            </a:extLst>
          </p:cNvPr>
          <p:cNvSpPr>
            <a:spLocks noGrp="1"/>
          </p:cNvSpPr>
          <p:nvPr>
            <p:ph type="sldNum" sz="quarter" idx="12"/>
          </p:nvPr>
        </p:nvSpPr>
        <p:spPr/>
        <p:txBody>
          <a:bodyPr/>
          <a:lstStyle/>
          <a:p>
            <a:fld id="{AD4A0E49-46D8-45C1-8807-AA625E294766}" type="slidenum">
              <a:rPr lang="en-US" smtClean="0"/>
              <a:t>‹#›</a:t>
            </a:fld>
            <a:endParaRPr lang="en-US"/>
          </a:p>
        </p:txBody>
      </p:sp>
    </p:spTree>
    <p:extLst>
      <p:ext uri="{BB962C8B-B14F-4D97-AF65-F5344CB8AC3E}">
        <p14:creationId xmlns:p14="http://schemas.microsoft.com/office/powerpoint/2010/main" val="4005804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E440-0AE1-D167-ADCE-EDB7729432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D4C89F-0488-DFE8-4052-0ADCA34552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C3C4CF-05A0-8684-621B-4EB085B8751B}"/>
              </a:ext>
            </a:extLst>
          </p:cNvPr>
          <p:cNvSpPr>
            <a:spLocks noGrp="1"/>
          </p:cNvSpPr>
          <p:nvPr>
            <p:ph type="dt" sz="half" idx="10"/>
          </p:nvPr>
        </p:nvSpPr>
        <p:spPr/>
        <p:txBody>
          <a:bodyPr/>
          <a:lstStyle/>
          <a:p>
            <a:fld id="{4C263D0D-012D-4BB0-B9AB-8EA52B7857EC}" type="datetimeFigureOut">
              <a:rPr lang="en-US" smtClean="0"/>
              <a:t>10/1/2025</a:t>
            </a:fld>
            <a:endParaRPr lang="en-US"/>
          </a:p>
        </p:txBody>
      </p:sp>
      <p:sp>
        <p:nvSpPr>
          <p:cNvPr id="5" name="Footer Placeholder 4">
            <a:extLst>
              <a:ext uri="{FF2B5EF4-FFF2-40B4-BE49-F238E27FC236}">
                <a16:creationId xmlns:a16="http://schemas.microsoft.com/office/drawing/2014/main" id="{5BBDE502-C349-BB7D-606E-3F035EB44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771D6-2595-D103-9977-0DD2E6B34D11}"/>
              </a:ext>
            </a:extLst>
          </p:cNvPr>
          <p:cNvSpPr>
            <a:spLocks noGrp="1"/>
          </p:cNvSpPr>
          <p:nvPr>
            <p:ph type="sldNum" sz="quarter" idx="12"/>
          </p:nvPr>
        </p:nvSpPr>
        <p:spPr/>
        <p:txBody>
          <a:bodyPr/>
          <a:lstStyle/>
          <a:p>
            <a:fld id="{AD4A0E49-46D8-45C1-8807-AA625E294766}" type="slidenum">
              <a:rPr lang="en-US" smtClean="0"/>
              <a:t>‹#›</a:t>
            </a:fld>
            <a:endParaRPr lang="en-US"/>
          </a:p>
        </p:txBody>
      </p:sp>
    </p:spTree>
    <p:extLst>
      <p:ext uri="{BB962C8B-B14F-4D97-AF65-F5344CB8AC3E}">
        <p14:creationId xmlns:p14="http://schemas.microsoft.com/office/powerpoint/2010/main" val="347085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A18B-E6AA-B924-0C31-8CF1D60CCB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94C1C-4EEB-B2EA-99B3-FADD276618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A6549-00B9-9F93-831B-D6ECA6ED2B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B92DA8-4CE4-2D1C-E07E-41A713435335}"/>
              </a:ext>
            </a:extLst>
          </p:cNvPr>
          <p:cNvSpPr>
            <a:spLocks noGrp="1"/>
          </p:cNvSpPr>
          <p:nvPr>
            <p:ph type="dt" sz="half" idx="10"/>
          </p:nvPr>
        </p:nvSpPr>
        <p:spPr/>
        <p:txBody>
          <a:bodyPr/>
          <a:lstStyle/>
          <a:p>
            <a:fld id="{4C263D0D-012D-4BB0-B9AB-8EA52B7857EC}" type="datetimeFigureOut">
              <a:rPr lang="en-US" smtClean="0"/>
              <a:t>10/1/2025</a:t>
            </a:fld>
            <a:endParaRPr lang="en-US"/>
          </a:p>
        </p:txBody>
      </p:sp>
      <p:sp>
        <p:nvSpPr>
          <p:cNvPr id="6" name="Footer Placeholder 5">
            <a:extLst>
              <a:ext uri="{FF2B5EF4-FFF2-40B4-BE49-F238E27FC236}">
                <a16:creationId xmlns:a16="http://schemas.microsoft.com/office/drawing/2014/main" id="{01C05B4B-DA5E-5A4D-D583-C4134C3535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38DA1-3138-9E2C-A5E3-93807082EE70}"/>
              </a:ext>
            </a:extLst>
          </p:cNvPr>
          <p:cNvSpPr>
            <a:spLocks noGrp="1"/>
          </p:cNvSpPr>
          <p:nvPr>
            <p:ph type="sldNum" sz="quarter" idx="12"/>
          </p:nvPr>
        </p:nvSpPr>
        <p:spPr/>
        <p:txBody>
          <a:bodyPr/>
          <a:lstStyle/>
          <a:p>
            <a:fld id="{AD4A0E49-46D8-45C1-8807-AA625E294766}" type="slidenum">
              <a:rPr lang="en-US" smtClean="0"/>
              <a:t>‹#›</a:t>
            </a:fld>
            <a:endParaRPr lang="en-US"/>
          </a:p>
        </p:txBody>
      </p:sp>
    </p:spTree>
    <p:extLst>
      <p:ext uri="{BB962C8B-B14F-4D97-AF65-F5344CB8AC3E}">
        <p14:creationId xmlns:p14="http://schemas.microsoft.com/office/powerpoint/2010/main" val="2118928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03F6F-727B-CF87-C128-F1F25E0933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C41374-B452-BF65-9EB0-EA9AB3FB9F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F786B-D37E-6D14-37D5-4F1C88674A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FD7156-E8CE-472C-49A6-7466DBF849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B1707D-36C6-F2CA-A6C0-711E1AA509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B3AED5-F3A1-A032-B4A6-E7AC7D81703F}"/>
              </a:ext>
            </a:extLst>
          </p:cNvPr>
          <p:cNvSpPr>
            <a:spLocks noGrp="1"/>
          </p:cNvSpPr>
          <p:nvPr>
            <p:ph type="dt" sz="half" idx="10"/>
          </p:nvPr>
        </p:nvSpPr>
        <p:spPr/>
        <p:txBody>
          <a:bodyPr/>
          <a:lstStyle/>
          <a:p>
            <a:fld id="{4C263D0D-012D-4BB0-B9AB-8EA52B7857EC}" type="datetimeFigureOut">
              <a:rPr lang="en-US" smtClean="0"/>
              <a:t>10/1/2025</a:t>
            </a:fld>
            <a:endParaRPr lang="en-US"/>
          </a:p>
        </p:txBody>
      </p:sp>
      <p:sp>
        <p:nvSpPr>
          <p:cNvPr id="8" name="Footer Placeholder 7">
            <a:extLst>
              <a:ext uri="{FF2B5EF4-FFF2-40B4-BE49-F238E27FC236}">
                <a16:creationId xmlns:a16="http://schemas.microsoft.com/office/drawing/2014/main" id="{9F6FD5F2-CE70-6A8C-5742-D8DE56C493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F4A821-203F-0BE4-A1FC-E864E5CF4C6B}"/>
              </a:ext>
            </a:extLst>
          </p:cNvPr>
          <p:cNvSpPr>
            <a:spLocks noGrp="1"/>
          </p:cNvSpPr>
          <p:nvPr>
            <p:ph type="sldNum" sz="quarter" idx="12"/>
          </p:nvPr>
        </p:nvSpPr>
        <p:spPr/>
        <p:txBody>
          <a:bodyPr/>
          <a:lstStyle/>
          <a:p>
            <a:fld id="{AD4A0E49-46D8-45C1-8807-AA625E294766}" type="slidenum">
              <a:rPr lang="en-US" smtClean="0"/>
              <a:t>‹#›</a:t>
            </a:fld>
            <a:endParaRPr lang="en-US"/>
          </a:p>
        </p:txBody>
      </p:sp>
    </p:spTree>
    <p:extLst>
      <p:ext uri="{BB962C8B-B14F-4D97-AF65-F5344CB8AC3E}">
        <p14:creationId xmlns:p14="http://schemas.microsoft.com/office/powerpoint/2010/main" val="2513705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3B41B-07A1-2D35-84C6-5D030BB83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938FB1-4608-E2E0-4390-974C1E4522BB}"/>
              </a:ext>
            </a:extLst>
          </p:cNvPr>
          <p:cNvSpPr>
            <a:spLocks noGrp="1"/>
          </p:cNvSpPr>
          <p:nvPr>
            <p:ph type="dt" sz="half" idx="10"/>
          </p:nvPr>
        </p:nvSpPr>
        <p:spPr/>
        <p:txBody>
          <a:bodyPr/>
          <a:lstStyle/>
          <a:p>
            <a:fld id="{4C263D0D-012D-4BB0-B9AB-8EA52B7857EC}" type="datetimeFigureOut">
              <a:rPr lang="en-US" smtClean="0"/>
              <a:t>10/1/2025</a:t>
            </a:fld>
            <a:endParaRPr lang="en-US"/>
          </a:p>
        </p:txBody>
      </p:sp>
      <p:sp>
        <p:nvSpPr>
          <p:cNvPr id="4" name="Footer Placeholder 3">
            <a:extLst>
              <a:ext uri="{FF2B5EF4-FFF2-40B4-BE49-F238E27FC236}">
                <a16:creationId xmlns:a16="http://schemas.microsoft.com/office/drawing/2014/main" id="{59343B94-8F2B-EC90-3C5C-550869DA12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7245D8-06B4-1A8A-242D-3EACAED066F9}"/>
              </a:ext>
            </a:extLst>
          </p:cNvPr>
          <p:cNvSpPr>
            <a:spLocks noGrp="1"/>
          </p:cNvSpPr>
          <p:nvPr>
            <p:ph type="sldNum" sz="quarter" idx="12"/>
          </p:nvPr>
        </p:nvSpPr>
        <p:spPr/>
        <p:txBody>
          <a:bodyPr/>
          <a:lstStyle/>
          <a:p>
            <a:fld id="{AD4A0E49-46D8-45C1-8807-AA625E294766}" type="slidenum">
              <a:rPr lang="en-US" smtClean="0"/>
              <a:t>‹#›</a:t>
            </a:fld>
            <a:endParaRPr lang="en-US"/>
          </a:p>
        </p:txBody>
      </p:sp>
    </p:spTree>
    <p:extLst>
      <p:ext uri="{BB962C8B-B14F-4D97-AF65-F5344CB8AC3E}">
        <p14:creationId xmlns:p14="http://schemas.microsoft.com/office/powerpoint/2010/main" val="3217766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E0D587-4BB0-036A-A5BC-918681C6C6B3}"/>
              </a:ext>
            </a:extLst>
          </p:cNvPr>
          <p:cNvSpPr>
            <a:spLocks noGrp="1"/>
          </p:cNvSpPr>
          <p:nvPr>
            <p:ph type="dt" sz="half" idx="10"/>
          </p:nvPr>
        </p:nvSpPr>
        <p:spPr/>
        <p:txBody>
          <a:bodyPr/>
          <a:lstStyle/>
          <a:p>
            <a:fld id="{4C263D0D-012D-4BB0-B9AB-8EA52B7857EC}" type="datetimeFigureOut">
              <a:rPr lang="en-US" smtClean="0"/>
              <a:t>10/1/2025</a:t>
            </a:fld>
            <a:endParaRPr lang="en-US"/>
          </a:p>
        </p:txBody>
      </p:sp>
      <p:sp>
        <p:nvSpPr>
          <p:cNvPr id="3" name="Footer Placeholder 2">
            <a:extLst>
              <a:ext uri="{FF2B5EF4-FFF2-40B4-BE49-F238E27FC236}">
                <a16:creationId xmlns:a16="http://schemas.microsoft.com/office/drawing/2014/main" id="{E71B2772-FCEB-5637-4912-85BB361A16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AE2069-4AF4-238D-68B2-E943D6E110ED}"/>
              </a:ext>
            </a:extLst>
          </p:cNvPr>
          <p:cNvSpPr>
            <a:spLocks noGrp="1"/>
          </p:cNvSpPr>
          <p:nvPr>
            <p:ph type="sldNum" sz="quarter" idx="12"/>
          </p:nvPr>
        </p:nvSpPr>
        <p:spPr/>
        <p:txBody>
          <a:bodyPr/>
          <a:lstStyle/>
          <a:p>
            <a:fld id="{AD4A0E49-46D8-45C1-8807-AA625E294766}" type="slidenum">
              <a:rPr lang="en-US" smtClean="0"/>
              <a:t>‹#›</a:t>
            </a:fld>
            <a:endParaRPr lang="en-US"/>
          </a:p>
        </p:txBody>
      </p:sp>
    </p:spTree>
    <p:extLst>
      <p:ext uri="{BB962C8B-B14F-4D97-AF65-F5344CB8AC3E}">
        <p14:creationId xmlns:p14="http://schemas.microsoft.com/office/powerpoint/2010/main" val="362199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1B0D-C4D0-7BE7-FEA2-11F1C0C396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D46178-E3AA-9A69-18BC-F5BBF102F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872D36-A83C-C8D3-5211-A8C62FBA37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A5D6E6-D124-C934-CA48-BF6303583222}"/>
              </a:ext>
            </a:extLst>
          </p:cNvPr>
          <p:cNvSpPr>
            <a:spLocks noGrp="1"/>
          </p:cNvSpPr>
          <p:nvPr>
            <p:ph type="dt" sz="half" idx="10"/>
          </p:nvPr>
        </p:nvSpPr>
        <p:spPr/>
        <p:txBody>
          <a:bodyPr/>
          <a:lstStyle/>
          <a:p>
            <a:fld id="{4C263D0D-012D-4BB0-B9AB-8EA52B7857EC}" type="datetimeFigureOut">
              <a:rPr lang="en-US" smtClean="0"/>
              <a:t>10/1/2025</a:t>
            </a:fld>
            <a:endParaRPr lang="en-US"/>
          </a:p>
        </p:txBody>
      </p:sp>
      <p:sp>
        <p:nvSpPr>
          <p:cNvPr id="6" name="Footer Placeholder 5">
            <a:extLst>
              <a:ext uri="{FF2B5EF4-FFF2-40B4-BE49-F238E27FC236}">
                <a16:creationId xmlns:a16="http://schemas.microsoft.com/office/drawing/2014/main" id="{998A55C5-832E-BA7B-5EBD-21B0A43F8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80D8E-D2FC-DF71-13BE-AE8073359A73}"/>
              </a:ext>
            </a:extLst>
          </p:cNvPr>
          <p:cNvSpPr>
            <a:spLocks noGrp="1"/>
          </p:cNvSpPr>
          <p:nvPr>
            <p:ph type="sldNum" sz="quarter" idx="12"/>
          </p:nvPr>
        </p:nvSpPr>
        <p:spPr/>
        <p:txBody>
          <a:bodyPr/>
          <a:lstStyle/>
          <a:p>
            <a:fld id="{AD4A0E49-46D8-45C1-8807-AA625E294766}" type="slidenum">
              <a:rPr lang="en-US" smtClean="0"/>
              <a:t>‹#›</a:t>
            </a:fld>
            <a:endParaRPr lang="en-US"/>
          </a:p>
        </p:txBody>
      </p:sp>
    </p:spTree>
    <p:extLst>
      <p:ext uri="{BB962C8B-B14F-4D97-AF65-F5344CB8AC3E}">
        <p14:creationId xmlns:p14="http://schemas.microsoft.com/office/powerpoint/2010/main" val="456980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B4F0A-9B42-F875-DD8A-639973662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C942D1-7BF0-A882-E17B-C162145E2C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3B7961-9FF5-ED57-9A7B-7FF862EDF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C91CE7-C52C-F9E0-F9EA-C3BB5522E7BA}"/>
              </a:ext>
            </a:extLst>
          </p:cNvPr>
          <p:cNvSpPr>
            <a:spLocks noGrp="1"/>
          </p:cNvSpPr>
          <p:nvPr>
            <p:ph type="dt" sz="half" idx="10"/>
          </p:nvPr>
        </p:nvSpPr>
        <p:spPr/>
        <p:txBody>
          <a:bodyPr/>
          <a:lstStyle/>
          <a:p>
            <a:fld id="{4C263D0D-012D-4BB0-B9AB-8EA52B7857EC}" type="datetimeFigureOut">
              <a:rPr lang="en-US" smtClean="0"/>
              <a:t>10/1/2025</a:t>
            </a:fld>
            <a:endParaRPr lang="en-US"/>
          </a:p>
        </p:txBody>
      </p:sp>
      <p:sp>
        <p:nvSpPr>
          <p:cNvPr id="6" name="Footer Placeholder 5">
            <a:extLst>
              <a:ext uri="{FF2B5EF4-FFF2-40B4-BE49-F238E27FC236}">
                <a16:creationId xmlns:a16="http://schemas.microsoft.com/office/drawing/2014/main" id="{49411771-C9FC-20DB-47F4-642CC1EAF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B5D1B1-8CA0-EF77-30DE-5795FC065877}"/>
              </a:ext>
            </a:extLst>
          </p:cNvPr>
          <p:cNvSpPr>
            <a:spLocks noGrp="1"/>
          </p:cNvSpPr>
          <p:nvPr>
            <p:ph type="sldNum" sz="quarter" idx="12"/>
          </p:nvPr>
        </p:nvSpPr>
        <p:spPr/>
        <p:txBody>
          <a:bodyPr/>
          <a:lstStyle/>
          <a:p>
            <a:fld id="{AD4A0E49-46D8-45C1-8807-AA625E294766}" type="slidenum">
              <a:rPr lang="en-US" smtClean="0"/>
              <a:t>‹#›</a:t>
            </a:fld>
            <a:endParaRPr lang="en-US"/>
          </a:p>
        </p:txBody>
      </p:sp>
    </p:spTree>
    <p:extLst>
      <p:ext uri="{BB962C8B-B14F-4D97-AF65-F5344CB8AC3E}">
        <p14:creationId xmlns:p14="http://schemas.microsoft.com/office/powerpoint/2010/main" val="66370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63DEE-0972-4789-4E3B-10484F2ADF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25FFCF-AE1E-3DDE-28E2-971EE52E1A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27BD6-911C-1E1D-A136-2B3A5E389F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263D0D-012D-4BB0-B9AB-8EA52B7857EC}" type="datetimeFigureOut">
              <a:rPr lang="en-US" smtClean="0"/>
              <a:t>10/1/2025</a:t>
            </a:fld>
            <a:endParaRPr lang="en-US"/>
          </a:p>
        </p:txBody>
      </p:sp>
      <p:sp>
        <p:nvSpPr>
          <p:cNvPr id="5" name="Footer Placeholder 4">
            <a:extLst>
              <a:ext uri="{FF2B5EF4-FFF2-40B4-BE49-F238E27FC236}">
                <a16:creationId xmlns:a16="http://schemas.microsoft.com/office/drawing/2014/main" id="{790717BC-A1B3-8AE3-B3AD-6E31AB8941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2E74CB-DEC6-D4E6-95B4-B737B83D99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A0E49-46D8-45C1-8807-AA625E294766}" type="slidenum">
              <a:rPr lang="en-US" smtClean="0"/>
              <a:t>‹#›</a:t>
            </a:fld>
            <a:endParaRPr lang="en-US"/>
          </a:p>
        </p:txBody>
      </p:sp>
    </p:spTree>
    <p:extLst>
      <p:ext uri="{BB962C8B-B14F-4D97-AF65-F5344CB8AC3E}">
        <p14:creationId xmlns:p14="http://schemas.microsoft.com/office/powerpoint/2010/main" val="3905985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34.svg"/><Relationship Id="rId21" Type="http://schemas.openxmlformats.org/officeDocument/2006/relationships/image" Target="../media/image38.svg"/><Relationship Id="rId7" Type="http://schemas.openxmlformats.org/officeDocument/2006/relationships/image" Target="../media/image36.svg"/><Relationship Id="rId12" Type="http://schemas.openxmlformats.org/officeDocument/2006/relationships/image" Target="../media/image11.png"/><Relationship Id="rId17" Type="http://schemas.openxmlformats.org/officeDocument/2006/relationships/image" Target="../media/image20.svg"/><Relationship Id="rId2" Type="http://schemas.openxmlformats.org/officeDocument/2006/relationships/image" Target="../media/image33.png"/><Relationship Id="rId16" Type="http://schemas.openxmlformats.org/officeDocument/2006/relationships/image" Target="../media/image19.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34.svg"/><Relationship Id="rId7" Type="http://schemas.openxmlformats.org/officeDocument/2006/relationships/image" Target="../media/image36.svg"/><Relationship Id="rId12" Type="http://schemas.openxmlformats.org/officeDocument/2006/relationships/image" Target="../media/image11.png"/><Relationship Id="rId17" Type="http://schemas.openxmlformats.org/officeDocument/2006/relationships/image" Target="../media/image20.svg"/><Relationship Id="rId2" Type="http://schemas.openxmlformats.org/officeDocument/2006/relationships/image" Target="../media/image3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34.svg"/><Relationship Id="rId21" Type="http://schemas.openxmlformats.org/officeDocument/2006/relationships/image" Target="../media/image27.svg"/><Relationship Id="rId7" Type="http://schemas.openxmlformats.org/officeDocument/2006/relationships/image" Target="../media/image36.svg"/><Relationship Id="rId12" Type="http://schemas.openxmlformats.org/officeDocument/2006/relationships/image" Target="../media/image11.png"/><Relationship Id="rId17" Type="http://schemas.openxmlformats.org/officeDocument/2006/relationships/image" Target="../media/image20.svg"/><Relationship Id="rId2" Type="http://schemas.openxmlformats.org/officeDocument/2006/relationships/image" Target="../media/image33.png"/><Relationship Id="rId16" Type="http://schemas.openxmlformats.org/officeDocument/2006/relationships/image" Target="../media/image19.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34.svg"/><Relationship Id="rId7" Type="http://schemas.openxmlformats.org/officeDocument/2006/relationships/image" Target="../media/image36.svg"/><Relationship Id="rId12" Type="http://schemas.openxmlformats.org/officeDocument/2006/relationships/image" Target="../media/image11.png"/><Relationship Id="rId17" Type="http://schemas.openxmlformats.org/officeDocument/2006/relationships/image" Target="../media/image20.svg"/><Relationship Id="rId2" Type="http://schemas.openxmlformats.org/officeDocument/2006/relationships/image" Target="../media/image3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34.svg"/><Relationship Id="rId7" Type="http://schemas.openxmlformats.org/officeDocument/2006/relationships/image" Target="../media/image36.svg"/><Relationship Id="rId12" Type="http://schemas.openxmlformats.org/officeDocument/2006/relationships/image" Target="../media/image11.png"/><Relationship Id="rId17" Type="http://schemas.openxmlformats.org/officeDocument/2006/relationships/image" Target="../media/image20.svg"/><Relationship Id="rId2" Type="http://schemas.openxmlformats.org/officeDocument/2006/relationships/image" Target="../media/image3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34.svg"/><Relationship Id="rId7" Type="http://schemas.openxmlformats.org/officeDocument/2006/relationships/image" Target="../media/image36.svg"/><Relationship Id="rId12" Type="http://schemas.openxmlformats.org/officeDocument/2006/relationships/image" Target="../media/image11.png"/><Relationship Id="rId17" Type="http://schemas.openxmlformats.org/officeDocument/2006/relationships/image" Target="../media/image20.svg"/><Relationship Id="rId2" Type="http://schemas.openxmlformats.org/officeDocument/2006/relationships/image" Target="../media/image3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34.svg"/><Relationship Id="rId21" Type="http://schemas.openxmlformats.org/officeDocument/2006/relationships/image" Target="../media/image40.svg"/><Relationship Id="rId7" Type="http://schemas.openxmlformats.org/officeDocument/2006/relationships/image" Target="../media/image36.svg"/><Relationship Id="rId12" Type="http://schemas.openxmlformats.org/officeDocument/2006/relationships/image" Target="../media/image11.png"/><Relationship Id="rId17" Type="http://schemas.openxmlformats.org/officeDocument/2006/relationships/image" Target="../media/image20.svg"/><Relationship Id="rId2" Type="http://schemas.openxmlformats.org/officeDocument/2006/relationships/image" Target="../media/image33.png"/><Relationship Id="rId16" Type="http://schemas.openxmlformats.org/officeDocument/2006/relationships/image" Target="../media/image19.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34.svg"/><Relationship Id="rId21" Type="http://schemas.openxmlformats.org/officeDocument/2006/relationships/image" Target="../media/image42.svg"/><Relationship Id="rId7" Type="http://schemas.openxmlformats.org/officeDocument/2006/relationships/image" Target="../media/image36.svg"/><Relationship Id="rId12" Type="http://schemas.openxmlformats.org/officeDocument/2006/relationships/image" Target="../media/image11.png"/><Relationship Id="rId17" Type="http://schemas.openxmlformats.org/officeDocument/2006/relationships/image" Target="../media/image20.svg"/><Relationship Id="rId2" Type="http://schemas.openxmlformats.org/officeDocument/2006/relationships/image" Target="../media/image33.png"/><Relationship Id="rId16" Type="http://schemas.openxmlformats.org/officeDocument/2006/relationships/image" Target="../media/image19.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34.svg"/><Relationship Id="rId21" Type="http://schemas.openxmlformats.org/officeDocument/2006/relationships/image" Target="../media/image44.svg"/><Relationship Id="rId7" Type="http://schemas.openxmlformats.org/officeDocument/2006/relationships/image" Target="../media/image36.svg"/><Relationship Id="rId12" Type="http://schemas.openxmlformats.org/officeDocument/2006/relationships/image" Target="../media/image11.png"/><Relationship Id="rId17" Type="http://schemas.openxmlformats.org/officeDocument/2006/relationships/image" Target="../media/image20.svg"/><Relationship Id="rId2" Type="http://schemas.openxmlformats.org/officeDocument/2006/relationships/image" Target="../media/image33.png"/><Relationship Id="rId16" Type="http://schemas.openxmlformats.org/officeDocument/2006/relationships/image" Target="../media/image19.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svg"/><Relationship Id="rId3" Type="http://schemas.openxmlformats.org/officeDocument/2006/relationships/image" Target="../media/image27.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9.svg"/><Relationship Id="rId10" Type="http://schemas.openxmlformats.org/officeDocument/2006/relationships/image" Target="../media/image9.png"/><Relationship Id="rId4" Type="http://schemas.openxmlformats.org/officeDocument/2006/relationships/image" Target="../media/image28.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F679B442-1126-B9CF-266F-87EBF3F29889}"/>
              </a:ext>
            </a:extLst>
          </p:cNvPr>
          <p:cNvSpPr txBox="1"/>
          <p:nvPr/>
        </p:nvSpPr>
        <p:spPr>
          <a:xfrm>
            <a:off x="2762276" y="177800"/>
            <a:ext cx="6667449" cy="938719"/>
          </a:xfrm>
          <a:prstGeom prst="rect">
            <a:avLst/>
          </a:prstGeom>
          <a:solidFill>
            <a:schemeClr val="bg1">
              <a:alpha val="50000"/>
            </a:schemeClr>
          </a:solidFill>
        </p:spPr>
        <p:txBody>
          <a:bodyPr wrap="square" lIns="0" tIns="0" rIns="0" bIns="0" rtlCol="0" anchor="t">
            <a:spAutoFit/>
          </a:bodyPr>
          <a:lstStyle/>
          <a:p>
            <a:pPr algn="ctr" defTabSz="609630">
              <a:lnSpc>
                <a:spcPts val="8000"/>
              </a:lnSpc>
              <a:defRPr/>
            </a:pPr>
            <a:r>
              <a:rPr lang="en-US" sz="4400" b="1" dirty="0">
                <a:solidFill>
                  <a:srgbClr val="C00000"/>
                </a:solidFill>
                <a:latin typeface="#9Slide05 SVNVandella" pitchFamily="2" charset="0"/>
                <a:ea typeface="Fredoka"/>
                <a:cs typeface="Fredoka"/>
                <a:sym typeface="Fredoka"/>
              </a:rPr>
              <a:t>KHỞI ĐỘNG</a:t>
            </a:r>
            <a:endParaRPr lang="en-US" sz="6666" b="1" dirty="0">
              <a:solidFill>
                <a:srgbClr val="C00000"/>
              </a:solidFill>
              <a:latin typeface="#9Slide05 SVNVandella" pitchFamily="2" charset="0"/>
              <a:ea typeface="Fredoka"/>
              <a:cs typeface="Fredoka"/>
              <a:sym typeface="Fredoka"/>
            </a:endParaRPr>
          </a:p>
        </p:txBody>
      </p:sp>
      <p:sp>
        <p:nvSpPr>
          <p:cNvPr id="6" name="TextBox 5">
            <a:extLst>
              <a:ext uri="{FF2B5EF4-FFF2-40B4-BE49-F238E27FC236}">
                <a16:creationId xmlns:a16="http://schemas.microsoft.com/office/drawing/2014/main" id="{73F166F9-21B4-CCFE-C894-169B1143BFF4}"/>
              </a:ext>
            </a:extLst>
          </p:cNvPr>
          <p:cNvSpPr txBox="1"/>
          <p:nvPr/>
        </p:nvSpPr>
        <p:spPr>
          <a:xfrm>
            <a:off x="-360842" y="1459109"/>
            <a:ext cx="7325683" cy="656718"/>
          </a:xfrm>
          <a:prstGeom prst="rect">
            <a:avLst/>
          </a:prstGeom>
          <a:noFill/>
        </p:spPr>
        <p:txBody>
          <a:bodyPr wrap="square" rtlCol="0">
            <a:spAutoFit/>
          </a:bodyPr>
          <a:lstStyle/>
          <a:p>
            <a:pPr algn="ctr">
              <a:lnSpc>
                <a:spcPct val="150000"/>
              </a:lnSpc>
            </a:pPr>
            <a:r>
              <a:rPr lang="en-US" sz="2667" dirty="0" err="1">
                <a:latin typeface="Nunito Bold" panose="00000800000000000000" pitchFamily="2" charset="0"/>
              </a:rPr>
              <a:t>Câu</a:t>
            </a:r>
            <a:r>
              <a:rPr lang="en-US" sz="2667" dirty="0">
                <a:latin typeface="Nunito Bold" panose="00000800000000000000" pitchFamily="2" charset="0"/>
              </a:rPr>
              <a:t> </a:t>
            </a:r>
            <a:r>
              <a:rPr lang="en-US" sz="2667" dirty="0" err="1">
                <a:latin typeface="Nunito Bold" panose="00000800000000000000" pitchFamily="2" charset="0"/>
              </a:rPr>
              <a:t>hỏi</a:t>
            </a:r>
            <a:r>
              <a:rPr lang="en-US" sz="2667" dirty="0">
                <a:latin typeface="Nunito Bold" panose="00000800000000000000" pitchFamily="2" charset="0"/>
              </a:rPr>
              <a:t>:</a:t>
            </a:r>
          </a:p>
        </p:txBody>
      </p:sp>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049D14E0-3CE9-EAF7-D1C2-DA8426BFC246}"/>
                  </a:ext>
                </a:extLst>
              </p:cNvPr>
              <p:cNvGraphicFramePr>
                <a:graphicFrameLocks noChangeAspect="1"/>
              </p:cNvGraphicFramePr>
              <p:nvPr/>
            </p:nvGraphicFramePr>
            <p:xfrm>
              <a:off x="6454774" y="1600200"/>
              <a:ext cx="5683250" cy="5683250"/>
            </p:xfrm>
            <a:graphic>
              <a:graphicData uri="http://schemas.microsoft.com/office/powerpoint/2016/slidezoom">
                <pslz:sldZm>
                  <pslz:sldZmObj sldId="275" cId="2205281442">
                    <pslz:zmPr id="{FE174E59-D6FD-4B85-89EE-E25118578AE5}" returnToParent="0" imageType="cover" transitionDur="1000">
                      <p166:blipFill xmlns:p166="http://schemas.microsoft.com/office/powerpoint/2016/6/main">
                        <a:blip r:embed="rId3">
                          <a:extLst>
                            <a:ext uri="{28A0092B-C50C-407E-A947-70E740481C1C}">
                              <a14:useLocalDpi xmlns:a14="http://schemas.microsoft.com/office/drawing/2010/main" val="0"/>
                            </a:ext>
                          </a:extLst>
                        </a:blip>
                        <a:stretch>
                          <a:fillRect/>
                        </a:stretch>
                      </p166:blipFill>
                      <p166:spPr xmlns:p166="http://schemas.microsoft.com/office/powerpoint/2016/6/main">
                        <a:xfrm>
                          <a:off x="0" y="0"/>
                          <a:ext cx="5683250" cy="5683250"/>
                        </a:xfrm>
                        <a:prstGeom prst="rect">
                          <a:avLst/>
                        </a:prstGeom>
                        <a:ln w="3175">
                          <a:solidFill>
                            <a:prstClr val="ltGray"/>
                          </a:solidFill>
                        </a:ln>
                      </p166:spPr>
                    </pslz:zmPr>
                  </pslz:sldZmObj>
                </pslz:sldZm>
              </a:graphicData>
            </a:graphic>
          </p:graphicFrame>
        </mc:Choice>
        <mc:Fallback xmlns="">
          <p:pic>
            <p:nvPicPr>
              <p:cNvPr id="16" name="Slide Zoom 15">
                <a:hlinkClick r:id="rId4" action="ppaction://hlinksldjump"/>
                <a:extLst>
                  <a:ext uri="{FF2B5EF4-FFF2-40B4-BE49-F238E27FC236}">
                    <a16:creationId xmlns:a16="http://schemas.microsoft.com/office/drawing/2014/main" id="{049D14E0-3CE9-EAF7-D1C2-DA8426BFC246}"/>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6454774" y="1600200"/>
                <a:ext cx="5683250" cy="5683250"/>
              </a:xfrm>
              <a:prstGeom prst="rect">
                <a:avLst/>
              </a:prstGeom>
              <a:ln w="3175">
                <a:solidFill>
                  <a:prstClr val="ltGray"/>
                </a:solidFill>
              </a:ln>
            </p:spPr>
          </p:pic>
        </mc:Fallback>
      </mc:AlternateContent>
      <p:sp>
        <p:nvSpPr>
          <p:cNvPr id="17" name="TextBox 16">
            <a:extLst>
              <a:ext uri="{FF2B5EF4-FFF2-40B4-BE49-F238E27FC236}">
                <a16:creationId xmlns:a16="http://schemas.microsoft.com/office/drawing/2014/main" id="{A30C58B8-F803-E519-66EC-706D411C07CE}"/>
              </a:ext>
            </a:extLst>
          </p:cNvPr>
          <p:cNvSpPr txBox="1"/>
          <p:nvPr/>
        </p:nvSpPr>
        <p:spPr>
          <a:xfrm>
            <a:off x="0" y="2413000"/>
            <a:ext cx="6604000" cy="2729465"/>
          </a:xfrm>
          <a:prstGeom prst="rect">
            <a:avLst/>
          </a:prstGeom>
          <a:noFill/>
        </p:spPr>
        <p:txBody>
          <a:bodyPr wrap="square">
            <a:spAutoFit/>
          </a:bodyPr>
          <a:lstStyle/>
          <a:p>
            <a:pPr marL="495325" indent="-495325" algn="just">
              <a:lnSpc>
                <a:spcPct val="115000"/>
              </a:lnSpc>
              <a:spcBef>
                <a:spcPts val="200"/>
              </a:spcBef>
              <a:spcAft>
                <a:spcPts val="200"/>
              </a:spcAft>
              <a:buAutoNum type="arabicPeriod"/>
            </a:pPr>
            <a:r>
              <a:rPr lang="en-US" sz="2400" i="1" kern="100" dirty="0" err="1">
                <a:latin typeface="Nunito" panose="00000500000000000000" pitchFamily="2" charset="0"/>
                <a:ea typeface="DengXian" panose="02010600030101010101" pitchFamily="2" charset="-122"/>
                <a:cs typeface="Times New Roman" panose="02020603050405020304" pitchFamily="18" charset="0"/>
              </a:rPr>
              <a:t>Tại</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sao</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tế</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bào</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không</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dùng</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trực</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tiếp</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cơm</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thịt</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rau</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mà</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chỉ</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dùng</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được</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các</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chất</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dinh</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dưỡng</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như</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đường</a:t>
            </a:r>
            <a:r>
              <a:rPr lang="en-US" sz="2400" i="1" kern="100" dirty="0">
                <a:latin typeface="Nunito" panose="00000500000000000000" pitchFamily="2" charset="0"/>
                <a:ea typeface="DengXian" panose="02010600030101010101" pitchFamily="2" charset="-122"/>
                <a:cs typeface="Times New Roman" panose="02020603050405020304" pitchFamily="18" charset="0"/>
              </a:rPr>
              <a:t>, vitamin? </a:t>
            </a:r>
          </a:p>
          <a:p>
            <a:pPr marL="495325" indent="-495325" algn="just">
              <a:lnSpc>
                <a:spcPct val="115000"/>
              </a:lnSpc>
              <a:spcBef>
                <a:spcPts val="200"/>
              </a:spcBef>
              <a:spcAft>
                <a:spcPts val="200"/>
              </a:spcAft>
              <a:buAutoNum type="arabicPeriod"/>
            </a:pPr>
            <a:endParaRPr lang="en-US" sz="2400" i="1" kern="100" dirty="0">
              <a:latin typeface="Nunito" panose="00000500000000000000" pitchFamily="2" charset="0"/>
              <a:ea typeface="DengXian" panose="02010600030101010101" pitchFamily="2" charset="-122"/>
              <a:cs typeface="Times New Roman" panose="02020603050405020304" pitchFamily="18" charset="0"/>
            </a:endParaRPr>
          </a:p>
          <a:p>
            <a:pPr marL="495325" indent="-495325" algn="just">
              <a:lnSpc>
                <a:spcPct val="115000"/>
              </a:lnSpc>
              <a:spcBef>
                <a:spcPts val="200"/>
              </a:spcBef>
              <a:spcAft>
                <a:spcPts val="200"/>
              </a:spcAft>
              <a:buAutoNum type="arabicPeriod"/>
            </a:pPr>
            <a:r>
              <a:rPr lang="en-US" sz="2400" i="1" kern="100" dirty="0" err="1">
                <a:latin typeface="Nunito" panose="00000500000000000000" pitchFamily="2" charset="0"/>
                <a:ea typeface="DengXian" panose="02010600030101010101" pitchFamily="2" charset="-122"/>
                <a:cs typeface="Times New Roman" panose="02020603050405020304" pitchFamily="18" charset="0"/>
              </a:rPr>
              <a:t>Quá</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trình</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nào</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đã</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biến</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đổi</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thức</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ăn</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thành</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các</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chất</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dinh</a:t>
            </a:r>
            <a:r>
              <a:rPr lang="en-US" sz="2400" i="1" kern="100" dirty="0">
                <a:latin typeface="Nunito" panose="00000500000000000000" pitchFamily="2" charset="0"/>
                <a:ea typeface="DengXian" panose="02010600030101010101" pitchFamily="2" charset="-122"/>
                <a:cs typeface="Times New Roman" panose="02020603050405020304" pitchFamily="18" charset="0"/>
              </a:rPr>
              <a:t> </a:t>
            </a:r>
            <a:r>
              <a:rPr lang="en-US" sz="2400" i="1" kern="100" dirty="0" err="1">
                <a:latin typeface="Nunito" panose="00000500000000000000" pitchFamily="2" charset="0"/>
                <a:ea typeface="DengXian" panose="02010600030101010101" pitchFamily="2" charset="-122"/>
                <a:cs typeface="Times New Roman" panose="02020603050405020304" pitchFamily="18" charset="0"/>
              </a:rPr>
              <a:t>dưỡng</a:t>
            </a:r>
            <a:r>
              <a:rPr lang="en-US" sz="2400" i="1" kern="100" dirty="0">
                <a:latin typeface="Nunito" panose="00000500000000000000" pitchFamily="2" charset="0"/>
                <a:ea typeface="DengXian" panose="02010600030101010101" pitchFamily="2" charset="-122"/>
                <a:cs typeface="Times New Roman" panose="02020603050405020304" pitchFamily="18" charset="0"/>
              </a:rPr>
              <a:t>”</a:t>
            </a:r>
            <a:endParaRPr lang="en-US" sz="2400" kern="100" dirty="0">
              <a:latin typeface="Nunito" panose="00000500000000000000" pitchFamily="2" charset="0"/>
              <a:ea typeface="DengXian" panose="02010600030101010101" pitchFamily="2" charset="-122"/>
              <a:cs typeface="Times New Roman" panose="02020603050405020304" pitchFamily="18" charset="0"/>
            </a:endParaRPr>
          </a:p>
        </p:txBody>
      </p:sp>
      <p:sp>
        <p:nvSpPr>
          <p:cNvPr id="18" name="TextBox 17">
            <a:extLst>
              <a:ext uri="{FF2B5EF4-FFF2-40B4-BE49-F238E27FC236}">
                <a16:creationId xmlns:a16="http://schemas.microsoft.com/office/drawing/2014/main" id="{495A29F3-B16B-9593-83A2-8C74FF56500B}"/>
              </a:ext>
            </a:extLst>
          </p:cNvPr>
          <p:cNvSpPr txBox="1"/>
          <p:nvPr/>
        </p:nvSpPr>
        <p:spPr>
          <a:xfrm>
            <a:off x="7399353" y="1371906"/>
            <a:ext cx="3794094" cy="830997"/>
          </a:xfrm>
          <a:prstGeom prst="rect">
            <a:avLst/>
          </a:prstGeom>
          <a:noFill/>
        </p:spPr>
        <p:txBody>
          <a:bodyPr wrap="square">
            <a:spAutoFit/>
          </a:bodyPr>
          <a:lstStyle/>
          <a:p>
            <a:pPr algn="ctr"/>
            <a:r>
              <a:rPr lang="en-US" sz="2400" dirty="0">
                <a:latin typeface="Nunito Bold" panose="00000800000000000000" pitchFamily="2" charset="0"/>
              </a:rPr>
              <a:t>“</a:t>
            </a:r>
            <a:r>
              <a:rPr lang="en-US" sz="2400" dirty="0" err="1">
                <a:latin typeface="Nunito Bold" panose="00000800000000000000" pitchFamily="2" charset="0"/>
              </a:rPr>
              <a:t>Hành</a:t>
            </a:r>
            <a:r>
              <a:rPr lang="en-US" sz="2400" dirty="0">
                <a:latin typeface="Nunito Bold" panose="00000800000000000000" pitchFamily="2" charset="0"/>
              </a:rPr>
              <a:t> </a:t>
            </a:r>
            <a:r>
              <a:rPr lang="en-US" sz="2400" dirty="0" err="1">
                <a:latin typeface="Nunito Bold" panose="00000800000000000000" pitchFamily="2" charset="0"/>
              </a:rPr>
              <a:t>trình</a:t>
            </a:r>
            <a:r>
              <a:rPr lang="en-US" sz="2400" dirty="0">
                <a:latin typeface="Nunito Bold" panose="00000800000000000000" pitchFamily="2" charset="0"/>
              </a:rPr>
              <a:t> </a:t>
            </a:r>
            <a:r>
              <a:rPr lang="en-US" sz="2400" dirty="0" err="1">
                <a:latin typeface="Nunito Bold" panose="00000800000000000000" pitchFamily="2" charset="0"/>
              </a:rPr>
              <a:t>của</a:t>
            </a:r>
            <a:r>
              <a:rPr lang="en-US" sz="2400" dirty="0">
                <a:latin typeface="Nunito Bold" panose="00000800000000000000" pitchFamily="2" charset="0"/>
              </a:rPr>
              <a:t> </a:t>
            </a:r>
            <a:r>
              <a:rPr lang="en-US" sz="2400" dirty="0" err="1">
                <a:latin typeface="Nunito Bold" panose="00000800000000000000" pitchFamily="2" charset="0"/>
              </a:rPr>
              <a:t>miếng</a:t>
            </a:r>
            <a:r>
              <a:rPr lang="en-US" sz="2400" dirty="0">
                <a:latin typeface="Nunito Bold" panose="00000800000000000000" pitchFamily="2" charset="0"/>
              </a:rPr>
              <a:t> bánh </a:t>
            </a:r>
            <a:r>
              <a:rPr lang="en-US" sz="2400" dirty="0" err="1">
                <a:latin typeface="Nunito Bold" panose="00000800000000000000" pitchFamily="2" charset="0"/>
              </a:rPr>
              <a:t>mỳ</a:t>
            </a:r>
            <a:r>
              <a:rPr lang="en-US" sz="2400" dirty="0">
                <a:latin typeface="Nunito Bold" panose="00000800000000000000" pitchFamily="2" charset="0"/>
              </a:rPr>
              <a:t> </a:t>
            </a:r>
            <a:r>
              <a:rPr lang="en-US" sz="2400" dirty="0" err="1">
                <a:latin typeface="Nunito Bold" panose="00000800000000000000" pitchFamily="2" charset="0"/>
              </a:rPr>
              <a:t>trong</a:t>
            </a:r>
            <a:r>
              <a:rPr lang="en-US" sz="2400" dirty="0">
                <a:latin typeface="Nunito Bold" panose="00000800000000000000" pitchFamily="2" charset="0"/>
              </a:rPr>
              <a:t> </a:t>
            </a:r>
            <a:r>
              <a:rPr lang="en-US" sz="2400" dirty="0" err="1">
                <a:latin typeface="Nunito Bold" panose="00000800000000000000" pitchFamily="2" charset="0"/>
              </a:rPr>
              <a:t>cơ</a:t>
            </a:r>
            <a:r>
              <a:rPr lang="en-US" sz="2400" dirty="0">
                <a:latin typeface="Nunito Bold" panose="00000800000000000000" pitchFamily="2" charset="0"/>
              </a:rPr>
              <a:t> </a:t>
            </a:r>
            <a:r>
              <a:rPr lang="en-US" sz="2400" dirty="0" err="1">
                <a:latin typeface="Nunito Bold" panose="00000800000000000000" pitchFamily="2" charset="0"/>
              </a:rPr>
              <a:t>thể</a:t>
            </a:r>
            <a:r>
              <a:rPr lang="en-US" sz="2400" dirty="0">
                <a:latin typeface="Nunito Bold" panose="00000800000000000000" pitchFamily="2" charset="0"/>
              </a:rPr>
              <a:t>” </a:t>
            </a:r>
            <a:endParaRPr lang="en-US" sz="2400" dirty="0"/>
          </a:p>
        </p:txBody>
      </p:sp>
    </p:spTree>
    <p:extLst>
      <p:ext uri="{BB962C8B-B14F-4D97-AF65-F5344CB8AC3E}">
        <p14:creationId xmlns:p14="http://schemas.microsoft.com/office/powerpoint/2010/main" val="2094564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p:cNvGrpSpPr/>
          <p:nvPr/>
        </p:nvGrpSpPr>
        <p:grpSpPr>
          <a:xfrm rot="-186166">
            <a:off x="573104" y="805932"/>
            <a:ext cx="6475229" cy="5356254"/>
            <a:chOff x="264439" y="0"/>
            <a:chExt cx="12950459" cy="10712509"/>
          </a:xfrm>
        </p:grpSpPr>
        <p:grpSp>
          <p:nvGrpSpPr>
            <p:cNvPr id="5" name="Group 5"/>
            <p:cNvGrpSpPr/>
            <p:nvPr/>
          </p:nvGrpSpPr>
          <p:grpSpPr>
            <a:xfrm rot="186166">
              <a:off x="264439" y="590713"/>
              <a:ext cx="12950459" cy="10121796"/>
              <a:chOff x="0" y="-38100"/>
              <a:chExt cx="2558115" cy="1999367"/>
            </a:xfrm>
          </p:grpSpPr>
          <p:sp>
            <p:nvSpPr>
              <p:cNvPr id="6" name="Freeform 6"/>
              <p:cNvSpPr/>
              <p:nvPr/>
            </p:nvSpPr>
            <p:spPr>
              <a:xfrm>
                <a:off x="0" y="0"/>
                <a:ext cx="2558115" cy="1961267"/>
              </a:xfrm>
              <a:custGeom>
                <a:avLst/>
                <a:gdLst/>
                <a:ahLst/>
                <a:cxnLst/>
                <a:rect l="l" t="t" r="r" b="b"/>
                <a:pathLst>
                  <a:path w="2558115" h="1961267">
                    <a:moveTo>
                      <a:pt x="44414" y="0"/>
                    </a:moveTo>
                    <a:lnTo>
                      <a:pt x="2513701" y="0"/>
                    </a:lnTo>
                    <a:cubicBezTo>
                      <a:pt x="2525480" y="0"/>
                      <a:pt x="2536777" y="4679"/>
                      <a:pt x="2545107" y="13009"/>
                    </a:cubicBezTo>
                    <a:cubicBezTo>
                      <a:pt x="2553436" y="21338"/>
                      <a:pt x="2558115" y="32635"/>
                      <a:pt x="2558115" y="44414"/>
                    </a:cubicBezTo>
                    <a:lnTo>
                      <a:pt x="2558115" y="1916853"/>
                    </a:lnTo>
                    <a:cubicBezTo>
                      <a:pt x="2558115" y="1928632"/>
                      <a:pt x="2553436" y="1939929"/>
                      <a:pt x="2545107" y="1948258"/>
                    </a:cubicBezTo>
                    <a:cubicBezTo>
                      <a:pt x="2536777" y="1956588"/>
                      <a:pt x="2525480" y="1961267"/>
                      <a:pt x="2513701" y="1961267"/>
                    </a:cubicBezTo>
                    <a:lnTo>
                      <a:pt x="44414" y="1961267"/>
                    </a:lnTo>
                    <a:cubicBezTo>
                      <a:pt x="32635" y="1961267"/>
                      <a:pt x="21338" y="1956588"/>
                      <a:pt x="13009" y="1948258"/>
                    </a:cubicBezTo>
                    <a:cubicBezTo>
                      <a:pt x="4679" y="1939929"/>
                      <a:pt x="0" y="1928632"/>
                      <a:pt x="0" y="1916853"/>
                    </a:cubicBezTo>
                    <a:lnTo>
                      <a:pt x="0" y="44414"/>
                    </a:lnTo>
                    <a:cubicBezTo>
                      <a:pt x="0" y="32635"/>
                      <a:pt x="4679" y="21338"/>
                      <a:pt x="13009" y="13009"/>
                    </a:cubicBezTo>
                    <a:cubicBezTo>
                      <a:pt x="21338" y="4679"/>
                      <a:pt x="32635" y="0"/>
                      <a:pt x="44414" y="0"/>
                    </a:cubicBezTo>
                    <a:close/>
                  </a:path>
                </a:pathLst>
              </a:custGeom>
              <a:solidFill>
                <a:srgbClr val="C44E2B"/>
              </a:solidFill>
              <a:ln w="19050" cap="rnd">
                <a:solidFill>
                  <a:srgbClr val="000000"/>
                </a:solidFill>
                <a:prstDash val="solid"/>
                <a:round/>
              </a:ln>
            </p:spPr>
          </p:sp>
          <p:sp>
            <p:nvSpPr>
              <p:cNvPr id="7" name="TextBox 7"/>
              <p:cNvSpPr txBox="1"/>
              <p:nvPr/>
            </p:nvSpPr>
            <p:spPr>
              <a:xfrm>
                <a:off x="0" y="-38100"/>
                <a:ext cx="2558115" cy="1999367"/>
              </a:xfrm>
              <a:prstGeom prst="rect">
                <a:avLst/>
              </a:prstGeom>
            </p:spPr>
            <p:txBody>
              <a:bodyPr lIns="30997" tIns="30997" rIns="30997" bIns="30997" rtlCol="0" anchor="ctr"/>
              <a:lstStyle/>
              <a:p>
                <a:pPr algn="ctr">
                  <a:lnSpc>
                    <a:spcPts val="1773"/>
                  </a:lnSpc>
                  <a:spcBef>
                    <a:spcPct val="0"/>
                  </a:spcBef>
                </a:pPr>
                <a:endParaRPr sz="1200"/>
              </a:p>
            </p:txBody>
          </p:sp>
        </p:grpSp>
        <p:grpSp>
          <p:nvGrpSpPr>
            <p:cNvPr id="8" name="Group 8"/>
            <p:cNvGrpSpPr/>
            <p:nvPr/>
          </p:nvGrpSpPr>
          <p:grpSpPr>
            <a:xfrm>
              <a:off x="2513770" y="0"/>
              <a:ext cx="9187878" cy="1592793"/>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000000"/>
                </a:solidFill>
                <a:prstDash val="solid"/>
                <a:miter/>
              </a:ln>
            </p:spPr>
          </p:sp>
          <p:sp>
            <p:nvSpPr>
              <p:cNvPr id="10" name="TextBox 10"/>
              <p:cNvSpPr txBox="1"/>
              <p:nvPr/>
            </p:nvSpPr>
            <p:spPr>
              <a:xfrm>
                <a:off x="0" y="-38100"/>
                <a:ext cx="2183208" cy="416577"/>
              </a:xfrm>
              <a:prstGeom prst="rect">
                <a:avLst/>
              </a:prstGeom>
            </p:spPr>
            <p:txBody>
              <a:bodyPr lIns="25768" tIns="25768" rIns="25768" bIns="25768" rtlCol="0" anchor="ctr"/>
              <a:lstStyle/>
              <a:p>
                <a:pPr algn="ctr">
                  <a:lnSpc>
                    <a:spcPts val="1773"/>
                  </a:lnSpc>
                </a:pPr>
                <a:endParaRPr sz="1200"/>
              </a:p>
            </p:txBody>
          </p:sp>
        </p:grpSp>
        <p:sp>
          <p:nvSpPr>
            <p:cNvPr id="11" name="TextBox 11"/>
            <p:cNvSpPr txBox="1"/>
            <p:nvPr/>
          </p:nvSpPr>
          <p:spPr>
            <a:xfrm>
              <a:off x="2836912" y="358432"/>
              <a:ext cx="8541595" cy="872034"/>
            </a:xfrm>
            <a:prstGeom prst="rect">
              <a:avLst/>
            </a:prstGeom>
          </p:spPr>
          <p:txBody>
            <a:bodyPr lIns="0" tIns="0" rIns="0" bIns="0" rtlCol="0" anchor="t">
              <a:spAutoFit/>
            </a:bodyPr>
            <a:lstStyle/>
            <a:p>
              <a:pPr algn="ctr">
                <a:lnSpc>
                  <a:spcPts val="3381"/>
                </a:lnSpc>
              </a:pPr>
              <a:r>
                <a:rPr lang="en-US" sz="2915" b="1">
                  <a:solidFill>
                    <a:srgbClr val="291B25"/>
                  </a:solidFill>
                  <a:latin typeface="Agrandir Heavy"/>
                  <a:ea typeface="Agrandir Heavy"/>
                  <a:cs typeface="Agrandir Heavy"/>
                  <a:sym typeface="Agrandir Heavy"/>
                </a:rPr>
                <a:t>LET’S DISCUSS</a:t>
              </a:r>
            </a:p>
          </p:txBody>
        </p:sp>
        <p:sp>
          <p:nvSpPr>
            <p:cNvPr id="13" name="TextBox 13"/>
            <p:cNvSpPr txBox="1"/>
            <p:nvPr/>
          </p:nvSpPr>
          <p:spPr>
            <a:xfrm rot="186166">
              <a:off x="744866" y="3174145"/>
              <a:ext cx="12224273" cy="4334264"/>
            </a:xfrm>
            <a:prstGeom prst="rect">
              <a:avLst/>
            </a:prstGeom>
          </p:spPr>
          <p:txBody>
            <a:bodyPr wrap="square" lIns="0" tIns="0" rIns="0" bIns="0" rtlCol="0" anchor="t">
              <a:spAutoFit/>
            </a:bodyPr>
            <a:lstStyle/>
            <a:p>
              <a:pPr algn="ctr">
                <a:lnSpc>
                  <a:spcPct val="150000"/>
                </a:lnSpc>
              </a:pP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Thuyết</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trình</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về</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cấu</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tạo</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của</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hệ</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tiêu</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hóa</a:t>
              </a:r>
              <a:endPar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endParaRPr>
            </a:p>
          </p:txBody>
        </p:sp>
      </p:grpSp>
      <p:grpSp>
        <p:nvGrpSpPr>
          <p:cNvPr id="14" name="Group 14"/>
          <p:cNvGrpSpPr/>
          <p:nvPr/>
        </p:nvGrpSpPr>
        <p:grpSpPr>
          <a:xfrm>
            <a:off x="7591889" y="1197512"/>
            <a:ext cx="3914311" cy="4974688"/>
            <a:chOff x="0" y="0"/>
            <a:chExt cx="909644" cy="1156064"/>
          </a:xfrm>
        </p:grpSpPr>
        <p:sp>
          <p:nvSpPr>
            <p:cNvPr id="15" name="Freeform 15"/>
            <p:cNvSpPr/>
            <p:nvPr/>
          </p:nvSpPr>
          <p:spPr>
            <a:xfrm>
              <a:off x="0" y="0"/>
              <a:ext cx="909644" cy="1156064"/>
            </a:xfrm>
            <a:custGeom>
              <a:avLst/>
              <a:gdLst/>
              <a:ahLst/>
              <a:cxnLst/>
              <a:rect l="l" t="t" r="r" b="b"/>
              <a:pathLst>
                <a:path w="909644" h="1156064">
                  <a:moveTo>
                    <a:pt x="30327" y="0"/>
                  </a:moveTo>
                  <a:lnTo>
                    <a:pt x="879317" y="0"/>
                  </a:lnTo>
                  <a:cubicBezTo>
                    <a:pt x="887360" y="0"/>
                    <a:pt x="895074" y="3195"/>
                    <a:pt x="900761" y="8883"/>
                  </a:cubicBezTo>
                  <a:cubicBezTo>
                    <a:pt x="906449" y="14570"/>
                    <a:pt x="909644" y="22284"/>
                    <a:pt x="909644" y="30327"/>
                  </a:cubicBezTo>
                  <a:lnTo>
                    <a:pt x="909644" y="1125737"/>
                  </a:lnTo>
                  <a:cubicBezTo>
                    <a:pt x="909644" y="1142486"/>
                    <a:pt x="896066" y="1156064"/>
                    <a:pt x="879317" y="1156064"/>
                  </a:cubicBezTo>
                  <a:lnTo>
                    <a:pt x="30327" y="1156064"/>
                  </a:lnTo>
                  <a:cubicBezTo>
                    <a:pt x="22284" y="1156064"/>
                    <a:pt x="14570" y="1152869"/>
                    <a:pt x="8883" y="1147182"/>
                  </a:cubicBezTo>
                  <a:cubicBezTo>
                    <a:pt x="3195" y="1141494"/>
                    <a:pt x="0" y="1133780"/>
                    <a:pt x="0" y="1125737"/>
                  </a:cubicBezTo>
                  <a:lnTo>
                    <a:pt x="0" y="30327"/>
                  </a:lnTo>
                  <a:cubicBezTo>
                    <a:pt x="0" y="22284"/>
                    <a:pt x="3195" y="14570"/>
                    <a:pt x="8883" y="8883"/>
                  </a:cubicBezTo>
                  <a:cubicBezTo>
                    <a:pt x="14570" y="3195"/>
                    <a:pt x="22284" y="0"/>
                    <a:pt x="30327" y="0"/>
                  </a:cubicBezTo>
                  <a:close/>
                </a:path>
              </a:pathLst>
            </a:custGeom>
            <a:blipFill>
              <a:blip r:embed="rId2"/>
              <a:stretch>
                <a:fillRect l="-62597" r="-62597"/>
              </a:stretch>
            </a:blipFill>
          </p:spPr>
        </p:sp>
      </p:grpSp>
      <p:grpSp>
        <p:nvGrpSpPr>
          <p:cNvPr id="16" name="Group 16"/>
          <p:cNvGrpSpPr/>
          <p:nvPr/>
        </p:nvGrpSpPr>
        <p:grpSpPr>
          <a:xfrm rot="575286">
            <a:off x="6829309" y="4962223"/>
            <a:ext cx="1525160" cy="152516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B9A1"/>
            </a:solidFill>
            <a:ln w="19050" cap="sq">
              <a:solidFill>
                <a:srgbClr val="000000"/>
              </a:solidFill>
              <a:prstDash val="solid"/>
              <a:miter/>
            </a:ln>
          </p:spPr>
        </p:sp>
        <p:sp>
          <p:nvSpPr>
            <p:cNvPr id="18" name="TextBox 18"/>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a:off x="10232884" y="506920"/>
            <a:ext cx="1882920" cy="1882920"/>
            <a:chOff x="0" y="0"/>
            <a:chExt cx="3765840" cy="3765840"/>
          </a:xfrm>
        </p:grpSpPr>
        <p:grpSp>
          <p:nvGrpSpPr>
            <p:cNvPr id="20" name="Group 20"/>
            <p:cNvGrpSpPr/>
            <p:nvPr/>
          </p:nvGrpSpPr>
          <p:grpSpPr>
            <a:xfrm rot="-948367">
              <a:off x="357760" y="357760"/>
              <a:ext cx="3050320" cy="305032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6D"/>
              </a:solidFill>
              <a:ln w="19050" cap="sq">
                <a:solidFill>
                  <a:srgbClr val="000000"/>
                </a:solidFill>
                <a:prstDash val="solid"/>
                <a:miter/>
              </a:ln>
            </p:spPr>
          </p:sp>
          <p:sp>
            <p:nvSpPr>
              <p:cNvPr id="22" name="TextBox 22"/>
              <p:cNvSpPr txBox="1"/>
              <p:nvPr/>
            </p:nvSpPr>
            <p:spPr>
              <a:xfrm>
                <a:off x="76200" y="38100"/>
                <a:ext cx="660400" cy="698500"/>
              </a:xfrm>
              <a:prstGeom prst="rect">
                <a:avLst/>
              </a:prstGeom>
            </p:spPr>
            <p:txBody>
              <a:bodyPr lIns="25105" tIns="25105" rIns="25105" bIns="25105" rtlCol="0" anchor="ctr"/>
              <a:lstStyle/>
              <a:p>
                <a:pPr algn="ctr">
                  <a:lnSpc>
                    <a:spcPts val="1773"/>
                  </a:lnSpc>
                </a:pPr>
                <a:endParaRPr sz="1200"/>
              </a:p>
            </p:txBody>
          </p:sp>
        </p:grpSp>
        <p:sp>
          <p:nvSpPr>
            <p:cNvPr id="23" name="Freeform 23"/>
            <p:cNvSpPr/>
            <p:nvPr/>
          </p:nvSpPr>
          <p:spPr>
            <a:xfrm rot="-1623191">
              <a:off x="1027661" y="664286"/>
              <a:ext cx="1710519" cy="2437268"/>
            </a:xfrm>
            <a:custGeom>
              <a:avLst/>
              <a:gdLst/>
              <a:ahLst/>
              <a:cxnLst/>
              <a:rect l="l" t="t" r="r" b="b"/>
              <a:pathLst>
                <a:path w="1710519" h="2437268">
                  <a:moveTo>
                    <a:pt x="0" y="0"/>
                  </a:moveTo>
                  <a:lnTo>
                    <a:pt x="1710519" y="0"/>
                  </a:lnTo>
                  <a:lnTo>
                    <a:pt x="1710519" y="2437268"/>
                  </a:lnTo>
                  <a:lnTo>
                    <a:pt x="0" y="2437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24" name="Freeform 24"/>
          <p:cNvSpPr/>
          <p:nvPr/>
        </p:nvSpPr>
        <p:spPr>
          <a:xfrm>
            <a:off x="6961477" y="5220473"/>
            <a:ext cx="1189659" cy="951727"/>
          </a:xfrm>
          <a:custGeom>
            <a:avLst/>
            <a:gdLst/>
            <a:ahLst/>
            <a:cxnLst/>
            <a:rect l="l" t="t" r="r" b="b"/>
            <a:pathLst>
              <a:path w="1784488" h="1427590">
                <a:moveTo>
                  <a:pt x="0" y="0"/>
                </a:moveTo>
                <a:lnTo>
                  <a:pt x="1784488" y="0"/>
                </a:lnTo>
                <a:lnTo>
                  <a:pt x="1784488" y="1427590"/>
                </a:lnTo>
                <a:lnTo>
                  <a:pt x="0" y="142759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12" name="TextBox 7">
            <a:extLst>
              <a:ext uri="{FF2B5EF4-FFF2-40B4-BE49-F238E27FC236}">
                <a16:creationId xmlns:a16="http://schemas.microsoft.com/office/drawing/2014/main" id="{4F4760E9-74AE-38B3-B7A9-25551DD1A9EF}"/>
              </a:ext>
            </a:extLst>
          </p:cNvPr>
          <p:cNvSpPr txBox="1"/>
          <p:nvPr/>
        </p:nvSpPr>
        <p:spPr>
          <a:xfrm>
            <a:off x="-1207747" y="1738056"/>
            <a:ext cx="10052915" cy="564385"/>
          </a:xfrm>
          <a:prstGeom prst="rect">
            <a:avLst/>
          </a:prstGeom>
        </p:spPr>
        <p:txBody>
          <a:bodyPr wrap="square" lIns="0" tIns="0" rIns="0" bIns="0" rtlCol="0" anchor="t">
            <a:spAutoFit/>
          </a:bodyPr>
          <a:lstStyle/>
          <a:p>
            <a:pPr algn="ctr" defTabSz="609630">
              <a:lnSpc>
                <a:spcPct val="150000"/>
              </a:lnSpc>
              <a:spcBef>
                <a:spcPct val="0"/>
              </a:spcBef>
              <a:defRPr/>
            </a:pPr>
            <a:r>
              <a:rPr lang="en-US" sz="2667" b="1" dirty="0">
                <a:solidFill>
                  <a:schemeClr val="bg1"/>
                </a:solidFill>
                <a:effectLst>
                  <a:outerShdw blurRad="38100" dist="38100" dir="2700000" algn="tl">
                    <a:srgbClr val="000000">
                      <a:alpha val="43137"/>
                    </a:srgbClr>
                  </a:outerShdw>
                </a:effectLst>
                <a:latin typeface="Nunito" panose="00000500000000000000" pitchFamily="2" charset="0"/>
                <a:ea typeface="Agrandir"/>
                <a:cs typeface="Agrandir"/>
                <a:sym typeface="Agrandir"/>
              </a:rPr>
              <a:t>a</a:t>
            </a:r>
            <a:r>
              <a:rPr lang="vi-VN" sz="2667" b="1" dirty="0">
                <a:solidFill>
                  <a:schemeClr val="bg1"/>
                </a:solidFill>
                <a:effectLst>
                  <a:outerShdw blurRad="38100" dist="38100" dir="2700000" algn="tl">
                    <a:srgbClr val="000000">
                      <a:alpha val="43137"/>
                    </a:srgbClr>
                  </a:outerShdw>
                </a:effectLst>
                <a:latin typeface="Nunito" panose="00000500000000000000" pitchFamily="2" charset="0"/>
                <a:ea typeface="Agrandir"/>
                <a:cs typeface="Agrandir"/>
                <a:sym typeface="Agrandir"/>
              </a:rPr>
              <a:t>. Cấu tạo của hệ tiêu hóa.</a:t>
            </a:r>
            <a:endParaRPr lang="vi-VN" sz="2667" dirty="0">
              <a:solidFill>
                <a:schemeClr val="bg1"/>
              </a:solidFill>
              <a:effectLst>
                <a:outerShdw blurRad="38100" dist="38100" dir="2700000" algn="tl">
                  <a:srgbClr val="000000">
                    <a:alpha val="43137"/>
                  </a:srgbClr>
                </a:outerShdw>
              </a:effectLst>
              <a:latin typeface="Nunito" panose="00000500000000000000" pitchFamily="2" charset="0"/>
              <a:ea typeface="Agrandir"/>
              <a:cs typeface="Agrandir"/>
              <a:sym typeface="Agrandi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p:cNvGrpSpPr/>
          <p:nvPr/>
        </p:nvGrpSpPr>
        <p:grpSpPr>
          <a:xfrm>
            <a:off x="3086689" y="-1496862"/>
            <a:ext cx="13938426" cy="21740279"/>
            <a:chOff x="0" y="0"/>
            <a:chExt cx="27876852" cy="43480559"/>
          </a:xfrm>
        </p:grpSpPr>
        <p:sp>
          <p:nvSpPr>
            <p:cNvPr id="5" name="Freeform 5"/>
            <p:cNvSpPr/>
            <p:nvPr/>
          </p:nvSpPr>
          <p:spPr>
            <a:xfrm>
              <a:off x="0" y="0"/>
              <a:ext cx="27876852" cy="43480559"/>
            </a:xfrm>
            <a:custGeom>
              <a:avLst/>
              <a:gdLst/>
              <a:ahLst/>
              <a:cxnLst/>
              <a:rect l="l" t="t" r="r" b="b"/>
              <a:pathLst>
                <a:path w="27876852" h="43480559">
                  <a:moveTo>
                    <a:pt x="0" y="0"/>
                  </a:moveTo>
                  <a:lnTo>
                    <a:pt x="27876852" y="0"/>
                  </a:lnTo>
                  <a:lnTo>
                    <a:pt x="27876852" y="43480559"/>
                  </a:lnTo>
                  <a:lnTo>
                    <a:pt x="0" y="43480559"/>
                  </a:lnTo>
                  <a:lnTo>
                    <a:pt x="0" y="0"/>
                  </a:lnTo>
                  <a:close/>
                </a:path>
              </a:pathLst>
            </a:custGeom>
            <a:blipFill>
              <a:blip r:embed="rId2">
                <a:extLst>
                  <a:ext uri="{96DAC541-7B7A-43D3-8B79-37D633B846F1}">
                    <asvg:svgBlip xmlns:asvg="http://schemas.microsoft.com/office/drawing/2016/SVG/main" r:embed="rId3"/>
                  </a:ext>
                </a:extLst>
              </a:blip>
              <a:stretch>
                <a:fillRect b="-71176"/>
              </a:stretch>
            </a:blipFill>
          </p:spPr>
        </p:sp>
        <p:sp>
          <p:nvSpPr>
            <p:cNvPr id="6" name="Freeform 6"/>
            <p:cNvSpPr/>
            <p:nvPr/>
          </p:nvSpPr>
          <p:spPr>
            <a:xfrm rot="-117775">
              <a:off x="11349422" y="11024143"/>
              <a:ext cx="2236634" cy="11496717"/>
            </a:xfrm>
            <a:custGeom>
              <a:avLst/>
              <a:gdLst/>
              <a:ahLst/>
              <a:cxnLst/>
              <a:rect l="l" t="t" r="r" b="b"/>
              <a:pathLst>
                <a:path w="2236634" h="11496717">
                  <a:moveTo>
                    <a:pt x="0" y="0"/>
                  </a:moveTo>
                  <a:lnTo>
                    <a:pt x="2236634" y="0"/>
                  </a:lnTo>
                  <a:lnTo>
                    <a:pt x="2236634" y="11496717"/>
                  </a:lnTo>
                  <a:lnTo>
                    <a:pt x="0" y="114967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7764925" y="4543234"/>
              <a:ext cx="6401941" cy="6917618"/>
            </a:xfrm>
            <a:custGeom>
              <a:avLst/>
              <a:gdLst/>
              <a:ahLst/>
              <a:cxnLst/>
              <a:rect l="l" t="t" r="r" b="b"/>
              <a:pathLst>
                <a:path w="6401941" h="6917618">
                  <a:moveTo>
                    <a:pt x="0" y="0"/>
                  </a:moveTo>
                  <a:lnTo>
                    <a:pt x="6401941" y="0"/>
                  </a:lnTo>
                  <a:lnTo>
                    <a:pt x="6401941" y="6917619"/>
                  </a:lnTo>
                  <a:lnTo>
                    <a:pt x="0" y="6917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208497" y="22150408"/>
              <a:ext cx="9049868" cy="8441059"/>
            </a:xfrm>
            <a:custGeom>
              <a:avLst/>
              <a:gdLst/>
              <a:ahLst/>
              <a:cxnLst/>
              <a:rect l="l" t="t" r="r" b="b"/>
              <a:pathLst>
                <a:path w="9049868" h="8441059">
                  <a:moveTo>
                    <a:pt x="0" y="0"/>
                  </a:moveTo>
                  <a:lnTo>
                    <a:pt x="9049868" y="0"/>
                  </a:lnTo>
                  <a:lnTo>
                    <a:pt x="9049868" y="8441059"/>
                  </a:lnTo>
                  <a:lnTo>
                    <a:pt x="0" y="844105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a:off x="8619261" y="20952780"/>
              <a:ext cx="9645090" cy="8364924"/>
            </a:xfrm>
            <a:custGeom>
              <a:avLst/>
              <a:gdLst/>
              <a:ahLst/>
              <a:cxnLst/>
              <a:rect l="l" t="t" r="r" b="b"/>
              <a:pathLst>
                <a:path w="9645090" h="8364924">
                  <a:moveTo>
                    <a:pt x="0" y="0"/>
                  </a:moveTo>
                  <a:lnTo>
                    <a:pt x="9645091" y="0"/>
                  </a:lnTo>
                  <a:lnTo>
                    <a:pt x="9645091" y="8364924"/>
                  </a:lnTo>
                  <a:lnTo>
                    <a:pt x="0" y="836492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0" name="Freeform 10"/>
            <p:cNvSpPr/>
            <p:nvPr/>
          </p:nvSpPr>
          <p:spPr>
            <a:xfrm>
              <a:off x="9173687" y="23477116"/>
              <a:ext cx="4434875" cy="3547900"/>
            </a:xfrm>
            <a:custGeom>
              <a:avLst/>
              <a:gdLst/>
              <a:ahLst/>
              <a:cxnLst/>
              <a:rect l="l" t="t" r="r" b="b"/>
              <a:pathLst>
                <a:path w="4434875" h="3547900">
                  <a:moveTo>
                    <a:pt x="0" y="0"/>
                  </a:moveTo>
                  <a:lnTo>
                    <a:pt x="4434875" y="0"/>
                  </a:lnTo>
                  <a:lnTo>
                    <a:pt x="4434875" y="3547900"/>
                  </a:lnTo>
                  <a:lnTo>
                    <a:pt x="0" y="354790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1" name="Freeform 11"/>
            <p:cNvSpPr/>
            <p:nvPr/>
          </p:nvSpPr>
          <p:spPr>
            <a:xfrm>
              <a:off x="10332053" y="26094806"/>
              <a:ext cx="7452710" cy="3970262"/>
            </a:xfrm>
            <a:custGeom>
              <a:avLst/>
              <a:gdLst/>
              <a:ahLst/>
              <a:cxnLst/>
              <a:rect l="l" t="t" r="r" b="b"/>
              <a:pathLst>
                <a:path w="7452710" h="3970262">
                  <a:moveTo>
                    <a:pt x="0" y="0"/>
                  </a:moveTo>
                  <a:lnTo>
                    <a:pt x="7452710" y="0"/>
                  </a:lnTo>
                  <a:lnTo>
                    <a:pt x="7452710" y="3970262"/>
                  </a:lnTo>
                  <a:lnTo>
                    <a:pt x="0" y="397026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2" name="Freeform 12"/>
            <p:cNvSpPr/>
            <p:nvPr/>
          </p:nvSpPr>
          <p:spPr>
            <a:xfrm>
              <a:off x="16071000" y="27639744"/>
              <a:ext cx="3187365" cy="12920322"/>
            </a:xfrm>
            <a:custGeom>
              <a:avLst/>
              <a:gdLst/>
              <a:ahLst/>
              <a:cxnLst/>
              <a:rect l="l" t="t" r="r" b="b"/>
              <a:pathLst>
                <a:path w="3187365" h="12920322">
                  <a:moveTo>
                    <a:pt x="0" y="0"/>
                  </a:moveTo>
                  <a:lnTo>
                    <a:pt x="3187365" y="0"/>
                  </a:lnTo>
                  <a:lnTo>
                    <a:pt x="3187365"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l="-233869"/>
              </a:stretch>
            </a:blipFill>
            <a:ln cap="sq">
              <a:noFill/>
              <a:prstDash val="solid"/>
              <a:miter/>
            </a:ln>
          </p:spPr>
        </p:sp>
        <p:sp>
          <p:nvSpPr>
            <p:cNvPr id="13" name="Freeform 13"/>
            <p:cNvSpPr/>
            <p:nvPr/>
          </p:nvSpPr>
          <p:spPr>
            <a:xfrm>
              <a:off x="9799771" y="30085521"/>
              <a:ext cx="7476432" cy="7678671"/>
            </a:xfrm>
            <a:custGeom>
              <a:avLst/>
              <a:gdLst/>
              <a:ahLst/>
              <a:cxnLst/>
              <a:rect l="l" t="t" r="r" b="b"/>
              <a:pathLst>
                <a:path w="7476432" h="7678671">
                  <a:moveTo>
                    <a:pt x="0" y="0"/>
                  </a:moveTo>
                  <a:lnTo>
                    <a:pt x="7476433" y="0"/>
                  </a:lnTo>
                  <a:lnTo>
                    <a:pt x="7476433" y="7678672"/>
                  </a:lnTo>
                  <a:lnTo>
                    <a:pt x="0" y="7678672"/>
                  </a:lnTo>
                  <a:lnTo>
                    <a:pt x="0" y="0"/>
                  </a:lnTo>
                  <a:close/>
                </a:path>
              </a:pathLst>
            </a:custGeom>
            <a:blipFill>
              <a:blip r:embed="rId18">
                <a:extLst>
                  <a:ext uri="{96DAC541-7B7A-43D3-8B79-37D633B846F1}">
                    <asvg:svgBlip xmlns:asvg="http://schemas.microsoft.com/office/drawing/2016/SVG/main" r:embed="rId19"/>
                  </a:ext>
                </a:extLst>
              </a:blip>
              <a:stretch>
                <a:fillRect t="-16669"/>
              </a:stretch>
            </a:blipFill>
            <a:ln cap="sq">
              <a:noFill/>
              <a:prstDash val="solid"/>
              <a:miter/>
            </a:ln>
          </p:spPr>
        </p:sp>
        <p:sp>
          <p:nvSpPr>
            <p:cNvPr id="14" name="Freeform 14"/>
            <p:cNvSpPr/>
            <p:nvPr/>
          </p:nvSpPr>
          <p:spPr>
            <a:xfrm>
              <a:off x="8619261" y="27639744"/>
              <a:ext cx="7478484" cy="12920322"/>
            </a:xfrm>
            <a:custGeom>
              <a:avLst/>
              <a:gdLst/>
              <a:ahLst/>
              <a:cxnLst/>
              <a:rect l="l" t="t" r="r" b="b"/>
              <a:pathLst>
                <a:path w="7478484" h="12920322">
                  <a:moveTo>
                    <a:pt x="0" y="0"/>
                  </a:moveTo>
                  <a:lnTo>
                    <a:pt x="7478484" y="0"/>
                  </a:lnTo>
                  <a:lnTo>
                    <a:pt x="7478484"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r="-42296"/>
              </a:stretch>
            </a:blipFill>
            <a:ln cap="sq">
              <a:noFill/>
              <a:prstDash val="solid"/>
              <a:miter/>
            </a:ln>
          </p:spPr>
        </p:sp>
      </p:grpSp>
      <p:grpSp>
        <p:nvGrpSpPr>
          <p:cNvPr id="15" name="Group 15"/>
          <p:cNvGrpSpPr/>
          <p:nvPr/>
        </p:nvGrpSpPr>
        <p:grpSpPr>
          <a:xfrm rot="-186166">
            <a:off x="675122" y="813472"/>
            <a:ext cx="5795279" cy="5359017"/>
            <a:chOff x="260216" y="0"/>
            <a:chExt cx="11590556" cy="10718033"/>
          </a:xfrm>
        </p:grpSpPr>
        <p:grpSp>
          <p:nvGrpSpPr>
            <p:cNvPr id="16" name="Group 16"/>
            <p:cNvGrpSpPr/>
            <p:nvPr/>
          </p:nvGrpSpPr>
          <p:grpSpPr>
            <a:xfrm rot="186166">
              <a:off x="260216" y="789119"/>
              <a:ext cx="11590556" cy="9928914"/>
              <a:chOff x="0" y="0"/>
              <a:chExt cx="2289492" cy="1961267"/>
            </a:xfrm>
          </p:grpSpPr>
          <p:sp>
            <p:nvSpPr>
              <p:cNvPr id="17" name="Freeform 17"/>
              <p:cNvSpPr/>
              <p:nvPr/>
            </p:nvSpPr>
            <p:spPr>
              <a:xfrm>
                <a:off x="0" y="0"/>
                <a:ext cx="2289492" cy="1961267"/>
              </a:xfrm>
              <a:custGeom>
                <a:avLst/>
                <a:gdLst/>
                <a:ahLst/>
                <a:cxnLst/>
                <a:rect l="l" t="t" r="r" b="b"/>
                <a:pathLst>
                  <a:path w="2289492" h="1961267">
                    <a:moveTo>
                      <a:pt x="49625" y="0"/>
                    </a:moveTo>
                    <a:lnTo>
                      <a:pt x="2239867" y="0"/>
                    </a:lnTo>
                    <a:cubicBezTo>
                      <a:pt x="2253028" y="0"/>
                      <a:pt x="2265651" y="5228"/>
                      <a:pt x="2274957" y="14535"/>
                    </a:cubicBezTo>
                    <a:cubicBezTo>
                      <a:pt x="2284264" y="23842"/>
                      <a:pt x="2289492" y="36464"/>
                      <a:pt x="2289492" y="49625"/>
                    </a:cubicBezTo>
                    <a:lnTo>
                      <a:pt x="2289492" y="1911642"/>
                    </a:lnTo>
                    <a:cubicBezTo>
                      <a:pt x="2289492" y="1924803"/>
                      <a:pt x="2284264" y="1937426"/>
                      <a:pt x="2274957" y="1946732"/>
                    </a:cubicBezTo>
                    <a:cubicBezTo>
                      <a:pt x="2265651" y="1956039"/>
                      <a:pt x="2253028" y="1961267"/>
                      <a:pt x="2239867" y="1961267"/>
                    </a:cubicBezTo>
                    <a:lnTo>
                      <a:pt x="49625" y="1961267"/>
                    </a:lnTo>
                    <a:cubicBezTo>
                      <a:pt x="22218" y="1961267"/>
                      <a:pt x="0" y="1939049"/>
                      <a:pt x="0" y="1911642"/>
                    </a:cubicBezTo>
                    <a:lnTo>
                      <a:pt x="0" y="49625"/>
                    </a:lnTo>
                    <a:cubicBezTo>
                      <a:pt x="0" y="36464"/>
                      <a:pt x="5228" y="23842"/>
                      <a:pt x="14535" y="14535"/>
                    </a:cubicBezTo>
                    <a:cubicBezTo>
                      <a:pt x="23842" y="5228"/>
                      <a:pt x="36464" y="0"/>
                      <a:pt x="49625" y="0"/>
                    </a:cubicBezTo>
                    <a:close/>
                  </a:path>
                </a:pathLst>
              </a:custGeom>
              <a:solidFill>
                <a:srgbClr val="C44E2B"/>
              </a:solidFill>
              <a:ln w="19050" cap="rnd">
                <a:solidFill>
                  <a:srgbClr val="000000"/>
                </a:solidFill>
                <a:prstDash val="solid"/>
                <a:round/>
              </a:ln>
            </p:spPr>
          </p:sp>
          <p:sp>
            <p:nvSpPr>
              <p:cNvPr id="18" name="TextBox 18"/>
              <p:cNvSpPr txBox="1"/>
              <p:nvPr/>
            </p:nvSpPr>
            <p:spPr>
              <a:xfrm>
                <a:off x="0" y="-38100"/>
                <a:ext cx="2289492" cy="1999367"/>
              </a:xfrm>
              <a:prstGeom prst="rect">
                <a:avLst/>
              </a:prstGeom>
            </p:spPr>
            <p:txBody>
              <a:bodyPr lIns="30997" tIns="30997" rIns="30997" bIns="30997" rtlCol="0" anchor="ctr"/>
              <a:lstStyle/>
              <a:p>
                <a:pPr algn="ctr">
                  <a:lnSpc>
                    <a:spcPts val="1773"/>
                  </a:lnSpc>
                  <a:spcBef>
                    <a:spcPct val="0"/>
                  </a:spcBef>
                </a:pPr>
                <a:endParaRPr sz="1200"/>
              </a:p>
            </p:txBody>
          </p:sp>
        </p:grpSp>
        <p:grpSp>
          <p:nvGrpSpPr>
            <p:cNvPr id="19" name="Group 19"/>
            <p:cNvGrpSpPr/>
            <p:nvPr/>
          </p:nvGrpSpPr>
          <p:grpSpPr>
            <a:xfrm>
              <a:off x="1753287" y="0"/>
              <a:ext cx="9141835" cy="1592793"/>
              <a:chOff x="0" y="0"/>
              <a:chExt cx="2172267" cy="378477"/>
            </a:xfrm>
          </p:grpSpPr>
          <p:sp>
            <p:nvSpPr>
              <p:cNvPr id="20" name="Freeform 20"/>
              <p:cNvSpPr/>
              <p:nvPr/>
            </p:nvSpPr>
            <p:spPr>
              <a:xfrm>
                <a:off x="0" y="0"/>
                <a:ext cx="2172267" cy="378477"/>
              </a:xfrm>
              <a:custGeom>
                <a:avLst/>
                <a:gdLst/>
                <a:ahLst/>
                <a:cxnLst/>
                <a:rect l="l" t="t" r="r" b="b"/>
                <a:pathLst>
                  <a:path w="2172267" h="378477">
                    <a:moveTo>
                      <a:pt x="0" y="0"/>
                    </a:moveTo>
                    <a:lnTo>
                      <a:pt x="2172267" y="0"/>
                    </a:lnTo>
                    <a:lnTo>
                      <a:pt x="2172267" y="378477"/>
                    </a:lnTo>
                    <a:lnTo>
                      <a:pt x="0" y="378477"/>
                    </a:lnTo>
                    <a:close/>
                  </a:path>
                </a:pathLst>
              </a:custGeom>
              <a:solidFill>
                <a:srgbClr val="61A6AB"/>
              </a:solidFill>
              <a:ln w="19050" cap="sq">
                <a:solidFill>
                  <a:srgbClr val="000000"/>
                </a:solidFill>
                <a:prstDash val="solid"/>
                <a:miter/>
              </a:ln>
            </p:spPr>
          </p:sp>
          <p:sp>
            <p:nvSpPr>
              <p:cNvPr id="21" name="TextBox 21"/>
              <p:cNvSpPr txBox="1"/>
              <p:nvPr/>
            </p:nvSpPr>
            <p:spPr>
              <a:xfrm>
                <a:off x="0" y="-38100"/>
                <a:ext cx="2172267" cy="416577"/>
              </a:xfrm>
              <a:prstGeom prst="rect">
                <a:avLst/>
              </a:prstGeom>
            </p:spPr>
            <p:txBody>
              <a:bodyPr lIns="25768" tIns="25768" rIns="25768" bIns="25768" rtlCol="0" anchor="ctr"/>
              <a:lstStyle/>
              <a:p>
                <a:pPr algn="ctr">
                  <a:lnSpc>
                    <a:spcPts val="1773"/>
                  </a:lnSpc>
                </a:pPr>
                <a:endParaRPr sz="1200"/>
              </a:p>
            </p:txBody>
          </p:sp>
        </p:grpSp>
        <p:sp>
          <p:nvSpPr>
            <p:cNvPr id="22" name="TextBox 22"/>
            <p:cNvSpPr txBox="1"/>
            <p:nvPr/>
          </p:nvSpPr>
          <p:spPr>
            <a:xfrm>
              <a:off x="2074810" y="358431"/>
              <a:ext cx="8498793" cy="872034"/>
            </a:xfrm>
            <a:prstGeom prst="rect">
              <a:avLst/>
            </a:prstGeom>
          </p:spPr>
          <p:txBody>
            <a:bodyPr lIns="0" tIns="0" rIns="0" bIns="0" rtlCol="0" anchor="t">
              <a:spAutoFit/>
            </a:bodyPr>
            <a:lstStyle/>
            <a:p>
              <a:pPr algn="ctr">
                <a:lnSpc>
                  <a:spcPts val="3381"/>
                </a:lnSpc>
              </a:pPr>
              <a:r>
                <a:rPr lang="en-US" sz="2915" b="1">
                  <a:solidFill>
                    <a:srgbClr val="291B25"/>
                  </a:solidFill>
                  <a:latin typeface="Agrandir Heavy"/>
                  <a:ea typeface="Agrandir Heavy"/>
                  <a:cs typeface="Agrandir Heavy"/>
                  <a:sym typeface="Agrandir Heavy"/>
                </a:rPr>
                <a:t>DIGESTIVE ORGANS</a:t>
              </a:r>
            </a:p>
          </p:txBody>
        </p:sp>
        <p:sp>
          <p:nvSpPr>
            <p:cNvPr id="24" name="TextBox 24"/>
            <p:cNvSpPr txBox="1"/>
            <p:nvPr/>
          </p:nvSpPr>
          <p:spPr>
            <a:xfrm rot="186166">
              <a:off x="875468" y="2284298"/>
              <a:ext cx="10660284" cy="1399870"/>
            </a:xfrm>
            <a:prstGeom prst="rect">
              <a:avLst/>
            </a:prstGeom>
          </p:spPr>
          <p:txBody>
            <a:bodyPr lIns="0" tIns="0" rIns="0" bIns="0" rtlCol="0" anchor="t">
              <a:spAutoFit/>
            </a:bodyPr>
            <a:lstStyle/>
            <a:p>
              <a:pPr algn="ctr">
                <a:lnSpc>
                  <a:spcPts val="5445"/>
                </a:lnSpc>
              </a:pP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Miệng</a:t>
              </a:r>
              <a:endPar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endParaRPr>
            </a:p>
          </p:txBody>
        </p:sp>
      </p:grpSp>
      <p:grpSp>
        <p:nvGrpSpPr>
          <p:cNvPr id="25" name="Group 25"/>
          <p:cNvGrpSpPr/>
          <p:nvPr/>
        </p:nvGrpSpPr>
        <p:grpSpPr>
          <a:xfrm rot="-6510025">
            <a:off x="8009625" y="3144668"/>
            <a:ext cx="3324963" cy="2202919"/>
            <a:chOff x="0" y="0"/>
            <a:chExt cx="6649926" cy="4405837"/>
          </a:xfrm>
        </p:grpSpPr>
        <p:grpSp>
          <p:nvGrpSpPr>
            <p:cNvPr id="26" name="Group 26"/>
            <p:cNvGrpSpPr/>
            <p:nvPr/>
          </p:nvGrpSpPr>
          <p:grpSpPr>
            <a:xfrm rot="5263166">
              <a:off x="2711857" y="327181"/>
              <a:ext cx="4114800" cy="360045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1B25"/>
              </a:solidFill>
            </p:spPr>
          </p:sp>
          <p:sp>
            <p:nvSpPr>
              <p:cNvPr id="28" name="TextBox 28"/>
              <p:cNvSpPr txBox="1"/>
              <p:nvPr/>
            </p:nvSpPr>
            <p:spPr>
              <a:xfrm>
                <a:off x="127000" y="292100"/>
                <a:ext cx="558800" cy="368300"/>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0" y="0"/>
              <a:ext cx="4405837" cy="440583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E9"/>
              </a:solidFill>
              <a:ln w="28575" cap="sq">
                <a:solidFill>
                  <a:srgbClr val="000000"/>
                </a:solidFill>
                <a:prstDash val="solid"/>
                <a:miter/>
              </a:ln>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32" name="Freeform 32"/>
          <p:cNvSpPr/>
          <p:nvPr/>
        </p:nvSpPr>
        <p:spPr>
          <a:xfrm>
            <a:off x="9060472" y="3966609"/>
            <a:ext cx="1580927" cy="1694950"/>
          </a:xfrm>
          <a:custGeom>
            <a:avLst/>
            <a:gdLst/>
            <a:ahLst/>
            <a:cxnLst/>
            <a:rect l="l" t="t" r="r" b="b"/>
            <a:pathLst>
              <a:path w="2371390" h="2542425">
                <a:moveTo>
                  <a:pt x="0" y="0"/>
                </a:moveTo>
                <a:lnTo>
                  <a:pt x="2371390" y="0"/>
                </a:lnTo>
                <a:lnTo>
                  <a:pt x="2371390" y="2542425"/>
                </a:lnTo>
                <a:lnTo>
                  <a:pt x="0" y="254242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5" name="Rectangle: Rounded Corners 34">
            <a:extLst>
              <a:ext uri="{FF2B5EF4-FFF2-40B4-BE49-F238E27FC236}">
                <a16:creationId xmlns:a16="http://schemas.microsoft.com/office/drawing/2014/main" id="{8C4E2B79-75B5-EE43-101B-1178B8A7EA6F}"/>
              </a:ext>
            </a:extLst>
          </p:cNvPr>
          <p:cNvSpPr/>
          <p:nvPr/>
        </p:nvSpPr>
        <p:spPr>
          <a:xfrm>
            <a:off x="9398000" y="2159000"/>
            <a:ext cx="863600" cy="1486497"/>
          </a:xfrm>
          <a:custGeom>
            <a:avLst/>
            <a:gdLst>
              <a:gd name="connsiteX0" fmla="*/ 0 w 863600"/>
              <a:gd name="connsiteY0" fmla="*/ 143936 h 1486497"/>
              <a:gd name="connsiteX1" fmla="*/ 143936 w 863600"/>
              <a:gd name="connsiteY1" fmla="*/ 0 h 1486497"/>
              <a:gd name="connsiteX2" fmla="*/ 719664 w 863600"/>
              <a:gd name="connsiteY2" fmla="*/ 0 h 1486497"/>
              <a:gd name="connsiteX3" fmla="*/ 863600 w 863600"/>
              <a:gd name="connsiteY3" fmla="*/ 143936 h 1486497"/>
              <a:gd name="connsiteX4" fmla="*/ 863600 w 863600"/>
              <a:gd name="connsiteY4" fmla="*/ 1342561 h 1486497"/>
              <a:gd name="connsiteX5" fmla="*/ 719664 w 863600"/>
              <a:gd name="connsiteY5" fmla="*/ 1486497 h 1486497"/>
              <a:gd name="connsiteX6" fmla="*/ 143936 w 863600"/>
              <a:gd name="connsiteY6" fmla="*/ 1486497 h 1486497"/>
              <a:gd name="connsiteX7" fmla="*/ 0 w 863600"/>
              <a:gd name="connsiteY7" fmla="*/ 1342561 h 1486497"/>
              <a:gd name="connsiteX8" fmla="*/ 0 w 863600"/>
              <a:gd name="connsiteY8" fmla="*/ 143936 h 148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600" h="1486497" extrusionOk="0">
                <a:moveTo>
                  <a:pt x="0" y="143936"/>
                </a:moveTo>
                <a:cubicBezTo>
                  <a:pt x="-11125" y="73494"/>
                  <a:pt x="72532" y="6594"/>
                  <a:pt x="143936" y="0"/>
                </a:cubicBezTo>
                <a:cubicBezTo>
                  <a:pt x="210899" y="-17412"/>
                  <a:pt x="501048" y="23112"/>
                  <a:pt x="719664" y="0"/>
                </a:cubicBezTo>
                <a:cubicBezTo>
                  <a:pt x="792528" y="13700"/>
                  <a:pt x="850300" y="61666"/>
                  <a:pt x="863600" y="143936"/>
                </a:cubicBezTo>
                <a:cubicBezTo>
                  <a:pt x="928636" y="382136"/>
                  <a:pt x="808629" y="1125190"/>
                  <a:pt x="863600" y="1342561"/>
                </a:cubicBezTo>
                <a:cubicBezTo>
                  <a:pt x="864031" y="1419980"/>
                  <a:pt x="784269" y="1483223"/>
                  <a:pt x="719664" y="1486497"/>
                </a:cubicBezTo>
                <a:cubicBezTo>
                  <a:pt x="591321" y="1520060"/>
                  <a:pt x="227235" y="1530954"/>
                  <a:pt x="143936" y="1486497"/>
                </a:cubicBezTo>
                <a:cubicBezTo>
                  <a:pt x="63080" y="1486648"/>
                  <a:pt x="-3872" y="1420231"/>
                  <a:pt x="0" y="1342561"/>
                </a:cubicBezTo>
                <a:cubicBezTo>
                  <a:pt x="-103851" y="1139398"/>
                  <a:pt x="-95469" y="648169"/>
                  <a:pt x="0" y="143936"/>
                </a:cubicBezTo>
                <a:close/>
              </a:path>
            </a:pathLst>
          </a:custGeom>
          <a:noFill/>
          <a:ln w="57150">
            <a:solidFill>
              <a:srgbClr val="C00000"/>
            </a:solidFill>
            <a:extLst>
              <a:ext uri="{C807C97D-BFC1-408E-A445-0C87EB9F89A2}">
                <ask:lineSketchStyleProps xmlns:ask="http://schemas.microsoft.com/office/drawing/2018/sketchyshapes" sd="4110867271">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 name="TextBox 24">
            <a:extLst>
              <a:ext uri="{FF2B5EF4-FFF2-40B4-BE49-F238E27FC236}">
                <a16:creationId xmlns:a16="http://schemas.microsoft.com/office/drawing/2014/main" id="{38976871-05C3-F6D4-74CE-17C0F31F4B2F}"/>
              </a:ext>
            </a:extLst>
          </p:cNvPr>
          <p:cNvSpPr txBox="1"/>
          <p:nvPr/>
        </p:nvSpPr>
        <p:spPr>
          <a:xfrm>
            <a:off x="916197" y="3239757"/>
            <a:ext cx="5330143" cy="699935"/>
          </a:xfrm>
          <a:prstGeom prst="rect">
            <a:avLst/>
          </a:prstGeom>
        </p:spPr>
        <p:txBody>
          <a:bodyPr lIns="0" tIns="0" rIns="0" bIns="0" rtlCol="0" anchor="t">
            <a:spAutoFit/>
          </a:bodyPr>
          <a:lstStyle/>
          <a:p>
            <a:pPr algn="ctr">
              <a:lnSpc>
                <a:spcPts val="5445"/>
              </a:lnSpc>
            </a:pP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Tuyến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nước</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bọt</a:t>
            </a:r>
            <a:endPar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26" presetClass="emph" presetSubtype="0" repeatCount="indefinite" fill="hold" grpId="1" nodeType="withEffect">
                                  <p:stCondLst>
                                    <p:cond delay="0"/>
                                  </p:stCondLst>
                                  <p:childTnLst>
                                    <p:animEffect transition="out" filter="fade">
                                      <p:cBhvr>
                                        <p:cTn id="11" dur="500" tmFilter="0, 0; .2, .5; .8, .5; 1, 0"/>
                                        <p:tgtEl>
                                          <p:spTgt spid="35"/>
                                        </p:tgtEl>
                                      </p:cBhvr>
                                    </p:animEffect>
                                    <p:animScale>
                                      <p:cBhvr>
                                        <p:cTn id="12" dur="250" autoRev="1" fill="hold"/>
                                        <p:tgtEl>
                                          <p:spTgt spid="35"/>
                                        </p:tgtEl>
                                      </p:cBhvr>
                                      <p:by x="105000" y="105000"/>
                                    </p:animScale>
                                  </p:childTnLst>
                                </p:cTn>
                              </p:par>
                              <p:par>
                                <p:cTn id="13" presetID="42"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p:cNvGrpSpPr/>
          <p:nvPr/>
        </p:nvGrpSpPr>
        <p:grpSpPr>
          <a:xfrm>
            <a:off x="2746538" y="-4697940"/>
            <a:ext cx="13938426" cy="21740279"/>
            <a:chOff x="0" y="0"/>
            <a:chExt cx="27876852" cy="43480559"/>
          </a:xfrm>
        </p:grpSpPr>
        <p:sp>
          <p:nvSpPr>
            <p:cNvPr id="5" name="Freeform 5"/>
            <p:cNvSpPr/>
            <p:nvPr/>
          </p:nvSpPr>
          <p:spPr>
            <a:xfrm>
              <a:off x="0" y="0"/>
              <a:ext cx="27876852" cy="43480559"/>
            </a:xfrm>
            <a:custGeom>
              <a:avLst/>
              <a:gdLst/>
              <a:ahLst/>
              <a:cxnLst/>
              <a:rect l="l" t="t" r="r" b="b"/>
              <a:pathLst>
                <a:path w="27876852" h="43480559">
                  <a:moveTo>
                    <a:pt x="0" y="0"/>
                  </a:moveTo>
                  <a:lnTo>
                    <a:pt x="27876852" y="0"/>
                  </a:lnTo>
                  <a:lnTo>
                    <a:pt x="27876852" y="43480559"/>
                  </a:lnTo>
                  <a:lnTo>
                    <a:pt x="0" y="43480559"/>
                  </a:lnTo>
                  <a:lnTo>
                    <a:pt x="0" y="0"/>
                  </a:lnTo>
                  <a:close/>
                </a:path>
              </a:pathLst>
            </a:custGeom>
            <a:blipFill>
              <a:blip r:embed="rId2">
                <a:extLst>
                  <a:ext uri="{96DAC541-7B7A-43D3-8B79-37D633B846F1}">
                    <asvg:svgBlip xmlns:asvg="http://schemas.microsoft.com/office/drawing/2016/SVG/main" r:embed="rId3"/>
                  </a:ext>
                </a:extLst>
              </a:blip>
              <a:stretch>
                <a:fillRect b="-71176"/>
              </a:stretch>
            </a:blipFill>
          </p:spPr>
        </p:sp>
        <p:sp>
          <p:nvSpPr>
            <p:cNvPr id="6" name="Freeform 6"/>
            <p:cNvSpPr/>
            <p:nvPr/>
          </p:nvSpPr>
          <p:spPr>
            <a:xfrm rot="-117775">
              <a:off x="11349422" y="11024143"/>
              <a:ext cx="2236634" cy="11496717"/>
            </a:xfrm>
            <a:custGeom>
              <a:avLst/>
              <a:gdLst/>
              <a:ahLst/>
              <a:cxnLst/>
              <a:rect l="l" t="t" r="r" b="b"/>
              <a:pathLst>
                <a:path w="2236634" h="11496717">
                  <a:moveTo>
                    <a:pt x="0" y="0"/>
                  </a:moveTo>
                  <a:lnTo>
                    <a:pt x="2236634" y="0"/>
                  </a:lnTo>
                  <a:lnTo>
                    <a:pt x="2236634" y="11496717"/>
                  </a:lnTo>
                  <a:lnTo>
                    <a:pt x="0" y="114967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7764925" y="4543234"/>
              <a:ext cx="6401941" cy="6917618"/>
            </a:xfrm>
            <a:custGeom>
              <a:avLst/>
              <a:gdLst/>
              <a:ahLst/>
              <a:cxnLst/>
              <a:rect l="l" t="t" r="r" b="b"/>
              <a:pathLst>
                <a:path w="6401941" h="6917618">
                  <a:moveTo>
                    <a:pt x="0" y="0"/>
                  </a:moveTo>
                  <a:lnTo>
                    <a:pt x="6401941" y="0"/>
                  </a:lnTo>
                  <a:lnTo>
                    <a:pt x="6401941" y="6917619"/>
                  </a:lnTo>
                  <a:lnTo>
                    <a:pt x="0" y="6917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208497" y="22150408"/>
              <a:ext cx="9049868" cy="8441059"/>
            </a:xfrm>
            <a:custGeom>
              <a:avLst/>
              <a:gdLst/>
              <a:ahLst/>
              <a:cxnLst/>
              <a:rect l="l" t="t" r="r" b="b"/>
              <a:pathLst>
                <a:path w="9049868" h="8441059">
                  <a:moveTo>
                    <a:pt x="0" y="0"/>
                  </a:moveTo>
                  <a:lnTo>
                    <a:pt x="9049868" y="0"/>
                  </a:lnTo>
                  <a:lnTo>
                    <a:pt x="9049868" y="8441059"/>
                  </a:lnTo>
                  <a:lnTo>
                    <a:pt x="0" y="844105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a:off x="8619261" y="20952780"/>
              <a:ext cx="9645090" cy="8364924"/>
            </a:xfrm>
            <a:custGeom>
              <a:avLst/>
              <a:gdLst/>
              <a:ahLst/>
              <a:cxnLst/>
              <a:rect l="l" t="t" r="r" b="b"/>
              <a:pathLst>
                <a:path w="9645090" h="8364924">
                  <a:moveTo>
                    <a:pt x="0" y="0"/>
                  </a:moveTo>
                  <a:lnTo>
                    <a:pt x="9645091" y="0"/>
                  </a:lnTo>
                  <a:lnTo>
                    <a:pt x="9645091" y="8364924"/>
                  </a:lnTo>
                  <a:lnTo>
                    <a:pt x="0" y="836492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0" name="Freeform 10"/>
            <p:cNvSpPr/>
            <p:nvPr/>
          </p:nvSpPr>
          <p:spPr>
            <a:xfrm>
              <a:off x="9173687" y="23477116"/>
              <a:ext cx="4434875" cy="3547900"/>
            </a:xfrm>
            <a:custGeom>
              <a:avLst/>
              <a:gdLst/>
              <a:ahLst/>
              <a:cxnLst/>
              <a:rect l="l" t="t" r="r" b="b"/>
              <a:pathLst>
                <a:path w="4434875" h="3547900">
                  <a:moveTo>
                    <a:pt x="0" y="0"/>
                  </a:moveTo>
                  <a:lnTo>
                    <a:pt x="4434875" y="0"/>
                  </a:lnTo>
                  <a:lnTo>
                    <a:pt x="4434875" y="3547900"/>
                  </a:lnTo>
                  <a:lnTo>
                    <a:pt x="0" y="354790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1" name="Freeform 11"/>
            <p:cNvSpPr/>
            <p:nvPr/>
          </p:nvSpPr>
          <p:spPr>
            <a:xfrm>
              <a:off x="10332053" y="26094806"/>
              <a:ext cx="7452710" cy="3970262"/>
            </a:xfrm>
            <a:custGeom>
              <a:avLst/>
              <a:gdLst/>
              <a:ahLst/>
              <a:cxnLst/>
              <a:rect l="l" t="t" r="r" b="b"/>
              <a:pathLst>
                <a:path w="7452710" h="3970262">
                  <a:moveTo>
                    <a:pt x="0" y="0"/>
                  </a:moveTo>
                  <a:lnTo>
                    <a:pt x="7452710" y="0"/>
                  </a:lnTo>
                  <a:lnTo>
                    <a:pt x="7452710" y="3970262"/>
                  </a:lnTo>
                  <a:lnTo>
                    <a:pt x="0" y="397026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2" name="Freeform 12"/>
            <p:cNvSpPr/>
            <p:nvPr/>
          </p:nvSpPr>
          <p:spPr>
            <a:xfrm>
              <a:off x="16071000" y="27639744"/>
              <a:ext cx="3187365" cy="12920322"/>
            </a:xfrm>
            <a:custGeom>
              <a:avLst/>
              <a:gdLst/>
              <a:ahLst/>
              <a:cxnLst/>
              <a:rect l="l" t="t" r="r" b="b"/>
              <a:pathLst>
                <a:path w="3187365" h="12920322">
                  <a:moveTo>
                    <a:pt x="0" y="0"/>
                  </a:moveTo>
                  <a:lnTo>
                    <a:pt x="3187365" y="0"/>
                  </a:lnTo>
                  <a:lnTo>
                    <a:pt x="3187365"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l="-233869"/>
              </a:stretch>
            </a:blipFill>
            <a:ln cap="sq">
              <a:noFill/>
              <a:prstDash val="solid"/>
              <a:miter/>
            </a:ln>
          </p:spPr>
        </p:sp>
        <p:sp>
          <p:nvSpPr>
            <p:cNvPr id="13" name="Freeform 13"/>
            <p:cNvSpPr/>
            <p:nvPr/>
          </p:nvSpPr>
          <p:spPr>
            <a:xfrm>
              <a:off x="9799771" y="30085521"/>
              <a:ext cx="7476432" cy="7678671"/>
            </a:xfrm>
            <a:custGeom>
              <a:avLst/>
              <a:gdLst/>
              <a:ahLst/>
              <a:cxnLst/>
              <a:rect l="l" t="t" r="r" b="b"/>
              <a:pathLst>
                <a:path w="7476432" h="7678671">
                  <a:moveTo>
                    <a:pt x="0" y="0"/>
                  </a:moveTo>
                  <a:lnTo>
                    <a:pt x="7476433" y="0"/>
                  </a:lnTo>
                  <a:lnTo>
                    <a:pt x="7476433" y="7678672"/>
                  </a:lnTo>
                  <a:lnTo>
                    <a:pt x="0" y="7678672"/>
                  </a:lnTo>
                  <a:lnTo>
                    <a:pt x="0" y="0"/>
                  </a:lnTo>
                  <a:close/>
                </a:path>
              </a:pathLst>
            </a:custGeom>
            <a:blipFill>
              <a:blip r:embed="rId18">
                <a:extLst>
                  <a:ext uri="{96DAC541-7B7A-43D3-8B79-37D633B846F1}">
                    <asvg:svgBlip xmlns:asvg="http://schemas.microsoft.com/office/drawing/2016/SVG/main" r:embed="rId19"/>
                  </a:ext>
                </a:extLst>
              </a:blip>
              <a:stretch>
                <a:fillRect t="-16669"/>
              </a:stretch>
            </a:blipFill>
            <a:ln cap="sq">
              <a:noFill/>
              <a:prstDash val="solid"/>
              <a:miter/>
            </a:ln>
          </p:spPr>
        </p:sp>
        <p:sp>
          <p:nvSpPr>
            <p:cNvPr id="14" name="Freeform 14"/>
            <p:cNvSpPr/>
            <p:nvPr/>
          </p:nvSpPr>
          <p:spPr>
            <a:xfrm>
              <a:off x="8619261" y="27639744"/>
              <a:ext cx="7478484" cy="12920322"/>
            </a:xfrm>
            <a:custGeom>
              <a:avLst/>
              <a:gdLst/>
              <a:ahLst/>
              <a:cxnLst/>
              <a:rect l="l" t="t" r="r" b="b"/>
              <a:pathLst>
                <a:path w="7478484" h="12920322">
                  <a:moveTo>
                    <a:pt x="0" y="0"/>
                  </a:moveTo>
                  <a:lnTo>
                    <a:pt x="7478484" y="0"/>
                  </a:lnTo>
                  <a:lnTo>
                    <a:pt x="7478484"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r="-42296"/>
              </a:stretch>
            </a:blipFill>
            <a:ln cap="sq">
              <a:noFill/>
              <a:prstDash val="solid"/>
              <a:miter/>
            </a:ln>
          </p:spPr>
        </p:sp>
      </p:grpSp>
      <p:grpSp>
        <p:nvGrpSpPr>
          <p:cNvPr id="15" name="Group 15"/>
          <p:cNvGrpSpPr/>
          <p:nvPr/>
        </p:nvGrpSpPr>
        <p:grpSpPr>
          <a:xfrm>
            <a:off x="685800" y="1207743"/>
            <a:ext cx="5795278" cy="4964457"/>
            <a:chOff x="0" y="0"/>
            <a:chExt cx="2289492" cy="1961267"/>
          </a:xfrm>
        </p:grpSpPr>
        <p:sp>
          <p:nvSpPr>
            <p:cNvPr id="16" name="Freeform 16"/>
            <p:cNvSpPr/>
            <p:nvPr/>
          </p:nvSpPr>
          <p:spPr>
            <a:xfrm>
              <a:off x="0" y="0"/>
              <a:ext cx="2289492" cy="1961267"/>
            </a:xfrm>
            <a:custGeom>
              <a:avLst/>
              <a:gdLst/>
              <a:ahLst/>
              <a:cxnLst/>
              <a:rect l="l" t="t" r="r" b="b"/>
              <a:pathLst>
                <a:path w="2289492" h="1961267">
                  <a:moveTo>
                    <a:pt x="45421" y="0"/>
                  </a:moveTo>
                  <a:lnTo>
                    <a:pt x="2244072" y="0"/>
                  </a:lnTo>
                  <a:cubicBezTo>
                    <a:pt x="2256118" y="0"/>
                    <a:pt x="2267671" y="4785"/>
                    <a:pt x="2276189" y="13303"/>
                  </a:cubicBezTo>
                  <a:cubicBezTo>
                    <a:pt x="2284707" y="21821"/>
                    <a:pt x="2289492" y="33374"/>
                    <a:pt x="2289492" y="45421"/>
                  </a:cubicBezTo>
                  <a:lnTo>
                    <a:pt x="2289492" y="1915846"/>
                  </a:lnTo>
                  <a:cubicBezTo>
                    <a:pt x="2289492" y="1927893"/>
                    <a:pt x="2284707" y="1939446"/>
                    <a:pt x="2276189" y="1947964"/>
                  </a:cubicBezTo>
                  <a:cubicBezTo>
                    <a:pt x="2267671" y="1956482"/>
                    <a:pt x="2256118" y="1961267"/>
                    <a:pt x="2244072" y="1961267"/>
                  </a:cubicBezTo>
                  <a:lnTo>
                    <a:pt x="45421" y="1961267"/>
                  </a:lnTo>
                  <a:cubicBezTo>
                    <a:pt x="33374" y="1961267"/>
                    <a:pt x="21821" y="1956482"/>
                    <a:pt x="13303" y="1947964"/>
                  </a:cubicBezTo>
                  <a:cubicBezTo>
                    <a:pt x="4785" y="1939446"/>
                    <a:pt x="0" y="1927893"/>
                    <a:pt x="0" y="1915846"/>
                  </a:cubicBezTo>
                  <a:lnTo>
                    <a:pt x="0" y="45421"/>
                  </a:lnTo>
                  <a:cubicBezTo>
                    <a:pt x="0" y="33374"/>
                    <a:pt x="4785" y="21821"/>
                    <a:pt x="13303" y="13303"/>
                  </a:cubicBezTo>
                  <a:cubicBezTo>
                    <a:pt x="21821" y="4785"/>
                    <a:pt x="33374" y="0"/>
                    <a:pt x="45421" y="0"/>
                  </a:cubicBezTo>
                  <a:close/>
                </a:path>
              </a:pathLst>
            </a:custGeom>
            <a:solidFill>
              <a:srgbClr val="C44E2B"/>
            </a:solidFill>
            <a:ln w="19050" cap="rnd">
              <a:solidFill>
                <a:srgbClr val="000000"/>
              </a:solidFill>
              <a:prstDash val="solid"/>
              <a:round/>
            </a:ln>
          </p:spPr>
        </p:sp>
        <p:sp>
          <p:nvSpPr>
            <p:cNvPr id="17" name="TextBox 17"/>
            <p:cNvSpPr txBox="1"/>
            <p:nvPr/>
          </p:nvSpPr>
          <p:spPr>
            <a:xfrm>
              <a:off x="0" y="-38100"/>
              <a:ext cx="2289492" cy="199936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8" name="Group 18"/>
          <p:cNvGrpSpPr/>
          <p:nvPr/>
        </p:nvGrpSpPr>
        <p:grpSpPr>
          <a:xfrm rot="-186166">
            <a:off x="1297980" y="809545"/>
            <a:ext cx="4570918" cy="796397"/>
            <a:chOff x="0" y="0"/>
            <a:chExt cx="9141835" cy="1592793"/>
          </a:xfrm>
        </p:grpSpPr>
        <p:grpSp>
          <p:nvGrpSpPr>
            <p:cNvPr id="19" name="Group 19"/>
            <p:cNvGrpSpPr/>
            <p:nvPr/>
          </p:nvGrpSpPr>
          <p:grpSpPr>
            <a:xfrm>
              <a:off x="0" y="0"/>
              <a:ext cx="9141835" cy="1592793"/>
              <a:chOff x="0" y="0"/>
              <a:chExt cx="2172267" cy="378477"/>
            </a:xfrm>
          </p:grpSpPr>
          <p:sp>
            <p:nvSpPr>
              <p:cNvPr id="20" name="Freeform 20"/>
              <p:cNvSpPr/>
              <p:nvPr/>
            </p:nvSpPr>
            <p:spPr>
              <a:xfrm>
                <a:off x="0" y="0"/>
                <a:ext cx="2172267" cy="378477"/>
              </a:xfrm>
              <a:custGeom>
                <a:avLst/>
                <a:gdLst/>
                <a:ahLst/>
                <a:cxnLst/>
                <a:rect l="l" t="t" r="r" b="b"/>
                <a:pathLst>
                  <a:path w="2172267" h="378477">
                    <a:moveTo>
                      <a:pt x="0" y="0"/>
                    </a:moveTo>
                    <a:lnTo>
                      <a:pt x="2172267" y="0"/>
                    </a:lnTo>
                    <a:lnTo>
                      <a:pt x="2172267" y="378477"/>
                    </a:lnTo>
                    <a:lnTo>
                      <a:pt x="0" y="378477"/>
                    </a:lnTo>
                    <a:close/>
                  </a:path>
                </a:pathLst>
              </a:custGeom>
              <a:solidFill>
                <a:srgbClr val="61A6AB"/>
              </a:solidFill>
              <a:ln w="19050" cap="sq">
                <a:solidFill>
                  <a:srgbClr val="000000"/>
                </a:solidFill>
                <a:prstDash val="solid"/>
                <a:miter/>
              </a:ln>
            </p:spPr>
          </p:sp>
          <p:sp>
            <p:nvSpPr>
              <p:cNvPr id="21" name="TextBox 21"/>
              <p:cNvSpPr txBox="1"/>
              <p:nvPr/>
            </p:nvSpPr>
            <p:spPr>
              <a:xfrm>
                <a:off x="0" y="-38100"/>
                <a:ext cx="2172267" cy="416577"/>
              </a:xfrm>
              <a:prstGeom prst="rect">
                <a:avLst/>
              </a:prstGeom>
            </p:spPr>
            <p:txBody>
              <a:bodyPr lIns="25768" tIns="25768" rIns="25768" bIns="25768" rtlCol="0" anchor="ctr"/>
              <a:lstStyle/>
              <a:p>
                <a:pPr algn="ctr">
                  <a:lnSpc>
                    <a:spcPts val="1773"/>
                  </a:lnSpc>
                </a:pPr>
                <a:endParaRPr sz="1200"/>
              </a:p>
            </p:txBody>
          </p:sp>
        </p:grpSp>
        <p:sp>
          <p:nvSpPr>
            <p:cNvPr id="22" name="TextBox 22"/>
            <p:cNvSpPr txBox="1"/>
            <p:nvPr/>
          </p:nvSpPr>
          <p:spPr>
            <a:xfrm>
              <a:off x="321521" y="358431"/>
              <a:ext cx="8498791" cy="872033"/>
            </a:xfrm>
            <a:prstGeom prst="rect">
              <a:avLst/>
            </a:prstGeom>
          </p:spPr>
          <p:txBody>
            <a:bodyPr lIns="0" tIns="0" rIns="0" bIns="0" rtlCol="0" anchor="t">
              <a:spAutoFit/>
            </a:bodyPr>
            <a:lstStyle/>
            <a:p>
              <a:pPr algn="ctr">
                <a:lnSpc>
                  <a:spcPts val="3381"/>
                </a:lnSpc>
              </a:pPr>
              <a:r>
                <a:rPr lang="en-US" sz="2915" b="1">
                  <a:solidFill>
                    <a:srgbClr val="291B25"/>
                  </a:solidFill>
                  <a:latin typeface="Agrandir Heavy"/>
                  <a:ea typeface="Agrandir Heavy"/>
                  <a:cs typeface="Agrandir Heavy"/>
                  <a:sym typeface="Agrandir Heavy"/>
                </a:rPr>
                <a:t>DIGESTIVE ORGANS</a:t>
              </a:r>
            </a:p>
          </p:txBody>
        </p:sp>
      </p:grpSp>
      <p:sp>
        <p:nvSpPr>
          <p:cNvPr id="24" name="TextBox 24"/>
          <p:cNvSpPr txBox="1"/>
          <p:nvPr/>
        </p:nvSpPr>
        <p:spPr>
          <a:xfrm>
            <a:off x="918368" y="1923137"/>
            <a:ext cx="5330143" cy="699935"/>
          </a:xfrm>
          <a:prstGeom prst="rect">
            <a:avLst/>
          </a:prstGeom>
        </p:spPr>
        <p:txBody>
          <a:bodyPr lIns="0" tIns="0" rIns="0" bIns="0" rtlCol="0" anchor="t">
            <a:spAutoFit/>
          </a:bodyPr>
          <a:lstStyle/>
          <a:p>
            <a:pPr algn="ctr">
              <a:lnSpc>
                <a:spcPts val="5445"/>
              </a:lnSpc>
            </a:pP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Thực</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quản</a:t>
            </a:r>
            <a:endPar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endParaRPr>
          </a:p>
        </p:txBody>
      </p:sp>
      <p:grpSp>
        <p:nvGrpSpPr>
          <p:cNvPr id="25" name="Group 25"/>
          <p:cNvGrpSpPr/>
          <p:nvPr/>
        </p:nvGrpSpPr>
        <p:grpSpPr>
          <a:xfrm rot="8100000">
            <a:off x="8208075" y="1538742"/>
            <a:ext cx="3324963" cy="2202919"/>
            <a:chOff x="0" y="0"/>
            <a:chExt cx="6649926" cy="4405837"/>
          </a:xfrm>
        </p:grpSpPr>
        <p:grpSp>
          <p:nvGrpSpPr>
            <p:cNvPr id="26" name="Group 26"/>
            <p:cNvGrpSpPr/>
            <p:nvPr/>
          </p:nvGrpSpPr>
          <p:grpSpPr>
            <a:xfrm rot="5263166">
              <a:off x="2711857" y="327181"/>
              <a:ext cx="4114800" cy="360045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1B25"/>
              </a:solidFill>
            </p:spPr>
          </p:sp>
          <p:sp>
            <p:nvSpPr>
              <p:cNvPr id="28" name="TextBox 28"/>
              <p:cNvSpPr txBox="1"/>
              <p:nvPr/>
            </p:nvSpPr>
            <p:spPr>
              <a:xfrm>
                <a:off x="127000" y="292100"/>
                <a:ext cx="558800" cy="368300"/>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0" y="0"/>
              <a:ext cx="4405837" cy="440583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E9"/>
              </a:solidFill>
              <a:ln w="28575" cap="sq">
                <a:solidFill>
                  <a:srgbClr val="000000"/>
                </a:solidFill>
                <a:prstDash val="solid"/>
                <a:miter/>
              </a:ln>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32" name="Freeform 32"/>
          <p:cNvSpPr/>
          <p:nvPr/>
        </p:nvSpPr>
        <p:spPr>
          <a:xfrm rot="-117775">
            <a:off x="9623304" y="1421842"/>
            <a:ext cx="1358107" cy="1767869"/>
          </a:xfrm>
          <a:custGeom>
            <a:avLst/>
            <a:gdLst/>
            <a:ahLst/>
            <a:cxnLst/>
            <a:rect l="l" t="t" r="r" b="b"/>
            <a:pathLst>
              <a:path w="2037161" h="2651803">
                <a:moveTo>
                  <a:pt x="0" y="0"/>
                </a:moveTo>
                <a:lnTo>
                  <a:pt x="2037161" y="0"/>
                </a:lnTo>
                <a:lnTo>
                  <a:pt x="2037161" y="2651803"/>
                </a:lnTo>
                <a:lnTo>
                  <a:pt x="0" y="2651803"/>
                </a:lnTo>
                <a:lnTo>
                  <a:pt x="0" y="0"/>
                </a:lnTo>
                <a:close/>
              </a:path>
            </a:pathLst>
          </a:custGeom>
          <a:blipFill>
            <a:blip r:embed="rId4">
              <a:extLst>
                <a:ext uri="{96DAC541-7B7A-43D3-8B79-37D633B846F1}">
                  <asvg:svgBlip xmlns:asvg="http://schemas.microsoft.com/office/drawing/2016/SVG/main" r:embed="rId5"/>
                </a:ext>
              </a:extLst>
            </a:blip>
            <a:stretch>
              <a:fillRect t="-294878"/>
            </a:stretch>
          </a:blipFill>
          <a:ln cap="sq">
            <a:noFill/>
            <a:prstDash val="solid"/>
            <a:miter/>
          </a:ln>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p:cNvGrpSpPr/>
          <p:nvPr/>
        </p:nvGrpSpPr>
        <p:grpSpPr>
          <a:xfrm>
            <a:off x="2353858" y="-9484890"/>
            <a:ext cx="13938426" cy="21740279"/>
            <a:chOff x="0" y="0"/>
            <a:chExt cx="27876852" cy="43480559"/>
          </a:xfrm>
        </p:grpSpPr>
        <p:sp>
          <p:nvSpPr>
            <p:cNvPr id="5" name="Freeform 5"/>
            <p:cNvSpPr/>
            <p:nvPr/>
          </p:nvSpPr>
          <p:spPr>
            <a:xfrm>
              <a:off x="0" y="0"/>
              <a:ext cx="27876852" cy="43480559"/>
            </a:xfrm>
            <a:custGeom>
              <a:avLst/>
              <a:gdLst/>
              <a:ahLst/>
              <a:cxnLst/>
              <a:rect l="l" t="t" r="r" b="b"/>
              <a:pathLst>
                <a:path w="27876852" h="43480559">
                  <a:moveTo>
                    <a:pt x="0" y="0"/>
                  </a:moveTo>
                  <a:lnTo>
                    <a:pt x="27876852" y="0"/>
                  </a:lnTo>
                  <a:lnTo>
                    <a:pt x="27876852" y="43480559"/>
                  </a:lnTo>
                  <a:lnTo>
                    <a:pt x="0" y="43480559"/>
                  </a:lnTo>
                  <a:lnTo>
                    <a:pt x="0" y="0"/>
                  </a:lnTo>
                  <a:close/>
                </a:path>
              </a:pathLst>
            </a:custGeom>
            <a:blipFill>
              <a:blip r:embed="rId2">
                <a:extLst>
                  <a:ext uri="{96DAC541-7B7A-43D3-8B79-37D633B846F1}">
                    <asvg:svgBlip xmlns:asvg="http://schemas.microsoft.com/office/drawing/2016/SVG/main" r:embed="rId3"/>
                  </a:ext>
                </a:extLst>
              </a:blip>
              <a:stretch>
                <a:fillRect b="-71176"/>
              </a:stretch>
            </a:blipFill>
          </p:spPr>
        </p:sp>
        <p:sp>
          <p:nvSpPr>
            <p:cNvPr id="6" name="Freeform 6"/>
            <p:cNvSpPr/>
            <p:nvPr/>
          </p:nvSpPr>
          <p:spPr>
            <a:xfrm rot="-117775">
              <a:off x="11349422" y="11024143"/>
              <a:ext cx="2236634" cy="11496717"/>
            </a:xfrm>
            <a:custGeom>
              <a:avLst/>
              <a:gdLst/>
              <a:ahLst/>
              <a:cxnLst/>
              <a:rect l="l" t="t" r="r" b="b"/>
              <a:pathLst>
                <a:path w="2236634" h="11496717">
                  <a:moveTo>
                    <a:pt x="0" y="0"/>
                  </a:moveTo>
                  <a:lnTo>
                    <a:pt x="2236634" y="0"/>
                  </a:lnTo>
                  <a:lnTo>
                    <a:pt x="2236634" y="11496717"/>
                  </a:lnTo>
                  <a:lnTo>
                    <a:pt x="0" y="114967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7764925" y="4543234"/>
              <a:ext cx="6401941" cy="6917618"/>
            </a:xfrm>
            <a:custGeom>
              <a:avLst/>
              <a:gdLst/>
              <a:ahLst/>
              <a:cxnLst/>
              <a:rect l="l" t="t" r="r" b="b"/>
              <a:pathLst>
                <a:path w="6401941" h="6917618">
                  <a:moveTo>
                    <a:pt x="0" y="0"/>
                  </a:moveTo>
                  <a:lnTo>
                    <a:pt x="6401941" y="0"/>
                  </a:lnTo>
                  <a:lnTo>
                    <a:pt x="6401941" y="6917619"/>
                  </a:lnTo>
                  <a:lnTo>
                    <a:pt x="0" y="6917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208497" y="22150408"/>
              <a:ext cx="9049868" cy="8441059"/>
            </a:xfrm>
            <a:custGeom>
              <a:avLst/>
              <a:gdLst/>
              <a:ahLst/>
              <a:cxnLst/>
              <a:rect l="l" t="t" r="r" b="b"/>
              <a:pathLst>
                <a:path w="9049868" h="8441059">
                  <a:moveTo>
                    <a:pt x="0" y="0"/>
                  </a:moveTo>
                  <a:lnTo>
                    <a:pt x="9049868" y="0"/>
                  </a:lnTo>
                  <a:lnTo>
                    <a:pt x="9049868" y="8441059"/>
                  </a:lnTo>
                  <a:lnTo>
                    <a:pt x="0" y="844105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a:off x="8619261" y="20952780"/>
              <a:ext cx="9645090" cy="8364924"/>
            </a:xfrm>
            <a:custGeom>
              <a:avLst/>
              <a:gdLst/>
              <a:ahLst/>
              <a:cxnLst/>
              <a:rect l="l" t="t" r="r" b="b"/>
              <a:pathLst>
                <a:path w="9645090" h="8364924">
                  <a:moveTo>
                    <a:pt x="0" y="0"/>
                  </a:moveTo>
                  <a:lnTo>
                    <a:pt x="9645091" y="0"/>
                  </a:lnTo>
                  <a:lnTo>
                    <a:pt x="9645091" y="8364924"/>
                  </a:lnTo>
                  <a:lnTo>
                    <a:pt x="0" y="836492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0" name="Freeform 10"/>
            <p:cNvSpPr/>
            <p:nvPr/>
          </p:nvSpPr>
          <p:spPr>
            <a:xfrm>
              <a:off x="9173687" y="23477116"/>
              <a:ext cx="4434875" cy="3547900"/>
            </a:xfrm>
            <a:custGeom>
              <a:avLst/>
              <a:gdLst/>
              <a:ahLst/>
              <a:cxnLst/>
              <a:rect l="l" t="t" r="r" b="b"/>
              <a:pathLst>
                <a:path w="4434875" h="3547900">
                  <a:moveTo>
                    <a:pt x="0" y="0"/>
                  </a:moveTo>
                  <a:lnTo>
                    <a:pt x="4434875" y="0"/>
                  </a:lnTo>
                  <a:lnTo>
                    <a:pt x="4434875" y="3547900"/>
                  </a:lnTo>
                  <a:lnTo>
                    <a:pt x="0" y="354790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1" name="Freeform 11"/>
            <p:cNvSpPr/>
            <p:nvPr/>
          </p:nvSpPr>
          <p:spPr>
            <a:xfrm>
              <a:off x="10332053" y="26094806"/>
              <a:ext cx="7452710" cy="3970262"/>
            </a:xfrm>
            <a:custGeom>
              <a:avLst/>
              <a:gdLst/>
              <a:ahLst/>
              <a:cxnLst/>
              <a:rect l="l" t="t" r="r" b="b"/>
              <a:pathLst>
                <a:path w="7452710" h="3970262">
                  <a:moveTo>
                    <a:pt x="0" y="0"/>
                  </a:moveTo>
                  <a:lnTo>
                    <a:pt x="7452710" y="0"/>
                  </a:lnTo>
                  <a:lnTo>
                    <a:pt x="7452710" y="3970262"/>
                  </a:lnTo>
                  <a:lnTo>
                    <a:pt x="0" y="397026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2" name="Freeform 12"/>
            <p:cNvSpPr/>
            <p:nvPr/>
          </p:nvSpPr>
          <p:spPr>
            <a:xfrm>
              <a:off x="16071000" y="27639744"/>
              <a:ext cx="3187365" cy="12920322"/>
            </a:xfrm>
            <a:custGeom>
              <a:avLst/>
              <a:gdLst/>
              <a:ahLst/>
              <a:cxnLst/>
              <a:rect l="l" t="t" r="r" b="b"/>
              <a:pathLst>
                <a:path w="3187365" h="12920322">
                  <a:moveTo>
                    <a:pt x="0" y="0"/>
                  </a:moveTo>
                  <a:lnTo>
                    <a:pt x="3187365" y="0"/>
                  </a:lnTo>
                  <a:lnTo>
                    <a:pt x="3187365"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l="-233869"/>
              </a:stretch>
            </a:blipFill>
            <a:ln cap="sq">
              <a:noFill/>
              <a:prstDash val="solid"/>
              <a:miter/>
            </a:ln>
          </p:spPr>
        </p:sp>
        <p:sp>
          <p:nvSpPr>
            <p:cNvPr id="13" name="Freeform 13"/>
            <p:cNvSpPr/>
            <p:nvPr/>
          </p:nvSpPr>
          <p:spPr>
            <a:xfrm>
              <a:off x="9799771" y="30085521"/>
              <a:ext cx="7476432" cy="7678671"/>
            </a:xfrm>
            <a:custGeom>
              <a:avLst/>
              <a:gdLst/>
              <a:ahLst/>
              <a:cxnLst/>
              <a:rect l="l" t="t" r="r" b="b"/>
              <a:pathLst>
                <a:path w="7476432" h="7678671">
                  <a:moveTo>
                    <a:pt x="0" y="0"/>
                  </a:moveTo>
                  <a:lnTo>
                    <a:pt x="7476433" y="0"/>
                  </a:lnTo>
                  <a:lnTo>
                    <a:pt x="7476433" y="7678672"/>
                  </a:lnTo>
                  <a:lnTo>
                    <a:pt x="0" y="7678672"/>
                  </a:lnTo>
                  <a:lnTo>
                    <a:pt x="0" y="0"/>
                  </a:lnTo>
                  <a:close/>
                </a:path>
              </a:pathLst>
            </a:custGeom>
            <a:blipFill>
              <a:blip r:embed="rId18">
                <a:extLst>
                  <a:ext uri="{96DAC541-7B7A-43D3-8B79-37D633B846F1}">
                    <asvg:svgBlip xmlns:asvg="http://schemas.microsoft.com/office/drawing/2016/SVG/main" r:embed="rId19"/>
                  </a:ext>
                </a:extLst>
              </a:blip>
              <a:stretch>
                <a:fillRect t="-16669"/>
              </a:stretch>
            </a:blipFill>
            <a:ln cap="sq">
              <a:noFill/>
              <a:prstDash val="solid"/>
              <a:miter/>
            </a:ln>
          </p:spPr>
        </p:sp>
        <p:sp>
          <p:nvSpPr>
            <p:cNvPr id="14" name="Freeform 14"/>
            <p:cNvSpPr/>
            <p:nvPr/>
          </p:nvSpPr>
          <p:spPr>
            <a:xfrm>
              <a:off x="8619261" y="27639744"/>
              <a:ext cx="7478484" cy="12920322"/>
            </a:xfrm>
            <a:custGeom>
              <a:avLst/>
              <a:gdLst/>
              <a:ahLst/>
              <a:cxnLst/>
              <a:rect l="l" t="t" r="r" b="b"/>
              <a:pathLst>
                <a:path w="7478484" h="12920322">
                  <a:moveTo>
                    <a:pt x="0" y="0"/>
                  </a:moveTo>
                  <a:lnTo>
                    <a:pt x="7478484" y="0"/>
                  </a:lnTo>
                  <a:lnTo>
                    <a:pt x="7478484"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r="-42296"/>
              </a:stretch>
            </a:blipFill>
            <a:ln cap="sq">
              <a:noFill/>
              <a:prstDash val="solid"/>
              <a:miter/>
            </a:ln>
          </p:spPr>
        </p:sp>
      </p:grpSp>
      <p:grpSp>
        <p:nvGrpSpPr>
          <p:cNvPr id="15" name="Group 15"/>
          <p:cNvGrpSpPr/>
          <p:nvPr/>
        </p:nvGrpSpPr>
        <p:grpSpPr>
          <a:xfrm>
            <a:off x="685800" y="1207743"/>
            <a:ext cx="5795278" cy="4964457"/>
            <a:chOff x="0" y="0"/>
            <a:chExt cx="2289492" cy="1961267"/>
          </a:xfrm>
        </p:grpSpPr>
        <p:sp>
          <p:nvSpPr>
            <p:cNvPr id="16" name="Freeform 16"/>
            <p:cNvSpPr/>
            <p:nvPr/>
          </p:nvSpPr>
          <p:spPr>
            <a:xfrm>
              <a:off x="0" y="0"/>
              <a:ext cx="2289492" cy="1961267"/>
            </a:xfrm>
            <a:custGeom>
              <a:avLst/>
              <a:gdLst/>
              <a:ahLst/>
              <a:cxnLst/>
              <a:rect l="l" t="t" r="r" b="b"/>
              <a:pathLst>
                <a:path w="2289492" h="1961267">
                  <a:moveTo>
                    <a:pt x="45421" y="0"/>
                  </a:moveTo>
                  <a:lnTo>
                    <a:pt x="2244072" y="0"/>
                  </a:lnTo>
                  <a:cubicBezTo>
                    <a:pt x="2256118" y="0"/>
                    <a:pt x="2267671" y="4785"/>
                    <a:pt x="2276189" y="13303"/>
                  </a:cubicBezTo>
                  <a:cubicBezTo>
                    <a:pt x="2284707" y="21821"/>
                    <a:pt x="2289492" y="33374"/>
                    <a:pt x="2289492" y="45421"/>
                  </a:cubicBezTo>
                  <a:lnTo>
                    <a:pt x="2289492" y="1915846"/>
                  </a:lnTo>
                  <a:cubicBezTo>
                    <a:pt x="2289492" y="1927893"/>
                    <a:pt x="2284707" y="1939446"/>
                    <a:pt x="2276189" y="1947964"/>
                  </a:cubicBezTo>
                  <a:cubicBezTo>
                    <a:pt x="2267671" y="1956482"/>
                    <a:pt x="2256118" y="1961267"/>
                    <a:pt x="2244072" y="1961267"/>
                  </a:cubicBezTo>
                  <a:lnTo>
                    <a:pt x="45421" y="1961267"/>
                  </a:lnTo>
                  <a:cubicBezTo>
                    <a:pt x="33374" y="1961267"/>
                    <a:pt x="21821" y="1956482"/>
                    <a:pt x="13303" y="1947964"/>
                  </a:cubicBezTo>
                  <a:cubicBezTo>
                    <a:pt x="4785" y="1939446"/>
                    <a:pt x="0" y="1927893"/>
                    <a:pt x="0" y="1915846"/>
                  </a:cubicBezTo>
                  <a:lnTo>
                    <a:pt x="0" y="45421"/>
                  </a:lnTo>
                  <a:cubicBezTo>
                    <a:pt x="0" y="33374"/>
                    <a:pt x="4785" y="21821"/>
                    <a:pt x="13303" y="13303"/>
                  </a:cubicBezTo>
                  <a:cubicBezTo>
                    <a:pt x="21821" y="4785"/>
                    <a:pt x="33374" y="0"/>
                    <a:pt x="45421" y="0"/>
                  </a:cubicBezTo>
                  <a:close/>
                </a:path>
              </a:pathLst>
            </a:custGeom>
            <a:solidFill>
              <a:srgbClr val="C44E2B"/>
            </a:solidFill>
            <a:ln w="19050" cap="rnd">
              <a:solidFill>
                <a:srgbClr val="000000"/>
              </a:solidFill>
              <a:prstDash val="solid"/>
              <a:round/>
            </a:ln>
          </p:spPr>
        </p:sp>
        <p:sp>
          <p:nvSpPr>
            <p:cNvPr id="17" name="TextBox 17"/>
            <p:cNvSpPr txBox="1"/>
            <p:nvPr/>
          </p:nvSpPr>
          <p:spPr>
            <a:xfrm>
              <a:off x="0" y="-38100"/>
              <a:ext cx="2289492" cy="1999367"/>
            </a:xfrm>
            <a:prstGeom prst="rect">
              <a:avLst/>
            </a:prstGeom>
          </p:spPr>
          <p:txBody>
            <a:bodyPr lIns="33867" tIns="33867" rIns="33867" bIns="33867" rtlCol="0" anchor="ctr"/>
            <a:lstStyle/>
            <a:p>
              <a:pPr algn="ctr">
                <a:lnSpc>
                  <a:spcPts val="1773"/>
                </a:lnSpc>
                <a:spcBef>
                  <a:spcPct val="0"/>
                </a:spcBef>
              </a:pPr>
              <a:endParaRPr sz="1200">
                <a:latin typeface="#9Slide07 Baloo Tamma" panose="03080902040302020200" pitchFamily="66" charset="0"/>
                <a:cs typeface="#9Slide07 Baloo Tamma" panose="03080902040302020200" pitchFamily="66" charset="0"/>
              </a:endParaRPr>
            </a:p>
          </p:txBody>
        </p:sp>
      </p:grpSp>
      <p:grpSp>
        <p:nvGrpSpPr>
          <p:cNvPr id="18" name="Group 18"/>
          <p:cNvGrpSpPr/>
          <p:nvPr/>
        </p:nvGrpSpPr>
        <p:grpSpPr>
          <a:xfrm rot="-186166">
            <a:off x="1297980" y="809545"/>
            <a:ext cx="4570918" cy="796397"/>
            <a:chOff x="0" y="0"/>
            <a:chExt cx="9141835" cy="1592793"/>
          </a:xfrm>
        </p:grpSpPr>
        <p:grpSp>
          <p:nvGrpSpPr>
            <p:cNvPr id="19" name="Group 19"/>
            <p:cNvGrpSpPr/>
            <p:nvPr/>
          </p:nvGrpSpPr>
          <p:grpSpPr>
            <a:xfrm>
              <a:off x="0" y="0"/>
              <a:ext cx="9141835" cy="1592793"/>
              <a:chOff x="0" y="0"/>
              <a:chExt cx="2172267" cy="378477"/>
            </a:xfrm>
          </p:grpSpPr>
          <p:sp>
            <p:nvSpPr>
              <p:cNvPr id="20" name="Freeform 20"/>
              <p:cNvSpPr/>
              <p:nvPr/>
            </p:nvSpPr>
            <p:spPr>
              <a:xfrm>
                <a:off x="0" y="0"/>
                <a:ext cx="2172267" cy="378477"/>
              </a:xfrm>
              <a:custGeom>
                <a:avLst/>
                <a:gdLst/>
                <a:ahLst/>
                <a:cxnLst/>
                <a:rect l="l" t="t" r="r" b="b"/>
                <a:pathLst>
                  <a:path w="2172267" h="378477">
                    <a:moveTo>
                      <a:pt x="0" y="0"/>
                    </a:moveTo>
                    <a:lnTo>
                      <a:pt x="2172267" y="0"/>
                    </a:lnTo>
                    <a:lnTo>
                      <a:pt x="2172267" y="378477"/>
                    </a:lnTo>
                    <a:lnTo>
                      <a:pt x="0" y="378477"/>
                    </a:lnTo>
                    <a:close/>
                  </a:path>
                </a:pathLst>
              </a:custGeom>
              <a:solidFill>
                <a:srgbClr val="61A6AB"/>
              </a:solidFill>
              <a:ln w="19050" cap="sq">
                <a:solidFill>
                  <a:srgbClr val="000000"/>
                </a:solidFill>
                <a:prstDash val="solid"/>
                <a:miter/>
              </a:ln>
            </p:spPr>
          </p:sp>
          <p:sp>
            <p:nvSpPr>
              <p:cNvPr id="21" name="TextBox 21"/>
              <p:cNvSpPr txBox="1"/>
              <p:nvPr/>
            </p:nvSpPr>
            <p:spPr>
              <a:xfrm>
                <a:off x="0" y="-38100"/>
                <a:ext cx="2172267" cy="416577"/>
              </a:xfrm>
              <a:prstGeom prst="rect">
                <a:avLst/>
              </a:prstGeom>
            </p:spPr>
            <p:txBody>
              <a:bodyPr lIns="25768" tIns="25768" rIns="25768" bIns="25768" rtlCol="0" anchor="ctr"/>
              <a:lstStyle/>
              <a:p>
                <a:pPr algn="ctr">
                  <a:lnSpc>
                    <a:spcPts val="1773"/>
                  </a:lnSpc>
                </a:pPr>
                <a:endParaRPr sz="1200"/>
              </a:p>
            </p:txBody>
          </p:sp>
        </p:grpSp>
        <p:sp>
          <p:nvSpPr>
            <p:cNvPr id="22" name="TextBox 22"/>
            <p:cNvSpPr txBox="1"/>
            <p:nvPr/>
          </p:nvSpPr>
          <p:spPr>
            <a:xfrm>
              <a:off x="321521" y="358431"/>
              <a:ext cx="8498791" cy="872033"/>
            </a:xfrm>
            <a:prstGeom prst="rect">
              <a:avLst/>
            </a:prstGeom>
          </p:spPr>
          <p:txBody>
            <a:bodyPr lIns="0" tIns="0" rIns="0" bIns="0" rtlCol="0" anchor="t">
              <a:spAutoFit/>
            </a:bodyPr>
            <a:lstStyle/>
            <a:p>
              <a:pPr algn="ctr">
                <a:lnSpc>
                  <a:spcPts val="3381"/>
                </a:lnSpc>
              </a:pPr>
              <a:r>
                <a:rPr lang="en-US" sz="2915" b="1">
                  <a:solidFill>
                    <a:srgbClr val="291B25"/>
                  </a:solidFill>
                  <a:latin typeface="Agrandir Heavy"/>
                  <a:ea typeface="Agrandir Heavy"/>
                  <a:cs typeface="Agrandir Heavy"/>
                  <a:sym typeface="Agrandir Heavy"/>
                </a:rPr>
                <a:t>DIGESTIVE ORGANS</a:t>
              </a:r>
            </a:p>
          </p:txBody>
        </p:sp>
      </p:grpSp>
      <p:sp>
        <p:nvSpPr>
          <p:cNvPr id="24" name="TextBox 24"/>
          <p:cNvSpPr txBox="1"/>
          <p:nvPr/>
        </p:nvSpPr>
        <p:spPr>
          <a:xfrm>
            <a:off x="918368" y="1923137"/>
            <a:ext cx="5330143" cy="699935"/>
          </a:xfrm>
          <a:prstGeom prst="rect">
            <a:avLst/>
          </a:prstGeom>
        </p:spPr>
        <p:txBody>
          <a:bodyPr lIns="0" tIns="0" rIns="0" bIns="0" rtlCol="0" anchor="t">
            <a:spAutoFit/>
          </a:bodyPr>
          <a:lstStyle/>
          <a:p>
            <a:pPr algn="ctr">
              <a:lnSpc>
                <a:spcPts val="5445"/>
              </a:lnSpc>
            </a:pP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Dạ</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dày</a:t>
            </a:r>
            <a:endPar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endParaRPr>
          </a:p>
        </p:txBody>
      </p:sp>
      <p:grpSp>
        <p:nvGrpSpPr>
          <p:cNvPr id="25" name="Group 25"/>
          <p:cNvGrpSpPr/>
          <p:nvPr/>
        </p:nvGrpSpPr>
        <p:grpSpPr>
          <a:xfrm rot="2031831">
            <a:off x="7310521" y="1506397"/>
            <a:ext cx="3324963" cy="2202919"/>
            <a:chOff x="0" y="0"/>
            <a:chExt cx="6649926" cy="4405837"/>
          </a:xfrm>
        </p:grpSpPr>
        <p:grpSp>
          <p:nvGrpSpPr>
            <p:cNvPr id="26" name="Group 26"/>
            <p:cNvGrpSpPr/>
            <p:nvPr/>
          </p:nvGrpSpPr>
          <p:grpSpPr>
            <a:xfrm rot="5263166">
              <a:off x="2711857" y="327181"/>
              <a:ext cx="4114800" cy="360045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1B25"/>
              </a:solidFill>
            </p:spPr>
          </p:sp>
          <p:sp>
            <p:nvSpPr>
              <p:cNvPr id="28" name="TextBox 28"/>
              <p:cNvSpPr txBox="1"/>
              <p:nvPr/>
            </p:nvSpPr>
            <p:spPr>
              <a:xfrm>
                <a:off x="127000" y="292100"/>
                <a:ext cx="558800" cy="368300"/>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0" y="0"/>
              <a:ext cx="4405837" cy="440583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E9"/>
              </a:solidFill>
              <a:ln w="28575" cap="sq">
                <a:solidFill>
                  <a:srgbClr val="000000"/>
                </a:solidFill>
                <a:prstDash val="solid"/>
                <a:miter/>
              </a:ln>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32" name="Freeform 32"/>
          <p:cNvSpPr/>
          <p:nvPr/>
        </p:nvSpPr>
        <p:spPr>
          <a:xfrm rot="365587">
            <a:off x="7538601" y="1345155"/>
            <a:ext cx="1964397" cy="1750099"/>
          </a:xfrm>
          <a:custGeom>
            <a:avLst/>
            <a:gdLst/>
            <a:ahLst/>
            <a:cxnLst/>
            <a:rect l="l" t="t" r="r" b="b"/>
            <a:pathLst>
              <a:path w="2946596" h="2625149">
                <a:moveTo>
                  <a:pt x="0" y="0"/>
                </a:moveTo>
                <a:lnTo>
                  <a:pt x="2946597" y="0"/>
                </a:lnTo>
                <a:lnTo>
                  <a:pt x="2946597" y="2625149"/>
                </a:lnTo>
                <a:lnTo>
                  <a:pt x="0" y="262514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p:cNvGrpSpPr/>
          <p:nvPr/>
        </p:nvGrpSpPr>
        <p:grpSpPr>
          <a:xfrm>
            <a:off x="2353858" y="-9484890"/>
            <a:ext cx="13938426" cy="21740279"/>
            <a:chOff x="0" y="0"/>
            <a:chExt cx="27876852" cy="43480559"/>
          </a:xfrm>
        </p:grpSpPr>
        <p:sp>
          <p:nvSpPr>
            <p:cNvPr id="5" name="Freeform 5"/>
            <p:cNvSpPr/>
            <p:nvPr/>
          </p:nvSpPr>
          <p:spPr>
            <a:xfrm>
              <a:off x="0" y="0"/>
              <a:ext cx="27876852" cy="43480559"/>
            </a:xfrm>
            <a:custGeom>
              <a:avLst/>
              <a:gdLst/>
              <a:ahLst/>
              <a:cxnLst/>
              <a:rect l="l" t="t" r="r" b="b"/>
              <a:pathLst>
                <a:path w="27876852" h="43480559">
                  <a:moveTo>
                    <a:pt x="0" y="0"/>
                  </a:moveTo>
                  <a:lnTo>
                    <a:pt x="27876852" y="0"/>
                  </a:lnTo>
                  <a:lnTo>
                    <a:pt x="27876852" y="43480559"/>
                  </a:lnTo>
                  <a:lnTo>
                    <a:pt x="0" y="43480559"/>
                  </a:lnTo>
                  <a:lnTo>
                    <a:pt x="0" y="0"/>
                  </a:lnTo>
                  <a:close/>
                </a:path>
              </a:pathLst>
            </a:custGeom>
            <a:blipFill>
              <a:blip r:embed="rId2">
                <a:extLst>
                  <a:ext uri="{96DAC541-7B7A-43D3-8B79-37D633B846F1}">
                    <asvg:svgBlip xmlns:asvg="http://schemas.microsoft.com/office/drawing/2016/SVG/main" r:embed="rId3"/>
                  </a:ext>
                </a:extLst>
              </a:blip>
              <a:stretch>
                <a:fillRect b="-71176"/>
              </a:stretch>
            </a:blipFill>
          </p:spPr>
        </p:sp>
        <p:sp>
          <p:nvSpPr>
            <p:cNvPr id="6" name="Freeform 6"/>
            <p:cNvSpPr/>
            <p:nvPr/>
          </p:nvSpPr>
          <p:spPr>
            <a:xfrm rot="-117775">
              <a:off x="11349422" y="11024143"/>
              <a:ext cx="2236634" cy="11496717"/>
            </a:xfrm>
            <a:custGeom>
              <a:avLst/>
              <a:gdLst/>
              <a:ahLst/>
              <a:cxnLst/>
              <a:rect l="l" t="t" r="r" b="b"/>
              <a:pathLst>
                <a:path w="2236634" h="11496717">
                  <a:moveTo>
                    <a:pt x="0" y="0"/>
                  </a:moveTo>
                  <a:lnTo>
                    <a:pt x="2236634" y="0"/>
                  </a:lnTo>
                  <a:lnTo>
                    <a:pt x="2236634" y="11496717"/>
                  </a:lnTo>
                  <a:lnTo>
                    <a:pt x="0" y="114967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7764925" y="4543234"/>
              <a:ext cx="6401941" cy="6917618"/>
            </a:xfrm>
            <a:custGeom>
              <a:avLst/>
              <a:gdLst/>
              <a:ahLst/>
              <a:cxnLst/>
              <a:rect l="l" t="t" r="r" b="b"/>
              <a:pathLst>
                <a:path w="6401941" h="6917618">
                  <a:moveTo>
                    <a:pt x="0" y="0"/>
                  </a:moveTo>
                  <a:lnTo>
                    <a:pt x="6401941" y="0"/>
                  </a:lnTo>
                  <a:lnTo>
                    <a:pt x="6401941" y="6917619"/>
                  </a:lnTo>
                  <a:lnTo>
                    <a:pt x="0" y="6917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208497" y="22150408"/>
              <a:ext cx="9049868" cy="8441059"/>
            </a:xfrm>
            <a:custGeom>
              <a:avLst/>
              <a:gdLst/>
              <a:ahLst/>
              <a:cxnLst/>
              <a:rect l="l" t="t" r="r" b="b"/>
              <a:pathLst>
                <a:path w="9049868" h="8441059">
                  <a:moveTo>
                    <a:pt x="0" y="0"/>
                  </a:moveTo>
                  <a:lnTo>
                    <a:pt x="9049868" y="0"/>
                  </a:lnTo>
                  <a:lnTo>
                    <a:pt x="9049868" y="8441059"/>
                  </a:lnTo>
                  <a:lnTo>
                    <a:pt x="0" y="844105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a:off x="8619261" y="20952780"/>
              <a:ext cx="9645090" cy="8364924"/>
            </a:xfrm>
            <a:custGeom>
              <a:avLst/>
              <a:gdLst/>
              <a:ahLst/>
              <a:cxnLst/>
              <a:rect l="l" t="t" r="r" b="b"/>
              <a:pathLst>
                <a:path w="9645090" h="8364924">
                  <a:moveTo>
                    <a:pt x="0" y="0"/>
                  </a:moveTo>
                  <a:lnTo>
                    <a:pt x="9645091" y="0"/>
                  </a:lnTo>
                  <a:lnTo>
                    <a:pt x="9645091" y="8364924"/>
                  </a:lnTo>
                  <a:lnTo>
                    <a:pt x="0" y="836492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0" name="Freeform 10"/>
            <p:cNvSpPr/>
            <p:nvPr/>
          </p:nvSpPr>
          <p:spPr>
            <a:xfrm>
              <a:off x="9173687" y="23477116"/>
              <a:ext cx="4434875" cy="3547900"/>
            </a:xfrm>
            <a:custGeom>
              <a:avLst/>
              <a:gdLst/>
              <a:ahLst/>
              <a:cxnLst/>
              <a:rect l="l" t="t" r="r" b="b"/>
              <a:pathLst>
                <a:path w="4434875" h="3547900">
                  <a:moveTo>
                    <a:pt x="0" y="0"/>
                  </a:moveTo>
                  <a:lnTo>
                    <a:pt x="4434875" y="0"/>
                  </a:lnTo>
                  <a:lnTo>
                    <a:pt x="4434875" y="3547900"/>
                  </a:lnTo>
                  <a:lnTo>
                    <a:pt x="0" y="354790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1" name="Freeform 11"/>
            <p:cNvSpPr/>
            <p:nvPr/>
          </p:nvSpPr>
          <p:spPr>
            <a:xfrm>
              <a:off x="10332053" y="26094806"/>
              <a:ext cx="7452710" cy="3970262"/>
            </a:xfrm>
            <a:custGeom>
              <a:avLst/>
              <a:gdLst/>
              <a:ahLst/>
              <a:cxnLst/>
              <a:rect l="l" t="t" r="r" b="b"/>
              <a:pathLst>
                <a:path w="7452710" h="3970262">
                  <a:moveTo>
                    <a:pt x="0" y="0"/>
                  </a:moveTo>
                  <a:lnTo>
                    <a:pt x="7452710" y="0"/>
                  </a:lnTo>
                  <a:lnTo>
                    <a:pt x="7452710" y="3970262"/>
                  </a:lnTo>
                  <a:lnTo>
                    <a:pt x="0" y="397026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2" name="Freeform 12"/>
            <p:cNvSpPr/>
            <p:nvPr/>
          </p:nvSpPr>
          <p:spPr>
            <a:xfrm>
              <a:off x="16071000" y="27639744"/>
              <a:ext cx="3187365" cy="12920322"/>
            </a:xfrm>
            <a:custGeom>
              <a:avLst/>
              <a:gdLst/>
              <a:ahLst/>
              <a:cxnLst/>
              <a:rect l="l" t="t" r="r" b="b"/>
              <a:pathLst>
                <a:path w="3187365" h="12920322">
                  <a:moveTo>
                    <a:pt x="0" y="0"/>
                  </a:moveTo>
                  <a:lnTo>
                    <a:pt x="3187365" y="0"/>
                  </a:lnTo>
                  <a:lnTo>
                    <a:pt x="3187365"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l="-233869"/>
              </a:stretch>
            </a:blipFill>
            <a:ln cap="sq">
              <a:noFill/>
              <a:prstDash val="solid"/>
              <a:miter/>
            </a:ln>
          </p:spPr>
        </p:sp>
        <p:sp>
          <p:nvSpPr>
            <p:cNvPr id="13" name="Freeform 13"/>
            <p:cNvSpPr/>
            <p:nvPr/>
          </p:nvSpPr>
          <p:spPr>
            <a:xfrm>
              <a:off x="9799771" y="30085521"/>
              <a:ext cx="7476432" cy="7678671"/>
            </a:xfrm>
            <a:custGeom>
              <a:avLst/>
              <a:gdLst/>
              <a:ahLst/>
              <a:cxnLst/>
              <a:rect l="l" t="t" r="r" b="b"/>
              <a:pathLst>
                <a:path w="7476432" h="7678671">
                  <a:moveTo>
                    <a:pt x="0" y="0"/>
                  </a:moveTo>
                  <a:lnTo>
                    <a:pt x="7476433" y="0"/>
                  </a:lnTo>
                  <a:lnTo>
                    <a:pt x="7476433" y="7678672"/>
                  </a:lnTo>
                  <a:lnTo>
                    <a:pt x="0" y="7678672"/>
                  </a:lnTo>
                  <a:lnTo>
                    <a:pt x="0" y="0"/>
                  </a:lnTo>
                  <a:close/>
                </a:path>
              </a:pathLst>
            </a:custGeom>
            <a:blipFill>
              <a:blip r:embed="rId18">
                <a:extLst>
                  <a:ext uri="{96DAC541-7B7A-43D3-8B79-37D633B846F1}">
                    <asvg:svgBlip xmlns:asvg="http://schemas.microsoft.com/office/drawing/2016/SVG/main" r:embed="rId19"/>
                  </a:ext>
                </a:extLst>
              </a:blip>
              <a:stretch>
                <a:fillRect t="-16669"/>
              </a:stretch>
            </a:blipFill>
            <a:ln cap="sq">
              <a:noFill/>
              <a:prstDash val="solid"/>
              <a:miter/>
            </a:ln>
          </p:spPr>
        </p:sp>
        <p:sp>
          <p:nvSpPr>
            <p:cNvPr id="14" name="Freeform 14"/>
            <p:cNvSpPr/>
            <p:nvPr/>
          </p:nvSpPr>
          <p:spPr>
            <a:xfrm>
              <a:off x="8619261" y="27639744"/>
              <a:ext cx="7478484" cy="12920322"/>
            </a:xfrm>
            <a:custGeom>
              <a:avLst/>
              <a:gdLst/>
              <a:ahLst/>
              <a:cxnLst/>
              <a:rect l="l" t="t" r="r" b="b"/>
              <a:pathLst>
                <a:path w="7478484" h="12920322">
                  <a:moveTo>
                    <a:pt x="0" y="0"/>
                  </a:moveTo>
                  <a:lnTo>
                    <a:pt x="7478484" y="0"/>
                  </a:lnTo>
                  <a:lnTo>
                    <a:pt x="7478484"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r="-42296"/>
              </a:stretch>
            </a:blipFill>
            <a:ln cap="sq">
              <a:noFill/>
              <a:prstDash val="solid"/>
              <a:miter/>
            </a:ln>
          </p:spPr>
        </p:sp>
      </p:grpSp>
      <p:grpSp>
        <p:nvGrpSpPr>
          <p:cNvPr id="15" name="Group 15"/>
          <p:cNvGrpSpPr/>
          <p:nvPr/>
        </p:nvGrpSpPr>
        <p:grpSpPr>
          <a:xfrm>
            <a:off x="685800" y="1207743"/>
            <a:ext cx="5795278" cy="4964457"/>
            <a:chOff x="0" y="0"/>
            <a:chExt cx="2289492" cy="1961267"/>
          </a:xfrm>
        </p:grpSpPr>
        <p:sp>
          <p:nvSpPr>
            <p:cNvPr id="16" name="Freeform 16"/>
            <p:cNvSpPr/>
            <p:nvPr/>
          </p:nvSpPr>
          <p:spPr>
            <a:xfrm>
              <a:off x="0" y="0"/>
              <a:ext cx="2289492" cy="1961267"/>
            </a:xfrm>
            <a:custGeom>
              <a:avLst/>
              <a:gdLst/>
              <a:ahLst/>
              <a:cxnLst/>
              <a:rect l="l" t="t" r="r" b="b"/>
              <a:pathLst>
                <a:path w="2289492" h="1961267">
                  <a:moveTo>
                    <a:pt x="45421" y="0"/>
                  </a:moveTo>
                  <a:lnTo>
                    <a:pt x="2244072" y="0"/>
                  </a:lnTo>
                  <a:cubicBezTo>
                    <a:pt x="2256118" y="0"/>
                    <a:pt x="2267671" y="4785"/>
                    <a:pt x="2276189" y="13303"/>
                  </a:cubicBezTo>
                  <a:cubicBezTo>
                    <a:pt x="2284707" y="21821"/>
                    <a:pt x="2289492" y="33374"/>
                    <a:pt x="2289492" y="45421"/>
                  </a:cubicBezTo>
                  <a:lnTo>
                    <a:pt x="2289492" y="1915846"/>
                  </a:lnTo>
                  <a:cubicBezTo>
                    <a:pt x="2289492" y="1927893"/>
                    <a:pt x="2284707" y="1939446"/>
                    <a:pt x="2276189" y="1947964"/>
                  </a:cubicBezTo>
                  <a:cubicBezTo>
                    <a:pt x="2267671" y="1956482"/>
                    <a:pt x="2256118" y="1961267"/>
                    <a:pt x="2244072" y="1961267"/>
                  </a:cubicBezTo>
                  <a:lnTo>
                    <a:pt x="45421" y="1961267"/>
                  </a:lnTo>
                  <a:cubicBezTo>
                    <a:pt x="33374" y="1961267"/>
                    <a:pt x="21821" y="1956482"/>
                    <a:pt x="13303" y="1947964"/>
                  </a:cubicBezTo>
                  <a:cubicBezTo>
                    <a:pt x="4785" y="1939446"/>
                    <a:pt x="0" y="1927893"/>
                    <a:pt x="0" y="1915846"/>
                  </a:cubicBezTo>
                  <a:lnTo>
                    <a:pt x="0" y="45421"/>
                  </a:lnTo>
                  <a:cubicBezTo>
                    <a:pt x="0" y="33374"/>
                    <a:pt x="4785" y="21821"/>
                    <a:pt x="13303" y="13303"/>
                  </a:cubicBezTo>
                  <a:cubicBezTo>
                    <a:pt x="21821" y="4785"/>
                    <a:pt x="33374" y="0"/>
                    <a:pt x="45421" y="0"/>
                  </a:cubicBezTo>
                  <a:close/>
                </a:path>
              </a:pathLst>
            </a:custGeom>
            <a:solidFill>
              <a:srgbClr val="C44E2B"/>
            </a:solidFill>
            <a:ln w="19050" cap="rnd">
              <a:solidFill>
                <a:srgbClr val="000000"/>
              </a:solidFill>
              <a:prstDash val="solid"/>
              <a:round/>
            </a:ln>
          </p:spPr>
        </p:sp>
        <p:sp>
          <p:nvSpPr>
            <p:cNvPr id="17" name="TextBox 17"/>
            <p:cNvSpPr txBox="1"/>
            <p:nvPr/>
          </p:nvSpPr>
          <p:spPr>
            <a:xfrm>
              <a:off x="0" y="-38100"/>
              <a:ext cx="2289492" cy="199936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8" name="Group 18"/>
          <p:cNvGrpSpPr/>
          <p:nvPr/>
        </p:nvGrpSpPr>
        <p:grpSpPr>
          <a:xfrm rot="-186166">
            <a:off x="1297980" y="809545"/>
            <a:ext cx="4570918" cy="796397"/>
            <a:chOff x="0" y="0"/>
            <a:chExt cx="9141835" cy="1592793"/>
          </a:xfrm>
        </p:grpSpPr>
        <p:grpSp>
          <p:nvGrpSpPr>
            <p:cNvPr id="19" name="Group 19"/>
            <p:cNvGrpSpPr/>
            <p:nvPr/>
          </p:nvGrpSpPr>
          <p:grpSpPr>
            <a:xfrm>
              <a:off x="0" y="0"/>
              <a:ext cx="9141835" cy="1592793"/>
              <a:chOff x="0" y="0"/>
              <a:chExt cx="2172267" cy="378477"/>
            </a:xfrm>
          </p:grpSpPr>
          <p:sp>
            <p:nvSpPr>
              <p:cNvPr id="20" name="Freeform 20"/>
              <p:cNvSpPr/>
              <p:nvPr/>
            </p:nvSpPr>
            <p:spPr>
              <a:xfrm>
                <a:off x="0" y="0"/>
                <a:ext cx="2172267" cy="378477"/>
              </a:xfrm>
              <a:custGeom>
                <a:avLst/>
                <a:gdLst/>
                <a:ahLst/>
                <a:cxnLst/>
                <a:rect l="l" t="t" r="r" b="b"/>
                <a:pathLst>
                  <a:path w="2172267" h="378477">
                    <a:moveTo>
                      <a:pt x="0" y="0"/>
                    </a:moveTo>
                    <a:lnTo>
                      <a:pt x="2172267" y="0"/>
                    </a:lnTo>
                    <a:lnTo>
                      <a:pt x="2172267" y="378477"/>
                    </a:lnTo>
                    <a:lnTo>
                      <a:pt x="0" y="378477"/>
                    </a:lnTo>
                    <a:close/>
                  </a:path>
                </a:pathLst>
              </a:custGeom>
              <a:solidFill>
                <a:srgbClr val="61A6AB"/>
              </a:solidFill>
              <a:ln w="19050" cap="sq">
                <a:solidFill>
                  <a:srgbClr val="000000"/>
                </a:solidFill>
                <a:prstDash val="solid"/>
                <a:miter/>
              </a:ln>
            </p:spPr>
          </p:sp>
          <p:sp>
            <p:nvSpPr>
              <p:cNvPr id="21" name="TextBox 21"/>
              <p:cNvSpPr txBox="1"/>
              <p:nvPr/>
            </p:nvSpPr>
            <p:spPr>
              <a:xfrm>
                <a:off x="0" y="-38100"/>
                <a:ext cx="2172267" cy="416577"/>
              </a:xfrm>
              <a:prstGeom prst="rect">
                <a:avLst/>
              </a:prstGeom>
            </p:spPr>
            <p:txBody>
              <a:bodyPr lIns="25768" tIns="25768" rIns="25768" bIns="25768" rtlCol="0" anchor="ctr"/>
              <a:lstStyle/>
              <a:p>
                <a:pPr algn="ctr">
                  <a:lnSpc>
                    <a:spcPts val="1773"/>
                  </a:lnSpc>
                </a:pPr>
                <a:endParaRPr sz="1200"/>
              </a:p>
            </p:txBody>
          </p:sp>
        </p:grpSp>
        <p:sp>
          <p:nvSpPr>
            <p:cNvPr id="22" name="TextBox 22"/>
            <p:cNvSpPr txBox="1"/>
            <p:nvPr/>
          </p:nvSpPr>
          <p:spPr>
            <a:xfrm>
              <a:off x="321521" y="358431"/>
              <a:ext cx="8498791" cy="872033"/>
            </a:xfrm>
            <a:prstGeom prst="rect">
              <a:avLst/>
            </a:prstGeom>
          </p:spPr>
          <p:txBody>
            <a:bodyPr lIns="0" tIns="0" rIns="0" bIns="0" rtlCol="0" anchor="t">
              <a:spAutoFit/>
            </a:bodyPr>
            <a:lstStyle/>
            <a:p>
              <a:pPr algn="ctr">
                <a:lnSpc>
                  <a:spcPts val="3381"/>
                </a:lnSpc>
              </a:pPr>
              <a:r>
                <a:rPr lang="en-US" sz="2915" b="1">
                  <a:solidFill>
                    <a:srgbClr val="291B25"/>
                  </a:solidFill>
                  <a:latin typeface="Agrandir Heavy"/>
                  <a:ea typeface="Agrandir Heavy"/>
                  <a:cs typeface="Agrandir Heavy"/>
                  <a:sym typeface="Agrandir Heavy"/>
                </a:rPr>
                <a:t>DIGESTIVE ORGANS</a:t>
              </a:r>
            </a:p>
          </p:txBody>
        </p:sp>
      </p:grpSp>
      <p:grpSp>
        <p:nvGrpSpPr>
          <p:cNvPr id="25" name="Group 25"/>
          <p:cNvGrpSpPr/>
          <p:nvPr/>
        </p:nvGrpSpPr>
        <p:grpSpPr>
          <a:xfrm rot="6535550">
            <a:off x="7907961" y="1651972"/>
            <a:ext cx="3324963" cy="2202919"/>
            <a:chOff x="0" y="0"/>
            <a:chExt cx="6649926" cy="4405837"/>
          </a:xfrm>
        </p:grpSpPr>
        <p:grpSp>
          <p:nvGrpSpPr>
            <p:cNvPr id="26" name="Group 26"/>
            <p:cNvGrpSpPr/>
            <p:nvPr/>
          </p:nvGrpSpPr>
          <p:grpSpPr>
            <a:xfrm rot="5263166">
              <a:off x="2711857" y="327181"/>
              <a:ext cx="4114800" cy="360045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1B25"/>
              </a:solidFill>
            </p:spPr>
          </p:sp>
          <p:sp>
            <p:nvSpPr>
              <p:cNvPr id="28" name="TextBox 28"/>
              <p:cNvSpPr txBox="1"/>
              <p:nvPr/>
            </p:nvSpPr>
            <p:spPr>
              <a:xfrm>
                <a:off x="127000" y="292100"/>
                <a:ext cx="558800" cy="368300"/>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0" y="0"/>
              <a:ext cx="4405837" cy="440583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E9"/>
              </a:solidFill>
              <a:ln w="28575" cap="sq">
                <a:solidFill>
                  <a:srgbClr val="000000"/>
                </a:solidFill>
                <a:prstDash val="solid"/>
                <a:miter/>
              </a:ln>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32" name="Freeform 32"/>
          <p:cNvSpPr/>
          <p:nvPr/>
        </p:nvSpPr>
        <p:spPr>
          <a:xfrm>
            <a:off x="8806239" y="1772742"/>
            <a:ext cx="1840885" cy="980689"/>
          </a:xfrm>
          <a:custGeom>
            <a:avLst/>
            <a:gdLst/>
            <a:ahLst/>
            <a:cxnLst/>
            <a:rect l="l" t="t" r="r" b="b"/>
            <a:pathLst>
              <a:path w="2761327" h="1471034">
                <a:moveTo>
                  <a:pt x="0" y="0"/>
                </a:moveTo>
                <a:lnTo>
                  <a:pt x="2761326" y="0"/>
                </a:lnTo>
                <a:lnTo>
                  <a:pt x="2761326" y="1471034"/>
                </a:lnTo>
                <a:lnTo>
                  <a:pt x="0" y="147103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33" name="TextBox 24">
            <a:extLst>
              <a:ext uri="{FF2B5EF4-FFF2-40B4-BE49-F238E27FC236}">
                <a16:creationId xmlns:a16="http://schemas.microsoft.com/office/drawing/2014/main" id="{3BD013EB-EEFF-0A26-21D5-62D457AEA3DC}"/>
              </a:ext>
            </a:extLst>
          </p:cNvPr>
          <p:cNvSpPr txBox="1"/>
          <p:nvPr/>
        </p:nvSpPr>
        <p:spPr>
          <a:xfrm>
            <a:off x="906178" y="2374852"/>
            <a:ext cx="5330143" cy="699935"/>
          </a:xfrm>
          <a:prstGeom prst="rect">
            <a:avLst/>
          </a:prstGeom>
        </p:spPr>
        <p:txBody>
          <a:bodyPr lIns="0" tIns="0" rIns="0" bIns="0" rtlCol="0" anchor="t">
            <a:spAutoFit/>
          </a:bodyPr>
          <a:lstStyle/>
          <a:p>
            <a:pPr algn="ctr">
              <a:lnSpc>
                <a:spcPts val="5445"/>
              </a:lnSpc>
            </a:pP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Tuyến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Tụy</a:t>
            </a:r>
            <a:endPar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p:cNvGrpSpPr/>
          <p:nvPr/>
        </p:nvGrpSpPr>
        <p:grpSpPr>
          <a:xfrm>
            <a:off x="2353858" y="-9484890"/>
            <a:ext cx="13938426" cy="21740279"/>
            <a:chOff x="0" y="0"/>
            <a:chExt cx="27876852" cy="43480559"/>
          </a:xfrm>
        </p:grpSpPr>
        <p:sp>
          <p:nvSpPr>
            <p:cNvPr id="5" name="Freeform 5"/>
            <p:cNvSpPr/>
            <p:nvPr/>
          </p:nvSpPr>
          <p:spPr>
            <a:xfrm>
              <a:off x="0" y="0"/>
              <a:ext cx="27876852" cy="43480559"/>
            </a:xfrm>
            <a:custGeom>
              <a:avLst/>
              <a:gdLst/>
              <a:ahLst/>
              <a:cxnLst/>
              <a:rect l="l" t="t" r="r" b="b"/>
              <a:pathLst>
                <a:path w="27876852" h="43480559">
                  <a:moveTo>
                    <a:pt x="0" y="0"/>
                  </a:moveTo>
                  <a:lnTo>
                    <a:pt x="27876852" y="0"/>
                  </a:lnTo>
                  <a:lnTo>
                    <a:pt x="27876852" y="43480559"/>
                  </a:lnTo>
                  <a:lnTo>
                    <a:pt x="0" y="43480559"/>
                  </a:lnTo>
                  <a:lnTo>
                    <a:pt x="0" y="0"/>
                  </a:lnTo>
                  <a:close/>
                </a:path>
              </a:pathLst>
            </a:custGeom>
            <a:blipFill>
              <a:blip r:embed="rId2">
                <a:extLst>
                  <a:ext uri="{96DAC541-7B7A-43D3-8B79-37D633B846F1}">
                    <asvg:svgBlip xmlns:asvg="http://schemas.microsoft.com/office/drawing/2016/SVG/main" r:embed="rId3"/>
                  </a:ext>
                </a:extLst>
              </a:blip>
              <a:stretch>
                <a:fillRect b="-71176"/>
              </a:stretch>
            </a:blipFill>
          </p:spPr>
        </p:sp>
        <p:sp>
          <p:nvSpPr>
            <p:cNvPr id="6" name="Freeform 6"/>
            <p:cNvSpPr/>
            <p:nvPr/>
          </p:nvSpPr>
          <p:spPr>
            <a:xfrm rot="-117775">
              <a:off x="11349422" y="11024143"/>
              <a:ext cx="2236634" cy="11496717"/>
            </a:xfrm>
            <a:custGeom>
              <a:avLst/>
              <a:gdLst/>
              <a:ahLst/>
              <a:cxnLst/>
              <a:rect l="l" t="t" r="r" b="b"/>
              <a:pathLst>
                <a:path w="2236634" h="11496717">
                  <a:moveTo>
                    <a:pt x="0" y="0"/>
                  </a:moveTo>
                  <a:lnTo>
                    <a:pt x="2236634" y="0"/>
                  </a:lnTo>
                  <a:lnTo>
                    <a:pt x="2236634" y="11496717"/>
                  </a:lnTo>
                  <a:lnTo>
                    <a:pt x="0" y="114967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7764925" y="4543234"/>
              <a:ext cx="6401941" cy="6917618"/>
            </a:xfrm>
            <a:custGeom>
              <a:avLst/>
              <a:gdLst/>
              <a:ahLst/>
              <a:cxnLst/>
              <a:rect l="l" t="t" r="r" b="b"/>
              <a:pathLst>
                <a:path w="6401941" h="6917618">
                  <a:moveTo>
                    <a:pt x="0" y="0"/>
                  </a:moveTo>
                  <a:lnTo>
                    <a:pt x="6401941" y="0"/>
                  </a:lnTo>
                  <a:lnTo>
                    <a:pt x="6401941" y="6917619"/>
                  </a:lnTo>
                  <a:lnTo>
                    <a:pt x="0" y="6917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208497" y="22150408"/>
              <a:ext cx="9049868" cy="8441059"/>
            </a:xfrm>
            <a:custGeom>
              <a:avLst/>
              <a:gdLst/>
              <a:ahLst/>
              <a:cxnLst/>
              <a:rect l="l" t="t" r="r" b="b"/>
              <a:pathLst>
                <a:path w="9049868" h="8441059">
                  <a:moveTo>
                    <a:pt x="0" y="0"/>
                  </a:moveTo>
                  <a:lnTo>
                    <a:pt x="9049868" y="0"/>
                  </a:lnTo>
                  <a:lnTo>
                    <a:pt x="9049868" y="8441059"/>
                  </a:lnTo>
                  <a:lnTo>
                    <a:pt x="0" y="844105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a:off x="8619261" y="20952780"/>
              <a:ext cx="9645090" cy="8364924"/>
            </a:xfrm>
            <a:custGeom>
              <a:avLst/>
              <a:gdLst/>
              <a:ahLst/>
              <a:cxnLst/>
              <a:rect l="l" t="t" r="r" b="b"/>
              <a:pathLst>
                <a:path w="9645090" h="8364924">
                  <a:moveTo>
                    <a:pt x="0" y="0"/>
                  </a:moveTo>
                  <a:lnTo>
                    <a:pt x="9645091" y="0"/>
                  </a:lnTo>
                  <a:lnTo>
                    <a:pt x="9645091" y="8364924"/>
                  </a:lnTo>
                  <a:lnTo>
                    <a:pt x="0" y="836492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0" name="Freeform 10"/>
            <p:cNvSpPr/>
            <p:nvPr/>
          </p:nvSpPr>
          <p:spPr>
            <a:xfrm>
              <a:off x="9173687" y="23477116"/>
              <a:ext cx="4434875" cy="3547900"/>
            </a:xfrm>
            <a:custGeom>
              <a:avLst/>
              <a:gdLst/>
              <a:ahLst/>
              <a:cxnLst/>
              <a:rect l="l" t="t" r="r" b="b"/>
              <a:pathLst>
                <a:path w="4434875" h="3547900">
                  <a:moveTo>
                    <a:pt x="0" y="0"/>
                  </a:moveTo>
                  <a:lnTo>
                    <a:pt x="4434875" y="0"/>
                  </a:lnTo>
                  <a:lnTo>
                    <a:pt x="4434875" y="3547900"/>
                  </a:lnTo>
                  <a:lnTo>
                    <a:pt x="0" y="354790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1" name="Freeform 11"/>
            <p:cNvSpPr/>
            <p:nvPr/>
          </p:nvSpPr>
          <p:spPr>
            <a:xfrm>
              <a:off x="10332053" y="26094806"/>
              <a:ext cx="7452710" cy="3970262"/>
            </a:xfrm>
            <a:custGeom>
              <a:avLst/>
              <a:gdLst/>
              <a:ahLst/>
              <a:cxnLst/>
              <a:rect l="l" t="t" r="r" b="b"/>
              <a:pathLst>
                <a:path w="7452710" h="3970262">
                  <a:moveTo>
                    <a:pt x="0" y="0"/>
                  </a:moveTo>
                  <a:lnTo>
                    <a:pt x="7452710" y="0"/>
                  </a:lnTo>
                  <a:lnTo>
                    <a:pt x="7452710" y="3970262"/>
                  </a:lnTo>
                  <a:lnTo>
                    <a:pt x="0" y="397026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2" name="Freeform 12"/>
            <p:cNvSpPr/>
            <p:nvPr/>
          </p:nvSpPr>
          <p:spPr>
            <a:xfrm>
              <a:off x="16071000" y="27639744"/>
              <a:ext cx="3187365" cy="12920322"/>
            </a:xfrm>
            <a:custGeom>
              <a:avLst/>
              <a:gdLst/>
              <a:ahLst/>
              <a:cxnLst/>
              <a:rect l="l" t="t" r="r" b="b"/>
              <a:pathLst>
                <a:path w="3187365" h="12920322">
                  <a:moveTo>
                    <a:pt x="0" y="0"/>
                  </a:moveTo>
                  <a:lnTo>
                    <a:pt x="3187365" y="0"/>
                  </a:lnTo>
                  <a:lnTo>
                    <a:pt x="3187365"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l="-233869"/>
              </a:stretch>
            </a:blipFill>
            <a:ln cap="sq">
              <a:noFill/>
              <a:prstDash val="solid"/>
              <a:miter/>
            </a:ln>
          </p:spPr>
        </p:sp>
        <p:sp>
          <p:nvSpPr>
            <p:cNvPr id="13" name="Freeform 13"/>
            <p:cNvSpPr/>
            <p:nvPr/>
          </p:nvSpPr>
          <p:spPr>
            <a:xfrm>
              <a:off x="9799771" y="30085521"/>
              <a:ext cx="7476432" cy="7678671"/>
            </a:xfrm>
            <a:custGeom>
              <a:avLst/>
              <a:gdLst/>
              <a:ahLst/>
              <a:cxnLst/>
              <a:rect l="l" t="t" r="r" b="b"/>
              <a:pathLst>
                <a:path w="7476432" h="7678671">
                  <a:moveTo>
                    <a:pt x="0" y="0"/>
                  </a:moveTo>
                  <a:lnTo>
                    <a:pt x="7476433" y="0"/>
                  </a:lnTo>
                  <a:lnTo>
                    <a:pt x="7476433" y="7678672"/>
                  </a:lnTo>
                  <a:lnTo>
                    <a:pt x="0" y="7678672"/>
                  </a:lnTo>
                  <a:lnTo>
                    <a:pt x="0" y="0"/>
                  </a:lnTo>
                  <a:close/>
                </a:path>
              </a:pathLst>
            </a:custGeom>
            <a:blipFill>
              <a:blip r:embed="rId18">
                <a:extLst>
                  <a:ext uri="{96DAC541-7B7A-43D3-8B79-37D633B846F1}">
                    <asvg:svgBlip xmlns:asvg="http://schemas.microsoft.com/office/drawing/2016/SVG/main" r:embed="rId19"/>
                  </a:ext>
                </a:extLst>
              </a:blip>
              <a:stretch>
                <a:fillRect t="-16669"/>
              </a:stretch>
            </a:blipFill>
            <a:ln cap="sq">
              <a:noFill/>
              <a:prstDash val="solid"/>
              <a:miter/>
            </a:ln>
          </p:spPr>
        </p:sp>
        <p:sp>
          <p:nvSpPr>
            <p:cNvPr id="14" name="Freeform 14"/>
            <p:cNvSpPr/>
            <p:nvPr/>
          </p:nvSpPr>
          <p:spPr>
            <a:xfrm>
              <a:off x="8619261" y="27639744"/>
              <a:ext cx="7478484" cy="12920322"/>
            </a:xfrm>
            <a:custGeom>
              <a:avLst/>
              <a:gdLst/>
              <a:ahLst/>
              <a:cxnLst/>
              <a:rect l="l" t="t" r="r" b="b"/>
              <a:pathLst>
                <a:path w="7478484" h="12920322">
                  <a:moveTo>
                    <a:pt x="0" y="0"/>
                  </a:moveTo>
                  <a:lnTo>
                    <a:pt x="7478484" y="0"/>
                  </a:lnTo>
                  <a:lnTo>
                    <a:pt x="7478484"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r="-42296"/>
              </a:stretch>
            </a:blipFill>
            <a:ln cap="sq">
              <a:noFill/>
              <a:prstDash val="solid"/>
              <a:miter/>
            </a:ln>
          </p:spPr>
        </p:sp>
      </p:grpSp>
      <p:grpSp>
        <p:nvGrpSpPr>
          <p:cNvPr id="15" name="Group 15"/>
          <p:cNvGrpSpPr/>
          <p:nvPr/>
        </p:nvGrpSpPr>
        <p:grpSpPr>
          <a:xfrm>
            <a:off x="685800" y="1207743"/>
            <a:ext cx="5795278" cy="4964457"/>
            <a:chOff x="0" y="0"/>
            <a:chExt cx="2289492" cy="1961267"/>
          </a:xfrm>
        </p:grpSpPr>
        <p:sp>
          <p:nvSpPr>
            <p:cNvPr id="16" name="Freeform 16"/>
            <p:cNvSpPr/>
            <p:nvPr/>
          </p:nvSpPr>
          <p:spPr>
            <a:xfrm>
              <a:off x="0" y="0"/>
              <a:ext cx="2289492" cy="1961267"/>
            </a:xfrm>
            <a:custGeom>
              <a:avLst/>
              <a:gdLst/>
              <a:ahLst/>
              <a:cxnLst/>
              <a:rect l="l" t="t" r="r" b="b"/>
              <a:pathLst>
                <a:path w="2289492" h="1961267">
                  <a:moveTo>
                    <a:pt x="45421" y="0"/>
                  </a:moveTo>
                  <a:lnTo>
                    <a:pt x="2244072" y="0"/>
                  </a:lnTo>
                  <a:cubicBezTo>
                    <a:pt x="2256118" y="0"/>
                    <a:pt x="2267671" y="4785"/>
                    <a:pt x="2276189" y="13303"/>
                  </a:cubicBezTo>
                  <a:cubicBezTo>
                    <a:pt x="2284707" y="21821"/>
                    <a:pt x="2289492" y="33374"/>
                    <a:pt x="2289492" y="45421"/>
                  </a:cubicBezTo>
                  <a:lnTo>
                    <a:pt x="2289492" y="1915846"/>
                  </a:lnTo>
                  <a:cubicBezTo>
                    <a:pt x="2289492" y="1927893"/>
                    <a:pt x="2284707" y="1939446"/>
                    <a:pt x="2276189" y="1947964"/>
                  </a:cubicBezTo>
                  <a:cubicBezTo>
                    <a:pt x="2267671" y="1956482"/>
                    <a:pt x="2256118" y="1961267"/>
                    <a:pt x="2244072" y="1961267"/>
                  </a:cubicBezTo>
                  <a:lnTo>
                    <a:pt x="45421" y="1961267"/>
                  </a:lnTo>
                  <a:cubicBezTo>
                    <a:pt x="33374" y="1961267"/>
                    <a:pt x="21821" y="1956482"/>
                    <a:pt x="13303" y="1947964"/>
                  </a:cubicBezTo>
                  <a:cubicBezTo>
                    <a:pt x="4785" y="1939446"/>
                    <a:pt x="0" y="1927893"/>
                    <a:pt x="0" y="1915846"/>
                  </a:cubicBezTo>
                  <a:lnTo>
                    <a:pt x="0" y="45421"/>
                  </a:lnTo>
                  <a:cubicBezTo>
                    <a:pt x="0" y="33374"/>
                    <a:pt x="4785" y="21821"/>
                    <a:pt x="13303" y="13303"/>
                  </a:cubicBezTo>
                  <a:cubicBezTo>
                    <a:pt x="21821" y="4785"/>
                    <a:pt x="33374" y="0"/>
                    <a:pt x="45421" y="0"/>
                  </a:cubicBezTo>
                  <a:close/>
                </a:path>
              </a:pathLst>
            </a:custGeom>
            <a:solidFill>
              <a:srgbClr val="C44E2B"/>
            </a:solidFill>
            <a:ln w="19050" cap="rnd">
              <a:solidFill>
                <a:srgbClr val="000000"/>
              </a:solidFill>
              <a:prstDash val="solid"/>
              <a:round/>
            </a:ln>
          </p:spPr>
        </p:sp>
        <p:sp>
          <p:nvSpPr>
            <p:cNvPr id="17" name="TextBox 17"/>
            <p:cNvSpPr txBox="1"/>
            <p:nvPr/>
          </p:nvSpPr>
          <p:spPr>
            <a:xfrm>
              <a:off x="0" y="-38100"/>
              <a:ext cx="2289492" cy="1999367"/>
            </a:xfrm>
            <a:prstGeom prst="rect">
              <a:avLst/>
            </a:prstGeom>
          </p:spPr>
          <p:txBody>
            <a:bodyPr lIns="33867" tIns="33867" rIns="33867" bIns="33867" rtlCol="0" anchor="ctr"/>
            <a:lstStyle/>
            <a:p>
              <a:pPr algn="ctr">
                <a:lnSpc>
                  <a:spcPts val="1773"/>
                </a:lnSpc>
                <a:spcBef>
                  <a:spcPct val="0"/>
                </a:spcBef>
              </a:pPr>
              <a:endParaRPr sz="1200">
                <a:latin typeface="#9Slide07 Baloo Tamma" panose="03080902040302020200" pitchFamily="66" charset="0"/>
                <a:cs typeface="#9Slide07 Baloo Tamma" panose="03080902040302020200" pitchFamily="66" charset="0"/>
              </a:endParaRPr>
            </a:p>
          </p:txBody>
        </p:sp>
      </p:grpSp>
      <p:grpSp>
        <p:nvGrpSpPr>
          <p:cNvPr id="18" name="Group 18"/>
          <p:cNvGrpSpPr/>
          <p:nvPr/>
        </p:nvGrpSpPr>
        <p:grpSpPr>
          <a:xfrm rot="-186166">
            <a:off x="1297980" y="809545"/>
            <a:ext cx="4570918" cy="796397"/>
            <a:chOff x="0" y="0"/>
            <a:chExt cx="9141835" cy="1592793"/>
          </a:xfrm>
        </p:grpSpPr>
        <p:grpSp>
          <p:nvGrpSpPr>
            <p:cNvPr id="19" name="Group 19"/>
            <p:cNvGrpSpPr/>
            <p:nvPr/>
          </p:nvGrpSpPr>
          <p:grpSpPr>
            <a:xfrm>
              <a:off x="0" y="0"/>
              <a:ext cx="9141835" cy="1592793"/>
              <a:chOff x="0" y="0"/>
              <a:chExt cx="2172267" cy="378477"/>
            </a:xfrm>
          </p:grpSpPr>
          <p:sp>
            <p:nvSpPr>
              <p:cNvPr id="20" name="Freeform 20"/>
              <p:cNvSpPr/>
              <p:nvPr/>
            </p:nvSpPr>
            <p:spPr>
              <a:xfrm>
                <a:off x="0" y="0"/>
                <a:ext cx="2172267" cy="378477"/>
              </a:xfrm>
              <a:custGeom>
                <a:avLst/>
                <a:gdLst/>
                <a:ahLst/>
                <a:cxnLst/>
                <a:rect l="l" t="t" r="r" b="b"/>
                <a:pathLst>
                  <a:path w="2172267" h="378477">
                    <a:moveTo>
                      <a:pt x="0" y="0"/>
                    </a:moveTo>
                    <a:lnTo>
                      <a:pt x="2172267" y="0"/>
                    </a:lnTo>
                    <a:lnTo>
                      <a:pt x="2172267" y="378477"/>
                    </a:lnTo>
                    <a:lnTo>
                      <a:pt x="0" y="378477"/>
                    </a:lnTo>
                    <a:close/>
                  </a:path>
                </a:pathLst>
              </a:custGeom>
              <a:solidFill>
                <a:srgbClr val="61A6AB"/>
              </a:solidFill>
              <a:ln w="19050" cap="sq">
                <a:solidFill>
                  <a:srgbClr val="000000"/>
                </a:solidFill>
                <a:prstDash val="solid"/>
                <a:miter/>
              </a:ln>
            </p:spPr>
          </p:sp>
          <p:sp>
            <p:nvSpPr>
              <p:cNvPr id="21" name="TextBox 21"/>
              <p:cNvSpPr txBox="1"/>
              <p:nvPr/>
            </p:nvSpPr>
            <p:spPr>
              <a:xfrm>
                <a:off x="0" y="-38100"/>
                <a:ext cx="2172267" cy="416577"/>
              </a:xfrm>
              <a:prstGeom prst="rect">
                <a:avLst/>
              </a:prstGeom>
            </p:spPr>
            <p:txBody>
              <a:bodyPr lIns="25768" tIns="25768" rIns="25768" bIns="25768" rtlCol="0" anchor="ctr"/>
              <a:lstStyle/>
              <a:p>
                <a:pPr algn="ctr">
                  <a:lnSpc>
                    <a:spcPts val="1773"/>
                  </a:lnSpc>
                </a:pPr>
                <a:endParaRPr sz="1200"/>
              </a:p>
            </p:txBody>
          </p:sp>
        </p:grpSp>
        <p:sp>
          <p:nvSpPr>
            <p:cNvPr id="22" name="TextBox 22"/>
            <p:cNvSpPr txBox="1"/>
            <p:nvPr/>
          </p:nvSpPr>
          <p:spPr>
            <a:xfrm>
              <a:off x="321521" y="358431"/>
              <a:ext cx="8498791" cy="872033"/>
            </a:xfrm>
            <a:prstGeom prst="rect">
              <a:avLst/>
            </a:prstGeom>
          </p:spPr>
          <p:txBody>
            <a:bodyPr lIns="0" tIns="0" rIns="0" bIns="0" rtlCol="0" anchor="t">
              <a:spAutoFit/>
            </a:bodyPr>
            <a:lstStyle/>
            <a:p>
              <a:pPr algn="ctr">
                <a:lnSpc>
                  <a:spcPts val="3381"/>
                </a:lnSpc>
              </a:pPr>
              <a:r>
                <a:rPr lang="en-US" sz="2915" b="1">
                  <a:solidFill>
                    <a:srgbClr val="291B25"/>
                  </a:solidFill>
                  <a:latin typeface="Agrandir Heavy"/>
                  <a:ea typeface="Agrandir Heavy"/>
                  <a:cs typeface="Agrandir Heavy"/>
                  <a:sym typeface="Agrandir Heavy"/>
                </a:rPr>
                <a:t>DIGESTIVE ORGANS</a:t>
              </a:r>
            </a:p>
          </p:txBody>
        </p:sp>
      </p:grpSp>
      <p:sp>
        <p:nvSpPr>
          <p:cNvPr id="24" name="TextBox 24"/>
          <p:cNvSpPr txBox="1"/>
          <p:nvPr/>
        </p:nvSpPr>
        <p:spPr>
          <a:xfrm>
            <a:off x="918368" y="1923137"/>
            <a:ext cx="5330143" cy="692497"/>
          </a:xfrm>
          <a:prstGeom prst="rect">
            <a:avLst/>
          </a:prstGeom>
        </p:spPr>
        <p:txBody>
          <a:bodyPr lIns="0" tIns="0" rIns="0" bIns="0" rtlCol="0" anchor="t">
            <a:spAutoFit/>
          </a:bodyPr>
          <a:lstStyle/>
          <a:p>
            <a:pPr algn="ctr">
              <a:lnSpc>
                <a:spcPts val="5445"/>
              </a:lnSpc>
            </a:pPr>
            <a:r>
              <a:rPr lang="en-US" sz="4694" b="1" dirty="0">
                <a:solidFill>
                  <a:srgbClr val="F6F6E9"/>
                </a:solidFill>
                <a:effectLst>
                  <a:outerShdw blurRad="38100" dist="38100" dir="2700000" algn="tl">
                    <a:srgbClr val="000000">
                      <a:alpha val="43137"/>
                    </a:srgbClr>
                  </a:outerShdw>
                </a:effectLst>
                <a:latin typeface="Agrandir Ultra-Bold"/>
                <a:ea typeface="Agrandir Ultra-Bold"/>
                <a:cs typeface="Agrandir Ultra-Bold"/>
                <a:sym typeface="Agrandir Ultra-Bold"/>
              </a:rPr>
              <a:t>Gan</a:t>
            </a:r>
          </a:p>
        </p:txBody>
      </p:sp>
      <p:grpSp>
        <p:nvGrpSpPr>
          <p:cNvPr id="25" name="Group 25"/>
          <p:cNvGrpSpPr/>
          <p:nvPr/>
        </p:nvGrpSpPr>
        <p:grpSpPr>
          <a:xfrm rot="-9247018">
            <a:off x="7867179" y="1822984"/>
            <a:ext cx="3324963" cy="2202919"/>
            <a:chOff x="0" y="0"/>
            <a:chExt cx="6649926" cy="4405837"/>
          </a:xfrm>
        </p:grpSpPr>
        <p:grpSp>
          <p:nvGrpSpPr>
            <p:cNvPr id="26" name="Group 26"/>
            <p:cNvGrpSpPr/>
            <p:nvPr/>
          </p:nvGrpSpPr>
          <p:grpSpPr>
            <a:xfrm rot="5263166">
              <a:off x="2711857" y="327181"/>
              <a:ext cx="4114800" cy="360045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1B25"/>
              </a:solidFill>
            </p:spPr>
          </p:sp>
          <p:sp>
            <p:nvSpPr>
              <p:cNvPr id="28" name="TextBox 28"/>
              <p:cNvSpPr txBox="1"/>
              <p:nvPr/>
            </p:nvSpPr>
            <p:spPr>
              <a:xfrm>
                <a:off x="127000" y="292100"/>
                <a:ext cx="558800" cy="368300"/>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0" y="0"/>
              <a:ext cx="4405837" cy="440583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E9"/>
              </a:solidFill>
              <a:ln w="28575" cap="sq">
                <a:solidFill>
                  <a:srgbClr val="000000"/>
                </a:solidFill>
                <a:prstDash val="solid"/>
                <a:miter/>
              </a:ln>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32" name="Freeform 32"/>
          <p:cNvSpPr/>
          <p:nvPr/>
        </p:nvSpPr>
        <p:spPr>
          <a:xfrm>
            <a:off x="9278621" y="2534371"/>
            <a:ext cx="1659795" cy="1439495"/>
          </a:xfrm>
          <a:custGeom>
            <a:avLst/>
            <a:gdLst/>
            <a:ahLst/>
            <a:cxnLst/>
            <a:rect l="l" t="t" r="r" b="b"/>
            <a:pathLst>
              <a:path w="2489693" h="2159243">
                <a:moveTo>
                  <a:pt x="0" y="0"/>
                </a:moveTo>
                <a:lnTo>
                  <a:pt x="2489693" y="0"/>
                </a:lnTo>
                <a:lnTo>
                  <a:pt x="2489693" y="2159243"/>
                </a:lnTo>
                <a:lnTo>
                  <a:pt x="0" y="215924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sz="12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p:cNvGrpSpPr/>
          <p:nvPr/>
        </p:nvGrpSpPr>
        <p:grpSpPr>
          <a:xfrm>
            <a:off x="2353858" y="-9484890"/>
            <a:ext cx="13938426" cy="21740279"/>
            <a:chOff x="0" y="0"/>
            <a:chExt cx="27876852" cy="43480559"/>
          </a:xfrm>
        </p:grpSpPr>
        <p:sp>
          <p:nvSpPr>
            <p:cNvPr id="5" name="Freeform 5"/>
            <p:cNvSpPr/>
            <p:nvPr/>
          </p:nvSpPr>
          <p:spPr>
            <a:xfrm>
              <a:off x="0" y="0"/>
              <a:ext cx="27876852" cy="43480559"/>
            </a:xfrm>
            <a:custGeom>
              <a:avLst/>
              <a:gdLst/>
              <a:ahLst/>
              <a:cxnLst/>
              <a:rect l="l" t="t" r="r" b="b"/>
              <a:pathLst>
                <a:path w="27876852" h="43480559">
                  <a:moveTo>
                    <a:pt x="0" y="0"/>
                  </a:moveTo>
                  <a:lnTo>
                    <a:pt x="27876852" y="0"/>
                  </a:lnTo>
                  <a:lnTo>
                    <a:pt x="27876852" y="43480559"/>
                  </a:lnTo>
                  <a:lnTo>
                    <a:pt x="0" y="43480559"/>
                  </a:lnTo>
                  <a:lnTo>
                    <a:pt x="0" y="0"/>
                  </a:lnTo>
                  <a:close/>
                </a:path>
              </a:pathLst>
            </a:custGeom>
            <a:blipFill>
              <a:blip r:embed="rId2">
                <a:extLst>
                  <a:ext uri="{96DAC541-7B7A-43D3-8B79-37D633B846F1}">
                    <asvg:svgBlip xmlns:asvg="http://schemas.microsoft.com/office/drawing/2016/SVG/main" r:embed="rId3"/>
                  </a:ext>
                </a:extLst>
              </a:blip>
              <a:stretch>
                <a:fillRect b="-71176"/>
              </a:stretch>
            </a:blipFill>
          </p:spPr>
        </p:sp>
        <p:sp>
          <p:nvSpPr>
            <p:cNvPr id="6" name="Freeform 6"/>
            <p:cNvSpPr/>
            <p:nvPr/>
          </p:nvSpPr>
          <p:spPr>
            <a:xfrm rot="-117775">
              <a:off x="11349422" y="11024143"/>
              <a:ext cx="2236634" cy="11496717"/>
            </a:xfrm>
            <a:custGeom>
              <a:avLst/>
              <a:gdLst/>
              <a:ahLst/>
              <a:cxnLst/>
              <a:rect l="l" t="t" r="r" b="b"/>
              <a:pathLst>
                <a:path w="2236634" h="11496717">
                  <a:moveTo>
                    <a:pt x="0" y="0"/>
                  </a:moveTo>
                  <a:lnTo>
                    <a:pt x="2236634" y="0"/>
                  </a:lnTo>
                  <a:lnTo>
                    <a:pt x="2236634" y="11496717"/>
                  </a:lnTo>
                  <a:lnTo>
                    <a:pt x="0" y="114967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7764925" y="4543234"/>
              <a:ext cx="6401941" cy="6917618"/>
            </a:xfrm>
            <a:custGeom>
              <a:avLst/>
              <a:gdLst/>
              <a:ahLst/>
              <a:cxnLst/>
              <a:rect l="l" t="t" r="r" b="b"/>
              <a:pathLst>
                <a:path w="6401941" h="6917618">
                  <a:moveTo>
                    <a:pt x="0" y="0"/>
                  </a:moveTo>
                  <a:lnTo>
                    <a:pt x="6401941" y="0"/>
                  </a:lnTo>
                  <a:lnTo>
                    <a:pt x="6401941" y="6917619"/>
                  </a:lnTo>
                  <a:lnTo>
                    <a:pt x="0" y="6917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208497" y="22150408"/>
              <a:ext cx="9049868" cy="8441059"/>
            </a:xfrm>
            <a:custGeom>
              <a:avLst/>
              <a:gdLst/>
              <a:ahLst/>
              <a:cxnLst/>
              <a:rect l="l" t="t" r="r" b="b"/>
              <a:pathLst>
                <a:path w="9049868" h="8441059">
                  <a:moveTo>
                    <a:pt x="0" y="0"/>
                  </a:moveTo>
                  <a:lnTo>
                    <a:pt x="9049868" y="0"/>
                  </a:lnTo>
                  <a:lnTo>
                    <a:pt x="9049868" y="8441059"/>
                  </a:lnTo>
                  <a:lnTo>
                    <a:pt x="0" y="844105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a:off x="8619261" y="20952780"/>
              <a:ext cx="9645090" cy="8364924"/>
            </a:xfrm>
            <a:custGeom>
              <a:avLst/>
              <a:gdLst/>
              <a:ahLst/>
              <a:cxnLst/>
              <a:rect l="l" t="t" r="r" b="b"/>
              <a:pathLst>
                <a:path w="9645090" h="8364924">
                  <a:moveTo>
                    <a:pt x="0" y="0"/>
                  </a:moveTo>
                  <a:lnTo>
                    <a:pt x="9645091" y="0"/>
                  </a:lnTo>
                  <a:lnTo>
                    <a:pt x="9645091" y="8364924"/>
                  </a:lnTo>
                  <a:lnTo>
                    <a:pt x="0" y="836492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0" name="Freeform 10"/>
            <p:cNvSpPr/>
            <p:nvPr/>
          </p:nvSpPr>
          <p:spPr>
            <a:xfrm>
              <a:off x="9173687" y="23477116"/>
              <a:ext cx="4434875" cy="3547900"/>
            </a:xfrm>
            <a:custGeom>
              <a:avLst/>
              <a:gdLst/>
              <a:ahLst/>
              <a:cxnLst/>
              <a:rect l="l" t="t" r="r" b="b"/>
              <a:pathLst>
                <a:path w="4434875" h="3547900">
                  <a:moveTo>
                    <a:pt x="0" y="0"/>
                  </a:moveTo>
                  <a:lnTo>
                    <a:pt x="4434875" y="0"/>
                  </a:lnTo>
                  <a:lnTo>
                    <a:pt x="4434875" y="3547900"/>
                  </a:lnTo>
                  <a:lnTo>
                    <a:pt x="0" y="354790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1" name="Freeform 11"/>
            <p:cNvSpPr/>
            <p:nvPr/>
          </p:nvSpPr>
          <p:spPr>
            <a:xfrm>
              <a:off x="10332053" y="26094806"/>
              <a:ext cx="7452710" cy="3970262"/>
            </a:xfrm>
            <a:custGeom>
              <a:avLst/>
              <a:gdLst/>
              <a:ahLst/>
              <a:cxnLst/>
              <a:rect l="l" t="t" r="r" b="b"/>
              <a:pathLst>
                <a:path w="7452710" h="3970262">
                  <a:moveTo>
                    <a:pt x="0" y="0"/>
                  </a:moveTo>
                  <a:lnTo>
                    <a:pt x="7452710" y="0"/>
                  </a:lnTo>
                  <a:lnTo>
                    <a:pt x="7452710" y="3970262"/>
                  </a:lnTo>
                  <a:lnTo>
                    <a:pt x="0" y="397026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2" name="Freeform 12"/>
            <p:cNvSpPr/>
            <p:nvPr/>
          </p:nvSpPr>
          <p:spPr>
            <a:xfrm>
              <a:off x="16071000" y="27639744"/>
              <a:ext cx="3187365" cy="12920322"/>
            </a:xfrm>
            <a:custGeom>
              <a:avLst/>
              <a:gdLst/>
              <a:ahLst/>
              <a:cxnLst/>
              <a:rect l="l" t="t" r="r" b="b"/>
              <a:pathLst>
                <a:path w="3187365" h="12920322">
                  <a:moveTo>
                    <a:pt x="0" y="0"/>
                  </a:moveTo>
                  <a:lnTo>
                    <a:pt x="3187365" y="0"/>
                  </a:lnTo>
                  <a:lnTo>
                    <a:pt x="3187365"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l="-233869"/>
              </a:stretch>
            </a:blipFill>
            <a:ln cap="sq">
              <a:noFill/>
              <a:prstDash val="solid"/>
              <a:miter/>
            </a:ln>
          </p:spPr>
        </p:sp>
        <p:sp>
          <p:nvSpPr>
            <p:cNvPr id="13" name="Freeform 13"/>
            <p:cNvSpPr/>
            <p:nvPr/>
          </p:nvSpPr>
          <p:spPr>
            <a:xfrm>
              <a:off x="9799771" y="30085521"/>
              <a:ext cx="7476432" cy="7678671"/>
            </a:xfrm>
            <a:custGeom>
              <a:avLst/>
              <a:gdLst/>
              <a:ahLst/>
              <a:cxnLst/>
              <a:rect l="l" t="t" r="r" b="b"/>
              <a:pathLst>
                <a:path w="7476432" h="7678671">
                  <a:moveTo>
                    <a:pt x="0" y="0"/>
                  </a:moveTo>
                  <a:lnTo>
                    <a:pt x="7476433" y="0"/>
                  </a:lnTo>
                  <a:lnTo>
                    <a:pt x="7476433" y="7678672"/>
                  </a:lnTo>
                  <a:lnTo>
                    <a:pt x="0" y="7678672"/>
                  </a:lnTo>
                  <a:lnTo>
                    <a:pt x="0" y="0"/>
                  </a:lnTo>
                  <a:close/>
                </a:path>
              </a:pathLst>
            </a:custGeom>
            <a:blipFill>
              <a:blip r:embed="rId18">
                <a:extLst>
                  <a:ext uri="{96DAC541-7B7A-43D3-8B79-37D633B846F1}">
                    <asvg:svgBlip xmlns:asvg="http://schemas.microsoft.com/office/drawing/2016/SVG/main" r:embed="rId19"/>
                  </a:ext>
                </a:extLst>
              </a:blip>
              <a:stretch>
                <a:fillRect t="-16669"/>
              </a:stretch>
            </a:blipFill>
            <a:ln cap="sq">
              <a:noFill/>
              <a:prstDash val="solid"/>
              <a:miter/>
            </a:ln>
          </p:spPr>
        </p:sp>
        <p:sp>
          <p:nvSpPr>
            <p:cNvPr id="14" name="Freeform 14"/>
            <p:cNvSpPr/>
            <p:nvPr/>
          </p:nvSpPr>
          <p:spPr>
            <a:xfrm>
              <a:off x="8619261" y="27639744"/>
              <a:ext cx="7478484" cy="12920322"/>
            </a:xfrm>
            <a:custGeom>
              <a:avLst/>
              <a:gdLst/>
              <a:ahLst/>
              <a:cxnLst/>
              <a:rect l="l" t="t" r="r" b="b"/>
              <a:pathLst>
                <a:path w="7478484" h="12920322">
                  <a:moveTo>
                    <a:pt x="0" y="0"/>
                  </a:moveTo>
                  <a:lnTo>
                    <a:pt x="7478484" y="0"/>
                  </a:lnTo>
                  <a:lnTo>
                    <a:pt x="7478484"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r="-42296"/>
              </a:stretch>
            </a:blipFill>
            <a:ln cap="sq">
              <a:noFill/>
              <a:prstDash val="solid"/>
              <a:miter/>
            </a:ln>
          </p:spPr>
        </p:sp>
      </p:grpSp>
      <p:grpSp>
        <p:nvGrpSpPr>
          <p:cNvPr id="15" name="Group 15"/>
          <p:cNvGrpSpPr/>
          <p:nvPr/>
        </p:nvGrpSpPr>
        <p:grpSpPr>
          <a:xfrm>
            <a:off x="685800" y="1207743"/>
            <a:ext cx="5795278" cy="4964457"/>
            <a:chOff x="0" y="0"/>
            <a:chExt cx="2289492" cy="1961267"/>
          </a:xfrm>
        </p:grpSpPr>
        <p:sp>
          <p:nvSpPr>
            <p:cNvPr id="16" name="Freeform 16"/>
            <p:cNvSpPr/>
            <p:nvPr/>
          </p:nvSpPr>
          <p:spPr>
            <a:xfrm>
              <a:off x="0" y="0"/>
              <a:ext cx="2289492" cy="1961267"/>
            </a:xfrm>
            <a:custGeom>
              <a:avLst/>
              <a:gdLst/>
              <a:ahLst/>
              <a:cxnLst/>
              <a:rect l="l" t="t" r="r" b="b"/>
              <a:pathLst>
                <a:path w="2289492" h="1961267">
                  <a:moveTo>
                    <a:pt x="45421" y="0"/>
                  </a:moveTo>
                  <a:lnTo>
                    <a:pt x="2244072" y="0"/>
                  </a:lnTo>
                  <a:cubicBezTo>
                    <a:pt x="2256118" y="0"/>
                    <a:pt x="2267671" y="4785"/>
                    <a:pt x="2276189" y="13303"/>
                  </a:cubicBezTo>
                  <a:cubicBezTo>
                    <a:pt x="2284707" y="21821"/>
                    <a:pt x="2289492" y="33374"/>
                    <a:pt x="2289492" y="45421"/>
                  </a:cubicBezTo>
                  <a:lnTo>
                    <a:pt x="2289492" y="1915846"/>
                  </a:lnTo>
                  <a:cubicBezTo>
                    <a:pt x="2289492" y="1927893"/>
                    <a:pt x="2284707" y="1939446"/>
                    <a:pt x="2276189" y="1947964"/>
                  </a:cubicBezTo>
                  <a:cubicBezTo>
                    <a:pt x="2267671" y="1956482"/>
                    <a:pt x="2256118" y="1961267"/>
                    <a:pt x="2244072" y="1961267"/>
                  </a:cubicBezTo>
                  <a:lnTo>
                    <a:pt x="45421" y="1961267"/>
                  </a:lnTo>
                  <a:cubicBezTo>
                    <a:pt x="33374" y="1961267"/>
                    <a:pt x="21821" y="1956482"/>
                    <a:pt x="13303" y="1947964"/>
                  </a:cubicBezTo>
                  <a:cubicBezTo>
                    <a:pt x="4785" y="1939446"/>
                    <a:pt x="0" y="1927893"/>
                    <a:pt x="0" y="1915846"/>
                  </a:cubicBezTo>
                  <a:lnTo>
                    <a:pt x="0" y="45421"/>
                  </a:lnTo>
                  <a:cubicBezTo>
                    <a:pt x="0" y="33374"/>
                    <a:pt x="4785" y="21821"/>
                    <a:pt x="13303" y="13303"/>
                  </a:cubicBezTo>
                  <a:cubicBezTo>
                    <a:pt x="21821" y="4785"/>
                    <a:pt x="33374" y="0"/>
                    <a:pt x="45421" y="0"/>
                  </a:cubicBezTo>
                  <a:close/>
                </a:path>
              </a:pathLst>
            </a:custGeom>
            <a:solidFill>
              <a:srgbClr val="C44E2B"/>
            </a:solidFill>
            <a:ln w="19050" cap="rnd">
              <a:solidFill>
                <a:srgbClr val="000000"/>
              </a:solidFill>
              <a:prstDash val="solid"/>
              <a:round/>
            </a:ln>
          </p:spPr>
        </p:sp>
        <p:sp>
          <p:nvSpPr>
            <p:cNvPr id="17" name="TextBox 17"/>
            <p:cNvSpPr txBox="1"/>
            <p:nvPr/>
          </p:nvSpPr>
          <p:spPr>
            <a:xfrm>
              <a:off x="0" y="-38100"/>
              <a:ext cx="2289492" cy="199936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8" name="Group 18"/>
          <p:cNvGrpSpPr/>
          <p:nvPr/>
        </p:nvGrpSpPr>
        <p:grpSpPr>
          <a:xfrm rot="-186166">
            <a:off x="1297980" y="809545"/>
            <a:ext cx="4570918" cy="796397"/>
            <a:chOff x="0" y="0"/>
            <a:chExt cx="9141835" cy="1592793"/>
          </a:xfrm>
        </p:grpSpPr>
        <p:grpSp>
          <p:nvGrpSpPr>
            <p:cNvPr id="19" name="Group 19"/>
            <p:cNvGrpSpPr/>
            <p:nvPr/>
          </p:nvGrpSpPr>
          <p:grpSpPr>
            <a:xfrm>
              <a:off x="0" y="0"/>
              <a:ext cx="9141835" cy="1592793"/>
              <a:chOff x="0" y="0"/>
              <a:chExt cx="2172267" cy="378477"/>
            </a:xfrm>
          </p:grpSpPr>
          <p:sp>
            <p:nvSpPr>
              <p:cNvPr id="20" name="Freeform 20"/>
              <p:cNvSpPr/>
              <p:nvPr/>
            </p:nvSpPr>
            <p:spPr>
              <a:xfrm>
                <a:off x="0" y="0"/>
                <a:ext cx="2172267" cy="378477"/>
              </a:xfrm>
              <a:custGeom>
                <a:avLst/>
                <a:gdLst/>
                <a:ahLst/>
                <a:cxnLst/>
                <a:rect l="l" t="t" r="r" b="b"/>
                <a:pathLst>
                  <a:path w="2172267" h="378477">
                    <a:moveTo>
                      <a:pt x="0" y="0"/>
                    </a:moveTo>
                    <a:lnTo>
                      <a:pt x="2172267" y="0"/>
                    </a:lnTo>
                    <a:lnTo>
                      <a:pt x="2172267" y="378477"/>
                    </a:lnTo>
                    <a:lnTo>
                      <a:pt x="0" y="378477"/>
                    </a:lnTo>
                    <a:close/>
                  </a:path>
                </a:pathLst>
              </a:custGeom>
              <a:solidFill>
                <a:srgbClr val="61A6AB"/>
              </a:solidFill>
              <a:ln w="19050" cap="sq">
                <a:solidFill>
                  <a:srgbClr val="000000"/>
                </a:solidFill>
                <a:prstDash val="solid"/>
                <a:miter/>
              </a:ln>
            </p:spPr>
          </p:sp>
          <p:sp>
            <p:nvSpPr>
              <p:cNvPr id="21" name="TextBox 21"/>
              <p:cNvSpPr txBox="1"/>
              <p:nvPr/>
            </p:nvSpPr>
            <p:spPr>
              <a:xfrm>
                <a:off x="0" y="-38100"/>
                <a:ext cx="2172267" cy="416577"/>
              </a:xfrm>
              <a:prstGeom prst="rect">
                <a:avLst/>
              </a:prstGeom>
            </p:spPr>
            <p:txBody>
              <a:bodyPr lIns="25768" tIns="25768" rIns="25768" bIns="25768" rtlCol="0" anchor="ctr"/>
              <a:lstStyle/>
              <a:p>
                <a:pPr algn="ctr">
                  <a:lnSpc>
                    <a:spcPts val="1773"/>
                  </a:lnSpc>
                </a:pPr>
                <a:endParaRPr sz="1200"/>
              </a:p>
            </p:txBody>
          </p:sp>
        </p:grpSp>
        <p:sp>
          <p:nvSpPr>
            <p:cNvPr id="22" name="TextBox 22"/>
            <p:cNvSpPr txBox="1"/>
            <p:nvPr/>
          </p:nvSpPr>
          <p:spPr>
            <a:xfrm>
              <a:off x="321521" y="358431"/>
              <a:ext cx="8498791" cy="872033"/>
            </a:xfrm>
            <a:prstGeom prst="rect">
              <a:avLst/>
            </a:prstGeom>
          </p:spPr>
          <p:txBody>
            <a:bodyPr lIns="0" tIns="0" rIns="0" bIns="0" rtlCol="0" anchor="t">
              <a:spAutoFit/>
            </a:bodyPr>
            <a:lstStyle/>
            <a:p>
              <a:pPr algn="ctr">
                <a:lnSpc>
                  <a:spcPts val="3381"/>
                </a:lnSpc>
              </a:pPr>
              <a:r>
                <a:rPr lang="en-US" sz="2915" b="1">
                  <a:solidFill>
                    <a:srgbClr val="291B25"/>
                  </a:solidFill>
                  <a:latin typeface="Agrandir Heavy"/>
                  <a:ea typeface="Agrandir Heavy"/>
                  <a:cs typeface="Agrandir Heavy"/>
                  <a:sym typeface="Agrandir Heavy"/>
                </a:rPr>
                <a:t>DIGESTIVE ORGANS</a:t>
              </a:r>
            </a:p>
          </p:txBody>
        </p:sp>
      </p:grpSp>
      <p:sp>
        <p:nvSpPr>
          <p:cNvPr id="24" name="TextBox 24"/>
          <p:cNvSpPr txBox="1"/>
          <p:nvPr/>
        </p:nvSpPr>
        <p:spPr>
          <a:xfrm>
            <a:off x="918368" y="1923137"/>
            <a:ext cx="5330143" cy="699935"/>
          </a:xfrm>
          <a:prstGeom prst="rect">
            <a:avLst/>
          </a:prstGeom>
        </p:spPr>
        <p:txBody>
          <a:bodyPr lIns="0" tIns="0" rIns="0" bIns="0" rtlCol="0" anchor="t">
            <a:spAutoFit/>
          </a:bodyPr>
          <a:lstStyle/>
          <a:p>
            <a:pPr algn="ctr">
              <a:lnSpc>
                <a:spcPts val="5445"/>
              </a:lnSpc>
            </a:pP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Túi</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mật</a:t>
            </a:r>
            <a:endPar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endParaRPr>
          </a:p>
        </p:txBody>
      </p:sp>
      <p:grpSp>
        <p:nvGrpSpPr>
          <p:cNvPr id="25" name="Group 25"/>
          <p:cNvGrpSpPr/>
          <p:nvPr/>
        </p:nvGrpSpPr>
        <p:grpSpPr>
          <a:xfrm rot="9176380">
            <a:off x="8046411" y="1125971"/>
            <a:ext cx="3324963" cy="2202919"/>
            <a:chOff x="0" y="0"/>
            <a:chExt cx="6649926" cy="4405837"/>
          </a:xfrm>
        </p:grpSpPr>
        <p:grpSp>
          <p:nvGrpSpPr>
            <p:cNvPr id="26" name="Group 26"/>
            <p:cNvGrpSpPr/>
            <p:nvPr/>
          </p:nvGrpSpPr>
          <p:grpSpPr>
            <a:xfrm rot="5263166">
              <a:off x="2711857" y="327181"/>
              <a:ext cx="4114800" cy="360045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1B25"/>
              </a:solidFill>
            </p:spPr>
          </p:sp>
          <p:sp>
            <p:nvSpPr>
              <p:cNvPr id="28" name="TextBox 28"/>
              <p:cNvSpPr txBox="1"/>
              <p:nvPr/>
            </p:nvSpPr>
            <p:spPr>
              <a:xfrm>
                <a:off x="127000" y="292100"/>
                <a:ext cx="558800" cy="368300"/>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0" y="0"/>
              <a:ext cx="4405837" cy="440583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E9"/>
              </a:solidFill>
              <a:ln w="28575" cap="sq">
                <a:solidFill>
                  <a:srgbClr val="000000"/>
                </a:solidFill>
                <a:prstDash val="solid"/>
                <a:miter/>
              </a:ln>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32" name="Freeform 32"/>
          <p:cNvSpPr/>
          <p:nvPr/>
        </p:nvSpPr>
        <p:spPr>
          <a:xfrm>
            <a:off x="9323071" y="1207743"/>
            <a:ext cx="1764549" cy="1411639"/>
          </a:xfrm>
          <a:custGeom>
            <a:avLst/>
            <a:gdLst/>
            <a:ahLst/>
            <a:cxnLst/>
            <a:rect l="l" t="t" r="r" b="b"/>
            <a:pathLst>
              <a:path w="2646824" h="2117459">
                <a:moveTo>
                  <a:pt x="0" y="0"/>
                </a:moveTo>
                <a:lnTo>
                  <a:pt x="2646824" y="0"/>
                </a:lnTo>
                <a:lnTo>
                  <a:pt x="2646824" y="2117459"/>
                </a:lnTo>
                <a:lnTo>
                  <a:pt x="0" y="211745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sz="12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p:cNvGrpSpPr/>
          <p:nvPr/>
        </p:nvGrpSpPr>
        <p:grpSpPr>
          <a:xfrm>
            <a:off x="2353858" y="-13169101"/>
            <a:ext cx="13938426" cy="21740279"/>
            <a:chOff x="0" y="0"/>
            <a:chExt cx="27876852" cy="43480559"/>
          </a:xfrm>
        </p:grpSpPr>
        <p:sp>
          <p:nvSpPr>
            <p:cNvPr id="5" name="Freeform 5"/>
            <p:cNvSpPr/>
            <p:nvPr/>
          </p:nvSpPr>
          <p:spPr>
            <a:xfrm>
              <a:off x="0" y="0"/>
              <a:ext cx="27876852" cy="43480559"/>
            </a:xfrm>
            <a:custGeom>
              <a:avLst/>
              <a:gdLst/>
              <a:ahLst/>
              <a:cxnLst/>
              <a:rect l="l" t="t" r="r" b="b"/>
              <a:pathLst>
                <a:path w="27876852" h="43480559">
                  <a:moveTo>
                    <a:pt x="0" y="0"/>
                  </a:moveTo>
                  <a:lnTo>
                    <a:pt x="27876852" y="0"/>
                  </a:lnTo>
                  <a:lnTo>
                    <a:pt x="27876852" y="43480559"/>
                  </a:lnTo>
                  <a:lnTo>
                    <a:pt x="0" y="43480559"/>
                  </a:lnTo>
                  <a:lnTo>
                    <a:pt x="0" y="0"/>
                  </a:lnTo>
                  <a:close/>
                </a:path>
              </a:pathLst>
            </a:custGeom>
            <a:blipFill>
              <a:blip r:embed="rId2">
                <a:extLst>
                  <a:ext uri="{96DAC541-7B7A-43D3-8B79-37D633B846F1}">
                    <asvg:svgBlip xmlns:asvg="http://schemas.microsoft.com/office/drawing/2016/SVG/main" r:embed="rId3"/>
                  </a:ext>
                </a:extLst>
              </a:blip>
              <a:stretch>
                <a:fillRect b="-71176"/>
              </a:stretch>
            </a:blipFill>
          </p:spPr>
        </p:sp>
        <p:sp>
          <p:nvSpPr>
            <p:cNvPr id="6" name="Freeform 6"/>
            <p:cNvSpPr/>
            <p:nvPr/>
          </p:nvSpPr>
          <p:spPr>
            <a:xfrm rot="-117775">
              <a:off x="11349422" y="11024143"/>
              <a:ext cx="2236634" cy="11496717"/>
            </a:xfrm>
            <a:custGeom>
              <a:avLst/>
              <a:gdLst/>
              <a:ahLst/>
              <a:cxnLst/>
              <a:rect l="l" t="t" r="r" b="b"/>
              <a:pathLst>
                <a:path w="2236634" h="11496717">
                  <a:moveTo>
                    <a:pt x="0" y="0"/>
                  </a:moveTo>
                  <a:lnTo>
                    <a:pt x="2236634" y="0"/>
                  </a:lnTo>
                  <a:lnTo>
                    <a:pt x="2236634" y="11496717"/>
                  </a:lnTo>
                  <a:lnTo>
                    <a:pt x="0" y="114967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7764925" y="4543234"/>
              <a:ext cx="6401941" cy="6917618"/>
            </a:xfrm>
            <a:custGeom>
              <a:avLst/>
              <a:gdLst/>
              <a:ahLst/>
              <a:cxnLst/>
              <a:rect l="l" t="t" r="r" b="b"/>
              <a:pathLst>
                <a:path w="6401941" h="6917618">
                  <a:moveTo>
                    <a:pt x="0" y="0"/>
                  </a:moveTo>
                  <a:lnTo>
                    <a:pt x="6401941" y="0"/>
                  </a:lnTo>
                  <a:lnTo>
                    <a:pt x="6401941" y="6917619"/>
                  </a:lnTo>
                  <a:lnTo>
                    <a:pt x="0" y="6917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208497" y="22150408"/>
              <a:ext cx="9049868" cy="8441059"/>
            </a:xfrm>
            <a:custGeom>
              <a:avLst/>
              <a:gdLst/>
              <a:ahLst/>
              <a:cxnLst/>
              <a:rect l="l" t="t" r="r" b="b"/>
              <a:pathLst>
                <a:path w="9049868" h="8441059">
                  <a:moveTo>
                    <a:pt x="0" y="0"/>
                  </a:moveTo>
                  <a:lnTo>
                    <a:pt x="9049868" y="0"/>
                  </a:lnTo>
                  <a:lnTo>
                    <a:pt x="9049868" y="8441059"/>
                  </a:lnTo>
                  <a:lnTo>
                    <a:pt x="0" y="844105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a:off x="8619261" y="20952780"/>
              <a:ext cx="9645090" cy="8364924"/>
            </a:xfrm>
            <a:custGeom>
              <a:avLst/>
              <a:gdLst/>
              <a:ahLst/>
              <a:cxnLst/>
              <a:rect l="l" t="t" r="r" b="b"/>
              <a:pathLst>
                <a:path w="9645090" h="8364924">
                  <a:moveTo>
                    <a:pt x="0" y="0"/>
                  </a:moveTo>
                  <a:lnTo>
                    <a:pt x="9645091" y="0"/>
                  </a:lnTo>
                  <a:lnTo>
                    <a:pt x="9645091" y="8364924"/>
                  </a:lnTo>
                  <a:lnTo>
                    <a:pt x="0" y="836492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0" name="Freeform 10"/>
            <p:cNvSpPr/>
            <p:nvPr/>
          </p:nvSpPr>
          <p:spPr>
            <a:xfrm>
              <a:off x="9173687" y="23477116"/>
              <a:ext cx="4434875" cy="3547900"/>
            </a:xfrm>
            <a:custGeom>
              <a:avLst/>
              <a:gdLst/>
              <a:ahLst/>
              <a:cxnLst/>
              <a:rect l="l" t="t" r="r" b="b"/>
              <a:pathLst>
                <a:path w="4434875" h="3547900">
                  <a:moveTo>
                    <a:pt x="0" y="0"/>
                  </a:moveTo>
                  <a:lnTo>
                    <a:pt x="4434875" y="0"/>
                  </a:lnTo>
                  <a:lnTo>
                    <a:pt x="4434875" y="3547900"/>
                  </a:lnTo>
                  <a:lnTo>
                    <a:pt x="0" y="354790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1" name="Freeform 11"/>
            <p:cNvSpPr/>
            <p:nvPr/>
          </p:nvSpPr>
          <p:spPr>
            <a:xfrm>
              <a:off x="10332053" y="26094806"/>
              <a:ext cx="7452710" cy="3970262"/>
            </a:xfrm>
            <a:custGeom>
              <a:avLst/>
              <a:gdLst/>
              <a:ahLst/>
              <a:cxnLst/>
              <a:rect l="l" t="t" r="r" b="b"/>
              <a:pathLst>
                <a:path w="7452710" h="3970262">
                  <a:moveTo>
                    <a:pt x="0" y="0"/>
                  </a:moveTo>
                  <a:lnTo>
                    <a:pt x="7452710" y="0"/>
                  </a:lnTo>
                  <a:lnTo>
                    <a:pt x="7452710" y="3970262"/>
                  </a:lnTo>
                  <a:lnTo>
                    <a:pt x="0" y="397026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2" name="Freeform 12"/>
            <p:cNvSpPr/>
            <p:nvPr/>
          </p:nvSpPr>
          <p:spPr>
            <a:xfrm>
              <a:off x="16071000" y="27639744"/>
              <a:ext cx="3187365" cy="12920322"/>
            </a:xfrm>
            <a:custGeom>
              <a:avLst/>
              <a:gdLst/>
              <a:ahLst/>
              <a:cxnLst/>
              <a:rect l="l" t="t" r="r" b="b"/>
              <a:pathLst>
                <a:path w="3187365" h="12920322">
                  <a:moveTo>
                    <a:pt x="0" y="0"/>
                  </a:moveTo>
                  <a:lnTo>
                    <a:pt x="3187365" y="0"/>
                  </a:lnTo>
                  <a:lnTo>
                    <a:pt x="3187365"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l="-233869"/>
              </a:stretch>
            </a:blipFill>
            <a:ln cap="sq">
              <a:noFill/>
              <a:prstDash val="solid"/>
              <a:miter/>
            </a:ln>
          </p:spPr>
        </p:sp>
        <p:sp>
          <p:nvSpPr>
            <p:cNvPr id="13" name="Freeform 13"/>
            <p:cNvSpPr/>
            <p:nvPr/>
          </p:nvSpPr>
          <p:spPr>
            <a:xfrm>
              <a:off x="9799771" y="30085521"/>
              <a:ext cx="7476432" cy="7678671"/>
            </a:xfrm>
            <a:custGeom>
              <a:avLst/>
              <a:gdLst/>
              <a:ahLst/>
              <a:cxnLst/>
              <a:rect l="l" t="t" r="r" b="b"/>
              <a:pathLst>
                <a:path w="7476432" h="7678671">
                  <a:moveTo>
                    <a:pt x="0" y="0"/>
                  </a:moveTo>
                  <a:lnTo>
                    <a:pt x="7476433" y="0"/>
                  </a:lnTo>
                  <a:lnTo>
                    <a:pt x="7476433" y="7678672"/>
                  </a:lnTo>
                  <a:lnTo>
                    <a:pt x="0" y="7678672"/>
                  </a:lnTo>
                  <a:lnTo>
                    <a:pt x="0" y="0"/>
                  </a:lnTo>
                  <a:close/>
                </a:path>
              </a:pathLst>
            </a:custGeom>
            <a:blipFill>
              <a:blip r:embed="rId18">
                <a:extLst>
                  <a:ext uri="{96DAC541-7B7A-43D3-8B79-37D633B846F1}">
                    <asvg:svgBlip xmlns:asvg="http://schemas.microsoft.com/office/drawing/2016/SVG/main" r:embed="rId19"/>
                  </a:ext>
                </a:extLst>
              </a:blip>
              <a:stretch>
                <a:fillRect t="-16669"/>
              </a:stretch>
            </a:blipFill>
            <a:ln cap="sq">
              <a:noFill/>
              <a:prstDash val="solid"/>
              <a:miter/>
            </a:ln>
          </p:spPr>
        </p:sp>
        <p:sp>
          <p:nvSpPr>
            <p:cNvPr id="14" name="Freeform 14"/>
            <p:cNvSpPr/>
            <p:nvPr/>
          </p:nvSpPr>
          <p:spPr>
            <a:xfrm>
              <a:off x="8619261" y="27639744"/>
              <a:ext cx="7478484" cy="12920322"/>
            </a:xfrm>
            <a:custGeom>
              <a:avLst/>
              <a:gdLst/>
              <a:ahLst/>
              <a:cxnLst/>
              <a:rect l="l" t="t" r="r" b="b"/>
              <a:pathLst>
                <a:path w="7478484" h="12920322">
                  <a:moveTo>
                    <a:pt x="0" y="0"/>
                  </a:moveTo>
                  <a:lnTo>
                    <a:pt x="7478484" y="0"/>
                  </a:lnTo>
                  <a:lnTo>
                    <a:pt x="7478484"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r="-42296"/>
              </a:stretch>
            </a:blipFill>
            <a:ln cap="sq">
              <a:noFill/>
              <a:prstDash val="solid"/>
              <a:miter/>
            </a:ln>
          </p:spPr>
        </p:sp>
      </p:grpSp>
      <p:grpSp>
        <p:nvGrpSpPr>
          <p:cNvPr id="15" name="Group 15"/>
          <p:cNvGrpSpPr/>
          <p:nvPr/>
        </p:nvGrpSpPr>
        <p:grpSpPr>
          <a:xfrm>
            <a:off x="685800" y="1207743"/>
            <a:ext cx="5795278" cy="4964457"/>
            <a:chOff x="0" y="0"/>
            <a:chExt cx="2289492" cy="1961267"/>
          </a:xfrm>
        </p:grpSpPr>
        <p:sp>
          <p:nvSpPr>
            <p:cNvPr id="16" name="Freeform 16"/>
            <p:cNvSpPr/>
            <p:nvPr/>
          </p:nvSpPr>
          <p:spPr>
            <a:xfrm>
              <a:off x="0" y="0"/>
              <a:ext cx="2289492" cy="1961267"/>
            </a:xfrm>
            <a:custGeom>
              <a:avLst/>
              <a:gdLst/>
              <a:ahLst/>
              <a:cxnLst/>
              <a:rect l="l" t="t" r="r" b="b"/>
              <a:pathLst>
                <a:path w="2289492" h="1961267">
                  <a:moveTo>
                    <a:pt x="45421" y="0"/>
                  </a:moveTo>
                  <a:lnTo>
                    <a:pt x="2244072" y="0"/>
                  </a:lnTo>
                  <a:cubicBezTo>
                    <a:pt x="2256118" y="0"/>
                    <a:pt x="2267671" y="4785"/>
                    <a:pt x="2276189" y="13303"/>
                  </a:cubicBezTo>
                  <a:cubicBezTo>
                    <a:pt x="2284707" y="21821"/>
                    <a:pt x="2289492" y="33374"/>
                    <a:pt x="2289492" y="45421"/>
                  </a:cubicBezTo>
                  <a:lnTo>
                    <a:pt x="2289492" y="1915846"/>
                  </a:lnTo>
                  <a:cubicBezTo>
                    <a:pt x="2289492" y="1927893"/>
                    <a:pt x="2284707" y="1939446"/>
                    <a:pt x="2276189" y="1947964"/>
                  </a:cubicBezTo>
                  <a:cubicBezTo>
                    <a:pt x="2267671" y="1956482"/>
                    <a:pt x="2256118" y="1961267"/>
                    <a:pt x="2244072" y="1961267"/>
                  </a:cubicBezTo>
                  <a:lnTo>
                    <a:pt x="45421" y="1961267"/>
                  </a:lnTo>
                  <a:cubicBezTo>
                    <a:pt x="33374" y="1961267"/>
                    <a:pt x="21821" y="1956482"/>
                    <a:pt x="13303" y="1947964"/>
                  </a:cubicBezTo>
                  <a:cubicBezTo>
                    <a:pt x="4785" y="1939446"/>
                    <a:pt x="0" y="1927893"/>
                    <a:pt x="0" y="1915846"/>
                  </a:cubicBezTo>
                  <a:lnTo>
                    <a:pt x="0" y="45421"/>
                  </a:lnTo>
                  <a:cubicBezTo>
                    <a:pt x="0" y="33374"/>
                    <a:pt x="4785" y="21821"/>
                    <a:pt x="13303" y="13303"/>
                  </a:cubicBezTo>
                  <a:cubicBezTo>
                    <a:pt x="21821" y="4785"/>
                    <a:pt x="33374" y="0"/>
                    <a:pt x="45421" y="0"/>
                  </a:cubicBezTo>
                  <a:close/>
                </a:path>
              </a:pathLst>
            </a:custGeom>
            <a:solidFill>
              <a:srgbClr val="C44E2B"/>
            </a:solidFill>
            <a:ln w="19050" cap="rnd">
              <a:solidFill>
                <a:srgbClr val="000000"/>
              </a:solidFill>
              <a:prstDash val="solid"/>
              <a:round/>
            </a:ln>
          </p:spPr>
        </p:sp>
        <p:sp>
          <p:nvSpPr>
            <p:cNvPr id="17" name="TextBox 17"/>
            <p:cNvSpPr txBox="1"/>
            <p:nvPr/>
          </p:nvSpPr>
          <p:spPr>
            <a:xfrm>
              <a:off x="0" y="-38100"/>
              <a:ext cx="2289492" cy="199936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8" name="Group 18"/>
          <p:cNvGrpSpPr/>
          <p:nvPr/>
        </p:nvGrpSpPr>
        <p:grpSpPr>
          <a:xfrm rot="-186166">
            <a:off x="1297980" y="809545"/>
            <a:ext cx="4570918" cy="796397"/>
            <a:chOff x="0" y="0"/>
            <a:chExt cx="9141835" cy="1592793"/>
          </a:xfrm>
        </p:grpSpPr>
        <p:grpSp>
          <p:nvGrpSpPr>
            <p:cNvPr id="19" name="Group 19"/>
            <p:cNvGrpSpPr/>
            <p:nvPr/>
          </p:nvGrpSpPr>
          <p:grpSpPr>
            <a:xfrm>
              <a:off x="0" y="0"/>
              <a:ext cx="9141835" cy="1592793"/>
              <a:chOff x="0" y="0"/>
              <a:chExt cx="2172267" cy="378477"/>
            </a:xfrm>
          </p:grpSpPr>
          <p:sp>
            <p:nvSpPr>
              <p:cNvPr id="20" name="Freeform 20"/>
              <p:cNvSpPr/>
              <p:nvPr/>
            </p:nvSpPr>
            <p:spPr>
              <a:xfrm>
                <a:off x="0" y="0"/>
                <a:ext cx="2172267" cy="378477"/>
              </a:xfrm>
              <a:custGeom>
                <a:avLst/>
                <a:gdLst/>
                <a:ahLst/>
                <a:cxnLst/>
                <a:rect l="l" t="t" r="r" b="b"/>
                <a:pathLst>
                  <a:path w="2172267" h="378477">
                    <a:moveTo>
                      <a:pt x="0" y="0"/>
                    </a:moveTo>
                    <a:lnTo>
                      <a:pt x="2172267" y="0"/>
                    </a:lnTo>
                    <a:lnTo>
                      <a:pt x="2172267" y="378477"/>
                    </a:lnTo>
                    <a:lnTo>
                      <a:pt x="0" y="378477"/>
                    </a:lnTo>
                    <a:close/>
                  </a:path>
                </a:pathLst>
              </a:custGeom>
              <a:solidFill>
                <a:srgbClr val="61A6AB"/>
              </a:solidFill>
              <a:ln w="19050" cap="sq">
                <a:solidFill>
                  <a:srgbClr val="000000"/>
                </a:solidFill>
                <a:prstDash val="solid"/>
                <a:miter/>
              </a:ln>
            </p:spPr>
          </p:sp>
          <p:sp>
            <p:nvSpPr>
              <p:cNvPr id="21" name="TextBox 21"/>
              <p:cNvSpPr txBox="1"/>
              <p:nvPr/>
            </p:nvSpPr>
            <p:spPr>
              <a:xfrm>
                <a:off x="0" y="-38100"/>
                <a:ext cx="2172267" cy="416577"/>
              </a:xfrm>
              <a:prstGeom prst="rect">
                <a:avLst/>
              </a:prstGeom>
            </p:spPr>
            <p:txBody>
              <a:bodyPr lIns="25768" tIns="25768" rIns="25768" bIns="25768" rtlCol="0" anchor="ctr"/>
              <a:lstStyle/>
              <a:p>
                <a:pPr algn="ctr">
                  <a:lnSpc>
                    <a:spcPts val="1773"/>
                  </a:lnSpc>
                </a:pPr>
                <a:endParaRPr sz="1200"/>
              </a:p>
            </p:txBody>
          </p:sp>
        </p:grpSp>
        <p:sp>
          <p:nvSpPr>
            <p:cNvPr id="22" name="TextBox 22"/>
            <p:cNvSpPr txBox="1"/>
            <p:nvPr/>
          </p:nvSpPr>
          <p:spPr>
            <a:xfrm>
              <a:off x="321521" y="358431"/>
              <a:ext cx="8498791" cy="872033"/>
            </a:xfrm>
            <a:prstGeom prst="rect">
              <a:avLst/>
            </a:prstGeom>
          </p:spPr>
          <p:txBody>
            <a:bodyPr lIns="0" tIns="0" rIns="0" bIns="0" rtlCol="0" anchor="t">
              <a:spAutoFit/>
            </a:bodyPr>
            <a:lstStyle/>
            <a:p>
              <a:pPr algn="ctr">
                <a:lnSpc>
                  <a:spcPts val="3381"/>
                </a:lnSpc>
              </a:pPr>
              <a:r>
                <a:rPr lang="en-US" sz="2915" b="1">
                  <a:solidFill>
                    <a:srgbClr val="291B25"/>
                  </a:solidFill>
                  <a:latin typeface="Agrandir Heavy"/>
                  <a:ea typeface="Agrandir Heavy"/>
                  <a:cs typeface="Agrandir Heavy"/>
                  <a:sym typeface="Agrandir Heavy"/>
                </a:rPr>
                <a:t>DIGESTIVE ORGANS</a:t>
              </a:r>
            </a:p>
          </p:txBody>
        </p:sp>
      </p:grpSp>
      <p:sp>
        <p:nvSpPr>
          <p:cNvPr id="24" name="TextBox 24"/>
          <p:cNvSpPr txBox="1"/>
          <p:nvPr/>
        </p:nvSpPr>
        <p:spPr>
          <a:xfrm>
            <a:off x="918368" y="1923137"/>
            <a:ext cx="5330143" cy="699935"/>
          </a:xfrm>
          <a:prstGeom prst="rect">
            <a:avLst/>
          </a:prstGeom>
        </p:spPr>
        <p:txBody>
          <a:bodyPr lIns="0" tIns="0" rIns="0" bIns="0" rtlCol="0" anchor="t">
            <a:spAutoFit/>
          </a:bodyPr>
          <a:lstStyle/>
          <a:p>
            <a:pPr algn="ctr">
              <a:lnSpc>
                <a:spcPts val="5445"/>
              </a:lnSpc>
            </a:pP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Ruột</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non</a:t>
            </a:r>
          </a:p>
        </p:txBody>
      </p:sp>
      <p:grpSp>
        <p:nvGrpSpPr>
          <p:cNvPr id="25" name="Group 25"/>
          <p:cNvGrpSpPr/>
          <p:nvPr/>
        </p:nvGrpSpPr>
        <p:grpSpPr>
          <a:xfrm rot="-7739369">
            <a:off x="8542864" y="3771344"/>
            <a:ext cx="3324963" cy="2202919"/>
            <a:chOff x="0" y="0"/>
            <a:chExt cx="6649926" cy="4405837"/>
          </a:xfrm>
        </p:grpSpPr>
        <p:grpSp>
          <p:nvGrpSpPr>
            <p:cNvPr id="26" name="Group 26"/>
            <p:cNvGrpSpPr/>
            <p:nvPr/>
          </p:nvGrpSpPr>
          <p:grpSpPr>
            <a:xfrm rot="5263166">
              <a:off x="2711857" y="327181"/>
              <a:ext cx="4114800" cy="360045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1B25"/>
              </a:solidFill>
            </p:spPr>
          </p:sp>
          <p:sp>
            <p:nvSpPr>
              <p:cNvPr id="28" name="TextBox 28"/>
              <p:cNvSpPr txBox="1"/>
              <p:nvPr/>
            </p:nvSpPr>
            <p:spPr>
              <a:xfrm>
                <a:off x="127000" y="292100"/>
                <a:ext cx="558800" cy="368300"/>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0" y="0"/>
              <a:ext cx="4405837" cy="440583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E9"/>
              </a:solidFill>
              <a:ln w="28575" cap="sq">
                <a:solidFill>
                  <a:srgbClr val="000000"/>
                </a:solidFill>
                <a:prstDash val="solid"/>
                <a:miter/>
              </a:ln>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32" name="Freeform 32"/>
          <p:cNvSpPr/>
          <p:nvPr/>
        </p:nvSpPr>
        <p:spPr>
          <a:xfrm>
            <a:off x="9843831" y="4585910"/>
            <a:ext cx="1430545" cy="1586290"/>
          </a:xfrm>
          <a:custGeom>
            <a:avLst/>
            <a:gdLst/>
            <a:ahLst/>
            <a:cxnLst/>
            <a:rect l="l" t="t" r="r" b="b"/>
            <a:pathLst>
              <a:path w="2145817" h="2379435">
                <a:moveTo>
                  <a:pt x="0" y="0"/>
                </a:moveTo>
                <a:lnTo>
                  <a:pt x="2145817" y="0"/>
                </a:lnTo>
                <a:lnTo>
                  <a:pt x="2145817" y="2379435"/>
                </a:lnTo>
                <a:lnTo>
                  <a:pt x="0" y="237943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p:cNvGrpSpPr/>
          <p:nvPr/>
        </p:nvGrpSpPr>
        <p:grpSpPr>
          <a:xfrm>
            <a:off x="2353858" y="-13169101"/>
            <a:ext cx="13938426" cy="21740279"/>
            <a:chOff x="0" y="0"/>
            <a:chExt cx="27876852" cy="43480559"/>
          </a:xfrm>
        </p:grpSpPr>
        <p:sp>
          <p:nvSpPr>
            <p:cNvPr id="5" name="Freeform 5"/>
            <p:cNvSpPr/>
            <p:nvPr/>
          </p:nvSpPr>
          <p:spPr>
            <a:xfrm>
              <a:off x="0" y="0"/>
              <a:ext cx="27876852" cy="43480559"/>
            </a:xfrm>
            <a:custGeom>
              <a:avLst/>
              <a:gdLst/>
              <a:ahLst/>
              <a:cxnLst/>
              <a:rect l="l" t="t" r="r" b="b"/>
              <a:pathLst>
                <a:path w="27876852" h="43480559">
                  <a:moveTo>
                    <a:pt x="0" y="0"/>
                  </a:moveTo>
                  <a:lnTo>
                    <a:pt x="27876852" y="0"/>
                  </a:lnTo>
                  <a:lnTo>
                    <a:pt x="27876852" y="43480559"/>
                  </a:lnTo>
                  <a:lnTo>
                    <a:pt x="0" y="43480559"/>
                  </a:lnTo>
                  <a:lnTo>
                    <a:pt x="0" y="0"/>
                  </a:lnTo>
                  <a:close/>
                </a:path>
              </a:pathLst>
            </a:custGeom>
            <a:blipFill>
              <a:blip r:embed="rId2">
                <a:extLst>
                  <a:ext uri="{96DAC541-7B7A-43D3-8B79-37D633B846F1}">
                    <asvg:svgBlip xmlns:asvg="http://schemas.microsoft.com/office/drawing/2016/SVG/main" r:embed="rId3"/>
                  </a:ext>
                </a:extLst>
              </a:blip>
              <a:stretch>
                <a:fillRect b="-71176"/>
              </a:stretch>
            </a:blipFill>
          </p:spPr>
        </p:sp>
        <p:sp>
          <p:nvSpPr>
            <p:cNvPr id="6" name="Freeform 6"/>
            <p:cNvSpPr/>
            <p:nvPr/>
          </p:nvSpPr>
          <p:spPr>
            <a:xfrm rot="-117775">
              <a:off x="11349422" y="11024143"/>
              <a:ext cx="2236634" cy="11496717"/>
            </a:xfrm>
            <a:custGeom>
              <a:avLst/>
              <a:gdLst/>
              <a:ahLst/>
              <a:cxnLst/>
              <a:rect l="l" t="t" r="r" b="b"/>
              <a:pathLst>
                <a:path w="2236634" h="11496717">
                  <a:moveTo>
                    <a:pt x="0" y="0"/>
                  </a:moveTo>
                  <a:lnTo>
                    <a:pt x="2236634" y="0"/>
                  </a:lnTo>
                  <a:lnTo>
                    <a:pt x="2236634" y="11496717"/>
                  </a:lnTo>
                  <a:lnTo>
                    <a:pt x="0" y="114967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7764925" y="4543234"/>
              <a:ext cx="6401941" cy="6917618"/>
            </a:xfrm>
            <a:custGeom>
              <a:avLst/>
              <a:gdLst/>
              <a:ahLst/>
              <a:cxnLst/>
              <a:rect l="l" t="t" r="r" b="b"/>
              <a:pathLst>
                <a:path w="6401941" h="6917618">
                  <a:moveTo>
                    <a:pt x="0" y="0"/>
                  </a:moveTo>
                  <a:lnTo>
                    <a:pt x="6401941" y="0"/>
                  </a:lnTo>
                  <a:lnTo>
                    <a:pt x="6401941" y="6917619"/>
                  </a:lnTo>
                  <a:lnTo>
                    <a:pt x="0" y="6917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208497" y="22150408"/>
              <a:ext cx="9049868" cy="8441059"/>
            </a:xfrm>
            <a:custGeom>
              <a:avLst/>
              <a:gdLst/>
              <a:ahLst/>
              <a:cxnLst/>
              <a:rect l="l" t="t" r="r" b="b"/>
              <a:pathLst>
                <a:path w="9049868" h="8441059">
                  <a:moveTo>
                    <a:pt x="0" y="0"/>
                  </a:moveTo>
                  <a:lnTo>
                    <a:pt x="9049868" y="0"/>
                  </a:lnTo>
                  <a:lnTo>
                    <a:pt x="9049868" y="8441059"/>
                  </a:lnTo>
                  <a:lnTo>
                    <a:pt x="0" y="844105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a:off x="8619261" y="20952780"/>
              <a:ext cx="9645090" cy="8364924"/>
            </a:xfrm>
            <a:custGeom>
              <a:avLst/>
              <a:gdLst/>
              <a:ahLst/>
              <a:cxnLst/>
              <a:rect l="l" t="t" r="r" b="b"/>
              <a:pathLst>
                <a:path w="9645090" h="8364924">
                  <a:moveTo>
                    <a:pt x="0" y="0"/>
                  </a:moveTo>
                  <a:lnTo>
                    <a:pt x="9645091" y="0"/>
                  </a:lnTo>
                  <a:lnTo>
                    <a:pt x="9645091" y="8364924"/>
                  </a:lnTo>
                  <a:lnTo>
                    <a:pt x="0" y="836492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0" name="Freeform 10"/>
            <p:cNvSpPr/>
            <p:nvPr/>
          </p:nvSpPr>
          <p:spPr>
            <a:xfrm>
              <a:off x="9173687" y="23477116"/>
              <a:ext cx="4434875" cy="3547900"/>
            </a:xfrm>
            <a:custGeom>
              <a:avLst/>
              <a:gdLst/>
              <a:ahLst/>
              <a:cxnLst/>
              <a:rect l="l" t="t" r="r" b="b"/>
              <a:pathLst>
                <a:path w="4434875" h="3547900">
                  <a:moveTo>
                    <a:pt x="0" y="0"/>
                  </a:moveTo>
                  <a:lnTo>
                    <a:pt x="4434875" y="0"/>
                  </a:lnTo>
                  <a:lnTo>
                    <a:pt x="4434875" y="3547900"/>
                  </a:lnTo>
                  <a:lnTo>
                    <a:pt x="0" y="354790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1" name="Freeform 11"/>
            <p:cNvSpPr/>
            <p:nvPr/>
          </p:nvSpPr>
          <p:spPr>
            <a:xfrm>
              <a:off x="10332053" y="26094806"/>
              <a:ext cx="7452710" cy="3970262"/>
            </a:xfrm>
            <a:custGeom>
              <a:avLst/>
              <a:gdLst/>
              <a:ahLst/>
              <a:cxnLst/>
              <a:rect l="l" t="t" r="r" b="b"/>
              <a:pathLst>
                <a:path w="7452710" h="3970262">
                  <a:moveTo>
                    <a:pt x="0" y="0"/>
                  </a:moveTo>
                  <a:lnTo>
                    <a:pt x="7452710" y="0"/>
                  </a:lnTo>
                  <a:lnTo>
                    <a:pt x="7452710" y="3970262"/>
                  </a:lnTo>
                  <a:lnTo>
                    <a:pt x="0" y="397026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2" name="Freeform 12"/>
            <p:cNvSpPr/>
            <p:nvPr/>
          </p:nvSpPr>
          <p:spPr>
            <a:xfrm>
              <a:off x="16071000" y="27639744"/>
              <a:ext cx="3187365" cy="12920322"/>
            </a:xfrm>
            <a:custGeom>
              <a:avLst/>
              <a:gdLst/>
              <a:ahLst/>
              <a:cxnLst/>
              <a:rect l="l" t="t" r="r" b="b"/>
              <a:pathLst>
                <a:path w="3187365" h="12920322">
                  <a:moveTo>
                    <a:pt x="0" y="0"/>
                  </a:moveTo>
                  <a:lnTo>
                    <a:pt x="3187365" y="0"/>
                  </a:lnTo>
                  <a:lnTo>
                    <a:pt x="3187365"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l="-233869"/>
              </a:stretch>
            </a:blipFill>
            <a:ln cap="sq">
              <a:noFill/>
              <a:prstDash val="solid"/>
              <a:miter/>
            </a:ln>
          </p:spPr>
        </p:sp>
        <p:sp>
          <p:nvSpPr>
            <p:cNvPr id="13" name="Freeform 13"/>
            <p:cNvSpPr/>
            <p:nvPr/>
          </p:nvSpPr>
          <p:spPr>
            <a:xfrm>
              <a:off x="9799771" y="30085521"/>
              <a:ext cx="7476432" cy="7678671"/>
            </a:xfrm>
            <a:custGeom>
              <a:avLst/>
              <a:gdLst/>
              <a:ahLst/>
              <a:cxnLst/>
              <a:rect l="l" t="t" r="r" b="b"/>
              <a:pathLst>
                <a:path w="7476432" h="7678671">
                  <a:moveTo>
                    <a:pt x="0" y="0"/>
                  </a:moveTo>
                  <a:lnTo>
                    <a:pt x="7476433" y="0"/>
                  </a:lnTo>
                  <a:lnTo>
                    <a:pt x="7476433" y="7678672"/>
                  </a:lnTo>
                  <a:lnTo>
                    <a:pt x="0" y="7678672"/>
                  </a:lnTo>
                  <a:lnTo>
                    <a:pt x="0" y="0"/>
                  </a:lnTo>
                  <a:close/>
                </a:path>
              </a:pathLst>
            </a:custGeom>
            <a:blipFill>
              <a:blip r:embed="rId18">
                <a:extLst>
                  <a:ext uri="{96DAC541-7B7A-43D3-8B79-37D633B846F1}">
                    <asvg:svgBlip xmlns:asvg="http://schemas.microsoft.com/office/drawing/2016/SVG/main" r:embed="rId19"/>
                  </a:ext>
                </a:extLst>
              </a:blip>
              <a:stretch>
                <a:fillRect t="-16669"/>
              </a:stretch>
            </a:blipFill>
            <a:ln cap="sq">
              <a:noFill/>
              <a:prstDash val="solid"/>
              <a:miter/>
            </a:ln>
          </p:spPr>
        </p:sp>
        <p:sp>
          <p:nvSpPr>
            <p:cNvPr id="14" name="Freeform 14"/>
            <p:cNvSpPr/>
            <p:nvPr/>
          </p:nvSpPr>
          <p:spPr>
            <a:xfrm>
              <a:off x="8619261" y="27639744"/>
              <a:ext cx="7478484" cy="12920322"/>
            </a:xfrm>
            <a:custGeom>
              <a:avLst/>
              <a:gdLst/>
              <a:ahLst/>
              <a:cxnLst/>
              <a:rect l="l" t="t" r="r" b="b"/>
              <a:pathLst>
                <a:path w="7478484" h="12920322">
                  <a:moveTo>
                    <a:pt x="0" y="0"/>
                  </a:moveTo>
                  <a:lnTo>
                    <a:pt x="7478484" y="0"/>
                  </a:lnTo>
                  <a:lnTo>
                    <a:pt x="7478484"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r="-42296"/>
              </a:stretch>
            </a:blipFill>
            <a:ln cap="sq">
              <a:noFill/>
              <a:prstDash val="solid"/>
              <a:miter/>
            </a:ln>
          </p:spPr>
        </p:sp>
      </p:grpSp>
      <p:grpSp>
        <p:nvGrpSpPr>
          <p:cNvPr id="15" name="Group 15"/>
          <p:cNvGrpSpPr/>
          <p:nvPr/>
        </p:nvGrpSpPr>
        <p:grpSpPr>
          <a:xfrm>
            <a:off x="685800" y="1207743"/>
            <a:ext cx="5795278" cy="4964457"/>
            <a:chOff x="0" y="0"/>
            <a:chExt cx="2289492" cy="1961267"/>
          </a:xfrm>
        </p:grpSpPr>
        <p:sp>
          <p:nvSpPr>
            <p:cNvPr id="16" name="Freeform 16"/>
            <p:cNvSpPr/>
            <p:nvPr/>
          </p:nvSpPr>
          <p:spPr>
            <a:xfrm>
              <a:off x="0" y="0"/>
              <a:ext cx="2289492" cy="1961267"/>
            </a:xfrm>
            <a:custGeom>
              <a:avLst/>
              <a:gdLst/>
              <a:ahLst/>
              <a:cxnLst/>
              <a:rect l="l" t="t" r="r" b="b"/>
              <a:pathLst>
                <a:path w="2289492" h="1961267">
                  <a:moveTo>
                    <a:pt x="45421" y="0"/>
                  </a:moveTo>
                  <a:lnTo>
                    <a:pt x="2244072" y="0"/>
                  </a:lnTo>
                  <a:cubicBezTo>
                    <a:pt x="2256118" y="0"/>
                    <a:pt x="2267671" y="4785"/>
                    <a:pt x="2276189" y="13303"/>
                  </a:cubicBezTo>
                  <a:cubicBezTo>
                    <a:pt x="2284707" y="21821"/>
                    <a:pt x="2289492" y="33374"/>
                    <a:pt x="2289492" y="45421"/>
                  </a:cubicBezTo>
                  <a:lnTo>
                    <a:pt x="2289492" y="1915846"/>
                  </a:lnTo>
                  <a:cubicBezTo>
                    <a:pt x="2289492" y="1927893"/>
                    <a:pt x="2284707" y="1939446"/>
                    <a:pt x="2276189" y="1947964"/>
                  </a:cubicBezTo>
                  <a:cubicBezTo>
                    <a:pt x="2267671" y="1956482"/>
                    <a:pt x="2256118" y="1961267"/>
                    <a:pt x="2244072" y="1961267"/>
                  </a:cubicBezTo>
                  <a:lnTo>
                    <a:pt x="45421" y="1961267"/>
                  </a:lnTo>
                  <a:cubicBezTo>
                    <a:pt x="33374" y="1961267"/>
                    <a:pt x="21821" y="1956482"/>
                    <a:pt x="13303" y="1947964"/>
                  </a:cubicBezTo>
                  <a:cubicBezTo>
                    <a:pt x="4785" y="1939446"/>
                    <a:pt x="0" y="1927893"/>
                    <a:pt x="0" y="1915846"/>
                  </a:cubicBezTo>
                  <a:lnTo>
                    <a:pt x="0" y="45421"/>
                  </a:lnTo>
                  <a:cubicBezTo>
                    <a:pt x="0" y="33374"/>
                    <a:pt x="4785" y="21821"/>
                    <a:pt x="13303" y="13303"/>
                  </a:cubicBezTo>
                  <a:cubicBezTo>
                    <a:pt x="21821" y="4785"/>
                    <a:pt x="33374" y="0"/>
                    <a:pt x="45421" y="0"/>
                  </a:cubicBezTo>
                  <a:close/>
                </a:path>
              </a:pathLst>
            </a:custGeom>
            <a:solidFill>
              <a:srgbClr val="C44E2B"/>
            </a:solidFill>
            <a:ln w="19050" cap="rnd">
              <a:solidFill>
                <a:srgbClr val="000000"/>
              </a:solidFill>
              <a:prstDash val="solid"/>
              <a:round/>
            </a:ln>
          </p:spPr>
        </p:sp>
        <p:sp>
          <p:nvSpPr>
            <p:cNvPr id="17" name="TextBox 17"/>
            <p:cNvSpPr txBox="1"/>
            <p:nvPr/>
          </p:nvSpPr>
          <p:spPr>
            <a:xfrm>
              <a:off x="0" y="-38100"/>
              <a:ext cx="2289492" cy="199936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8" name="Group 18"/>
          <p:cNvGrpSpPr/>
          <p:nvPr/>
        </p:nvGrpSpPr>
        <p:grpSpPr>
          <a:xfrm rot="-186166">
            <a:off x="1297980" y="809545"/>
            <a:ext cx="4570918" cy="796397"/>
            <a:chOff x="0" y="0"/>
            <a:chExt cx="9141835" cy="1592793"/>
          </a:xfrm>
        </p:grpSpPr>
        <p:grpSp>
          <p:nvGrpSpPr>
            <p:cNvPr id="19" name="Group 19"/>
            <p:cNvGrpSpPr/>
            <p:nvPr/>
          </p:nvGrpSpPr>
          <p:grpSpPr>
            <a:xfrm>
              <a:off x="0" y="0"/>
              <a:ext cx="9141835" cy="1592793"/>
              <a:chOff x="0" y="0"/>
              <a:chExt cx="2172267" cy="378477"/>
            </a:xfrm>
          </p:grpSpPr>
          <p:sp>
            <p:nvSpPr>
              <p:cNvPr id="20" name="Freeform 20"/>
              <p:cNvSpPr/>
              <p:nvPr/>
            </p:nvSpPr>
            <p:spPr>
              <a:xfrm>
                <a:off x="0" y="0"/>
                <a:ext cx="2172267" cy="378477"/>
              </a:xfrm>
              <a:custGeom>
                <a:avLst/>
                <a:gdLst/>
                <a:ahLst/>
                <a:cxnLst/>
                <a:rect l="l" t="t" r="r" b="b"/>
                <a:pathLst>
                  <a:path w="2172267" h="378477">
                    <a:moveTo>
                      <a:pt x="0" y="0"/>
                    </a:moveTo>
                    <a:lnTo>
                      <a:pt x="2172267" y="0"/>
                    </a:lnTo>
                    <a:lnTo>
                      <a:pt x="2172267" y="378477"/>
                    </a:lnTo>
                    <a:lnTo>
                      <a:pt x="0" y="378477"/>
                    </a:lnTo>
                    <a:close/>
                  </a:path>
                </a:pathLst>
              </a:custGeom>
              <a:solidFill>
                <a:srgbClr val="61A6AB"/>
              </a:solidFill>
              <a:ln w="19050" cap="sq">
                <a:solidFill>
                  <a:srgbClr val="000000"/>
                </a:solidFill>
                <a:prstDash val="solid"/>
                <a:miter/>
              </a:ln>
            </p:spPr>
          </p:sp>
          <p:sp>
            <p:nvSpPr>
              <p:cNvPr id="21" name="TextBox 21"/>
              <p:cNvSpPr txBox="1"/>
              <p:nvPr/>
            </p:nvSpPr>
            <p:spPr>
              <a:xfrm>
                <a:off x="0" y="-38100"/>
                <a:ext cx="2172267" cy="416577"/>
              </a:xfrm>
              <a:prstGeom prst="rect">
                <a:avLst/>
              </a:prstGeom>
            </p:spPr>
            <p:txBody>
              <a:bodyPr lIns="25768" tIns="25768" rIns="25768" bIns="25768" rtlCol="0" anchor="ctr"/>
              <a:lstStyle/>
              <a:p>
                <a:pPr algn="ctr">
                  <a:lnSpc>
                    <a:spcPts val="1773"/>
                  </a:lnSpc>
                </a:pPr>
                <a:endParaRPr sz="1200"/>
              </a:p>
            </p:txBody>
          </p:sp>
        </p:grpSp>
        <p:sp>
          <p:nvSpPr>
            <p:cNvPr id="22" name="TextBox 22"/>
            <p:cNvSpPr txBox="1"/>
            <p:nvPr/>
          </p:nvSpPr>
          <p:spPr>
            <a:xfrm>
              <a:off x="321521" y="358431"/>
              <a:ext cx="8498791" cy="872033"/>
            </a:xfrm>
            <a:prstGeom prst="rect">
              <a:avLst/>
            </a:prstGeom>
          </p:spPr>
          <p:txBody>
            <a:bodyPr lIns="0" tIns="0" rIns="0" bIns="0" rtlCol="0" anchor="t">
              <a:spAutoFit/>
            </a:bodyPr>
            <a:lstStyle/>
            <a:p>
              <a:pPr algn="ctr">
                <a:lnSpc>
                  <a:spcPts val="3381"/>
                </a:lnSpc>
              </a:pPr>
              <a:r>
                <a:rPr lang="en-US" sz="2915" b="1">
                  <a:solidFill>
                    <a:srgbClr val="291B25"/>
                  </a:solidFill>
                  <a:latin typeface="Agrandir Heavy"/>
                  <a:ea typeface="Agrandir Heavy"/>
                  <a:cs typeface="Agrandir Heavy"/>
                  <a:sym typeface="Agrandir Heavy"/>
                </a:rPr>
                <a:t>DIGESTIVE ORGANS</a:t>
              </a:r>
            </a:p>
          </p:txBody>
        </p:sp>
      </p:grpSp>
      <p:sp>
        <p:nvSpPr>
          <p:cNvPr id="24" name="TextBox 24"/>
          <p:cNvSpPr txBox="1"/>
          <p:nvPr/>
        </p:nvSpPr>
        <p:spPr>
          <a:xfrm>
            <a:off x="918368" y="1923137"/>
            <a:ext cx="5330143" cy="699935"/>
          </a:xfrm>
          <a:prstGeom prst="rect">
            <a:avLst/>
          </a:prstGeom>
        </p:spPr>
        <p:txBody>
          <a:bodyPr lIns="0" tIns="0" rIns="0" bIns="0" rtlCol="0" anchor="t">
            <a:spAutoFit/>
          </a:bodyPr>
          <a:lstStyle/>
          <a:p>
            <a:pPr algn="ctr">
              <a:lnSpc>
                <a:spcPts val="5445"/>
              </a:lnSpc>
            </a:pP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Ruột</a:t>
            </a: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già</a:t>
            </a:r>
            <a:endPar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endParaRPr>
          </a:p>
        </p:txBody>
      </p:sp>
      <p:grpSp>
        <p:nvGrpSpPr>
          <p:cNvPr id="25" name="Group 25"/>
          <p:cNvGrpSpPr/>
          <p:nvPr/>
        </p:nvGrpSpPr>
        <p:grpSpPr>
          <a:xfrm rot="9900063">
            <a:off x="7293119" y="2161671"/>
            <a:ext cx="3324963" cy="2202919"/>
            <a:chOff x="0" y="0"/>
            <a:chExt cx="6649926" cy="4405837"/>
          </a:xfrm>
        </p:grpSpPr>
        <p:grpSp>
          <p:nvGrpSpPr>
            <p:cNvPr id="26" name="Group 26"/>
            <p:cNvGrpSpPr/>
            <p:nvPr/>
          </p:nvGrpSpPr>
          <p:grpSpPr>
            <a:xfrm rot="5263166">
              <a:off x="2711857" y="327181"/>
              <a:ext cx="4114800" cy="360045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1B25"/>
              </a:solidFill>
            </p:spPr>
          </p:sp>
          <p:sp>
            <p:nvSpPr>
              <p:cNvPr id="28" name="TextBox 28"/>
              <p:cNvSpPr txBox="1"/>
              <p:nvPr/>
            </p:nvSpPr>
            <p:spPr>
              <a:xfrm>
                <a:off x="127000" y="292100"/>
                <a:ext cx="558800" cy="368300"/>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0" y="0"/>
              <a:ext cx="4405837" cy="440583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E9"/>
              </a:solidFill>
              <a:ln w="28575" cap="sq">
                <a:solidFill>
                  <a:srgbClr val="000000"/>
                </a:solidFill>
                <a:prstDash val="solid"/>
                <a:miter/>
              </a:ln>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32" name="Freeform 32"/>
          <p:cNvSpPr/>
          <p:nvPr/>
        </p:nvSpPr>
        <p:spPr>
          <a:xfrm>
            <a:off x="8816198" y="2249989"/>
            <a:ext cx="1377050" cy="1816253"/>
          </a:xfrm>
          <a:custGeom>
            <a:avLst/>
            <a:gdLst/>
            <a:ahLst/>
            <a:cxnLst/>
            <a:rect l="l" t="t" r="r" b="b"/>
            <a:pathLst>
              <a:path w="2065575" h="2724379">
                <a:moveTo>
                  <a:pt x="0" y="0"/>
                </a:moveTo>
                <a:lnTo>
                  <a:pt x="2065575" y="0"/>
                </a:lnTo>
                <a:lnTo>
                  <a:pt x="2065575" y="2724379"/>
                </a:lnTo>
                <a:lnTo>
                  <a:pt x="0" y="272437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p:cNvGrpSpPr/>
          <p:nvPr/>
        </p:nvGrpSpPr>
        <p:grpSpPr>
          <a:xfrm>
            <a:off x="2535510" y="-14105090"/>
            <a:ext cx="13938426" cy="21740279"/>
            <a:chOff x="0" y="0"/>
            <a:chExt cx="27876852" cy="43480559"/>
          </a:xfrm>
        </p:grpSpPr>
        <p:sp>
          <p:nvSpPr>
            <p:cNvPr id="5" name="Freeform 5"/>
            <p:cNvSpPr/>
            <p:nvPr/>
          </p:nvSpPr>
          <p:spPr>
            <a:xfrm>
              <a:off x="0" y="0"/>
              <a:ext cx="27876852" cy="43480559"/>
            </a:xfrm>
            <a:custGeom>
              <a:avLst/>
              <a:gdLst/>
              <a:ahLst/>
              <a:cxnLst/>
              <a:rect l="l" t="t" r="r" b="b"/>
              <a:pathLst>
                <a:path w="27876852" h="43480559">
                  <a:moveTo>
                    <a:pt x="0" y="0"/>
                  </a:moveTo>
                  <a:lnTo>
                    <a:pt x="27876852" y="0"/>
                  </a:lnTo>
                  <a:lnTo>
                    <a:pt x="27876852" y="43480559"/>
                  </a:lnTo>
                  <a:lnTo>
                    <a:pt x="0" y="43480559"/>
                  </a:lnTo>
                  <a:lnTo>
                    <a:pt x="0" y="0"/>
                  </a:lnTo>
                  <a:close/>
                </a:path>
              </a:pathLst>
            </a:custGeom>
            <a:blipFill>
              <a:blip r:embed="rId2">
                <a:extLst>
                  <a:ext uri="{96DAC541-7B7A-43D3-8B79-37D633B846F1}">
                    <asvg:svgBlip xmlns:asvg="http://schemas.microsoft.com/office/drawing/2016/SVG/main" r:embed="rId3"/>
                  </a:ext>
                </a:extLst>
              </a:blip>
              <a:stretch>
                <a:fillRect b="-71176"/>
              </a:stretch>
            </a:blipFill>
          </p:spPr>
        </p:sp>
        <p:sp>
          <p:nvSpPr>
            <p:cNvPr id="6" name="Freeform 6"/>
            <p:cNvSpPr/>
            <p:nvPr/>
          </p:nvSpPr>
          <p:spPr>
            <a:xfrm rot="-117775">
              <a:off x="11349422" y="11024143"/>
              <a:ext cx="2236634" cy="11496717"/>
            </a:xfrm>
            <a:custGeom>
              <a:avLst/>
              <a:gdLst/>
              <a:ahLst/>
              <a:cxnLst/>
              <a:rect l="l" t="t" r="r" b="b"/>
              <a:pathLst>
                <a:path w="2236634" h="11496717">
                  <a:moveTo>
                    <a:pt x="0" y="0"/>
                  </a:moveTo>
                  <a:lnTo>
                    <a:pt x="2236634" y="0"/>
                  </a:lnTo>
                  <a:lnTo>
                    <a:pt x="2236634" y="11496717"/>
                  </a:lnTo>
                  <a:lnTo>
                    <a:pt x="0" y="114967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a:off x="7764925" y="4543234"/>
              <a:ext cx="6401941" cy="6917618"/>
            </a:xfrm>
            <a:custGeom>
              <a:avLst/>
              <a:gdLst/>
              <a:ahLst/>
              <a:cxnLst/>
              <a:rect l="l" t="t" r="r" b="b"/>
              <a:pathLst>
                <a:path w="6401941" h="6917618">
                  <a:moveTo>
                    <a:pt x="0" y="0"/>
                  </a:moveTo>
                  <a:lnTo>
                    <a:pt x="6401941" y="0"/>
                  </a:lnTo>
                  <a:lnTo>
                    <a:pt x="6401941" y="6917619"/>
                  </a:lnTo>
                  <a:lnTo>
                    <a:pt x="0" y="6917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208497" y="22150408"/>
              <a:ext cx="9049868" cy="8441059"/>
            </a:xfrm>
            <a:custGeom>
              <a:avLst/>
              <a:gdLst/>
              <a:ahLst/>
              <a:cxnLst/>
              <a:rect l="l" t="t" r="r" b="b"/>
              <a:pathLst>
                <a:path w="9049868" h="8441059">
                  <a:moveTo>
                    <a:pt x="0" y="0"/>
                  </a:moveTo>
                  <a:lnTo>
                    <a:pt x="9049868" y="0"/>
                  </a:lnTo>
                  <a:lnTo>
                    <a:pt x="9049868" y="8441059"/>
                  </a:lnTo>
                  <a:lnTo>
                    <a:pt x="0" y="844105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a:off x="8619261" y="20952780"/>
              <a:ext cx="9645090" cy="8364924"/>
            </a:xfrm>
            <a:custGeom>
              <a:avLst/>
              <a:gdLst/>
              <a:ahLst/>
              <a:cxnLst/>
              <a:rect l="l" t="t" r="r" b="b"/>
              <a:pathLst>
                <a:path w="9645090" h="8364924">
                  <a:moveTo>
                    <a:pt x="0" y="0"/>
                  </a:moveTo>
                  <a:lnTo>
                    <a:pt x="9645091" y="0"/>
                  </a:lnTo>
                  <a:lnTo>
                    <a:pt x="9645091" y="8364924"/>
                  </a:lnTo>
                  <a:lnTo>
                    <a:pt x="0" y="836492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0" name="Freeform 10"/>
            <p:cNvSpPr/>
            <p:nvPr/>
          </p:nvSpPr>
          <p:spPr>
            <a:xfrm>
              <a:off x="9173687" y="23477116"/>
              <a:ext cx="4434875" cy="3547900"/>
            </a:xfrm>
            <a:custGeom>
              <a:avLst/>
              <a:gdLst/>
              <a:ahLst/>
              <a:cxnLst/>
              <a:rect l="l" t="t" r="r" b="b"/>
              <a:pathLst>
                <a:path w="4434875" h="3547900">
                  <a:moveTo>
                    <a:pt x="0" y="0"/>
                  </a:moveTo>
                  <a:lnTo>
                    <a:pt x="4434875" y="0"/>
                  </a:lnTo>
                  <a:lnTo>
                    <a:pt x="4434875" y="3547900"/>
                  </a:lnTo>
                  <a:lnTo>
                    <a:pt x="0" y="354790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1" name="Freeform 11"/>
            <p:cNvSpPr/>
            <p:nvPr/>
          </p:nvSpPr>
          <p:spPr>
            <a:xfrm>
              <a:off x="10332053" y="26094806"/>
              <a:ext cx="7452710" cy="3970262"/>
            </a:xfrm>
            <a:custGeom>
              <a:avLst/>
              <a:gdLst/>
              <a:ahLst/>
              <a:cxnLst/>
              <a:rect l="l" t="t" r="r" b="b"/>
              <a:pathLst>
                <a:path w="7452710" h="3970262">
                  <a:moveTo>
                    <a:pt x="0" y="0"/>
                  </a:moveTo>
                  <a:lnTo>
                    <a:pt x="7452710" y="0"/>
                  </a:lnTo>
                  <a:lnTo>
                    <a:pt x="7452710" y="3970262"/>
                  </a:lnTo>
                  <a:lnTo>
                    <a:pt x="0" y="397026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2" name="Freeform 12"/>
            <p:cNvSpPr/>
            <p:nvPr/>
          </p:nvSpPr>
          <p:spPr>
            <a:xfrm>
              <a:off x="16071000" y="27639744"/>
              <a:ext cx="3187365" cy="12920322"/>
            </a:xfrm>
            <a:custGeom>
              <a:avLst/>
              <a:gdLst/>
              <a:ahLst/>
              <a:cxnLst/>
              <a:rect l="l" t="t" r="r" b="b"/>
              <a:pathLst>
                <a:path w="3187365" h="12920322">
                  <a:moveTo>
                    <a:pt x="0" y="0"/>
                  </a:moveTo>
                  <a:lnTo>
                    <a:pt x="3187365" y="0"/>
                  </a:lnTo>
                  <a:lnTo>
                    <a:pt x="3187365"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l="-233869"/>
              </a:stretch>
            </a:blipFill>
            <a:ln cap="sq">
              <a:noFill/>
              <a:prstDash val="solid"/>
              <a:miter/>
            </a:ln>
          </p:spPr>
        </p:sp>
        <p:sp>
          <p:nvSpPr>
            <p:cNvPr id="13" name="Freeform 13"/>
            <p:cNvSpPr/>
            <p:nvPr/>
          </p:nvSpPr>
          <p:spPr>
            <a:xfrm>
              <a:off x="9799771" y="30085521"/>
              <a:ext cx="7476432" cy="7678671"/>
            </a:xfrm>
            <a:custGeom>
              <a:avLst/>
              <a:gdLst/>
              <a:ahLst/>
              <a:cxnLst/>
              <a:rect l="l" t="t" r="r" b="b"/>
              <a:pathLst>
                <a:path w="7476432" h="7678671">
                  <a:moveTo>
                    <a:pt x="0" y="0"/>
                  </a:moveTo>
                  <a:lnTo>
                    <a:pt x="7476433" y="0"/>
                  </a:lnTo>
                  <a:lnTo>
                    <a:pt x="7476433" y="7678672"/>
                  </a:lnTo>
                  <a:lnTo>
                    <a:pt x="0" y="7678672"/>
                  </a:lnTo>
                  <a:lnTo>
                    <a:pt x="0" y="0"/>
                  </a:lnTo>
                  <a:close/>
                </a:path>
              </a:pathLst>
            </a:custGeom>
            <a:blipFill>
              <a:blip r:embed="rId18">
                <a:extLst>
                  <a:ext uri="{96DAC541-7B7A-43D3-8B79-37D633B846F1}">
                    <asvg:svgBlip xmlns:asvg="http://schemas.microsoft.com/office/drawing/2016/SVG/main" r:embed="rId19"/>
                  </a:ext>
                </a:extLst>
              </a:blip>
              <a:stretch>
                <a:fillRect t="-16669"/>
              </a:stretch>
            </a:blipFill>
            <a:ln cap="sq">
              <a:noFill/>
              <a:prstDash val="solid"/>
              <a:miter/>
            </a:ln>
          </p:spPr>
        </p:sp>
        <p:sp>
          <p:nvSpPr>
            <p:cNvPr id="14" name="Freeform 14"/>
            <p:cNvSpPr/>
            <p:nvPr/>
          </p:nvSpPr>
          <p:spPr>
            <a:xfrm>
              <a:off x="8619261" y="27639744"/>
              <a:ext cx="7478484" cy="12920322"/>
            </a:xfrm>
            <a:custGeom>
              <a:avLst/>
              <a:gdLst/>
              <a:ahLst/>
              <a:cxnLst/>
              <a:rect l="l" t="t" r="r" b="b"/>
              <a:pathLst>
                <a:path w="7478484" h="12920322">
                  <a:moveTo>
                    <a:pt x="0" y="0"/>
                  </a:moveTo>
                  <a:lnTo>
                    <a:pt x="7478484" y="0"/>
                  </a:lnTo>
                  <a:lnTo>
                    <a:pt x="7478484" y="12920321"/>
                  </a:lnTo>
                  <a:lnTo>
                    <a:pt x="0" y="12920321"/>
                  </a:lnTo>
                  <a:lnTo>
                    <a:pt x="0" y="0"/>
                  </a:lnTo>
                  <a:close/>
                </a:path>
              </a:pathLst>
            </a:custGeom>
            <a:blipFill>
              <a:blip r:embed="rId16">
                <a:extLst>
                  <a:ext uri="{96DAC541-7B7A-43D3-8B79-37D633B846F1}">
                    <asvg:svgBlip xmlns:asvg="http://schemas.microsoft.com/office/drawing/2016/SVG/main" r:embed="rId17"/>
                  </a:ext>
                </a:extLst>
              </a:blip>
              <a:stretch>
                <a:fillRect r="-42296"/>
              </a:stretch>
            </a:blipFill>
            <a:ln cap="sq">
              <a:noFill/>
              <a:prstDash val="solid"/>
              <a:miter/>
            </a:ln>
          </p:spPr>
        </p:sp>
      </p:grpSp>
      <p:grpSp>
        <p:nvGrpSpPr>
          <p:cNvPr id="15" name="Group 15"/>
          <p:cNvGrpSpPr/>
          <p:nvPr/>
        </p:nvGrpSpPr>
        <p:grpSpPr>
          <a:xfrm>
            <a:off x="685800" y="1207743"/>
            <a:ext cx="5795278" cy="4964457"/>
            <a:chOff x="0" y="0"/>
            <a:chExt cx="2289492" cy="1961267"/>
          </a:xfrm>
        </p:grpSpPr>
        <p:sp>
          <p:nvSpPr>
            <p:cNvPr id="16" name="Freeform 16"/>
            <p:cNvSpPr/>
            <p:nvPr/>
          </p:nvSpPr>
          <p:spPr>
            <a:xfrm>
              <a:off x="0" y="0"/>
              <a:ext cx="2289492" cy="1961267"/>
            </a:xfrm>
            <a:custGeom>
              <a:avLst/>
              <a:gdLst/>
              <a:ahLst/>
              <a:cxnLst/>
              <a:rect l="l" t="t" r="r" b="b"/>
              <a:pathLst>
                <a:path w="2289492" h="1961267">
                  <a:moveTo>
                    <a:pt x="45421" y="0"/>
                  </a:moveTo>
                  <a:lnTo>
                    <a:pt x="2244072" y="0"/>
                  </a:lnTo>
                  <a:cubicBezTo>
                    <a:pt x="2256118" y="0"/>
                    <a:pt x="2267671" y="4785"/>
                    <a:pt x="2276189" y="13303"/>
                  </a:cubicBezTo>
                  <a:cubicBezTo>
                    <a:pt x="2284707" y="21821"/>
                    <a:pt x="2289492" y="33374"/>
                    <a:pt x="2289492" y="45421"/>
                  </a:cubicBezTo>
                  <a:lnTo>
                    <a:pt x="2289492" y="1915846"/>
                  </a:lnTo>
                  <a:cubicBezTo>
                    <a:pt x="2289492" y="1927893"/>
                    <a:pt x="2284707" y="1939446"/>
                    <a:pt x="2276189" y="1947964"/>
                  </a:cubicBezTo>
                  <a:cubicBezTo>
                    <a:pt x="2267671" y="1956482"/>
                    <a:pt x="2256118" y="1961267"/>
                    <a:pt x="2244072" y="1961267"/>
                  </a:cubicBezTo>
                  <a:lnTo>
                    <a:pt x="45421" y="1961267"/>
                  </a:lnTo>
                  <a:cubicBezTo>
                    <a:pt x="33374" y="1961267"/>
                    <a:pt x="21821" y="1956482"/>
                    <a:pt x="13303" y="1947964"/>
                  </a:cubicBezTo>
                  <a:cubicBezTo>
                    <a:pt x="4785" y="1939446"/>
                    <a:pt x="0" y="1927893"/>
                    <a:pt x="0" y="1915846"/>
                  </a:cubicBezTo>
                  <a:lnTo>
                    <a:pt x="0" y="45421"/>
                  </a:lnTo>
                  <a:cubicBezTo>
                    <a:pt x="0" y="33374"/>
                    <a:pt x="4785" y="21821"/>
                    <a:pt x="13303" y="13303"/>
                  </a:cubicBezTo>
                  <a:cubicBezTo>
                    <a:pt x="21821" y="4785"/>
                    <a:pt x="33374" y="0"/>
                    <a:pt x="45421" y="0"/>
                  </a:cubicBezTo>
                  <a:close/>
                </a:path>
              </a:pathLst>
            </a:custGeom>
            <a:solidFill>
              <a:srgbClr val="C44E2B"/>
            </a:solidFill>
            <a:ln w="19050" cap="rnd">
              <a:solidFill>
                <a:srgbClr val="000000"/>
              </a:solidFill>
              <a:prstDash val="solid"/>
              <a:round/>
            </a:ln>
          </p:spPr>
        </p:sp>
        <p:sp>
          <p:nvSpPr>
            <p:cNvPr id="17" name="TextBox 17"/>
            <p:cNvSpPr txBox="1"/>
            <p:nvPr/>
          </p:nvSpPr>
          <p:spPr>
            <a:xfrm>
              <a:off x="0" y="-38100"/>
              <a:ext cx="2289492" cy="199936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8" name="Group 18"/>
          <p:cNvGrpSpPr/>
          <p:nvPr/>
        </p:nvGrpSpPr>
        <p:grpSpPr>
          <a:xfrm rot="-186166">
            <a:off x="1297980" y="809545"/>
            <a:ext cx="4570918" cy="796397"/>
            <a:chOff x="0" y="0"/>
            <a:chExt cx="9141835" cy="1592793"/>
          </a:xfrm>
        </p:grpSpPr>
        <p:grpSp>
          <p:nvGrpSpPr>
            <p:cNvPr id="19" name="Group 19"/>
            <p:cNvGrpSpPr/>
            <p:nvPr/>
          </p:nvGrpSpPr>
          <p:grpSpPr>
            <a:xfrm>
              <a:off x="0" y="0"/>
              <a:ext cx="9141835" cy="1592793"/>
              <a:chOff x="0" y="0"/>
              <a:chExt cx="2172267" cy="378477"/>
            </a:xfrm>
          </p:grpSpPr>
          <p:sp>
            <p:nvSpPr>
              <p:cNvPr id="20" name="Freeform 20"/>
              <p:cNvSpPr/>
              <p:nvPr/>
            </p:nvSpPr>
            <p:spPr>
              <a:xfrm>
                <a:off x="0" y="0"/>
                <a:ext cx="2172267" cy="378477"/>
              </a:xfrm>
              <a:custGeom>
                <a:avLst/>
                <a:gdLst/>
                <a:ahLst/>
                <a:cxnLst/>
                <a:rect l="l" t="t" r="r" b="b"/>
                <a:pathLst>
                  <a:path w="2172267" h="378477">
                    <a:moveTo>
                      <a:pt x="0" y="0"/>
                    </a:moveTo>
                    <a:lnTo>
                      <a:pt x="2172267" y="0"/>
                    </a:lnTo>
                    <a:lnTo>
                      <a:pt x="2172267" y="378477"/>
                    </a:lnTo>
                    <a:lnTo>
                      <a:pt x="0" y="378477"/>
                    </a:lnTo>
                    <a:close/>
                  </a:path>
                </a:pathLst>
              </a:custGeom>
              <a:solidFill>
                <a:srgbClr val="61A6AB"/>
              </a:solidFill>
              <a:ln w="19050" cap="sq">
                <a:solidFill>
                  <a:srgbClr val="000000"/>
                </a:solidFill>
                <a:prstDash val="solid"/>
                <a:miter/>
              </a:ln>
            </p:spPr>
          </p:sp>
          <p:sp>
            <p:nvSpPr>
              <p:cNvPr id="21" name="TextBox 21"/>
              <p:cNvSpPr txBox="1"/>
              <p:nvPr/>
            </p:nvSpPr>
            <p:spPr>
              <a:xfrm>
                <a:off x="0" y="-38100"/>
                <a:ext cx="2172267" cy="416577"/>
              </a:xfrm>
              <a:prstGeom prst="rect">
                <a:avLst/>
              </a:prstGeom>
            </p:spPr>
            <p:txBody>
              <a:bodyPr lIns="25768" tIns="25768" rIns="25768" bIns="25768" rtlCol="0" anchor="ctr"/>
              <a:lstStyle/>
              <a:p>
                <a:pPr algn="ctr">
                  <a:lnSpc>
                    <a:spcPts val="1773"/>
                  </a:lnSpc>
                </a:pPr>
                <a:endParaRPr sz="1200"/>
              </a:p>
            </p:txBody>
          </p:sp>
        </p:grpSp>
        <p:sp>
          <p:nvSpPr>
            <p:cNvPr id="22" name="TextBox 22"/>
            <p:cNvSpPr txBox="1"/>
            <p:nvPr/>
          </p:nvSpPr>
          <p:spPr>
            <a:xfrm>
              <a:off x="321521" y="358431"/>
              <a:ext cx="8498791" cy="872033"/>
            </a:xfrm>
            <a:prstGeom prst="rect">
              <a:avLst/>
            </a:prstGeom>
          </p:spPr>
          <p:txBody>
            <a:bodyPr lIns="0" tIns="0" rIns="0" bIns="0" rtlCol="0" anchor="t">
              <a:spAutoFit/>
            </a:bodyPr>
            <a:lstStyle/>
            <a:p>
              <a:pPr algn="ctr">
                <a:lnSpc>
                  <a:spcPts val="3381"/>
                </a:lnSpc>
              </a:pPr>
              <a:r>
                <a:rPr lang="en-US" sz="2915" b="1">
                  <a:solidFill>
                    <a:srgbClr val="291B25"/>
                  </a:solidFill>
                  <a:latin typeface="Agrandir Heavy"/>
                  <a:ea typeface="Agrandir Heavy"/>
                  <a:cs typeface="Agrandir Heavy"/>
                  <a:sym typeface="Agrandir Heavy"/>
                </a:rPr>
                <a:t>DIGESTIVE ORGANS</a:t>
              </a:r>
            </a:p>
          </p:txBody>
        </p:sp>
      </p:grpSp>
      <p:sp>
        <p:nvSpPr>
          <p:cNvPr id="24" name="TextBox 24"/>
          <p:cNvSpPr txBox="1"/>
          <p:nvPr/>
        </p:nvSpPr>
        <p:spPr>
          <a:xfrm>
            <a:off x="918368" y="1923137"/>
            <a:ext cx="5330143" cy="699935"/>
          </a:xfrm>
          <a:prstGeom prst="rect">
            <a:avLst/>
          </a:prstGeom>
        </p:spPr>
        <p:txBody>
          <a:bodyPr lIns="0" tIns="0" rIns="0" bIns="0" rtlCol="0" anchor="t">
            <a:spAutoFit/>
          </a:bodyPr>
          <a:lstStyle/>
          <a:p>
            <a:pPr algn="ctr">
              <a:lnSpc>
                <a:spcPts val="5445"/>
              </a:lnSpc>
            </a:pPr>
            <a:r>
              <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Hậu </a:t>
            </a:r>
            <a:r>
              <a:rPr lang="en-US" sz="4694" b="1" dirty="0" err="1">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môn</a:t>
            </a:r>
            <a:endParaRPr lang="en-US" sz="4694" b="1"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endParaRPr>
          </a:p>
        </p:txBody>
      </p:sp>
      <p:grpSp>
        <p:nvGrpSpPr>
          <p:cNvPr id="25" name="Group 25"/>
          <p:cNvGrpSpPr/>
          <p:nvPr/>
        </p:nvGrpSpPr>
        <p:grpSpPr>
          <a:xfrm rot="3210465">
            <a:off x="6692802" y="2887232"/>
            <a:ext cx="3324963" cy="2202919"/>
            <a:chOff x="0" y="0"/>
            <a:chExt cx="6649926" cy="4405837"/>
          </a:xfrm>
        </p:grpSpPr>
        <p:grpSp>
          <p:nvGrpSpPr>
            <p:cNvPr id="26" name="Group 26"/>
            <p:cNvGrpSpPr/>
            <p:nvPr/>
          </p:nvGrpSpPr>
          <p:grpSpPr>
            <a:xfrm rot="5263166">
              <a:off x="2711857" y="327181"/>
              <a:ext cx="4114800" cy="360045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1B25"/>
              </a:solidFill>
            </p:spPr>
          </p:sp>
          <p:sp>
            <p:nvSpPr>
              <p:cNvPr id="28" name="TextBox 28"/>
              <p:cNvSpPr txBox="1"/>
              <p:nvPr/>
            </p:nvSpPr>
            <p:spPr>
              <a:xfrm>
                <a:off x="127000" y="292100"/>
                <a:ext cx="558800" cy="368300"/>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0" y="0"/>
              <a:ext cx="4405837" cy="440583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E9"/>
              </a:solidFill>
              <a:ln w="28575" cap="sq">
                <a:solidFill>
                  <a:srgbClr val="000000"/>
                </a:solidFill>
                <a:prstDash val="solid"/>
                <a:miter/>
              </a:ln>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sp>
        <p:nvSpPr>
          <p:cNvPr id="32" name="Freeform 32"/>
          <p:cNvSpPr/>
          <p:nvPr/>
        </p:nvSpPr>
        <p:spPr>
          <a:xfrm>
            <a:off x="7412983" y="2648282"/>
            <a:ext cx="1182174" cy="1684445"/>
          </a:xfrm>
          <a:custGeom>
            <a:avLst/>
            <a:gdLst/>
            <a:ahLst/>
            <a:cxnLst/>
            <a:rect l="l" t="t" r="r" b="b"/>
            <a:pathLst>
              <a:path w="1773261" h="2526668">
                <a:moveTo>
                  <a:pt x="0" y="0"/>
                </a:moveTo>
                <a:lnTo>
                  <a:pt x="1773261" y="0"/>
                </a:lnTo>
                <a:lnTo>
                  <a:pt x="1773261" y="2526667"/>
                </a:lnTo>
                <a:lnTo>
                  <a:pt x="0" y="252666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059166636429">
            <a:hlinkClick r:id="" action="ppaction://media"/>
            <a:extLst>
              <a:ext uri="{FF2B5EF4-FFF2-40B4-BE49-F238E27FC236}">
                <a16:creationId xmlns:a16="http://schemas.microsoft.com/office/drawing/2014/main" id="{22C7BFCF-90AD-5CFB-E73E-F34D07D641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05281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1F714-AE82-F02E-C540-F1E0DB52F51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D1E1F7F-27AB-D07B-E5E1-A99189D04720}"/>
              </a:ext>
            </a:extLst>
          </p:cNvPr>
          <p:cNvGrpSpPr/>
          <p:nvPr/>
        </p:nvGrpSpPr>
        <p:grpSpPr>
          <a:xfrm>
            <a:off x="0" y="-20462"/>
            <a:ext cx="12192000" cy="6878462"/>
            <a:chOff x="0" y="0"/>
            <a:chExt cx="1149350" cy="1149350"/>
          </a:xfrm>
        </p:grpSpPr>
        <p:sp>
          <p:nvSpPr>
            <p:cNvPr id="3" name="Freeform 3">
              <a:extLst>
                <a:ext uri="{FF2B5EF4-FFF2-40B4-BE49-F238E27FC236}">
                  <a16:creationId xmlns:a16="http://schemas.microsoft.com/office/drawing/2014/main" id="{23C25329-0B91-D0F4-5EC0-4119F42F175B}"/>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a:extLst>
              <a:ext uri="{FF2B5EF4-FFF2-40B4-BE49-F238E27FC236}">
                <a16:creationId xmlns:a16="http://schemas.microsoft.com/office/drawing/2014/main" id="{FF1A5CAF-5BB0-5E09-BC57-C6B3E1DF306B}"/>
              </a:ext>
            </a:extLst>
          </p:cNvPr>
          <p:cNvGrpSpPr/>
          <p:nvPr/>
        </p:nvGrpSpPr>
        <p:grpSpPr>
          <a:xfrm>
            <a:off x="685800" y="584200"/>
            <a:ext cx="10820400" cy="5588000"/>
            <a:chOff x="0" y="0"/>
            <a:chExt cx="4274726" cy="1961267"/>
          </a:xfrm>
        </p:grpSpPr>
        <p:sp>
          <p:nvSpPr>
            <p:cNvPr id="5" name="Freeform 5">
              <a:extLst>
                <a:ext uri="{FF2B5EF4-FFF2-40B4-BE49-F238E27FC236}">
                  <a16:creationId xmlns:a16="http://schemas.microsoft.com/office/drawing/2014/main" id="{3AB7DAC5-93C2-CCDB-DC81-87A3DCBD569F}"/>
                </a:ext>
              </a:extLst>
            </p:cNvPr>
            <p:cNvSpPr/>
            <p:nvPr/>
          </p:nvSpPr>
          <p:spPr>
            <a:xfrm>
              <a:off x="0" y="0"/>
              <a:ext cx="4274726" cy="1961267"/>
            </a:xfrm>
            <a:custGeom>
              <a:avLst/>
              <a:gdLst/>
              <a:ahLst/>
              <a:cxnLst/>
              <a:rect l="l" t="t" r="r" b="b"/>
              <a:pathLst>
                <a:path w="4274726" h="1961267">
                  <a:moveTo>
                    <a:pt x="24327" y="0"/>
                  </a:moveTo>
                  <a:lnTo>
                    <a:pt x="4250399" y="0"/>
                  </a:lnTo>
                  <a:cubicBezTo>
                    <a:pt x="4263834" y="0"/>
                    <a:pt x="4274726" y="10891"/>
                    <a:pt x="4274726" y="24327"/>
                  </a:cubicBezTo>
                  <a:lnTo>
                    <a:pt x="4274726" y="1936940"/>
                  </a:lnTo>
                  <a:cubicBezTo>
                    <a:pt x="4274726" y="1943392"/>
                    <a:pt x="4272163" y="1949580"/>
                    <a:pt x="4267601" y="1954142"/>
                  </a:cubicBezTo>
                  <a:cubicBezTo>
                    <a:pt x="4263039" y="1958704"/>
                    <a:pt x="4256851" y="1961267"/>
                    <a:pt x="4250399" y="1961267"/>
                  </a:cubicBezTo>
                  <a:lnTo>
                    <a:pt x="24327" y="1961267"/>
                  </a:lnTo>
                  <a:cubicBezTo>
                    <a:pt x="10891" y="1961267"/>
                    <a:pt x="0" y="1950376"/>
                    <a:pt x="0" y="1936940"/>
                  </a:cubicBezTo>
                  <a:lnTo>
                    <a:pt x="0" y="24327"/>
                  </a:lnTo>
                  <a:cubicBezTo>
                    <a:pt x="0" y="10891"/>
                    <a:pt x="10891" y="0"/>
                    <a:pt x="24327" y="0"/>
                  </a:cubicBezTo>
                  <a:close/>
                </a:path>
              </a:pathLst>
            </a:custGeom>
            <a:solidFill>
              <a:srgbClr val="DFA791"/>
            </a:solidFill>
            <a:ln w="19050" cap="rnd">
              <a:solidFill>
                <a:srgbClr val="000000"/>
              </a:solidFill>
              <a:prstDash val="solid"/>
              <a:round/>
            </a:ln>
          </p:spPr>
          <p:txBody>
            <a:bodyPr/>
            <a:lstStyle/>
            <a:p>
              <a:endParaRPr lang="en-US" sz="1200" dirty="0"/>
            </a:p>
          </p:txBody>
        </p:sp>
        <p:sp>
          <p:nvSpPr>
            <p:cNvPr id="6" name="TextBox 6">
              <a:extLst>
                <a:ext uri="{FF2B5EF4-FFF2-40B4-BE49-F238E27FC236}">
                  <a16:creationId xmlns:a16="http://schemas.microsoft.com/office/drawing/2014/main" id="{3DAA573F-F32F-622C-D5EA-DB9C8AA2880B}"/>
                </a:ext>
              </a:extLst>
            </p:cNvPr>
            <p:cNvSpPr txBox="1"/>
            <p:nvPr/>
          </p:nvSpPr>
          <p:spPr>
            <a:xfrm>
              <a:off x="0" y="-38100"/>
              <a:ext cx="4274726" cy="19993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7" name="TextBox 7">
            <a:extLst>
              <a:ext uri="{FF2B5EF4-FFF2-40B4-BE49-F238E27FC236}">
                <a16:creationId xmlns:a16="http://schemas.microsoft.com/office/drawing/2014/main" id="{07DB01CD-20DA-95C1-AC7F-C2F9B3B90E34}"/>
              </a:ext>
            </a:extLst>
          </p:cNvPr>
          <p:cNvSpPr txBox="1"/>
          <p:nvPr/>
        </p:nvSpPr>
        <p:spPr>
          <a:xfrm>
            <a:off x="1067929" y="945555"/>
            <a:ext cx="10052915" cy="451342"/>
          </a:xfrm>
          <a:prstGeom prst="rect">
            <a:avLst/>
          </a:prstGeom>
        </p:spPr>
        <p:txBody>
          <a:bodyPr wrap="square" lIns="0" tIns="0" rIns="0" bIns="0" rtlCol="0" anchor="t">
            <a:spAutoFit/>
          </a:bodyPr>
          <a:lstStyle/>
          <a:p>
            <a:pPr algn="ctr" defTabSz="609630">
              <a:lnSpc>
                <a:spcPct val="150000"/>
              </a:lnSpc>
              <a:spcBef>
                <a:spcPct val="0"/>
              </a:spcBef>
              <a:defRPr/>
            </a:pPr>
            <a:r>
              <a:rPr lang="en-US" sz="2133" b="1" dirty="0">
                <a:latin typeface="Nunito" panose="00000500000000000000" pitchFamily="2" charset="0"/>
                <a:ea typeface="Agrandir"/>
                <a:cs typeface="Agrandir"/>
                <a:sym typeface="Agrandir"/>
              </a:rPr>
              <a:t>a</a:t>
            </a:r>
            <a:r>
              <a:rPr lang="vi-VN" sz="2133" b="1" dirty="0">
                <a:latin typeface="Nunito" panose="00000500000000000000" pitchFamily="2" charset="0"/>
                <a:ea typeface="Agrandir"/>
                <a:cs typeface="Agrandir"/>
                <a:sym typeface="Agrandir"/>
              </a:rPr>
              <a:t>. Cấu tạo của hệ tiêu hóa.</a:t>
            </a:r>
            <a:endParaRPr lang="vi-VN" sz="2133" dirty="0">
              <a:latin typeface="Nunito" panose="00000500000000000000" pitchFamily="2" charset="0"/>
              <a:ea typeface="Agrandir"/>
              <a:cs typeface="Agrandir"/>
              <a:sym typeface="Agrandir"/>
            </a:endParaRPr>
          </a:p>
        </p:txBody>
      </p:sp>
      <p:grpSp>
        <p:nvGrpSpPr>
          <p:cNvPr id="8" name="Group 8">
            <a:extLst>
              <a:ext uri="{FF2B5EF4-FFF2-40B4-BE49-F238E27FC236}">
                <a16:creationId xmlns:a16="http://schemas.microsoft.com/office/drawing/2014/main" id="{6A6E83FF-DD3C-91BF-6959-16CF19CD53D4}"/>
              </a:ext>
            </a:extLst>
          </p:cNvPr>
          <p:cNvGrpSpPr/>
          <p:nvPr/>
        </p:nvGrpSpPr>
        <p:grpSpPr>
          <a:xfrm rot="-186166">
            <a:off x="4103339" y="205540"/>
            <a:ext cx="3982095" cy="578392"/>
            <a:chOff x="0" y="0"/>
            <a:chExt cx="11512643" cy="1995811"/>
          </a:xfrm>
        </p:grpSpPr>
        <p:grpSp>
          <p:nvGrpSpPr>
            <p:cNvPr id="9" name="Group 9">
              <a:extLst>
                <a:ext uri="{FF2B5EF4-FFF2-40B4-BE49-F238E27FC236}">
                  <a16:creationId xmlns:a16="http://schemas.microsoft.com/office/drawing/2014/main" id="{BCF0E1E7-80D4-A829-FB56-C0FCD898670F}"/>
                </a:ext>
              </a:extLst>
            </p:cNvPr>
            <p:cNvGrpSpPr/>
            <p:nvPr/>
          </p:nvGrpSpPr>
          <p:grpSpPr>
            <a:xfrm>
              <a:off x="0" y="0"/>
              <a:ext cx="11512643" cy="1995811"/>
              <a:chOff x="0" y="0"/>
              <a:chExt cx="2183208" cy="378477"/>
            </a:xfrm>
          </p:grpSpPr>
          <p:sp>
            <p:nvSpPr>
              <p:cNvPr id="10" name="Freeform 10">
                <a:extLst>
                  <a:ext uri="{FF2B5EF4-FFF2-40B4-BE49-F238E27FC236}">
                    <a16:creationId xmlns:a16="http://schemas.microsoft.com/office/drawing/2014/main" id="{0FBC1F87-B980-CF02-E3DA-072D627D6053}"/>
                  </a:ext>
                </a:extLst>
              </p:cNvPr>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000000"/>
                </a:solidFill>
                <a:prstDash val="solid"/>
                <a:miter/>
              </a:ln>
            </p:spPr>
          </p:sp>
          <p:sp>
            <p:nvSpPr>
              <p:cNvPr id="11" name="TextBox 11">
                <a:extLst>
                  <a:ext uri="{FF2B5EF4-FFF2-40B4-BE49-F238E27FC236}">
                    <a16:creationId xmlns:a16="http://schemas.microsoft.com/office/drawing/2014/main" id="{6C4F4A77-E154-2822-C170-D6B8BFE35D15}"/>
                  </a:ext>
                </a:extLst>
              </p:cNvPr>
              <p:cNvSpPr txBox="1"/>
              <p:nvPr/>
            </p:nvSpPr>
            <p:spPr>
              <a:xfrm>
                <a:off x="0" y="-38100"/>
                <a:ext cx="2183208" cy="416577"/>
              </a:xfrm>
              <a:prstGeom prst="rect">
                <a:avLst/>
              </a:prstGeom>
            </p:spPr>
            <p:txBody>
              <a:bodyPr lIns="25768" tIns="25768" rIns="25768" bIns="25768" rtlCol="0" anchor="ctr"/>
              <a:lstStyle/>
              <a:p>
                <a:pPr algn="ctr" defTabSz="609630">
                  <a:lnSpc>
                    <a:spcPts val="1773"/>
                  </a:lnSpc>
                  <a:defRPr/>
                </a:pPr>
                <a:endParaRPr sz="2400">
                  <a:solidFill>
                    <a:prstClr val="black"/>
                  </a:solidFill>
                  <a:latin typeface="Calibri"/>
                </a:endParaRPr>
              </a:p>
            </p:txBody>
          </p:sp>
        </p:grpSp>
        <p:sp>
          <p:nvSpPr>
            <p:cNvPr id="12" name="TextBox 12">
              <a:extLst>
                <a:ext uri="{FF2B5EF4-FFF2-40B4-BE49-F238E27FC236}">
                  <a16:creationId xmlns:a16="http://schemas.microsoft.com/office/drawing/2014/main" id="{682145F5-4BD0-7B2C-C0C3-AEB2F876C763}"/>
                </a:ext>
              </a:extLst>
            </p:cNvPr>
            <p:cNvSpPr txBox="1"/>
            <p:nvPr/>
          </p:nvSpPr>
          <p:spPr>
            <a:xfrm>
              <a:off x="404904" y="71135"/>
              <a:ext cx="10702837" cy="1858535"/>
            </a:xfrm>
            <a:prstGeom prst="rect">
              <a:avLst/>
            </a:prstGeom>
          </p:spPr>
          <p:txBody>
            <a:bodyPr lIns="0" tIns="0" rIns="0" bIns="0" rtlCol="0" anchor="t">
              <a:spAutoFit/>
            </a:bodyPr>
            <a:lstStyle/>
            <a:p>
              <a:pPr algn="ctr" defTabSz="609630">
                <a:lnSpc>
                  <a:spcPts val="4236"/>
                </a:lnSpc>
                <a:defRPr/>
              </a:pPr>
              <a:r>
                <a:rPr lang="en-US" sz="2400"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Kết</a:t>
              </a:r>
              <a:r>
                <a:rPr lang="en-US" sz="2400" b="1"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2400"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luận</a:t>
              </a:r>
              <a:endParaRPr lang="en-US" sz="2400" b="1" dirty="0">
                <a:solidFill>
                  <a:srgbClr val="291B25"/>
                </a:solidFill>
                <a:latin typeface="#9Slide07 Baloo Tamma" panose="03080902040302020200" pitchFamily="66" charset="0"/>
                <a:ea typeface="Agrandir Heavy"/>
                <a:cs typeface="#9Slide07 Baloo Tamma" panose="03080902040302020200" pitchFamily="66" charset="0"/>
                <a:sym typeface="Agrandir Heavy"/>
              </a:endParaRPr>
            </a:p>
          </p:txBody>
        </p:sp>
      </p:grpSp>
      <p:sp>
        <p:nvSpPr>
          <p:cNvPr id="15" name="Rectangle: Rounded Corners 14">
            <a:extLst>
              <a:ext uri="{FF2B5EF4-FFF2-40B4-BE49-F238E27FC236}">
                <a16:creationId xmlns:a16="http://schemas.microsoft.com/office/drawing/2014/main" id="{5195FF11-7922-F87A-03D2-D45D1EAA044C}"/>
              </a:ext>
            </a:extLst>
          </p:cNvPr>
          <p:cNvSpPr/>
          <p:nvPr/>
        </p:nvSpPr>
        <p:spPr>
          <a:xfrm>
            <a:off x="1091127" y="1328811"/>
            <a:ext cx="2641600" cy="56425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133" b="1" dirty="0" err="1">
                <a:effectLst>
                  <a:outerShdw blurRad="38100" dist="38100" dir="2700000" algn="tl">
                    <a:srgbClr val="000000">
                      <a:alpha val="43137"/>
                    </a:srgbClr>
                  </a:outerShdw>
                </a:effectLst>
                <a:latin typeface="Nunito" panose="00000500000000000000" pitchFamily="2" charset="0"/>
              </a:rPr>
              <a:t>Ống</a:t>
            </a:r>
            <a:r>
              <a:rPr lang="en-US" sz="2133" b="1" dirty="0">
                <a:effectLst>
                  <a:outerShdw blurRad="38100" dist="38100" dir="2700000" algn="tl">
                    <a:srgbClr val="000000">
                      <a:alpha val="43137"/>
                    </a:srgbClr>
                  </a:outerShdw>
                </a:effectLst>
                <a:latin typeface="Nunito" panose="00000500000000000000" pitchFamily="2" charset="0"/>
              </a:rPr>
              <a:t> </a:t>
            </a:r>
            <a:r>
              <a:rPr lang="en-US" sz="2133" b="1" dirty="0" err="1">
                <a:effectLst>
                  <a:outerShdw blurRad="38100" dist="38100" dir="2700000" algn="tl">
                    <a:srgbClr val="000000">
                      <a:alpha val="43137"/>
                    </a:srgbClr>
                  </a:outerShdw>
                </a:effectLst>
                <a:latin typeface="Nunito" panose="00000500000000000000" pitchFamily="2" charset="0"/>
              </a:rPr>
              <a:t>tiêu</a:t>
            </a:r>
            <a:r>
              <a:rPr lang="en-US" sz="2133" b="1" dirty="0">
                <a:effectLst>
                  <a:outerShdw blurRad="38100" dist="38100" dir="2700000" algn="tl">
                    <a:srgbClr val="000000">
                      <a:alpha val="43137"/>
                    </a:srgbClr>
                  </a:outerShdw>
                </a:effectLst>
                <a:latin typeface="Nunito" panose="00000500000000000000" pitchFamily="2" charset="0"/>
              </a:rPr>
              <a:t> </a:t>
            </a:r>
            <a:r>
              <a:rPr lang="en-US" sz="2133" b="1" dirty="0" err="1">
                <a:effectLst>
                  <a:outerShdw blurRad="38100" dist="38100" dir="2700000" algn="tl">
                    <a:srgbClr val="000000">
                      <a:alpha val="43137"/>
                    </a:srgbClr>
                  </a:outerShdw>
                </a:effectLst>
                <a:latin typeface="Nunito" panose="00000500000000000000" pitchFamily="2" charset="0"/>
              </a:rPr>
              <a:t>hóa</a:t>
            </a:r>
            <a:endParaRPr lang="en-US" sz="2133" b="1" dirty="0">
              <a:effectLst>
                <a:outerShdw blurRad="38100" dist="38100" dir="2700000" algn="tl">
                  <a:srgbClr val="000000">
                    <a:alpha val="43137"/>
                  </a:srgbClr>
                </a:outerShdw>
              </a:effectLst>
              <a:latin typeface="Nunito" panose="00000500000000000000" pitchFamily="2" charset="0"/>
            </a:endParaRPr>
          </a:p>
        </p:txBody>
      </p:sp>
      <p:sp>
        <p:nvSpPr>
          <p:cNvPr id="16" name="TextBox 15">
            <a:extLst>
              <a:ext uri="{FF2B5EF4-FFF2-40B4-BE49-F238E27FC236}">
                <a16:creationId xmlns:a16="http://schemas.microsoft.com/office/drawing/2014/main" id="{282DA4DB-9021-C9CD-C302-63BD3298B2D2}"/>
              </a:ext>
            </a:extLst>
          </p:cNvPr>
          <p:cNvSpPr txBox="1"/>
          <p:nvPr/>
        </p:nvSpPr>
        <p:spPr>
          <a:xfrm>
            <a:off x="1091127" y="2026770"/>
            <a:ext cx="2641600" cy="420564"/>
          </a:xfrm>
          <a:prstGeom prst="rect">
            <a:avLst/>
          </a:prstGeom>
          <a:noFill/>
        </p:spPr>
        <p:txBody>
          <a:bodyPr wrap="square" rtlCol="0">
            <a:spAutoFit/>
          </a:bodyPr>
          <a:lstStyle/>
          <a:p>
            <a:pPr algn="ctr"/>
            <a:r>
              <a:rPr lang="en-US" sz="2133" dirty="0" err="1">
                <a:latin typeface="Nunito" panose="00000500000000000000" pitchFamily="2" charset="0"/>
              </a:rPr>
              <a:t>Miệng</a:t>
            </a:r>
            <a:endParaRPr lang="en-US" sz="2133" dirty="0">
              <a:latin typeface="Nunito" panose="00000500000000000000" pitchFamily="2" charset="0"/>
            </a:endParaRPr>
          </a:p>
        </p:txBody>
      </p:sp>
      <p:sp>
        <p:nvSpPr>
          <p:cNvPr id="17" name="TextBox 16">
            <a:extLst>
              <a:ext uri="{FF2B5EF4-FFF2-40B4-BE49-F238E27FC236}">
                <a16:creationId xmlns:a16="http://schemas.microsoft.com/office/drawing/2014/main" id="{25278AFD-B02F-1E96-F89D-ECA262F5F7CA}"/>
              </a:ext>
            </a:extLst>
          </p:cNvPr>
          <p:cNvSpPr txBox="1"/>
          <p:nvPr/>
        </p:nvSpPr>
        <p:spPr>
          <a:xfrm>
            <a:off x="1051887" y="2590427"/>
            <a:ext cx="2641600" cy="420564"/>
          </a:xfrm>
          <a:prstGeom prst="rect">
            <a:avLst/>
          </a:prstGeom>
          <a:noFill/>
        </p:spPr>
        <p:txBody>
          <a:bodyPr wrap="square" rtlCol="0">
            <a:spAutoFit/>
          </a:bodyPr>
          <a:lstStyle/>
          <a:p>
            <a:pPr algn="ctr"/>
            <a:r>
              <a:rPr lang="en-US" sz="2133" dirty="0" err="1">
                <a:latin typeface="Nunito" panose="00000500000000000000" pitchFamily="2" charset="0"/>
              </a:rPr>
              <a:t>Hầu</a:t>
            </a:r>
            <a:endParaRPr lang="en-US" sz="2133" dirty="0">
              <a:latin typeface="Nunito" panose="00000500000000000000" pitchFamily="2" charset="0"/>
            </a:endParaRPr>
          </a:p>
        </p:txBody>
      </p:sp>
      <p:sp>
        <p:nvSpPr>
          <p:cNvPr id="18" name="TextBox 17">
            <a:extLst>
              <a:ext uri="{FF2B5EF4-FFF2-40B4-BE49-F238E27FC236}">
                <a16:creationId xmlns:a16="http://schemas.microsoft.com/office/drawing/2014/main" id="{32CE37CD-E29D-B8D3-3E3E-1EA3CB66BCCD}"/>
              </a:ext>
            </a:extLst>
          </p:cNvPr>
          <p:cNvSpPr txBox="1"/>
          <p:nvPr/>
        </p:nvSpPr>
        <p:spPr>
          <a:xfrm>
            <a:off x="1049213" y="3225925"/>
            <a:ext cx="2641600" cy="420564"/>
          </a:xfrm>
          <a:prstGeom prst="rect">
            <a:avLst/>
          </a:prstGeom>
          <a:noFill/>
        </p:spPr>
        <p:txBody>
          <a:bodyPr wrap="square" rtlCol="0">
            <a:spAutoFit/>
          </a:bodyPr>
          <a:lstStyle/>
          <a:p>
            <a:pPr algn="ctr"/>
            <a:r>
              <a:rPr lang="en-US" sz="2133" dirty="0" err="1">
                <a:latin typeface="Nunito" panose="00000500000000000000" pitchFamily="2" charset="0"/>
              </a:rPr>
              <a:t>Thực</a:t>
            </a:r>
            <a:r>
              <a:rPr lang="en-US" sz="2133" dirty="0">
                <a:latin typeface="Nunito" panose="00000500000000000000" pitchFamily="2" charset="0"/>
              </a:rPr>
              <a:t> </a:t>
            </a:r>
            <a:r>
              <a:rPr lang="en-US" sz="2133" dirty="0" err="1">
                <a:latin typeface="Nunito" panose="00000500000000000000" pitchFamily="2" charset="0"/>
              </a:rPr>
              <a:t>quản</a:t>
            </a:r>
            <a:endParaRPr lang="en-US" sz="2133" dirty="0">
              <a:latin typeface="Nunito" panose="00000500000000000000" pitchFamily="2" charset="0"/>
            </a:endParaRPr>
          </a:p>
        </p:txBody>
      </p:sp>
      <p:sp>
        <p:nvSpPr>
          <p:cNvPr id="19" name="TextBox 18">
            <a:extLst>
              <a:ext uri="{FF2B5EF4-FFF2-40B4-BE49-F238E27FC236}">
                <a16:creationId xmlns:a16="http://schemas.microsoft.com/office/drawing/2014/main" id="{E8008C99-40D7-436F-B289-2F070763EE78}"/>
              </a:ext>
            </a:extLst>
          </p:cNvPr>
          <p:cNvSpPr txBox="1"/>
          <p:nvPr/>
        </p:nvSpPr>
        <p:spPr>
          <a:xfrm>
            <a:off x="1046539" y="3802525"/>
            <a:ext cx="2641600" cy="420564"/>
          </a:xfrm>
          <a:prstGeom prst="rect">
            <a:avLst/>
          </a:prstGeom>
          <a:noFill/>
        </p:spPr>
        <p:txBody>
          <a:bodyPr wrap="square" rtlCol="0">
            <a:spAutoFit/>
          </a:bodyPr>
          <a:lstStyle/>
          <a:p>
            <a:pPr algn="ctr"/>
            <a:r>
              <a:rPr lang="en-US" sz="2133" dirty="0" err="1">
                <a:latin typeface="Nunito" panose="00000500000000000000" pitchFamily="2" charset="0"/>
              </a:rPr>
              <a:t>Dạ</a:t>
            </a:r>
            <a:r>
              <a:rPr lang="en-US" sz="2133" dirty="0">
                <a:latin typeface="Nunito" panose="00000500000000000000" pitchFamily="2" charset="0"/>
              </a:rPr>
              <a:t> </a:t>
            </a:r>
            <a:r>
              <a:rPr lang="en-US" sz="2133" dirty="0" err="1">
                <a:latin typeface="Nunito" panose="00000500000000000000" pitchFamily="2" charset="0"/>
              </a:rPr>
              <a:t>dày</a:t>
            </a:r>
            <a:endParaRPr lang="en-US" sz="2133" dirty="0">
              <a:latin typeface="Nunito" panose="00000500000000000000" pitchFamily="2" charset="0"/>
            </a:endParaRPr>
          </a:p>
        </p:txBody>
      </p:sp>
      <p:sp>
        <p:nvSpPr>
          <p:cNvPr id="20" name="TextBox 19">
            <a:extLst>
              <a:ext uri="{FF2B5EF4-FFF2-40B4-BE49-F238E27FC236}">
                <a16:creationId xmlns:a16="http://schemas.microsoft.com/office/drawing/2014/main" id="{E8889D51-9E0E-0FCE-213D-08E115F7E077}"/>
              </a:ext>
            </a:extLst>
          </p:cNvPr>
          <p:cNvSpPr txBox="1"/>
          <p:nvPr/>
        </p:nvSpPr>
        <p:spPr>
          <a:xfrm>
            <a:off x="1043865" y="4420360"/>
            <a:ext cx="2641600" cy="420564"/>
          </a:xfrm>
          <a:prstGeom prst="rect">
            <a:avLst/>
          </a:prstGeom>
          <a:noFill/>
        </p:spPr>
        <p:txBody>
          <a:bodyPr wrap="square" rtlCol="0">
            <a:spAutoFit/>
          </a:bodyPr>
          <a:lstStyle/>
          <a:p>
            <a:pPr algn="ctr"/>
            <a:r>
              <a:rPr lang="en-US" sz="2133" dirty="0" err="1">
                <a:latin typeface="Nunito" panose="00000500000000000000" pitchFamily="2" charset="0"/>
              </a:rPr>
              <a:t>Ruột</a:t>
            </a:r>
            <a:r>
              <a:rPr lang="en-US" sz="2133" dirty="0">
                <a:latin typeface="Nunito" panose="00000500000000000000" pitchFamily="2" charset="0"/>
              </a:rPr>
              <a:t> non</a:t>
            </a:r>
          </a:p>
        </p:txBody>
      </p:sp>
      <p:sp>
        <p:nvSpPr>
          <p:cNvPr id="21" name="TextBox 20">
            <a:extLst>
              <a:ext uri="{FF2B5EF4-FFF2-40B4-BE49-F238E27FC236}">
                <a16:creationId xmlns:a16="http://schemas.microsoft.com/office/drawing/2014/main" id="{1480C479-CE86-D744-1F61-36117D117872}"/>
              </a:ext>
            </a:extLst>
          </p:cNvPr>
          <p:cNvSpPr txBox="1"/>
          <p:nvPr/>
        </p:nvSpPr>
        <p:spPr>
          <a:xfrm>
            <a:off x="1033171" y="5084150"/>
            <a:ext cx="2641600" cy="420564"/>
          </a:xfrm>
          <a:prstGeom prst="rect">
            <a:avLst/>
          </a:prstGeom>
          <a:noFill/>
        </p:spPr>
        <p:txBody>
          <a:bodyPr wrap="square" rtlCol="0">
            <a:spAutoFit/>
          </a:bodyPr>
          <a:lstStyle/>
          <a:p>
            <a:pPr algn="ctr"/>
            <a:r>
              <a:rPr lang="en-US" sz="2133" dirty="0" err="1">
                <a:latin typeface="Nunito" panose="00000500000000000000" pitchFamily="2" charset="0"/>
              </a:rPr>
              <a:t>Ruột</a:t>
            </a:r>
            <a:r>
              <a:rPr lang="en-US" sz="2133" dirty="0">
                <a:latin typeface="Nunito" panose="00000500000000000000" pitchFamily="2" charset="0"/>
              </a:rPr>
              <a:t> </a:t>
            </a:r>
            <a:r>
              <a:rPr lang="en-US" sz="2133" dirty="0" err="1">
                <a:latin typeface="Nunito" panose="00000500000000000000" pitchFamily="2" charset="0"/>
              </a:rPr>
              <a:t>già</a:t>
            </a:r>
            <a:endParaRPr lang="en-US" sz="2133" dirty="0">
              <a:latin typeface="Nunito" panose="00000500000000000000" pitchFamily="2" charset="0"/>
            </a:endParaRPr>
          </a:p>
        </p:txBody>
      </p:sp>
      <p:sp>
        <p:nvSpPr>
          <p:cNvPr id="22" name="TextBox 21">
            <a:extLst>
              <a:ext uri="{FF2B5EF4-FFF2-40B4-BE49-F238E27FC236}">
                <a16:creationId xmlns:a16="http://schemas.microsoft.com/office/drawing/2014/main" id="{A46A09D1-4815-EF00-1ABB-6522FCCCBD12}"/>
              </a:ext>
            </a:extLst>
          </p:cNvPr>
          <p:cNvSpPr txBox="1"/>
          <p:nvPr/>
        </p:nvSpPr>
        <p:spPr>
          <a:xfrm>
            <a:off x="1043865" y="5739327"/>
            <a:ext cx="2641600" cy="420564"/>
          </a:xfrm>
          <a:prstGeom prst="rect">
            <a:avLst/>
          </a:prstGeom>
          <a:noFill/>
        </p:spPr>
        <p:txBody>
          <a:bodyPr wrap="square" rtlCol="0">
            <a:spAutoFit/>
          </a:bodyPr>
          <a:lstStyle/>
          <a:p>
            <a:pPr algn="ctr"/>
            <a:r>
              <a:rPr lang="en-US" sz="2133" dirty="0">
                <a:latin typeface="Nunito" panose="00000500000000000000" pitchFamily="2" charset="0"/>
              </a:rPr>
              <a:t>Hậu </a:t>
            </a:r>
            <a:r>
              <a:rPr lang="en-US" sz="2133" dirty="0" err="1">
                <a:latin typeface="Nunito" panose="00000500000000000000" pitchFamily="2" charset="0"/>
              </a:rPr>
              <a:t>môn</a:t>
            </a:r>
            <a:endParaRPr lang="en-US" sz="2133" dirty="0">
              <a:latin typeface="Nunito" panose="00000500000000000000" pitchFamily="2" charset="0"/>
            </a:endParaRPr>
          </a:p>
        </p:txBody>
      </p:sp>
      <p:sp>
        <p:nvSpPr>
          <p:cNvPr id="26" name="Arrow: Down 25">
            <a:extLst>
              <a:ext uri="{FF2B5EF4-FFF2-40B4-BE49-F238E27FC236}">
                <a16:creationId xmlns:a16="http://schemas.microsoft.com/office/drawing/2014/main" id="{3C528073-0E5E-0DF7-7BE8-36A947CF1BD4}"/>
              </a:ext>
            </a:extLst>
          </p:cNvPr>
          <p:cNvSpPr/>
          <p:nvPr/>
        </p:nvSpPr>
        <p:spPr>
          <a:xfrm>
            <a:off x="2327442" y="2399099"/>
            <a:ext cx="161758" cy="204271"/>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Arrow: Down 26">
            <a:extLst>
              <a:ext uri="{FF2B5EF4-FFF2-40B4-BE49-F238E27FC236}">
                <a16:creationId xmlns:a16="http://schemas.microsoft.com/office/drawing/2014/main" id="{5A2420F2-33D9-9086-340F-0B645DE59E3E}"/>
              </a:ext>
            </a:extLst>
          </p:cNvPr>
          <p:cNvSpPr/>
          <p:nvPr/>
        </p:nvSpPr>
        <p:spPr>
          <a:xfrm>
            <a:off x="2329907" y="3024815"/>
            <a:ext cx="161758" cy="204271"/>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Arrow: Down 27">
            <a:extLst>
              <a:ext uri="{FF2B5EF4-FFF2-40B4-BE49-F238E27FC236}">
                <a16:creationId xmlns:a16="http://schemas.microsoft.com/office/drawing/2014/main" id="{3F64F4B7-28AF-25AF-5B10-CCBEE515ADCB}"/>
              </a:ext>
            </a:extLst>
          </p:cNvPr>
          <p:cNvSpPr/>
          <p:nvPr/>
        </p:nvSpPr>
        <p:spPr>
          <a:xfrm>
            <a:off x="2327441" y="3639490"/>
            <a:ext cx="161758" cy="204271"/>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Arrow: Down 28">
            <a:extLst>
              <a:ext uri="{FF2B5EF4-FFF2-40B4-BE49-F238E27FC236}">
                <a16:creationId xmlns:a16="http://schemas.microsoft.com/office/drawing/2014/main" id="{02A67A32-7879-A180-B8F5-2919A65B1344}"/>
              </a:ext>
            </a:extLst>
          </p:cNvPr>
          <p:cNvSpPr/>
          <p:nvPr/>
        </p:nvSpPr>
        <p:spPr>
          <a:xfrm>
            <a:off x="2327440" y="4253431"/>
            <a:ext cx="161758" cy="204271"/>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Arrow: Down 29">
            <a:extLst>
              <a:ext uri="{FF2B5EF4-FFF2-40B4-BE49-F238E27FC236}">
                <a16:creationId xmlns:a16="http://schemas.microsoft.com/office/drawing/2014/main" id="{2EB10752-CF3F-0CD2-C5A8-8FEB88F3F57E}"/>
              </a:ext>
            </a:extLst>
          </p:cNvPr>
          <p:cNvSpPr/>
          <p:nvPr/>
        </p:nvSpPr>
        <p:spPr>
          <a:xfrm>
            <a:off x="2324764" y="4875881"/>
            <a:ext cx="161758" cy="204271"/>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Arrow: Down 30">
            <a:extLst>
              <a:ext uri="{FF2B5EF4-FFF2-40B4-BE49-F238E27FC236}">
                <a16:creationId xmlns:a16="http://schemas.microsoft.com/office/drawing/2014/main" id="{C0E63B47-8360-CC45-854C-356BC915B04E}"/>
              </a:ext>
            </a:extLst>
          </p:cNvPr>
          <p:cNvSpPr/>
          <p:nvPr/>
        </p:nvSpPr>
        <p:spPr>
          <a:xfrm>
            <a:off x="2329907" y="5587202"/>
            <a:ext cx="161758" cy="204271"/>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Rectangle: Rounded Corners 31">
            <a:extLst>
              <a:ext uri="{FF2B5EF4-FFF2-40B4-BE49-F238E27FC236}">
                <a16:creationId xmlns:a16="http://schemas.microsoft.com/office/drawing/2014/main" id="{5C8671E5-DEA0-05A8-A6B9-BF53F04ECE33}"/>
              </a:ext>
            </a:extLst>
          </p:cNvPr>
          <p:cNvSpPr/>
          <p:nvPr/>
        </p:nvSpPr>
        <p:spPr>
          <a:xfrm>
            <a:off x="8098168" y="1326870"/>
            <a:ext cx="2641600" cy="56425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133" b="1" dirty="0">
                <a:effectLst>
                  <a:outerShdw blurRad="38100" dist="38100" dir="2700000" algn="tl">
                    <a:srgbClr val="000000">
                      <a:alpha val="43137"/>
                    </a:srgbClr>
                  </a:outerShdw>
                </a:effectLst>
                <a:latin typeface="Nunito" panose="00000500000000000000" pitchFamily="2" charset="0"/>
              </a:rPr>
              <a:t>Tuyến </a:t>
            </a:r>
            <a:r>
              <a:rPr lang="en-US" sz="2133" b="1" dirty="0" err="1">
                <a:effectLst>
                  <a:outerShdw blurRad="38100" dist="38100" dir="2700000" algn="tl">
                    <a:srgbClr val="000000">
                      <a:alpha val="43137"/>
                    </a:srgbClr>
                  </a:outerShdw>
                </a:effectLst>
                <a:latin typeface="Nunito" panose="00000500000000000000" pitchFamily="2" charset="0"/>
              </a:rPr>
              <a:t>tiêu</a:t>
            </a:r>
            <a:r>
              <a:rPr lang="en-US" sz="2133" b="1" dirty="0">
                <a:effectLst>
                  <a:outerShdw blurRad="38100" dist="38100" dir="2700000" algn="tl">
                    <a:srgbClr val="000000">
                      <a:alpha val="43137"/>
                    </a:srgbClr>
                  </a:outerShdw>
                </a:effectLst>
                <a:latin typeface="Nunito" panose="00000500000000000000" pitchFamily="2" charset="0"/>
              </a:rPr>
              <a:t> </a:t>
            </a:r>
            <a:r>
              <a:rPr lang="en-US" sz="2133" b="1" dirty="0" err="1">
                <a:effectLst>
                  <a:outerShdw blurRad="38100" dist="38100" dir="2700000" algn="tl">
                    <a:srgbClr val="000000">
                      <a:alpha val="43137"/>
                    </a:srgbClr>
                  </a:outerShdw>
                </a:effectLst>
                <a:latin typeface="Nunito" panose="00000500000000000000" pitchFamily="2" charset="0"/>
              </a:rPr>
              <a:t>hóa</a:t>
            </a:r>
            <a:endParaRPr lang="en-US" sz="2133" b="1" dirty="0">
              <a:effectLst>
                <a:outerShdw blurRad="38100" dist="38100" dir="2700000" algn="tl">
                  <a:srgbClr val="000000">
                    <a:alpha val="43137"/>
                  </a:srgbClr>
                </a:outerShdw>
              </a:effectLst>
              <a:latin typeface="Nunito" panose="00000500000000000000" pitchFamily="2" charset="0"/>
            </a:endParaRPr>
          </a:p>
        </p:txBody>
      </p:sp>
      <p:sp>
        <p:nvSpPr>
          <p:cNvPr id="33" name="TextBox 32">
            <a:extLst>
              <a:ext uri="{FF2B5EF4-FFF2-40B4-BE49-F238E27FC236}">
                <a16:creationId xmlns:a16="http://schemas.microsoft.com/office/drawing/2014/main" id="{B1724087-412E-1ADF-1596-7C56DD64284A}"/>
              </a:ext>
            </a:extLst>
          </p:cNvPr>
          <p:cNvSpPr txBox="1"/>
          <p:nvPr/>
        </p:nvSpPr>
        <p:spPr>
          <a:xfrm>
            <a:off x="8140597" y="2131793"/>
            <a:ext cx="2641600" cy="420564"/>
          </a:xfrm>
          <a:prstGeom prst="rect">
            <a:avLst/>
          </a:prstGeom>
          <a:noFill/>
        </p:spPr>
        <p:txBody>
          <a:bodyPr wrap="square" rtlCol="0">
            <a:spAutoFit/>
          </a:bodyPr>
          <a:lstStyle/>
          <a:p>
            <a:pPr algn="ctr"/>
            <a:r>
              <a:rPr lang="en-US" sz="2133" dirty="0">
                <a:latin typeface="Nunito" panose="00000500000000000000" pitchFamily="2" charset="0"/>
              </a:rPr>
              <a:t>Tuyến </a:t>
            </a:r>
            <a:r>
              <a:rPr lang="en-US" sz="2133" dirty="0" err="1">
                <a:latin typeface="Nunito" panose="00000500000000000000" pitchFamily="2" charset="0"/>
              </a:rPr>
              <a:t>nước</a:t>
            </a:r>
            <a:r>
              <a:rPr lang="en-US" sz="2133" dirty="0">
                <a:latin typeface="Nunito" panose="00000500000000000000" pitchFamily="2" charset="0"/>
              </a:rPr>
              <a:t> </a:t>
            </a:r>
            <a:r>
              <a:rPr lang="en-US" sz="2133" dirty="0" err="1">
                <a:latin typeface="Nunito" panose="00000500000000000000" pitchFamily="2" charset="0"/>
              </a:rPr>
              <a:t>bọt</a:t>
            </a:r>
            <a:r>
              <a:rPr lang="en-US" sz="2133" dirty="0">
                <a:latin typeface="Nunito" panose="00000500000000000000" pitchFamily="2" charset="0"/>
              </a:rPr>
              <a:t>.</a:t>
            </a:r>
          </a:p>
        </p:txBody>
      </p:sp>
      <p:sp>
        <p:nvSpPr>
          <p:cNvPr id="34" name="TextBox 33">
            <a:extLst>
              <a:ext uri="{FF2B5EF4-FFF2-40B4-BE49-F238E27FC236}">
                <a16:creationId xmlns:a16="http://schemas.microsoft.com/office/drawing/2014/main" id="{CD40C0EC-D1CD-E203-3175-27D8D10433F8}"/>
              </a:ext>
            </a:extLst>
          </p:cNvPr>
          <p:cNvSpPr txBox="1"/>
          <p:nvPr/>
        </p:nvSpPr>
        <p:spPr>
          <a:xfrm>
            <a:off x="8140597" y="2634965"/>
            <a:ext cx="2641600" cy="420564"/>
          </a:xfrm>
          <a:prstGeom prst="rect">
            <a:avLst/>
          </a:prstGeom>
          <a:noFill/>
        </p:spPr>
        <p:txBody>
          <a:bodyPr wrap="square" rtlCol="0">
            <a:spAutoFit/>
          </a:bodyPr>
          <a:lstStyle/>
          <a:p>
            <a:pPr algn="ctr"/>
            <a:r>
              <a:rPr lang="en-US" sz="2133" dirty="0">
                <a:latin typeface="Nunito" panose="00000500000000000000" pitchFamily="2" charset="0"/>
              </a:rPr>
              <a:t>Tuyến </a:t>
            </a:r>
            <a:r>
              <a:rPr lang="en-US" sz="2133" dirty="0" err="1">
                <a:latin typeface="Nunito" panose="00000500000000000000" pitchFamily="2" charset="0"/>
              </a:rPr>
              <a:t>tụy</a:t>
            </a:r>
            <a:r>
              <a:rPr lang="en-US" sz="2133" dirty="0">
                <a:latin typeface="Nunito" panose="00000500000000000000" pitchFamily="2" charset="0"/>
              </a:rPr>
              <a:t>.</a:t>
            </a:r>
          </a:p>
        </p:txBody>
      </p:sp>
      <p:sp>
        <p:nvSpPr>
          <p:cNvPr id="35" name="TextBox 34">
            <a:extLst>
              <a:ext uri="{FF2B5EF4-FFF2-40B4-BE49-F238E27FC236}">
                <a16:creationId xmlns:a16="http://schemas.microsoft.com/office/drawing/2014/main" id="{02F4B9FF-485B-ECDE-058D-14F898960231}"/>
              </a:ext>
            </a:extLst>
          </p:cNvPr>
          <p:cNvSpPr txBox="1"/>
          <p:nvPr/>
        </p:nvSpPr>
        <p:spPr>
          <a:xfrm>
            <a:off x="8140597" y="3126951"/>
            <a:ext cx="2641600" cy="420564"/>
          </a:xfrm>
          <a:prstGeom prst="rect">
            <a:avLst/>
          </a:prstGeom>
          <a:noFill/>
        </p:spPr>
        <p:txBody>
          <a:bodyPr wrap="square" rtlCol="0">
            <a:spAutoFit/>
          </a:bodyPr>
          <a:lstStyle/>
          <a:p>
            <a:pPr algn="ctr"/>
            <a:r>
              <a:rPr lang="en-US" sz="2133" dirty="0">
                <a:latin typeface="Nunito" panose="00000500000000000000" pitchFamily="2" charset="0"/>
              </a:rPr>
              <a:t>Tuyến </a:t>
            </a:r>
            <a:r>
              <a:rPr lang="en-US" sz="2133" dirty="0" err="1">
                <a:latin typeface="Nunito" panose="00000500000000000000" pitchFamily="2" charset="0"/>
              </a:rPr>
              <a:t>mật</a:t>
            </a:r>
            <a:endParaRPr lang="en-US" sz="2133" dirty="0">
              <a:latin typeface="Nunito" panose="00000500000000000000" pitchFamily="2" charset="0"/>
            </a:endParaRPr>
          </a:p>
        </p:txBody>
      </p:sp>
      <p:sp>
        <p:nvSpPr>
          <p:cNvPr id="36" name="TextBox 35">
            <a:extLst>
              <a:ext uri="{FF2B5EF4-FFF2-40B4-BE49-F238E27FC236}">
                <a16:creationId xmlns:a16="http://schemas.microsoft.com/office/drawing/2014/main" id="{7E75F0BA-8123-3EDA-D774-802CE7537F76}"/>
              </a:ext>
            </a:extLst>
          </p:cNvPr>
          <p:cNvSpPr txBox="1"/>
          <p:nvPr/>
        </p:nvSpPr>
        <p:spPr>
          <a:xfrm>
            <a:off x="8140597" y="3648835"/>
            <a:ext cx="2641600" cy="420564"/>
          </a:xfrm>
          <a:prstGeom prst="rect">
            <a:avLst/>
          </a:prstGeom>
          <a:noFill/>
        </p:spPr>
        <p:txBody>
          <a:bodyPr wrap="square" rtlCol="0">
            <a:spAutoFit/>
          </a:bodyPr>
          <a:lstStyle/>
          <a:p>
            <a:pPr algn="ctr"/>
            <a:r>
              <a:rPr lang="en-US" sz="2133" dirty="0">
                <a:latin typeface="Nunito" panose="00000500000000000000" pitchFamily="2" charset="0"/>
              </a:rPr>
              <a:t>Tuyến </a:t>
            </a:r>
            <a:r>
              <a:rPr lang="en-US" sz="2133" dirty="0" err="1">
                <a:latin typeface="Nunito" panose="00000500000000000000" pitchFamily="2" charset="0"/>
              </a:rPr>
              <a:t>gan</a:t>
            </a:r>
            <a:endParaRPr lang="en-US" sz="2133" dirty="0">
              <a:latin typeface="Nunito" panose="00000500000000000000" pitchFamily="2" charset="0"/>
            </a:endParaRPr>
          </a:p>
        </p:txBody>
      </p:sp>
    </p:spTree>
    <p:extLst>
      <p:ext uri="{BB962C8B-B14F-4D97-AF65-F5344CB8AC3E}">
        <p14:creationId xmlns:p14="http://schemas.microsoft.com/office/powerpoint/2010/main" val="639111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ppt_x"/>
                                          </p:val>
                                        </p:tav>
                                        <p:tav tm="100000">
                                          <p:val>
                                            <p:strVal val="#ppt_x"/>
                                          </p:val>
                                        </p:tav>
                                      </p:tavLst>
                                    </p:anim>
                                    <p:anim calcmode="lin" valueType="num">
                                      <p:cBhvr additive="base">
                                        <p:cTn id="53" dur="500" fill="hold"/>
                                        <p:tgtEl>
                                          <p:spTgt spid="29"/>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500" fill="hold"/>
                                        <p:tgtEl>
                                          <p:spTgt spid="30"/>
                                        </p:tgtEl>
                                        <p:attrNameLst>
                                          <p:attrName>ppt_x</p:attrName>
                                        </p:attrNameLst>
                                      </p:cBhvr>
                                      <p:tavLst>
                                        <p:tav tm="0">
                                          <p:val>
                                            <p:strVal val="#ppt_x"/>
                                          </p:val>
                                        </p:tav>
                                        <p:tav tm="100000">
                                          <p:val>
                                            <p:strVal val="#ppt_x"/>
                                          </p:val>
                                        </p:tav>
                                      </p:tavLst>
                                    </p:anim>
                                    <p:anim calcmode="lin" valueType="num">
                                      <p:cBhvr additive="base">
                                        <p:cTn id="57" dur="500" fill="hold"/>
                                        <p:tgtEl>
                                          <p:spTgt spid="30"/>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additive="base">
                                        <p:cTn id="60" dur="500" fill="hold"/>
                                        <p:tgtEl>
                                          <p:spTgt spid="31"/>
                                        </p:tgtEl>
                                        <p:attrNameLst>
                                          <p:attrName>ppt_x</p:attrName>
                                        </p:attrNameLst>
                                      </p:cBhvr>
                                      <p:tavLst>
                                        <p:tav tm="0">
                                          <p:val>
                                            <p:strVal val="#ppt_x"/>
                                          </p:val>
                                        </p:tav>
                                        <p:tav tm="100000">
                                          <p:val>
                                            <p:strVal val="#ppt_x"/>
                                          </p:val>
                                        </p:tav>
                                      </p:tavLst>
                                    </p:anim>
                                    <p:anim calcmode="lin" valueType="num">
                                      <p:cBhvr additive="base">
                                        <p:cTn id="6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1000"/>
                                        <p:tgtEl>
                                          <p:spTgt spid="32"/>
                                        </p:tgtEl>
                                      </p:cBhvr>
                                    </p:animEffect>
                                    <p:anim calcmode="lin" valueType="num">
                                      <p:cBhvr>
                                        <p:cTn id="67" dur="1000" fill="hold"/>
                                        <p:tgtEl>
                                          <p:spTgt spid="32"/>
                                        </p:tgtEl>
                                        <p:attrNameLst>
                                          <p:attrName>ppt_x</p:attrName>
                                        </p:attrNameLst>
                                      </p:cBhvr>
                                      <p:tavLst>
                                        <p:tav tm="0">
                                          <p:val>
                                            <p:strVal val="#ppt_x"/>
                                          </p:val>
                                        </p:tav>
                                        <p:tav tm="100000">
                                          <p:val>
                                            <p:strVal val="#ppt_x"/>
                                          </p:val>
                                        </p:tav>
                                      </p:tavLst>
                                    </p:anim>
                                    <p:anim calcmode="lin" valueType="num">
                                      <p:cBhvr>
                                        <p:cTn id="68" dur="1000" fill="hold"/>
                                        <p:tgtEl>
                                          <p:spTgt spid="32"/>
                                        </p:tgtEl>
                                        <p:attrNameLst>
                                          <p:attrName>ppt_y</p:attrName>
                                        </p:attrNameLst>
                                      </p:cBhvr>
                                      <p:tavLst>
                                        <p:tav tm="0">
                                          <p:val>
                                            <p:strVal val="#ppt_y+.1"/>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additive="base">
                                        <p:cTn id="75" dur="500" fill="hold"/>
                                        <p:tgtEl>
                                          <p:spTgt spid="34"/>
                                        </p:tgtEl>
                                        <p:attrNameLst>
                                          <p:attrName>ppt_x</p:attrName>
                                        </p:attrNameLst>
                                      </p:cBhvr>
                                      <p:tavLst>
                                        <p:tav tm="0">
                                          <p:val>
                                            <p:strVal val="#ppt_x"/>
                                          </p:val>
                                        </p:tav>
                                        <p:tav tm="100000">
                                          <p:val>
                                            <p:strVal val="#ppt_x"/>
                                          </p:val>
                                        </p:tav>
                                      </p:tavLst>
                                    </p:anim>
                                    <p:anim calcmode="lin" valueType="num">
                                      <p:cBhvr additive="base">
                                        <p:cTn id="76" dur="500" fill="hold"/>
                                        <p:tgtEl>
                                          <p:spTgt spid="3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additive="base">
                                        <p:cTn id="79" dur="500" fill="hold"/>
                                        <p:tgtEl>
                                          <p:spTgt spid="35"/>
                                        </p:tgtEl>
                                        <p:attrNameLst>
                                          <p:attrName>ppt_x</p:attrName>
                                        </p:attrNameLst>
                                      </p:cBhvr>
                                      <p:tavLst>
                                        <p:tav tm="0">
                                          <p:val>
                                            <p:strVal val="#ppt_x"/>
                                          </p:val>
                                        </p:tav>
                                        <p:tav tm="100000">
                                          <p:val>
                                            <p:strVal val="#ppt_x"/>
                                          </p:val>
                                        </p:tav>
                                      </p:tavLst>
                                    </p:anim>
                                    <p:anim calcmode="lin" valueType="num">
                                      <p:cBhvr additive="base">
                                        <p:cTn id="80" dur="500" fill="hold"/>
                                        <p:tgtEl>
                                          <p:spTgt spid="3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500" fill="hold"/>
                                        <p:tgtEl>
                                          <p:spTgt spid="36"/>
                                        </p:tgtEl>
                                        <p:attrNameLst>
                                          <p:attrName>ppt_x</p:attrName>
                                        </p:attrNameLst>
                                      </p:cBhvr>
                                      <p:tavLst>
                                        <p:tav tm="0">
                                          <p:val>
                                            <p:strVal val="#ppt_x"/>
                                          </p:val>
                                        </p:tav>
                                        <p:tav tm="100000">
                                          <p:val>
                                            <p:strVal val="#ppt_x"/>
                                          </p:val>
                                        </p:tav>
                                      </p:tavLst>
                                    </p:anim>
                                    <p:anim calcmode="lin" valueType="num">
                                      <p:cBhvr additive="base">
                                        <p:cTn id="8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19" grpId="0"/>
      <p:bldP spid="20" grpId="0"/>
      <p:bldP spid="21" grpId="0"/>
      <p:bldP spid="22" grpId="0"/>
      <p:bldP spid="26" grpId="0" animBg="1"/>
      <p:bldP spid="27" grpId="0" animBg="1"/>
      <p:bldP spid="28" grpId="0" animBg="1"/>
      <p:bldP spid="29" grpId="0" animBg="1"/>
      <p:bldP spid="30" grpId="0" animBg="1"/>
      <p:bldP spid="31" grpId="0" animBg="1"/>
      <p:bldP spid="32" grpId="0" animBg="1"/>
      <p:bldP spid="33" grpId="0"/>
      <p:bldP spid="34" grpId="0"/>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2F483-4397-6FA8-6774-18D4EA8EA45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F888730-3A88-29EA-B815-771FDC2D65FB}"/>
              </a:ext>
            </a:extLst>
          </p:cNvPr>
          <p:cNvGrpSpPr/>
          <p:nvPr/>
        </p:nvGrpSpPr>
        <p:grpSpPr>
          <a:xfrm>
            <a:off x="0" y="-20462"/>
            <a:ext cx="12192000" cy="6878462"/>
            <a:chOff x="0" y="0"/>
            <a:chExt cx="1149350" cy="1149350"/>
          </a:xfrm>
        </p:grpSpPr>
        <p:sp>
          <p:nvSpPr>
            <p:cNvPr id="3" name="Freeform 3">
              <a:extLst>
                <a:ext uri="{FF2B5EF4-FFF2-40B4-BE49-F238E27FC236}">
                  <a16:creationId xmlns:a16="http://schemas.microsoft.com/office/drawing/2014/main" id="{AFC97600-5DBD-6D20-C945-EF1B4463C8AF}"/>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a:extLst>
              <a:ext uri="{FF2B5EF4-FFF2-40B4-BE49-F238E27FC236}">
                <a16:creationId xmlns:a16="http://schemas.microsoft.com/office/drawing/2014/main" id="{95EDF250-FAED-B536-C58C-F7F43FB2238E}"/>
              </a:ext>
            </a:extLst>
          </p:cNvPr>
          <p:cNvGrpSpPr/>
          <p:nvPr/>
        </p:nvGrpSpPr>
        <p:grpSpPr>
          <a:xfrm>
            <a:off x="685800" y="584200"/>
            <a:ext cx="10820400" cy="5588000"/>
            <a:chOff x="0" y="0"/>
            <a:chExt cx="4274726" cy="1961267"/>
          </a:xfrm>
        </p:grpSpPr>
        <p:sp>
          <p:nvSpPr>
            <p:cNvPr id="5" name="Freeform 5">
              <a:extLst>
                <a:ext uri="{FF2B5EF4-FFF2-40B4-BE49-F238E27FC236}">
                  <a16:creationId xmlns:a16="http://schemas.microsoft.com/office/drawing/2014/main" id="{118588CD-34CB-36E4-FB2D-78B31E4B42D3}"/>
                </a:ext>
              </a:extLst>
            </p:cNvPr>
            <p:cNvSpPr/>
            <p:nvPr/>
          </p:nvSpPr>
          <p:spPr>
            <a:xfrm>
              <a:off x="0" y="0"/>
              <a:ext cx="4274726" cy="1961267"/>
            </a:xfrm>
            <a:custGeom>
              <a:avLst/>
              <a:gdLst/>
              <a:ahLst/>
              <a:cxnLst/>
              <a:rect l="l" t="t" r="r" b="b"/>
              <a:pathLst>
                <a:path w="4274726" h="1961267">
                  <a:moveTo>
                    <a:pt x="24327" y="0"/>
                  </a:moveTo>
                  <a:lnTo>
                    <a:pt x="4250399" y="0"/>
                  </a:lnTo>
                  <a:cubicBezTo>
                    <a:pt x="4263834" y="0"/>
                    <a:pt x="4274726" y="10891"/>
                    <a:pt x="4274726" y="24327"/>
                  </a:cubicBezTo>
                  <a:lnTo>
                    <a:pt x="4274726" y="1936940"/>
                  </a:lnTo>
                  <a:cubicBezTo>
                    <a:pt x="4274726" y="1943392"/>
                    <a:pt x="4272163" y="1949580"/>
                    <a:pt x="4267601" y="1954142"/>
                  </a:cubicBezTo>
                  <a:cubicBezTo>
                    <a:pt x="4263039" y="1958704"/>
                    <a:pt x="4256851" y="1961267"/>
                    <a:pt x="4250399" y="1961267"/>
                  </a:cubicBezTo>
                  <a:lnTo>
                    <a:pt x="24327" y="1961267"/>
                  </a:lnTo>
                  <a:cubicBezTo>
                    <a:pt x="10891" y="1961267"/>
                    <a:pt x="0" y="1950376"/>
                    <a:pt x="0" y="1936940"/>
                  </a:cubicBezTo>
                  <a:lnTo>
                    <a:pt x="0" y="24327"/>
                  </a:lnTo>
                  <a:cubicBezTo>
                    <a:pt x="0" y="10891"/>
                    <a:pt x="10891" y="0"/>
                    <a:pt x="24327" y="0"/>
                  </a:cubicBezTo>
                  <a:close/>
                </a:path>
              </a:pathLst>
            </a:custGeom>
            <a:solidFill>
              <a:srgbClr val="DFA791"/>
            </a:solidFill>
            <a:ln w="19050" cap="rnd">
              <a:solidFill>
                <a:srgbClr val="000000"/>
              </a:solidFill>
              <a:prstDash val="solid"/>
              <a:round/>
            </a:ln>
          </p:spPr>
          <p:txBody>
            <a:bodyPr/>
            <a:lstStyle/>
            <a:p>
              <a:endParaRPr lang="en-US" sz="1200" dirty="0"/>
            </a:p>
          </p:txBody>
        </p:sp>
        <p:sp>
          <p:nvSpPr>
            <p:cNvPr id="6" name="TextBox 6">
              <a:extLst>
                <a:ext uri="{FF2B5EF4-FFF2-40B4-BE49-F238E27FC236}">
                  <a16:creationId xmlns:a16="http://schemas.microsoft.com/office/drawing/2014/main" id="{F371AD58-1570-B78B-82FD-2D1D6ABFE3B8}"/>
                </a:ext>
              </a:extLst>
            </p:cNvPr>
            <p:cNvSpPr txBox="1"/>
            <p:nvPr/>
          </p:nvSpPr>
          <p:spPr>
            <a:xfrm>
              <a:off x="0" y="-38100"/>
              <a:ext cx="4274726" cy="19993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7" name="TextBox 7">
            <a:extLst>
              <a:ext uri="{FF2B5EF4-FFF2-40B4-BE49-F238E27FC236}">
                <a16:creationId xmlns:a16="http://schemas.microsoft.com/office/drawing/2014/main" id="{F45A9BE2-2D06-5AD8-339A-D921877DBF2D}"/>
              </a:ext>
            </a:extLst>
          </p:cNvPr>
          <p:cNvSpPr txBox="1"/>
          <p:nvPr/>
        </p:nvSpPr>
        <p:spPr>
          <a:xfrm>
            <a:off x="1066353" y="1734354"/>
            <a:ext cx="10052915" cy="564385"/>
          </a:xfrm>
          <a:prstGeom prst="rect">
            <a:avLst/>
          </a:prstGeom>
        </p:spPr>
        <p:txBody>
          <a:bodyPr wrap="square" lIns="0" tIns="0" rIns="0" bIns="0" rtlCol="0" anchor="t">
            <a:spAutoFit/>
          </a:bodyPr>
          <a:lstStyle/>
          <a:p>
            <a:pPr algn="ctr" defTabSz="609630">
              <a:lnSpc>
                <a:spcPct val="150000"/>
              </a:lnSpc>
              <a:spcBef>
                <a:spcPct val="0"/>
              </a:spcBef>
              <a:defRPr/>
            </a:pPr>
            <a:r>
              <a:rPr lang="en-US" sz="2667" b="1" dirty="0">
                <a:latin typeface="Nunito" panose="00000500000000000000" pitchFamily="2" charset="0"/>
                <a:ea typeface="Agrandir"/>
                <a:cs typeface="Agrandir"/>
                <a:sym typeface="Agrandir"/>
              </a:rPr>
              <a:t>b. </a:t>
            </a:r>
            <a:r>
              <a:rPr lang="en-US" sz="2667" b="1" dirty="0" err="1">
                <a:latin typeface="Nunito" panose="00000500000000000000" pitchFamily="2" charset="0"/>
                <a:ea typeface="Agrandir"/>
                <a:cs typeface="Agrandir"/>
                <a:sym typeface="Agrandir"/>
              </a:rPr>
              <a:t>Chức</a:t>
            </a:r>
            <a:r>
              <a:rPr lang="en-US" sz="2667" b="1" dirty="0">
                <a:latin typeface="Nunito" panose="00000500000000000000" pitchFamily="2" charset="0"/>
                <a:ea typeface="Agrandir"/>
                <a:cs typeface="Agrandir"/>
                <a:sym typeface="Agrandir"/>
              </a:rPr>
              <a:t> </a:t>
            </a:r>
            <a:r>
              <a:rPr lang="en-US" sz="2667" b="1" dirty="0" err="1">
                <a:latin typeface="Nunito" panose="00000500000000000000" pitchFamily="2" charset="0"/>
                <a:ea typeface="Agrandir"/>
                <a:cs typeface="Agrandir"/>
                <a:sym typeface="Agrandir"/>
              </a:rPr>
              <a:t>năng</a:t>
            </a:r>
            <a:r>
              <a:rPr lang="vi-VN" sz="2667" b="1" dirty="0">
                <a:latin typeface="Nunito" panose="00000500000000000000" pitchFamily="2" charset="0"/>
                <a:ea typeface="Agrandir"/>
                <a:cs typeface="Agrandir"/>
                <a:sym typeface="Agrandir"/>
              </a:rPr>
              <a:t> của hệ tiêu hóa.</a:t>
            </a:r>
            <a:endParaRPr lang="vi-VN" sz="2667" dirty="0">
              <a:latin typeface="Nunito" panose="00000500000000000000" pitchFamily="2" charset="0"/>
              <a:ea typeface="Agrandir"/>
              <a:cs typeface="Agrandir"/>
              <a:sym typeface="Agrandir"/>
            </a:endParaRPr>
          </a:p>
        </p:txBody>
      </p:sp>
      <p:grpSp>
        <p:nvGrpSpPr>
          <p:cNvPr id="8" name="Group 8">
            <a:extLst>
              <a:ext uri="{FF2B5EF4-FFF2-40B4-BE49-F238E27FC236}">
                <a16:creationId xmlns:a16="http://schemas.microsoft.com/office/drawing/2014/main" id="{2F733759-5711-CA6F-8402-29DC5CC4F844}"/>
              </a:ext>
            </a:extLst>
          </p:cNvPr>
          <p:cNvGrpSpPr/>
          <p:nvPr/>
        </p:nvGrpSpPr>
        <p:grpSpPr>
          <a:xfrm rot="-186166">
            <a:off x="4101858" y="473539"/>
            <a:ext cx="3982095" cy="578392"/>
            <a:chOff x="0" y="0"/>
            <a:chExt cx="11512643" cy="1995811"/>
          </a:xfrm>
        </p:grpSpPr>
        <p:grpSp>
          <p:nvGrpSpPr>
            <p:cNvPr id="9" name="Group 9">
              <a:extLst>
                <a:ext uri="{FF2B5EF4-FFF2-40B4-BE49-F238E27FC236}">
                  <a16:creationId xmlns:a16="http://schemas.microsoft.com/office/drawing/2014/main" id="{35000E82-74CD-7BDF-513D-5147FEB0A66D}"/>
                </a:ext>
              </a:extLst>
            </p:cNvPr>
            <p:cNvGrpSpPr/>
            <p:nvPr/>
          </p:nvGrpSpPr>
          <p:grpSpPr>
            <a:xfrm>
              <a:off x="0" y="0"/>
              <a:ext cx="11512643" cy="1995811"/>
              <a:chOff x="0" y="0"/>
              <a:chExt cx="2183208" cy="378477"/>
            </a:xfrm>
          </p:grpSpPr>
          <p:sp>
            <p:nvSpPr>
              <p:cNvPr id="10" name="Freeform 10">
                <a:extLst>
                  <a:ext uri="{FF2B5EF4-FFF2-40B4-BE49-F238E27FC236}">
                    <a16:creationId xmlns:a16="http://schemas.microsoft.com/office/drawing/2014/main" id="{65B431CC-37BD-8E6E-3A35-A764FBC9A5D5}"/>
                  </a:ext>
                </a:extLst>
              </p:cNvPr>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000000"/>
                </a:solidFill>
                <a:prstDash val="solid"/>
                <a:miter/>
              </a:ln>
            </p:spPr>
          </p:sp>
          <p:sp>
            <p:nvSpPr>
              <p:cNvPr id="11" name="TextBox 11">
                <a:extLst>
                  <a:ext uri="{FF2B5EF4-FFF2-40B4-BE49-F238E27FC236}">
                    <a16:creationId xmlns:a16="http://schemas.microsoft.com/office/drawing/2014/main" id="{516FED0B-3A83-236B-A307-AA5A6B14EBB6}"/>
                  </a:ext>
                </a:extLst>
              </p:cNvPr>
              <p:cNvSpPr txBox="1"/>
              <p:nvPr/>
            </p:nvSpPr>
            <p:spPr>
              <a:xfrm>
                <a:off x="0" y="-38100"/>
                <a:ext cx="2183208" cy="416577"/>
              </a:xfrm>
              <a:prstGeom prst="rect">
                <a:avLst/>
              </a:prstGeom>
            </p:spPr>
            <p:txBody>
              <a:bodyPr lIns="25768" tIns="25768" rIns="25768" bIns="25768" rtlCol="0" anchor="ctr"/>
              <a:lstStyle/>
              <a:p>
                <a:pPr algn="ctr" defTabSz="609630">
                  <a:lnSpc>
                    <a:spcPts val="1773"/>
                  </a:lnSpc>
                  <a:defRPr/>
                </a:pPr>
                <a:endParaRPr sz="2400">
                  <a:solidFill>
                    <a:prstClr val="black"/>
                  </a:solidFill>
                  <a:latin typeface="Calibri"/>
                </a:endParaRPr>
              </a:p>
            </p:txBody>
          </p:sp>
        </p:grpSp>
        <p:sp>
          <p:nvSpPr>
            <p:cNvPr id="12" name="TextBox 12">
              <a:extLst>
                <a:ext uri="{FF2B5EF4-FFF2-40B4-BE49-F238E27FC236}">
                  <a16:creationId xmlns:a16="http://schemas.microsoft.com/office/drawing/2014/main" id="{AA14FBE6-BD9A-368C-FB77-1E258096C0D4}"/>
                </a:ext>
              </a:extLst>
            </p:cNvPr>
            <p:cNvSpPr txBox="1"/>
            <p:nvPr/>
          </p:nvSpPr>
          <p:spPr>
            <a:xfrm>
              <a:off x="403339" y="2570"/>
              <a:ext cx="10702837" cy="1858535"/>
            </a:xfrm>
            <a:prstGeom prst="rect">
              <a:avLst/>
            </a:prstGeom>
          </p:spPr>
          <p:txBody>
            <a:bodyPr lIns="0" tIns="0" rIns="0" bIns="0" rtlCol="0" anchor="t">
              <a:spAutoFit/>
            </a:bodyPr>
            <a:lstStyle/>
            <a:p>
              <a:pPr algn="ctr" defTabSz="609630">
                <a:lnSpc>
                  <a:spcPts val="4236"/>
                </a:lnSpc>
                <a:defRPr/>
              </a:pPr>
              <a:r>
                <a:rPr lang="en-US" sz="2667"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Kết</a:t>
              </a:r>
              <a:r>
                <a:rPr lang="en-US" sz="2667" b="1"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2667"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luận</a:t>
              </a:r>
              <a:endParaRPr lang="en-US" sz="2667" b="1" dirty="0">
                <a:solidFill>
                  <a:srgbClr val="291B25"/>
                </a:solidFill>
                <a:latin typeface="#9Slide07 Baloo Tamma" panose="03080902040302020200" pitchFamily="66" charset="0"/>
                <a:ea typeface="Agrandir Heavy"/>
                <a:cs typeface="#9Slide07 Baloo Tamma" panose="03080902040302020200" pitchFamily="66" charset="0"/>
                <a:sym typeface="Agrandir Heavy"/>
              </a:endParaRPr>
            </a:p>
          </p:txBody>
        </p:sp>
      </p:grpSp>
      <p:sp>
        <p:nvSpPr>
          <p:cNvPr id="13" name="TextBox 12">
            <a:extLst>
              <a:ext uri="{FF2B5EF4-FFF2-40B4-BE49-F238E27FC236}">
                <a16:creationId xmlns:a16="http://schemas.microsoft.com/office/drawing/2014/main" id="{CF06F30E-5A87-C715-BF90-CDF1BE3C8AFC}"/>
              </a:ext>
            </a:extLst>
          </p:cNvPr>
          <p:cNvSpPr txBox="1"/>
          <p:nvPr/>
        </p:nvSpPr>
        <p:spPr>
          <a:xfrm>
            <a:off x="1800210" y="2757517"/>
            <a:ext cx="8585200" cy="1272400"/>
          </a:xfrm>
          <a:prstGeom prst="rect">
            <a:avLst/>
          </a:prstGeom>
          <a:noFill/>
        </p:spPr>
        <p:txBody>
          <a:bodyPr wrap="square" rtlCol="0">
            <a:spAutoFit/>
          </a:bodyPr>
          <a:lstStyle/>
          <a:p>
            <a:pPr algn="just">
              <a:lnSpc>
                <a:spcPct val="150000"/>
              </a:lnSpc>
            </a:pPr>
            <a:r>
              <a:rPr lang="vi-VN" sz="2667" dirty="0">
                <a:latin typeface="Nunito" panose="00000500000000000000" pitchFamily="2" charset="0"/>
              </a:rPr>
              <a:t>Biến đổi thức ăn thành các chất dinh dưỡng mà cơ thể có thể hấp thụ được và loại chất thải ra khỏi cơ thể.</a:t>
            </a:r>
            <a:endParaRPr lang="en-US" sz="2667" dirty="0">
              <a:latin typeface="Nunito" panose="00000500000000000000" pitchFamily="2" charset="0"/>
            </a:endParaRPr>
          </a:p>
        </p:txBody>
      </p:sp>
    </p:spTree>
    <p:extLst>
      <p:ext uri="{BB962C8B-B14F-4D97-AF65-F5344CB8AC3E}">
        <p14:creationId xmlns:p14="http://schemas.microsoft.com/office/powerpoint/2010/main" val="2019851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A9AFE-DC33-82C9-66EE-82AA7E72750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CEFBDC3-C42E-5E0A-F673-C4FB9677CD2C}"/>
              </a:ext>
            </a:extLst>
          </p:cNvPr>
          <p:cNvGrpSpPr/>
          <p:nvPr/>
        </p:nvGrpSpPr>
        <p:grpSpPr>
          <a:xfrm>
            <a:off x="0" y="-20462"/>
            <a:ext cx="12192000" cy="6878462"/>
            <a:chOff x="0" y="0"/>
            <a:chExt cx="1149350" cy="1149350"/>
          </a:xfrm>
        </p:grpSpPr>
        <p:sp>
          <p:nvSpPr>
            <p:cNvPr id="3" name="Freeform 3">
              <a:extLst>
                <a:ext uri="{FF2B5EF4-FFF2-40B4-BE49-F238E27FC236}">
                  <a16:creationId xmlns:a16="http://schemas.microsoft.com/office/drawing/2014/main" id="{9E74E7B9-007D-38D5-3DC5-8F05E7604E40}"/>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a:extLst>
              <a:ext uri="{FF2B5EF4-FFF2-40B4-BE49-F238E27FC236}">
                <a16:creationId xmlns:a16="http://schemas.microsoft.com/office/drawing/2014/main" id="{302B0326-5F3C-55F8-77BA-2DDCA28A1597}"/>
              </a:ext>
            </a:extLst>
          </p:cNvPr>
          <p:cNvGrpSpPr/>
          <p:nvPr/>
        </p:nvGrpSpPr>
        <p:grpSpPr>
          <a:xfrm>
            <a:off x="685800" y="1207743"/>
            <a:ext cx="10820400" cy="4964457"/>
            <a:chOff x="0" y="0"/>
            <a:chExt cx="4274726" cy="1961267"/>
          </a:xfrm>
        </p:grpSpPr>
        <p:sp>
          <p:nvSpPr>
            <p:cNvPr id="5" name="Freeform 5">
              <a:extLst>
                <a:ext uri="{FF2B5EF4-FFF2-40B4-BE49-F238E27FC236}">
                  <a16:creationId xmlns:a16="http://schemas.microsoft.com/office/drawing/2014/main" id="{1E7543BC-7352-D345-B0E7-6E65E01D736C}"/>
                </a:ext>
              </a:extLst>
            </p:cNvPr>
            <p:cNvSpPr/>
            <p:nvPr/>
          </p:nvSpPr>
          <p:spPr>
            <a:xfrm>
              <a:off x="0" y="0"/>
              <a:ext cx="4274726" cy="1961267"/>
            </a:xfrm>
            <a:custGeom>
              <a:avLst/>
              <a:gdLst/>
              <a:ahLst/>
              <a:cxnLst/>
              <a:rect l="l" t="t" r="r" b="b"/>
              <a:pathLst>
                <a:path w="4274726" h="1961267">
                  <a:moveTo>
                    <a:pt x="24327" y="0"/>
                  </a:moveTo>
                  <a:lnTo>
                    <a:pt x="4250399" y="0"/>
                  </a:lnTo>
                  <a:cubicBezTo>
                    <a:pt x="4263834" y="0"/>
                    <a:pt x="4274726" y="10891"/>
                    <a:pt x="4274726" y="24327"/>
                  </a:cubicBezTo>
                  <a:lnTo>
                    <a:pt x="4274726" y="1936940"/>
                  </a:lnTo>
                  <a:cubicBezTo>
                    <a:pt x="4274726" y="1943392"/>
                    <a:pt x="4272163" y="1949580"/>
                    <a:pt x="4267601" y="1954142"/>
                  </a:cubicBezTo>
                  <a:cubicBezTo>
                    <a:pt x="4263039" y="1958704"/>
                    <a:pt x="4256851" y="1961267"/>
                    <a:pt x="4250399" y="1961267"/>
                  </a:cubicBezTo>
                  <a:lnTo>
                    <a:pt x="24327" y="1961267"/>
                  </a:lnTo>
                  <a:cubicBezTo>
                    <a:pt x="10891" y="1961267"/>
                    <a:pt x="0" y="1950376"/>
                    <a:pt x="0" y="1936940"/>
                  </a:cubicBezTo>
                  <a:lnTo>
                    <a:pt x="0" y="24327"/>
                  </a:lnTo>
                  <a:cubicBezTo>
                    <a:pt x="0" y="10891"/>
                    <a:pt x="10891" y="0"/>
                    <a:pt x="24327" y="0"/>
                  </a:cubicBezTo>
                  <a:close/>
                </a:path>
              </a:pathLst>
            </a:custGeom>
            <a:solidFill>
              <a:srgbClr val="DFA791"/>
            </a:solidFill>
            <a:ln w="19050" cap="rnd">
              <a:solidFill>
                <a:srgbClr val="000000"/>
              </a:solidFill>
              <a:prstDash val="solid"/>
              <a:round/>
            </a:ln>
          </p:spPr>
          <p:txBody>
            <a:bodyPr/>
            <a:lstStyle/>
            <a:p>
              <a:endParaRPr lang="en-US" sz="1200" dirty="0"/>
            </a:p>
          </p:txBody>
        </p:sp>
        <p:sp>
          <p:nvSpPr>
            <p:cNvPr id="6" name="TextBox 6">
              <a:extLst>
                <a:ext uri="{FF2B5EF4-FFF2-40B4-BE49-F238E27FC236}">
                  <a16:creationId xmlns:a16="http://schemas.microsoft.com/office/drawing/2014/main" id="{A22B7608-A999-7061-48CA-1F13D15DF706}"/>
                </a:ext>
              </a:extLst>
            </p:cNvPr>
            <p:cNvSpPr txBox="1"/>
            <p:nvPr/>
          </p:nvSpPr>
          <p:spPr>
            <a:xfrm>
              <a:off x="0" y="-38100"/>
              <a:ext cx="4274726" cy="19993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7" name="TextBox 7">
            <a:extLst>
              <a:ext uri="{FF2B5EF4-FFF2-40B4-BE49-F238E27FC236}">
                <a16:creationId xmlns:a16="http://schemas.microsoft.com/office/drawing/2014/main" id="{2204F540-2D9F-C56F-3C7F-E5BF53357DD7}"/>
              </a:ext>
            </a:extLst>
          </p:cNvPr>
          <p:cNvSpPr txBox="1"/>
          <p:nvPr/>
        </p:nvSpPr>
        <p:spPr>
          <a:xfrm>
            <a:off x="1066824" y="1868960"/>
            <a:ext cx="10052915" cy="564385"/>
          </a:xfrm>
          <a:prstGeom prst="rect">
            <a:avLst/>
          </a:prstGeom>
        </p:spPr>
        <p:txBody>
          <a:bodyPr wrap="square" lIns="0" tIns="0" rIns="0" bIns="0" rtlCol="0" anchor="t">
            <a:spAutoFit/>
          </a:bodyPr>
          <a:lstStyle/>
          <a:p>
            <a:pPr algn="ctr" defTabSz="609630">
              <a:lnSpc>
                <a:spcPct val="150000"/>
              </a:lnSpc>
              <a:spcBef>
                <a:spcPct val="0"/>
              </a:spcBef>
              <a:defRPr/>
            </a:pPr>
            <a:r>
              <a:rPr lang="vi-VN" sz="2667" b="1" dirty="0">
                <a:latin typeface="Nunito" panose="00000500000000000000" pitchFamily="2" charset="0"/>
                <a:ea typeface="Agrandir"/>
                <a:cs typeface="Agrandir"/>
                <a:sym typeface="Agrandir"/>
              </a:rPr>
              <a:t>Câu 1: Chất dinh dưỡng là gì?</a:t>
            </a:r>
            <a:r>
              <a:rPr lang="vi-VN" sz="2667" dirty="0">
                <a:latin typeface="Nunito" panose="00000500000000000000" pitchFamily="2" charset="0"/>
                <a:ea typeface="Agrandir"/>
                <a:cs typeface="Agrandir"/>
                <a:sym typeface="Agrandir"/>
              </a:rPr>
              <a:t>.</a:t>
            </a:r>
          </a:p>
        </p:txBody>
      </p:sp>
      <p:grpSp>
        <p:nvGrpSpPr>
          <p:cNvPr id="8" name="Group 8">
            <a:extLst>
              <a:ext uri="{FF2B5EF4-FFF2-40B4-BE49-F238E27FC236}">
                <a16:creationId xmlns:a16="http://schemas.microsoft.com/office/drawing/2014/main" id="{951698C3-C276-3EEB-0B70-A041FA32CE29}"/>
              </a:ext>
            </a:extLst>
          </p:cNvPr>
          <p:cNvGrpSpPr/>
          <p:nvPr/>
        </p:nvGrpSpPr>
        <p:grpSpPr>
          <a:xfrm rot="-186166">
            <a:off x="3217840" y="708790"/>
            <a:ext cx="5756322" cy="997905"/>
            <a:chOff x="0" y="0"/>
            <a:chExt cx="11512643" cy="1995811"/>
          </a:xfrm>
        </p:grpSpPr>
        <p:grpSp>
          <p:nvGrpSpPr>
            <p:cNvPr id="9" name="Group 9">
              <a:extLst>
                <a:ext uri="{FF2B5EF4-FFF2-40B4-BE49-F238E27FC236}">
                  <a16:creationId xmlns:a16="http://schemas.microsoft.com/office/drawing/2014/main" id="{A6C6574F-D9B0-400A-4660-F621A92B60A9}"/>
                </a:ext>
              </a:extLst>
            </p:cNvPr>
            <p:cNvGrpSpPr/>
            <p:nvPr/>
          </p:nvGrpSpPr>
          <p:grpSpPr>
            <a:xfrm>
              <a:off x="0" y="0"/>
              <a:ext cx="11512643" cy="1995811"/>
              <a:chOff x="0" y="0"/>
              <a:chExt cx="2183208" cy="378477"/>
            </a:xfrm>
          </p:grpSpPr>
          <p:sp>
            <p:nvSpPr>
              <p:cNvPr id="10" name="Freeform 10">
                <a:extLst>
                  <a:ext uri="{FF2B5EF4-FFF2-40B4-BE49-F238E27FC236}">
                    <a16:creationId xmlns:a16="http://schemas.microsoft.com/office/drawing/2014/main" id="{6A996528-0DF8-4BC2-61C0-CBAFCA8A96E8}"/>
                  </a:ext>
                </a:extLst>
              </p:cNvPr>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000000"/>
                </a:solidFill>
                <a:prstDash val="solid"/>
                <a:miter/>
              </a:ln>
            </p:spPr>
          </p:sp>
          <p:sp>
            <p:nvSpPr>
              <p:cNvPr id="11" name="TextBox 11">
                <a:extLst>
                  <a:ext uri="{FF2B5EF4-FFF2-40B4-BE49-F238E27FC236}">
                    <a16:creationId xmlns:a16="http://schemas.microsoft.com/office/drawing/2014/main" id="{E5AA59CE-CB39-C9A9-599D-F8E8BF81B58F}"/>
                  </a:ext>
                </a:extLst>
              </p:cNvPr>
              <p:cNvSpPr txBox="1"/>
              <p:nvPr/>
            </p:nvSpPr>
            <p:spPr>
              <a:xfrm>
                <a:off x="0" y="-38100"/>
                <a:ext cx="2183208" cy="416577"/>
              </a:xfrm>
              <a:prstGeom prst="rect">
                <a:avLst/>
              </a:prstGeom>
            </p:spPr>
            <p:txBody>
              <a:bodyPr lIns="25768" tIns="25768" rIns="25768" bIns="25768" rtlCol="0" anchor="ctr"/>
              <a:lstStyle/>
              <a:p>
                <a:pPr algn="ctr" defTabSz="609630">
                  <a:lnSpc>
                    <a:spcPts val="1773"/>
                  </a:lnSpc>
                  <a:defRPr/>
                </a:pPr>
                <a:endParaRPr sz="1200">
                  <a:solidFill>
                    <a:prstClr val="black"/>
                  </a:solidFill>
                  <a:latin typeface="Calibri"/>
                </a:endParaRPr>
              </a:p>
            </p:txBody>
          </p:sp>
        </p:grpSp>
        <p:sp>
          <p:nvSpPr>
            <p:cNvPr id="12" name="TextBox 12">
              <a:extLst>
                <a:ext uri="{FF2B5EF4-FFF2-40B4-BE49-F238E27FC236}">
                  <a16:creationId xmlns:a16="http://schemas.microsoft.com/office/drawing/2014/main" id="{70DC62A0-DE92-C2AC-B66E-1DE3954A6719}"/>
                </a:ext>
              </a:extLst>
            </p:cNvPr>
            <p:cNvSpPr txBox="1"/>
            <p:nvPr/>
          </p:nvSpPr>
          <p:spPr>
            <a:xfrm>
              <a:off x="404905" y="455956"/>
              <a:ext cx="10702835" cy="1088889"/>
            </a:xfrm>
            <a:prstGeom prst="rect">
              <a:avLst/>
            </a:prstGeom>
          </p:spPr>
          <p:txBody>
            <a:bodyPr lIns="0" tIns="0" rIns="0" bIns="0" rtlCol="0" anchor="t">
              <a:spAutoFit/>
            </a:bodyPr>
            <a:lstStyle/>
            <a:p>
              <a:pPr algn="ctr" defTabSz="609630">
                <a:lnSpc>
                  <a:spcPts val="4236"/>
                </a:lnSpc>
                <a:defRPr/>
              </a:pPr>
              <a:r>
                <a:rPr lang="en-US" sz="3652"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Luyện</a:t>
              </a:r>
              <a:r>
                <a:rPr lang="en-US"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652"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tập</a:t>
              </a:r>
              <a:endParaRPr lang="en-US"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endParaRPr>
            </a:p>
          </p:txBody>
        </p:sp>
      </p:grpSp>
      <p:sp>
        <p:nvSpPr>
          <p:cNvPr id="43" name="TextBox 7">
            <a:extLst>
              <a:ext uri="{FF2B5EF4-FFF2-40B4-BE49-F238E27FC236}">
                <a16:creationId xmlns:a16="http://schemas.microsoft.com/office/drawing/2014/main" id="{9AFDB4DB-A2D7-E0B5-EB14-43C48730C690}"/>
              </a:ext>
            </a:extLst>
          </p:cNvPr>
          <p:cNvSpPr txBox="1"/>
          <p:nvPr/>
        </p:nvSpPr>
        <p:spPr>
          <a:xfrm>
            <a:off x="1066824" y="2426528"/>
            <a:ext cx="10052915" cy="564385"/>
          </a:xfrm>
          <a:prstGeom prst="rect">
            <a:avLst/>
          </a:prstGeom>
        </p:spPr>
        <p:txBody>
          <a:bodyPr wrap="square" lIns="0" tIns="0" rIns="0" bIns="0" rtlCol="0" anchor="t">
            <a:spAutoFit/>
          </a:bodyPr>
          <a:lstStyle/>
          <a:p>
            <a:pPr algn="just" defTabSz="609630">
              <a:lnSpc>
                <a:spcPct val="150000"/>
              </a:lnSpc>
              <a:spcBef>
                <a:spcPct val="0"/>
              </a:spcBef>
              <a:defRPr/>
            </a:pPr>
            <a:r>
              <a:rPr lang="vi-VN" sz="2667" b="1" dirty="0">
                <a:latin typeface="Nunito" panose="00000500000000000000" pitchFamily="2" charset="0"/>
                <a:ea typeface="Agrandir"/>
                <a:cs typeface="Agrandir"/>
                <a:sym typeface="Agrandir"/>
              </a:rPr>
              <a:t>A. </a:t>
            </a:r>
            <a:r>
              <a:rPr lang="vi-VN" sz="2667" dirty="0">
                <a:latin typeface="Nunito" panose="00000500000000000000" pitchFamily="2" charset="0"/>
                <a:ea typeface="Agrandir"/>
                <a:cs typeface="Agrandir"/>
                <a:sym typeface="Agrandir"/>
              </a:rPr>
              <a:t>Là các chất có trong thức ăn mà cơ thể không sử dụng được.</a:t>
            </a:r>
          </a:p>
        </p:txBody>
      </p:sp>
      <p:sp>
        <p:nvSpPr>
          <p:cNvPr id="44" name="TextBox 7">
            <a:extLst>
              <a:ext uri="{FF2B5EF4-FFF2-40B4-BE49-F238E27FC236}">
                <a16:creationId xmlns:a16="http://schemas.microsoft.com/office/drawing/2014/main" id="{333F58B1-ADDE-895A-E5B4-E8CD82FF3DBC}"/>
              </a:ext>
            </a:extLst>
          </p:cNvPr>
          <p:cNvSpPr txBox="1"/>
          <p:nvPr/>
        </p:nvSpPr>
        <p:spPr>
          <a:xfrm>
            <a:off x="1066824" y="3100067"/>
            <a:ext cx="10052915" cy="1180067"/>
          </a:xfrm>
          <a:prstGeom prst="rect">
            <a:avLst/>
          </a:prstGeom>
        </p:spPr>
        <p:txBody>
          <a:bodyPr wrap="square" lIns="0" tIns="0" rIns="0" bIns="0" rtlCol="0" anchor="t">
            <a:spAutoFit/>
          </a:bodyPr>
          <a:lstStyle/>
          <a:p>
            <a:pPr algn="just" defTabSz="609630">
              <a:lnSpc>
                <a:spcPct val="150000"/>
              </a:lnSpc>
              <a:spcBef>
                <a:spcPct val="0"/>
              </a:spcBef>
              <a:defRPr/>
            </a:pPr>
            <a:r>
              <a:rPr lang="vi-VN" sz="2667" b="1" dirty="0">
                <a:latin typeface="Nunito" panose="00000500000000000000" pitchFamily="2" charset="0"/>
                <a:ea typeface="Agrandir"/>
                <a:cs typeface="Agrandir"/>
                <a:sym typeface="Agrandir"/>
              </a:rPr>
              <a:t>B. </a:t>
            </a:r>
            <a:r>
              <a:rPr lang="vi-VN" sz="2667" dirty="0">
                <a:latin typeface="Nunito" panose="00000500000000000000" pitchFamily="2" charset="0"/>
                <a:ea typeface="Agrandir"/>
                <a:cs typeface="Agrandir"/>
                <a:sym typeface="Agrandir"/>
              </a:rPr>
              <a:t>Là các chất có trong thức ăn mà cơ thể sử dụng làm nguyên liệu cấu tạo cơ thể và cung cấp năng lượng.</a:t>
            </a:r>
          </a:p>
        </p:txBody>
      </p:sp>
      <p:sp>
        <p:nvSpPr>
          <p:cNvPr id="45" name="TextBox 7">
            <a:extLst>
              <a:ext uri="{FF2B5EF4-FFF2-40B4-BE49-F238E27FC236}">
                <a16:creationId xmlns:a16="http://schemas.microsoft.com/office/drawing/2014/main" id="{59515978-257B-F69E-BE7B-6C965B17374F}"/>
              </a:ext>
            </a:extLst>
          </p:cNvPr>
          <p:cNvSpPr txBox="1"/>
          <p:nvPr/>
        </p:nvSpPr>
        <p:spPr>
          <a:xfrm>
            <a:off x="1048681" y="4389158"/>
            <a:ext cx="10052915" cy="564385"/>
          </a:xfrm>
          <a:prstGeom prst="rect">
            <a:avLst/>
          </a:prstGeom>
        </p:spPr>
        <p:txBody>
          <a:bodyPr wrap="square" lIns="0" tIns="0" rIns="0" bIns="0" rtlCol="0" anchor="t">
            <a:spAutoFit/>
          </a:bodyPr>
          <a:lstStyle/>
          <a:p>
            <a:pPr algn="just" defTabSz="609630">
              <a:lnSpc>
                <a:spcPct val="150000"/>
              </a:lnSpc>
              <a:spcBef>
                <a:spcPct val="0"/>
              </a:spcBef>
              <a:defRPr/>
            </a:pPr>
            <a:r>
              <a:rPr lang="vi-VN" sz="2667" b="1" dirty="0">
                <a:latin typeface="Nunito" panose="00000500000000000000" pitchFamily="2" charset="0"/>
                <a:ea typeface="Agrandir"/>
                <a:cs typeface="Agrandir"/>
                <a:sym typeface="Agrandir"/>
              </a:rPr>
              <a:t>C. </a:t>
            </a:r>
            <a:r>
              <a:rPr lang="vi-VN" sz="2667" dirty="0">
                <a:latin typeface="Nunito" panose="00000500000000000000" pitchFamily="2" charset="0"/>
                <a:ea typeface="Agrandir"/>
                <a:cs typeface="Agrandir"/>
                <a:sym typeface="Agrandir"/>
              </a:rPr>
              <a:t>Là các chất do cơ thể tự tạo ra trong quá trình sống.</a:t>
            </a:r>
          </a:p>
        </p:txBody>
      </p:sp>
      <p:sp>
        <p:nvSpPr>
          <p:cNvPr id="46" name="TextBox 7">
            <a:extLst>
              <a:ext uri="{FF2B5EF4-FFF2-40B4-BE49-F238E27FC236}">
                <a16:creationId xmlns:a16="http://schemas.microsoft.com/office/drawing/2014/main" id="{5C9A81E8-E1C5-6C26-399A-2093E13B73E9}"/>
              </a:ext>
            </a:extLst>
          </p:cNvPr>
          <p:cNvSpPr txBox="1"/>
          <p:nvPr/>
        </p:nvSpPr>
        <p:spPr>
          <a:xfrm>
            <a:off x="1075601" y="5083481"/>
            <a:ext cx="10052915" cy="564385"/>
          </a:xfrm>
          <a:prstGeom prst="rect">
            <a:avLst/>
          </a:prstGeom>
        </p:spPr>
        <p:txBody>
          <a:bodyPr wrap="square" lIns="0" tIns="0" rIns="0" bIns="0" rtlCol="0" anchor="t">
            <a:spAutoFit/>
          </a:bodyPr>
          <a:lstStyle/>
          <a:p>
            <a:pPr algn="just" defTabSz="609630">
              <a:lnSpc>
                <a:spcPct val="150000"/>
              </a:lnSpc>
              <a:spcBef>
                <a:spcPct val="0"/>
              </a:spcBef>
              <a:defRPr/>
            </a:pPr>
            <a:r>
              <a:rPr lang="vi-VN" sz="2667" b="1" dirty="0">
                <a:latin typeface="Nunito" panose="00000500000000000000" pitchFamily="2" charset="0"/>
                <a:ea typeface="Agrandir"/>
                <a:cs typeface="Agrandir"/>
                <a:sym typeface="Agrandir"/>
              </a:rPr>
              <a:t>D. </a:t>
            </a:r>
            <a:r>
              <a:rPr lang="vi-VN" sz="2667" dirty="0">
                <a:latin typeface="Nunito" panose="00000500000000000000" pitchFamily="2" charset="0"/>
                <a:ea typeface="Agrandir"/>
                <a:cs typeface="Agrandir"/>
                <a:sym typeface="Agrandir"/>
              </a:rPr>
              <a:t>Là các chất chỉ có vai trò cung cấp năng lượng.</a:t>
            </a:r>
          </a:p>
        </p:txBody>
      </p:sp>
    </p:spTree>
    <p:extLst>
      <p:ext uri="{BB962C8B-B14F-4D97-AF65-F5344CB8AC3E}">
        <p14:creationId xmlns:p14="http://schemas.microsoft.com/office/powerpoint/2010/main" val="3153658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A60EF-E00B-E9DE-4AA8-8D3B6AA1FA8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4DA6535-277B-0A5D-847B-12780DFFDA13}"/>
              </a:ext>
            </a:extLst>
          </p:cNvPr>
          <p:cNvGrpSpPr/>
          <p:nvPr/>
        </p:nvGrpSpPr>
        <p:grpSpPr>
          <a:xfrm>
            <a:off x="0" y="-20462"/>
            <a:ext cx="12192000" cy="6878462"/>
            <a:chOff x="0" y="0"/>
            <a:chExt cx="1149350" cy="1149350"/>
          </a:xfrm>
        </p:grpSpPr>
        <p:sp>
          <p:nvSpPr>
            <p:cNvPr id="3" name="Freeform 3">
              <a:extLst>
                <a:ext uri="{FF2B5EF4-FFF2-40B4-BE49-F238E27FC236}">
                  <a16:creationId xmlns:a16="http://schemas.microsoft.com/office/drawing/2014/main" id="{B3EA3E18-F824-CCE9-149E-9C52307F0B13}"/>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a:extLst>
              <a:ext uri="{FF2B5EF4-FFF2-40B4-BE49-F238E27FC236}">
                <a16:creationId xmlns:a16="http://schemas.microsoft.com/office/drawing/2014/main" id="{DDA6A2FE-0151-200F-D6D8-115AB6C38BC3}"/>
              </a:ext>
            </a:extLst>
          </p:cNvPr>
          <p:cNvGrpSpPr/>
          <p:nvPr/>
        </p:nvGrpSpPr>
        <p:grpSpPr>
          <a:xfrm>
            <a:off x="685800" y="838200"/>
            <a:ext cx="10820400" cy="5334000"/>
            <a:chOff x="0" y="0"/>
            <a:chExt cx="4274726" cy="1961267"/>
          </a:xfrm>
        </p:grpSpPr>
        <p:sp>
          <p:nvSpPr>
            <p:cNvPr id="5" name="Freeform 5">
              <a:extLst>
                <a:ext uri="{FF2B5EF4-FFF2-40B4-BE49-F238E27FC236}">
                  <a16:creationId xmlns:a16="http://schemas.microsoft.com/office/drawing/2014/main" id="{43D3A40E-EC30-724E-A7D4-FFE603F6DEFF}"/>
                </a:ext>
              </a:extLst>
            </p:cNvPr>
            <p:cNvSpPr/>
            <p:nvPr/>
          </p:nvSpPr>
          <p:spPr>
            <a:xfrm>
              <a:off x="0" y="0"/>
              <a:ext cx="4274726" cy="1961267"/>
            </a:xfrm>
            <a:custGeom>
              <a:avLst/>
              <a:gdLst/>
              <a:ahLst/>
              <a:cxnLst/>
              <a:rect l="l" t="t" r="r" b="b"/>
              <a:pathLst>
                <a:path w="4274726" h="1961267">
                  <a:moveTo>
                    <a:pt x="24327" y="0"/>
                  </a:moveTo>
                  <a:lnTo>
                    <a:pt x="4250399" y="0"/>
                  </a:lnTo>
                  <a:cubicBezTo>
                    <a:pt x="4263834" y="0"/>
                    <a:pt x="4274726" y="10891"/>
                    <a:pt x="4274726" y="24327"/>
                  </a:cubicBezTo>
                  <a:lnTo>
                    <a:pt x="4274726" y="1936940"/>
                  </a:lnTo>
                  <a:cubicBezTo>
                    <a:pt x="4274726" y="1943392"/>
                    <a:pt x="4272163" y="1949580"/>
                    <a:pt x="4267601" y="1954142"/>
                  </a:cubicBezTo>
                  <a:cubicBezTo>
                    <a:pt x="4263039" y="1958704"/>
                    <a:pt x="4256851" y="1961267"/>
                    <a:pt x="4250399" y="1961267"/>
                  </a:cubicBezTo>
                  <a:lnTo>
                    <a:pt x="24327" y="1961267"/>
                  </a:lnTo>
                  <a:cubicBezTo>
                    <a:pt x="10891" y="1961267"/>
                    <a:pt x="0" y="1950376"/>
                    <a:pt x="0" y="1936940"/>
                  </a:cubicBezTo>
                  <a:lnTo>
                    <a:pt x="0" y="24327"/>
                  </a:lnTo>
                  <a:cubicBezTo>
                    <a:pt x="0" y="10891"/>
                    <a:pt x="10891" y="0"/>
                    <a:pt x="24327" y="0"/>
                  </a:cubicBezTo>
                  <a:close/>
                </a:path>
              </a:pathLst>
            </a:custGeom>
            <a:solidFill>
              <a:srgbClr val="DFA791"/>
            </a:solidFill>
            <a:ln w="19050" cap="rnd">
              <a:solidFill>
                <a:srgbClr val="000000"/>
              </a:solidFill>
              <a:prstDash val="solid"/>
              <a:round/>
            </a:ln>
          </p:spPr>
          <p:txBody>
            <a:bodyPr/>
            <a:lstStyle/>
            <a:p>
              <a:endParaRPr lang="en-US" sz="1200" dirty="0"/>
            </a:p>
          </p:txBody>
        </p:sp>
        <p:sp>
          <p:nvSpPr>
            <p:cNvPr id="6" name="TextBox 6">
              <a:extLst>
                <a:ext uri="{FF2B5EF4-FFF2-40B4-BE49-F238E27FC236}">
                  <a16:creationId xmlns:a16="http://schemas.microsoft.com/office/drawing/2014/main" id="{B3382811-D6E3-8FF4-D8A3-0EA2E94E0448}"/>
                </a:ext>
              </a:extLst>
            </p:cNvPr>
            <p:cNvSpPr txBox="1"/>
            <p:nvPr/>
          </p:nvSpPr>
          <p:spPr>
            <a:xfrm>
              <a:off x="0" y="-38100"/>
              <a:ext cx="4274726" cy="19993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7" name="TextBox 7">
            <a:extLst>
              <a:ext uri="{FF2B5EF4-FFF2-40B4-BE49-F238E27FC236}">
                <a16:creationId xmlns:a16="http://schemas.microsoft.com/office/drawing/2014/main" id="{5CAF59AF-4E5B-BB51-A486-9B5465525606}"/>
              </a:ext>
            </a:extLst>
          </p:cNvPr>
          <p:cNvSpPr txBox="1"/>
          <p:nvPr/>
        </p:nvSpPr>
        <p:spPr>
          <a:xfrm>
            <a:off x="1055535" y="1207743"/>
            <a:ext cx="10052915" cy="1180067"/>
          </a:xfrm>
          <a:prstGeom prst="rect">
            <a:avLst/>
          </a:prstGeom>
        </p:spPr>
        <p:txBody>
          <a:bodyPr wrap="square" lIns="0" tIns="0" rIns="0" bIns="0" rtlCol="0" anchor="t">
            <a:spAutoFit/>
          </a:bodyPr>
          <a:lstStyle/>
          <a:p>
            <a:pPr algn="ctr" defTabSz="609630">
              <a:lnSpc>
                <a:spcPct val="150000"/>
              </a:lnSpc>
              <a:spcBef>
                <a:spcPct val="0"/>
              </a:spcBef>
              <a:defRPr/>
            </a:pPr>
            <a:r>
              <a:rPr lang="vi-VN" sz="2667" b="1" dirty="0">
                <a:latin typeface="Nunito" panose="00000500000000000000" pitchFamily="2" charset="0"/>
                <a:ea typeface="Agrandir"/>
                <a:cs typeface="Agrandir"/>
                <a:sym typeface="Agrandir"/>
              </a:rPr>
              <a:t>Câu 2: Quá trình thu nhận, biến đổi và sử dụng chất dinh dưỡng để duy trì sự sống của cơ thể được gọi là:</a:t>
            </a:r>
            <a:endParaRPr lang="vi-VN" sz="2667" dirty="0">
              <a:latin typeface="Nunito" panose="00000500000000000000" pitchFamily="2" charset="0"/>
              <a:ea typeface="Agrandir"/>
              <a:cs typeface="Agrandir"/>
              <a:sym typeface="Agrandir"/>
            </a:endParaRPr>
          </a:p>
        </p:txBody>
      </p:sp>
      <p:grpSp>
        <p:nvGrpSpPr>
          <p:cNvPr id="8" name="Group 8">
            <a:extLst>
              <a:ext uri="{FF2B5EF4-FFF2-40B4-BE49-F238E27FC236}">
                <a16:creationId xmlns:a16="http://schemas.microsoft.com/office/drawing/2014/main" id="{97A4BC04-1A1D-82EA-E034-ED849372D8C1}"/>
              </a:ext>
            </a:extLst>
          </p:cNvPr>
          <p:cNvGrpSpPr/>
          <p:nvPr/>
        </p:nvGrpSpPr>
        <p:grpSpPr>
          <a:xfrm rot="-186166">
            <a:off x="3123628" y="248738"/>
            <a:ext cx="5824419" cy="801963"/>
            <a:chOff x="0" y="0"/>
            <a:chExt cx="11512643" cy="1995811"/>
          </a:xfrm>
        </p:grpSpPr>
        <p:grpSp>
          <p:nvGrpSpPr>
            <p:cNvPr id="9" name="Group 9">
              <a:extLst>
                <a:ext uri="{FF2B5EF4-FFF2-40B4-BE49-F238E27FC236}">
                  <a16:creationId xmlns:a16="http://schemas.microsoft.com/office/drawing/2014/main" id="{D0A0585A-E14B-EC52-AF2A-FBB247D3A670}"/>
                </a:ext>
              </a:extLst>
            </p:cNvPr>
            <p:cNvGrpSpPr/>
            <p:nvPr/>
          </p:nvGrpSpPr>
          <p:grpSpPr>
            <a:xfrm>
              <a:off x="0" y="0"/>
              <a:ext cx="11512643" cy="1995811"/>
              <a:chOff x="0" y="0"/>
              <a:chExt cx="2183208" cy="378477"/>
            </a:xfrm>
          </p:grpSpPr>
          <p:sp>
            <p:nvSpPr>
              <p:cNvPr id="10" name="Freeform 10">
                <a:extLst>
                  <a:ext uri="{FF2B5EF4-FFF2-40B4-BE49-F238E27FC236}">
                    <a16:creationId xmlns:a16="http://schemas.microsoft.com/office/drawing/2014/main" id="{B024315D-D141-8979-B39A-33A2848DCCAC}"/>
                  </a:ext>
                </a:extLst>
              </p:cNvPr>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000000"/>
                </a:solidFill>
                <a:prstDash val="solid"/>
                <a:miter/>
              </a:ln>
            </p:spPr>
          </p:sp>
          <p:sp>
            <p:nvSpPr>
              <p:cNvPr id="11" name="TextBox 11">
                <a:extLst>
                  <a:ext uri="{FF2B5EF4-FFF2-40B4-BE49-F238E27FC236}">
                    <a16:creationId xmlns:a16="http://schemas.microsoft.com/office/drawing/2014/main" id="{7929BA29-1722-D691-2598-A7F275761A20}"/>
                  </a:ext>
                </a:extLst>
              </p:cNvPr>
              <p:cNvSpPr txBox="1"/>
              <p:nvPr/>
            </p:nvSpPr>
            <p:spPr>
              <a:xfrm>
                <a:off x="0" y="-38100"/>
                <a:ext cx="2183208" cy="416577"/>
              </a:xfrm>
              <a:prstGeom prst="rect">
                <a:avLst/>
              </a:prstGeom>
            </p:spPr>
            <p:txBody>
              <a:bodyPr lIns="25768" tIns="25768" rIns="25768" bIns="25768" rtlCol="0" anchor="ctr"/>
              <a:lstStyle/>
              <a:p>
                <a:pPr algn="ctr" defTabSz="609630">
                  <a:lnSpc>
                    <a:spcPts val="1773"/>
                  </a:lnSpc>
                  <a:defRPr/>
                </a:pPr>
                <a:endParaRPr sz="1200">
                  <a:solidFill>
                    <a:prstClr val="black"/>
                  </a:solidFill>
                  <a:latin typeface="Calibri"/>
                </a:endParaRPr>
              </a:p>
            </p:txBody>
          </p:sp>
        </p:grpSp>
        <p:sp>
          <p:nvSpPr>
            <p:cNvPr id="12" name="TextBox 12">
              <a:extLst>
                <a:ext uri="{FF2B5EF4-FFF2-40B4-BE49-F238E27FC236}">
                  <a16:creationId xmlns:a16="http://schemas.microsoft.com/office/drawing/2014/main" id="{6DFB49D3-7657-B112-E67F-E5741444CF9E}"/>
                </a:ext>
              </a:extLst>
            </p:cNvPr>
            <p:cNvSpPr txBox="1"/>
            <p:nvPr/>
          </p:nvSpPr>
          <p:spPr>
            <a:xfrm>
              <a:off x="404904" y="322932"/>
              <a:ext cx="10702835" cy="1354934"/>
            </a:xfrm>
            <a:prstGeom prst="rect">
              <a:avLst/>
            </a:prstGeom>
          </p:spPr>
          <p:txBody>
            <a:bodyPr lIns="0" tIns="0" rIns="0" bIns="0" rtlCol="0" anchor="t">
              <a:spAutoFit/>
            </a:bodyPr>
            <a:lstStyle/>
            <a:p>
              <a:pPr algn="ctr" defTabSz="609630">
                <a:lnSpc>
                  <a:spcPts val="4236"/>
                </a:lnSpc>
                <a:defRPr/>
              </a:pPr>
              <a:r>
                <a:rPr lang="en-US" sz="3652"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Luyện</a:t>
              </a:r>
              <a:r>
                <a:rPr lang="en-US"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652"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tập</a:t>
              </a:r>
              <a:endParaRPr lang="en-US"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endParaRPr>
            </a:p>
          </p:txBody>
        </p:sp>
      </p:grpSp>
      <p:sp>
        <p:nvSpPr>
          <p:cNvPr id="43" name="TextBox 7">
            <a:extLst>
              <a:ext uri="{FF2B5EF4-FFF2-40B4-BE49-F238E27FC236}">
                <a16:creationId xmlns:a16="http://schemas.microsoft.com/office/drawing/2014/main" id="{406D5C4F-F876-4E17-8F67-16E4635C53A1}"/>
              </a:ext>
            </a:extLst>
          </p:cNvPr>
          <p:cNvSpPr txBox="1"/>
          <p:nvPr/>
        </p:nvSpPr>
        <p:spPr>
          <a:xfrm>
            <a:off x="1066824" y="2426528"/>
            <a:ext cx="10052915" cy="564385"/>
          </a:xfrm>
          <a:prstGeom prst="rect">
            <a:avLst/>
          </a:prstGeom>
        </p:spPr>
        <p:txBody>
          <a:bodyPr wrap="square" lIns="0" tIns="0" rIns="0" bIns="0" rtlCol="0" anchor="t">
            <a:spAutoFit/>
          </a:bodyPr>
          <a:lstStyle/>
          <a:p>
            <a:pPr algn="just" defTabSz="609630">
              <a:lnSpc>
                <a:spcPct val="150000"/>
              </a:lnSpc>
              <a:spcBef>
                <a:spcPct val="0"/>
              </a:spcBef>
              <a:defRPr/>
            </a:pPr>
            <a:r>
              <a:rPr lang="vi-VN" sz="2667" b="1" dirty="0">
                <a:latin typeface="Nunito" panose="00000500000000000000" pitchFamily="2" charset="0"/>
                <a:ea typeface="Agrandir"/>
                <a:cs typeface="Agrandir"/>
                <a:sym typeface="Agrandir"/>
              </a:rPr>
              <a:t>A. </a:t>
            </a:r>
            <a:r>
              <a:rPr lang="vi-VN" sz="2667" dirty="0">
                <a:latin typeface="Nunito" panose="00000500000000000000" pitchFamily="2" charset="0"/>
                <a:ea typeface="Agrandir"/>
                <a:cs typeface="Agrandir"/>
                <a:sym typeface="Agrandir"/>
              </a:rPr>
              <a:t>Tiêu hóa</a:t>
            </a:r>
          </a:p>
        </p:txBody>
      </p:sp>
      <p:sp>
        <p:nvSpPr>
          <p:cNvPr id="44" name="TextBox 7">
            <a:extLst>
              <a:ext uri="{FF2B5EF4-FFF2-40B4-BE49-F238E27FC236}">
                <a16:creationId xmlns:a16="http://schemas.microsoft.com/office/drawing/2014/main" id="{209D4C35-01E8-C48F-365E-375228D65E62}"/>
              </a:ext>
            </a:extLst>
          </p:cNvPr>
          <p:cNvSpPr txBox="1"/>
          <p:nvPr/>
        </p:nvSpPr>
        <p:spPr>
          <a:xfrm>
            <a:off x="1066824" y="3100066"/>
            <a:ext cx="10052915" cy="564385"/>
          </a:xfrm>
          <a:prstGeom prst="rect">
            <a:avLst/>
          </a:prstGeom>
        </p:spPr>
        <p:txBody>
          <a:bodyPr wrap="square" lIns="0" tIns="0" rIns="0" bIns="0" rtlCol="0" anchor="t">
            <a:spAutoFit/>
          </a:bodyPr>
          <a:lstStyle/>
          <a:p>
            <a:pPr algn="just" defTabSz="609630">
              <a:lnSpc>
                <a:spcPct val="150000"/>
              </a:lnSpc>
              <a:spcBef>
                <a:spcPct val="0"/>
              </a:spcBef>
              <a:defRPr/>
            </a:pPr>
            <a:r>
              <a:rPr lang="vi-VN" sz="2667" b="1" dirty="0">
                <a:latin typeface="Nunito" panose="00000500000000000000" pitchFamily="2" charset="0"/>
                <a:ea typeface="Agrandir"/>
                <a:cs typeface="Agrandir"/>
                <a:sym typeface="Agrandir"/>
              </a:rPr>
              <a:t>B. </a:t>
            </a:r>
            <a:r>
              <a:rPr lang="en-US" sz="2667" dirty="0" err="1">
                <a:latin typeface="Nunito" panose="00000500000000000000" pitchFamily="2" charset="0"/>
                <a:ea typeface="Agrandir"/>
                <a:cs typeface="Agrandir"/>
                <a:sym typeface="Agrandir"/>
              </a:rPr>
              <a:t>Hô</a:t>
            </a:r>
            <a:r>
              <a:rPr lang="en-US" sz="2667" dirty="0">
                <a:latin typeface="Nunito" panose="00000500000000000000" pitchFamily="2" charset="0"/>
                <a:ea typeface="Agrandir"/>
                <a:cs typeface="Agrandir"/>
                <a:sym typeface="Agrandir"/>
              </a:rPr>
              <a:t> </a:t>
            </a:r>
            <a:r>
              <a:rPr lang="en-US" sz="2667" dirty="0" err="1">
                <a:latin typeface="Nunito" panose="00000500000000000000" pitchFamily="2" charset="0"/>
                <a:ea typeface="Agrandir"/>
                <a:cs typeface="Agrandir"/>
                <a:sym typeface="Agrandir"/>
              </a:rPr>
              <a:t>hấp</a:t>
            </a:r>
            <a:endParaRPr lang="vi-VN" sz="2667" dirty="0">
              <a:latin typeface="Nunito" panose="00000500000000000000" pitchFamily="2" charset="0"/>
              <a:ea typeface="Agrandir"/>
              <a:cs typeface="Agrandir"/>
              <a:sym typeface="Agrandir"/>
            </a:endParaRPr>
          </a:p>
        </p:txBody>
      </p:sp>
      <p:sp>
        <p:nvSpPr>
          <p:cNvPr id="45" name="TextBox 7">
            <a:extLst>
              <a:ext uri="{FF2B5EF4-FFF2-40B4-BE49-F238E27FC236}">
                <a16:creationId xmlns:a16="http://schemas.microsoft.com/office/drawing/2014/main" id="{4CCEC9CB-CD2C-306E-4F0E-B122A405B518}"/>
              </a:ext>
            </a:extLst>
          </p:cNvPr>
          <p:cNvSpPr txBox="1"/>
          <p:nvPr/>
        </p:nvSpPr>
        <p:spPr>
          <a:xfrm>
            <a:off x="1055535" y="3714283"/>
            <a:ext cx="10052915" cy="564385"/>
          </a:xfrm>
          <a:prstGeom prst="rect">
            <a:avLst/>
          </a:prstGeom>
        </p:spPr>
        <p:txBody>
          <a:bodyPr wrap="square" lIns="0" tIns="0" rIns="0" bIns="0" rtlCol="0" anchor="t">
            <a:spAutoFit/>
          </a:bodyPr>
          <a:lstStyle/>
          <a:p>
            <a:pPr algn="just" defTabSz="609630">
              <a:lnSpc>
                <a:spcPct val="150000"/>
              </a:lnSpc>
              <a:spcBef>
                <a:spcPct val="0"/>
              </a:spcBef>
              <a:defRPr/>
            </a:pPr>
            <a:r>
              <a:rPr lang="vi-VN" sz="2667" b="1" dirty="0">
                <a:latin typeface="Nunito" panose="00000500000000000000" pitchFamily="2" charset="0"/>
                <a:ea typeface="Agrandir"/>
                <a:cs typeface="Agrandir"/>
                <a:sym typeface="Agrandir"/>
              </a:rPr>
              <a:t>C. </a:t>
            </a:r>
            <a:r>
              <a:rPr lang="en-US" sz="2667" dirty="0">
                <a:latin typeface="Nunito" panose="00000500000000000000" pitchFamily="2" charset="0"/>
                <a:ea typeface="Agrandir"/>
                <a:cs typeface="Agrandir"/>
                <a:sym typeface="Agrandir"/>
              </a:rPr>
              <a:t>Dinh </a:t>
            </a:r>
            <a:r>
              <a:rPr lang="en-US" sz="2667" dirty="0" err="1">
                <a:latin typeface="Nunito" panose="00000500000000000000" pitchFamily="2" charset="0"/>
                <a:ea typeface="Agrandir"/>
                <a:cs typeface="Agrandir"/>
                <a:sym typeface="Agrandir"/>
              </a:rPr>
              <a:t>dưỡng</a:t>
            </a:r>
            <a:endParaRPr lang="vi-VN" sz="2667" dirty="0">
              <a:latin typeface="Nunito" panose="00000500000000000000" pitchFamily="2" charset="0"/>
              <a:ea typeface="Agrandir"/>
              <a:cs typeface="Agrandir"/>
              <a:sym typeface="Agrandir"/>
            </a:endParaRPr>
          </a:p>
        </p:txBody>
      </p:sp>
      <p:sp>
        <p:nvSpPr>
          <p:cNvPr id="46" name="TextBox 7">
            <a:extLst>
              <a:ext uri="{FF2B5EF4-FFF2-40B4-BE49-F238E27FC236}">
                <a16:creationId xmlns:a16="http://schemas.microsoft.com/office/drawing/2014/main" id="{7FE88317-AD1C-C064-2A36-74220CC62CE2}"/>
              </a:ext>
            </a:extLst>
          </p:cNvPr>
          <p:cNvSpPr txBox="1"/>
          <p:nvPr/>
        </p:nvSpPr>
        <p:spPr>
          <a:xfrm>
            <a:off x="1080554" y="4387822"/>
            <a:ext cx="10052915" cy="564385"/>
          </a:xfrm>
          <a:prstGeom prst="rect">
            <a:avLst/>
          </a:prstGeom>
        </p:spPr>
        <p:txBody>
          <a:bodyPr wrap="square" lIns="0" tIns="0" rIns="0" bIns="0" rtlCol="0" anchor="t">
            <a:spAutoFit/>
          </a:bodyPr>
          <a:lstStyle/>
          <a:p>
            <a:pPr algn="just" defTabSz="609630">
              <a:lnSpc>
                <a:spcPct val="150000"/>
              </a:lnSpc>
              <a:spcBef>
                <a:spcPct val="0"/>
              </a:spcBef>
              <a:defRPr/>
            </a:pPr>
            <a:r>
              <a:rPr lang="vi-VN" sz="2667" b="1" dirty="0">
                <a:latin typeface="Nunito" panose="00000500000000000000" pitchFamily="2" charset="0"/>
                <a:ea typeface="Agrandir"/>
                <a:cs typeface="Agrandir"/>
                <a:sym typeface="Agrandir"/>
              </a:rPr>
              <a:t>D. </a:t>
            </a:r>
            <a:r>
              <a:rPr lang="en-US" sz="2667" dirty="0" err="1">
                <a:latin typeface="Nunito" panose="00000500000000000000" pitchFamily="2" charset="0"/>
                <a:ea typeface="Agrandir"/>
                <a:cs typeface="Agrandir"/>
                <a:sym typeface="Agrandir"/>
              </a:rPr>
              <a:t>Tuần</a:t>
            </a:r>
            <a:r>
              <a:rPr lang="en-US" sz="2667" dirty="0">
                <a:latin typeface="Nunito" panose="00000500000000000000" pitchFamily="2" charset="0"/>
                <a:ea typeface="Agrandir"/>
                <a:cs typeface="Agrandir"/>
                <a:sym typeface="Agrandir"/>
              </a:rPr>
              <a:t> </a:t>
            </a:r>
            <a:r>
              <a:rPr lang="en-US" sz="2667" dirty="0" err="1">
                <a:latin typeface="Nunito" panose="00000500000000000000" pitchFamily="2" charset="0"/>
                <a:ea typeface="Agrandir"/>
                <a:cs typeface="Agrandir"/>
                <a:sym typeface="Agrandir"/>
              </a:rPr>
              <a:t>hoàn</a:t>
            </a:r>
            <a:endParaRPr lang="vi-VN" sz="2667" dirty="0">
              <a:latin typeface="Nunito" panose="00000500000000000000" pitchFamily="2" charset="0"/>
              <a:ea typeface="Agrandir"/>
              <a:cs typeface="Agrandir"/>
              <a:sym typeface="Agrandir"/>
            </a:endParaRPr>
          </a:p>
        </p:txBody>
      </p:sp>
    </p:spTree>
    <p:extLst>
      <p:ext uri="{BB962C8B-B14F-4D97-AF65-F5344CB8AC3E}">
        <p14:creationId xmlns:p14="http://schemas.microsoft.com/office/powerpoint/2010/main" val="142881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972AE-E9A2-2E72-35BB-4E0B951E569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BA34E8F-BFF3-1381-6DFC-0F28F1FA5786}"/>
              </a:ext>
            </a:extLst>
          </p:cNvPr>
          <p:cNvGrpSpPr/>
          <p:nvPr/>
        </p:nvGrpSpPr>
        <p:grpSpPr>
          <a:xfrm>
            <a:off x="0" y="-20462"/>
            <a:ext cx="12192000" cy="6878462"/>
            <a:chOff x="0" y="0"/>
            <a:chExt cx="1149350" cy="1149350"/>
          </a:xfrm>
        </p:grpSpPr>
        <p:sp>
          <p:nvSpPr>
            <p:cNvPr id="3" name="Freeform 3">
              <a:extLst>
                <a:ext uri="{FF2B5EF4-FFF2-40B4-BE49-F238E27FC236}">
                  <a16:creationId xmlns:a16="http://schemas.microsoft.com/office/drawing/2014/main" id="{0A851A19-DC90-0D9D-4A7D-7B22C35782EF}"/>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a:extLst>
              <a:ext uri="{FF2B5EF4-FFF2-40B4-BE49-F238E27FC236}">
                <a16:creationId xmlns:a16="http://schemas.microsoft.com/office/drawing/2014/main" id="{898F0C9E-17B8-1D1F-A6D4-F70963D70440}"/>
              </a:ext>
            </a:extLst>
          </p:cNvPr>
          <p:cNvGrpSpPr/>
          <p:nvPr/>
        </p:nvGrpSpPr>
        <p:grpSpPr>
          <a:xfrm>
            <a:off x="685800" y="1207743"/>
            <a:ext cx="10820400" cy="4964457"/>
            <a:chOff x="0" y="0"/>
            <a:chExt cx="4274726" cy="1961267"/>
          </a:xfrm>
        </p:grpSpPr>
        <p:sp>
          <p:nvSpPr>
            <p:cNvPr id="5" name="Freeform 5">
              <a:extLst>
                <a:ext uri="{FF2B5EF4-FFF2-40B4-BE49-F238E27FC236}">
                  <a16:creationId xmlns:a16="http://schemas.microsoft.com/office/drawing/2014/main" id="{C626C7B9-38B3-C23F-F2DD-47604A3AEFF5}"/>
                </a:ext>
              </a:extLst>
            </p:cNvPr>
            <p:cNvSpPr/>
            <p:nvPr/>
          </p:nvSpPr>
          <p:spPr>
            <a:xfrm>
              <a:off x="0" y="0"/>
              <a:ext cx="4274726" cy="1961267"/>
            </a:xfrm>
            <a:custGeom>
              <a:avLst/>
              <a:gdLst/>
              <a:ahLst/>
              <a:cxnLst/>
              <a:rect l="l" t="t" r="r" b="b"/>
              <a:pathLst>
                <a:path w="4274726" h="1961267">
                  <a:moveTo>
                    <a:pt x="24327" y="0"/>
                  </a:moveTo>
                  <a:lnTo>
                    <a:pt x="4250399" y="0"/>
                  </a:lnTo>
                  <a:cubicBezTo>
                    <a:pt x="4263834" y="0"/>
                    <a:pt x="4274726" y="10891"/>
                    <a:pt x="4274726" y="24327"/>
                  </a:cubicBezTo>
                  <a:lnTo>
                    <a:pt x="4274726" y="1936940"/>
                  </a:lnTo>
                  <a:cubicBezTo>
                    <a:pt x="4274726" y="1943392"/>
                    <a:pt x="4272163" y="1949580"/>
                    <a:pt x="4267601" y="1954142"/>
                  </a:cubicBezTo>
                  <a:cubicBezTo>
                    <a:pt x="4263039" y="1958704"/>
                    <a:pt x="4256851" y="1961267"/>
                    <a:pt x="4250399" y="1961267"/>
                  </a:cubicBezTo>
                  <a:lnTo>
                    <a:pt x="24327" y="1961267"/>
                  </a:lnTo>
                  <a:cubicBezTo>
                    <a:pt x="10891" y="1961267"/>
                    <a:pt x="0" y="1950376"/>
                    <a:pt x="0" y="1936940"/>
                  </a:cubicBezTo>
                  <a:lnTo>
                    <a:pt x="0" y="24327"/>
                  </a:lnTo>
                  <a:cubicBezTo>
                    <a:pt x="0" y="10891"/>
                    <a:pt x="10891" y="0"/>
                    <a:pt x="24327" y="0"/>
                  </a:cubicBezTo>
                  <a:close/>
                </a:path>
              </a:pathLst>
            </a:custGeom>
            <a:solidFill>
              <a:srgbClr val="DFA791"/>
            </a:solidFill>
            <a:ln w="19050" cap="rnd">
              <a:solidFill>
                <a:srgbClr val="000000"/>
              </a:solidFill>
              <a:prstDash val="solid"/>
              <a:round/>
            </a:ln>
          </p:spPr>
          <p:txBody>
            <a:bodyPr/>
            <a:lstStyle/>
            <a:p>
              <a:endParaRPr lang="en-US" sz="1200" dirty="0"/>
            </a:p>
          </p:txBody>
        </p:sp>
        <p:sp>
          <p:nvSpPr>
            <p:cNvPr id="6" name="TextBox 6">
              <a:extLst>
                <a:ext uri="{FF2B5EF4-FFF2-40B4-BE49-F238E27FC236}">
                  <a16:creationId xmlns:a16="http://schemas.microsoft.com/office/drawing/2014/main" id="{7DD00B64-3A92-3D1F-3C35-374F4FE88069}"/>
                </a:ext>
              </a:extLst>
            </p:cNvPr>
            <p:cNvSpPr txBox="1"/>
            <p:nvPr/>
          </p:nvSpPr>
          <p:spPr>
            <a:xfrm>
              <a:off x="0" y="-38100"/>
              <a:ext cx="4274726" cy="19993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7" name="TextBox 7">
            <a:extLst>
              <a:ext uri="{FF2B5EF4-FFF2-40B4-BE49-F238E27FC236}">
                <a16:creationId xmlns:a16="http://schemas.microsoft.com/office/drawing/2014/main" id="{017C22EB-68AA-39A0-C8FA-F2E6B39934BC}"/>
              </a:ext>
            </a:extLst>
          </p:cNvPr>
          <p:cNvSpPr txBox="1"/>
          <p:nvPr/>
        </p:nvSpPr>
        <p:spPr>
          <a:xfrm>
            <a:off x="1066824" y="1868960"/>
            <a:ext cx="10052915" cy="564385"/>
          </a:xfrm>
          <a:prstGeom prst="rect">
            <a:avLst/>
          </a:prstGeom>
        </p:spPr>
        <p:txBody>
          <a:bodyPr wrap="square" lIns="0" tIns="0" rIns="0" bIns="0" rtlCol="0" anchor="t">
            <a:spAutoFit/>
          </a:bodyPr>
          <a:lstStyle/>
          <a:p>
            <a:pPr algn="ctr" defTabSz="609630">
              <a:lnSpc>
                <a:spcPct val="150000"/>
              </a:lnSpc>
              <a:spcBef>
                <a:spcPct val="0"/>
              </a:spcBef>
              <a:defRPr/>
            </a:pPr>
            <a:r>
              <a:rPr lang="vi-VN" sz="2667" b="1" dirty="0">
                <a:latin typeface="Nunito" panose="00000500000000000000" pitchFamily="2" charset="0"/>
                <a:ea typeface="Agrandir"/>
                <a:cs typeface="Agrandir"/>
                <a:sym typeface="Agrandir"/>
              </a:rPr>
              <a:t>Câu 3: Cơ quan nào sau đây KHÔNG thuộc ống tiêu hóa?</a:t>
            </a:r>
            <a:endParaRPr lang="vi-VN" sz="2667" dirty="0">
              <a:latin typeface="Nunito" panose="00000500000000000000" pitchFamily="2" charset="0"/>
              <a:ea typeface="Agrandir"/>
              <a:cs typeface="Agrandir"/>
              <a:sym typeface="Agrandir"/>
            </a:endParaRPr>
          </a:p>
        </p:txBody>
      </p:sp>
      <p:grpSp>
        <p:nvGrpSpPr>
          <p:cNvPr id="8" name="Group 8">
            <a:extLst>
              <a:ext uri="{FF2B5EF4-FFF2-40B4-BE49-F238E27FC236}">
                <a16:creationId xmlns:a16="http://schemas.microsoft.com/office/drawing/2014/main" id="{0AA42764-C164-F1F7-411C-ED70E26B0528}"/>
              </a:ext>
            </a:extLst>
          </p:cNvPr>
          <p:cNvGrpSpPr/>
          <p:nvPr/>
        </p:nvGrpSpPr>
        <p:grpSpPr>
          <a:xfrm rot="-186166">
            <a:off x="3217840" y="708790"/>
            <a:ext cx="5756322" cy="997905"/>
            <a:chOff x="0" y="0"/>
            <a:chExt cx="11512643" cy="1995811"/>
          </a:xfrm>
        </p:grpSpPr>
        <p:grpSp>
          <p:nvGrpSpPr>
            <p:cNvPr id="9" name="Group 9">
              <a:extLst>
                <a:ext uri="{FF2B5EF4-FFF2-40B4-BE49-F238E27FC236}">
                  <a16:creationId xmlns:a16="http://schemas.microsoft.com/office/drawing/2014/main" id="{5EB99A1B-2B01-09A7-F041-A153E0043C44}"/>
                </a:ext>
              </a:extLst>
            </p:cNvPr>
            <p:cNvGrpSpPr/>
            <p:nvPr/>
          </p:nvGrpSpPr>
          <p:grpSpPr>
            <a:xfrm>
              <a:off x="0" y="0"/>
              <a:ext cx="11512643" cy="1995811"/>
              <a:chOff x="0" y="0"/>
              <a:chExt cx="2183208" cy="378477"/>
            </a:xfrm>
          </p:grpSpPr>
          <p:sp>
            <p:nvSpPr>
              <p:cNvPr id="10" name="Freeform 10">
                <a:extLst>
                  <a:ext uri="{FF2B5EF4-FFF2-40B4-BE49-F238E27FC236}">
                    <a16:creationId xmlns:a16="http://schemas.microsoft.com/office/drawing/2014/main" id="{863152B2-1B2B-82FC-8A46-8ABB1E7B2E40}"/>
                  </a:ext>
                </a:extLst>
              </p:cNvPr>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000000"/>
                </a:solidFill>
                <a:prstDash val="solid"/>
                <a:miter/>
              </a:ln>
            </p:spPr>
          </p:sp>
          <p:sp>
            <p:nvSpPr>
              <p:cNvPr id="11" name="TextBox 11">
                <a:extLst>
                  <a:ext uri="{FF2B5EF4-FFF2-40B4-BE49-F238E27FC236}">
                    <a16:creationId xmlns:a16="http://schemas.microsoft.com/office/drawing/2014/main" id="{195380E9-31D6-2253-3146-87A4D569B0EF}"/>
                  </a:ext>
                </a:extLst>
              </p:cNvPr>
              <p:cNvSpPr txBox="1"/>
              <p:nvPr/>
            </p:nvSpPr>
            <p:spPr>
              <a:xfrm>
                <a:off x="0" y="-38100"/>
                <a:ext cx="2183208" cy="416577"/>
              </a:xfrm>
              <a:prstGeom prst="rect">
                <a:avLst/>
              </a:prstGeom>
            </p:spPr>
            <p:txBody>
              <a:bodyPr lIns="25768" tIns="25768" rIns="25768" bIns="25768" rtlCol="0" anchor="ctr"/>
              <a:lstStyle/>
              <a:p>
                <a:pPr algn="ctr" defTabSz="609630">
                  <a:lnSpc>
                    <a:spcPts val="1773"/>
                  </a:lnSpc>
                  <a:defRPr/>
                </a:pPr>
                <a:endParaRPr sz="1200">
                  <a:solidFill>
                    <a:prstClr val="black"/>
                  </a:solidFill>
                  <a:latin typeface="Calibri"/>
                </a:endParaRPr>
              </a:p>
            </p:txBody>
          </p:sp>
        </p:grpSp>
        <p:sp>
          <p:nvSpPr>
            <p:cNvPr id="12" name="TextBox 12">
              <a:extLst>
                <a:ext uri="{FF2B5EF4-FFF2-40B4-BE49-F238E27FC236}">
                  <a16:creationId xmlns:a16="http://schemas.microsoft.com/office/drawing/2014/main" id="{C89E8079-0C1D-E17D-674A-4F95E17587B2}"/>
                </a:ext>
              </a:extLst>
            </p:cNvPr>
            <p:cNvSpPr txBox="1"/>
            <p:nvPr/>
          </p:nvSpPr>
          <p:spPr>
            <a:xfrm>
              <a:off x="404905" y="455956"/>
              <a:ext cx="10702835" cy="1088889"/>
            </a:xfrm>
            <a:prstGeom prst="rect">
              <a:avLst/>
            </a:prstGeom>
          </p:spPr>
          <p:txBody>
            <a:bodyPr lIns="0" tIns="0" rIns="0" bIns="0" rtlCol="0" anchor="t">
              <a:spAutoFit/>
            </a:bodyPr>
            <a:lstStyle/>
            <a:p>
              <a:pPr algn="ctr" defTabSz="609630">
                <a:lnSpc>
                  <a:spcPts val="4236"/>
                </a:lnSpc>
                <a:defRPr/>
              </a:pPr>
              <a:r>
                <a:rPr lang="en-US" sz="3652"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Luyện</a:t>
              </a:r>
              <a:r>
                <a:rPr lang="en-US"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652"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tập</a:t>
              </a:r>
              <a:endParaRPr lang="en-US"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endParaRPr>
            </a:p>
          </p:txBody>
        </p:sp>
      </p:grpSp>
      <p:sp>
        <p:nvSpPr>
          <p:cNvPr id="43" name="TextBox 7">
            <a:extLst>
              <a:ext uri="{FF2B5EF4-FFF2-40B4-BE49-F238E27FC236}">
                <a16:creationId xmlns:a16="http://schemas.microsoft.com/office/drawing/2014/main" id="{630BA37E-8C06-FFBF-D329-C35D358EA1D6}"/>
              </a:ext>
            </a:extLst>
          </p:cNvPr>
          <p:cNvSpPr txBox="1"/>
          <p:nvPr/>
        </p:nvSpPr>
        <p:spPr>
          <a:xfrm>
            <a:off x="1066824" y="2426528"/>
            <a:ext cx="10052915" cy="564385"/>
          </a:xfrm>
          <a:prstGeom prst="rect">
            <a:avLst/>
          </a:prstGeom>
        </p:spPr>
        <p:txBody>
          <a:bodyPr wrap="square" lIns="0" tIns="0" rIns="0" bIns="0" rtlCol="0" anchor="t">
            <a:spAutoFit/>
          </a:bodyPr>
          <a:lstStyle/>
          <a:p>
            <a:pPr algn="just" defTabSz="609630">
              <a:lnSpc>
                <a:spcPct val="150000"/>
              </a:lnSpc>
              <a:spcBef>
                <a:spcPct val="0"/>
              </a:spcBef>
              <a:defRPr/>
            </a:pPr>
            <a:r>
              <a:rPr lang="vi-VN" sz="2667" b="1" dirty="0">
                <a:latin typeface="Nunito" panose="00000500000000000000" pitchFamily="2" charset="0"/>
                <a:ea typeface="Agrandir"/>
                <a:cs typeface="Agrandir"/>
                <a:sym typeface="Agrandir"/>
              </a:rPr>
              <a:t>A. </a:t>
            </a:r>
            <a:r>
              <a:rPr lang="vi-VN" sz="2667" dirty="0">
                <a:latin typeface="Nunito" panose="00000500000000000000" pitchFamily="2" charset="0"/>
                <a:ea typeface="Agrandir"/>
                <a:cs typeface="Agrandir"/>
                <a:sym typeface="Agrandir"/>
              </a:rPr>
              <a:t>Thực quản</a:t>
            </a:r>
          </a:p>
        </p:txBody>
      </p:sp>
      <p:sp>
        <p:nvSpPr>
          <p:cNvPr id="44" name="TextBox 7">
            <a:extLst>
              <a:ext uri="{FF2B5EF4-FFF2-40B4-BE49-F238E27FC236}">
                <a16:creationId xmlns:a16="http://schemas.microsoft.com/office/drawing/2014/main" id="{D07A5B7E-734A-FC58-2C1B-69EB4B7722BE}"/>
              </a:ext>
            </a:extLst>
          </p:cNvPr>
          <p:cNvSpPr txBox="1"/>
          <p:nvPr/>
        </p:nvSpPr>
        <p:spPr>
          <a:xfrm>
            <a:off x="1066824" y="3100066"/>
            <a:ext cx="10052915" cy="564385"/>
          </a:xfrm>
          <a:prstGeom prst="rect">
            <a:avLst/>
          </a:prstGeom>
        </p:spPr>
        <p:txBody>
          <a:bodyPr wrap="square" lIns="0" tIns="0" rIns="0" bIns="0" rtlCol="0" anchor="t">
            <a:spAutoFit/>
          </a:bodyPr>
          <a:lstStyle/>
          <a:p>
            <a:pPr lvl="0" algn="just">
              <a:lnSpc>
                <a:spcPct val="150000"/>
              </a:lnSpc>
              <a:spcBef>
                <a:spcPct val="0"/>
              </a:spcBef>
              <a:defRPr/>
            </a:pPr>
            <a:r>
              <a:rPr lang="vi-VN" sz="2667" b="1" dirty="0">
                <a:latin typeface="Nunito" panose="00000500000000000000" pitchFamily="2" charset="0"/>
                <a:ea typeface="Agrandir"/>
                <a:cs typeface="Agrandir"/>
                <a:sym typeface="Agrandir"/>
              </a:rPr>
              <a:t>B. </a:t>
            </a:r>
            <a:r>
              <a:rPr lang="vi-VN" sz="2667" dirty="0">
                <a:latin typeface="Nunito" panose="00000500000000000000" pitchFamily="2" charset="0"/>
                <a:ea typeface="Agrandir"/>
                <a:cs typeface="Agrandir"/>
                <a:sym typeface="Agrandir"/>
              </a:rPr>
              <a:t>Dạ dày</a:t>
            </a:r>
          </a:p>
        </p:txBody>
      </p:sp>
      <p:sp>
        <p:nvSpPr>
          <p:cNvPr id="45" name="TextBox 7">
            <a:extLst>
              <a:ext uri="{FF2B5EF4-FFF2-40B4-BE49-F238E27FC236}">
                <a16:creationId xmlns:a16="http://schemas.microsoft.com/office/drawing/2014/main" id="{AC5F3188-257D-78D4-885A-7F4729BE8D03}"/>
              </a:ext>
            </a:extLst>
          </p:cNvPr>
          <p:cNvSpPr txBox="1"/>
          <p:nvPr/>
        </p:nvSpPr>
        <p:spPr>
          <a:xfrm>
            <a:off x="1066824" y="3852375"/>
            <a:ext cx="10052915" cy="564385"/>
          </a:xfrm>
          <a:prstGeom prst="rect">
            <a:avLst/>
          </a:prstGeom>
        </p:spPr>
        <p:txBody>
          <a:bodyPr wrap="square" lIns="0" tIns="0" rIns="0" bIns="0" rtlCol="0" anchor="t">
            <a:spAutoFit/>
          </a:bodyPr>
          <a:lstStyle/>
          <a:p>
            <a:pPr lvl="0" algn="just">
              <a:lnSpc>
                <a:spcPct val="150000"/>
              </a:lnSpc>
              <a:spcBef>
                <a:spcPct val="0"/>
              </a:spcBef>
              <a:defRPr/>
            </a:pPr>
            <a:r>
              <a:rPr lang="vi-VN" sz="2667" b="1" dirty="0">
                <a:latin typeface="Nunito" panose="00000500000000000000" pitchFamily="2" charset="0"/>
                <a:ea typeface="Agrandir"/>
                <a:cs typeface="Agrandir"/>
                <a:sym typeface="Agrandir"/>
              </a:rPr>
              <a:t>C. </a:t>
            </a:r>
            <a:r>
              <a:rPr lang="vi-VN" sz="2667" dirty="0">
                <a:latin typeface="Nunito" panose="00000500000000000000" pitchFamily="2" charset="0"/>
                <a:ea typeface="Agrandir"/>
                <a:cs typeface="Agrandir"/>
                <a:sym typeface="Agrandir"/>
              </a:rPr>
              <a:t>Ruột non</a:t>
            </a:r>
          </a:p>
        </p:txBody>
      </p:sp>
      <p:sp>
        <p:nvSpPr>
          <p:cNvPr id="46" name="TextBox 7">
            <a:extLst>
              <a:ext uri="{FF2B5EF4-FFF2-40B4-BE49-F238E27FC236}">
                <a16:creationId xmlns:a16="http://schemas.microsoft.com/office/drawing/2014/main" id="{91D48D22-7DDF-4E14-C9BC-EE4A782D670F}"/>
              </a:ext>
            </a:extLst>
          </p:cNvPr>
          <p:cNvSpPr txBox="1"/>
          <p:nvPr/>
        </p:nvSpPr>
        <p:spPr>
          <a:xfrm>
            <a:off x="1066824" y="4604684"/>
            <a:ext cx="10052915" cy="564385"/>
          </a:xfrm>
          <a:prstGeom prst="rect">
            <a:avLst/>
          </a:prstGeom>
        </p:spPr>
        <p:txBody>
          <a:bodyPr wrap="square" lIns="0" tIns="0" rIns="0" bIns="0" rtlCol="0" anchor="t">
            <a:spAutoFit/>
          </a:bodyPr>
          <a:lstStyle/>
          <a:p>
            <a:pPr lvl="0" algn="just">
              <a:lnSpc>
                <a:spcPct val="150000"/>
              </a:lnSpc>
              <a:spcBef>
                <a:spcPct val="0"/>
              </a:spcBef>
              <a:defRPr/>
            </a:pPr>
            <a:r>
              <a:rPr lang="vi-VN" sz="2667" b="1" dirty="0">
                <a:latin typeface="Nunito" panose="00000500000000000000" pitchFamily="2" charset="0"/>
                <a:ea typeface="Agrandir"/>
                <a:cs typeface="Agrandir"/>
                <a:sym typeface="Agrandir"/>
              </a:rPr>
              <a:t>D. </a:t>
            </a:r>
            <a:r>
              <a:rPr lang="vi-VN" sz="2667" dirty="0">
                <a:latin typeface="Nunito" panose="00000500000000000000" pitchFamily="2" charset="0"/>
                <a:ea typeface="Agrandir"/>
                <a:cs typeface="Agrandir"/>
                <a:sym typeface="Agrandir"/>
              </a:rPr>
              <a:t>Tuyến tụy.</a:t>
            </a:r>
          </a:p>
        </p:txBody>
      </p:sp>
    </p:spTree>
    <p:extLst>
      <p:ext uri="{BB962C8B-B14F-4D97-AF65-F5344CB8AC3E}">
        <p14:creationId xmlns:p14="http://schemas.microsoft.com/office/powerpoint/2010/main" val="2155406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D8678-D24D-7FD9-D9F8-0E7A8A8C02F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271E20F-2412-6DB1-33BA-5FEFAF630164}"/>
              </a:ext>
            </a:extLst>
          </p:cNvPr>
          <p:cNvGrpSpPr/>
          <p:nvPr/>
        </p:nvGrpSpPr>
        <p:grpSpPr>
          <a:xfrm>
            <a:off x="0" y="-20462"/>
            <a:ext cx="12192000" cy="6878462"/>
            <a:chOff x="0" y="0"/>
            <a:chExt cx="1149350" cy="1149350"/>
          </a:xfrm>
        </p:grpSpPr>
        <p:sp>
          <p:nvSpPr>
            <p:cNvPr id="3" name="Freeform 3">
              <a:extLst>
                <a:ext uri="{FF2B5EF4-FFF2-40B4-BE49-F238E27FC236}">
                  <a16:creationId xmlns:a16="http://schemas.microsoft.com/office/drawing/2014/main" id="{B27FC915-971B-4981-B809-EB916D5701CD}"/>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a:extLst>
              <a:ext uri="{FF2B5EF4-FFF2-40B4-BE49-F238E27FC236}">
                <a16:creationId xmlns:a16="http://schemas.microsoft.com/office/drawing/2014/main" id="{411393FC-331B-6F2B-B687-06251792FC94}"/>
              </a:ext>
            </a:extLst>
          </p:cNvPr>
          <p:cNvGrpSpPr/>
          <p:nvPr/>
        </p:nvGrpSpPr>
        <p:grpSpPr>
          <a:xfrm>
            <a:off x="685800" y="1207743"/>
            <a:ext cx="10820400" cy="4964457"/>
            <a:chOff x="0" y="0"/>
            <a:chExt cx="4274726" cy="1961267"/>
          </a:xfrm>
        </p:grpSpPr>
        <p:sp>
          <p:nvSpPr>
            <p:cNvPr id="5" name="Freeform 5">
              <a:extLst>
                <a:ext uri="{FF2B5EF4-FFF2-40B4-BE49-F238E27FC236}">
                  <a16:creationId xmlns:a16="http://schemas.microsoft.com/office/drawing/2014/main" id="{0955FFE1-FBC1-9378-95FA-BC756CE1C7AC}"/>
                </a:ext>
              </a:extLst>
            </p:cNvPr>
            <p:cNvSpPr/>
            <p:nvPr/>
          </p:nvSpPr>
          <p:spPr>
            <a:xfrm>
              <a:off x="0" y="0"/>
              <a:ext cx="4274726" cy="1961267"/>
            </a:xfrm>
            <a:custGeom>
              <a:avLst/>
              <a:gdLst/>
              <a:ahLst/>
              <a:cxnLst/>
              <a:rect l="l" t="t" r="r" b="b"/>
              <a:pathLst>
                <a:path w="4274726" h="1961267">
                  <a:moveTo>
                    <a:pt x="24327" y="0"/>
                  </a:moveTo>
                  <a:lnTo>
                    <a:pt x="4250399" y="0"/>
                  </a:lnTo>
                  <a:cubicBezTo>
                    <a:pt x="4263834" y="0"/>
                    <a:pt x="4274726" y="10891"/>
                    <a:pt x="4274726" y="24327"/>
                  </a:cubicBezTo>
                  <a:lnTo>
                    <a:pt x="4274726" y="1936940"/>
                  </a:lnTo>
                  <a:cubicBezTo>
                    <a:pt x="4274726" y="1943392"/>
                    <a:pt x="4272163" y="1949580"/>
                    <a:pt x="4267601" y="1954142"/>
                  </a:cubicBezTo>
                  <a:cubicBezTo>
                    <a:pt x="4263039" y="1958704"/>
                    <a:pt x="4256851" y="1961267"/>
                    <a:pt x="4250399" y="1961267"/>
                  </a:cubicBezTo>
                  <a:lnTo>
                    <a:pt x="24327" y="1961267"/>
                  </a:lnTo>
                  <a:cubicBezTo>
                    <a:pt x="10891" y="1961267"/>
                    <a:pt x="0" y="1950376"/>
                    <a:pt x="0" y="1936940"/>
                  </a:cubicBezTo>
                  <a:lnTo>
                    <a:pt x="0" y="24327"/>
                  </a:lnTo>
                  <a:cubicBezTo>
                    <a:pt x="0" y="10891"/>
                    <a:pt x="10891" y="0"/>
                    <a:pt x="24327" y="0"/>
                  </a:cubicBezTo>
                  <a:close/>
                </a:path>
              </a:pathLst>
            </a:custGeom>
            <a:solidFill>
              <a:srgbClr val="DFA791"/>
            </a:solidFill>
            <a:ln w="19050" cap="rnd">
              <a:solidFill>
                <a:srgbClr val="000000"/>
              </a:solidFill>
              <a:prstDash val="solid"/>
              <a:round/>
            </a:ln>
          </p:spPr>
          <p:txBody>
            <a:bodyPr/>
            <a:lstStyle/>
            <a:p>
              <a:endParaRPr lang="en-US" sz="1200" dirty="0"/>
            </a:p>
          </p:txBody>
        </p:sp>
        <p:sp>
          <p:nvSpPr>
            <p:cNvPr id="6" name="TextBox 6">
              <a:extLst>
                <a:ext uri="{FF2B5EF4-FFF2-40B4-BE49-F238E27FC236}">
                  <a16:creationId xmlns:a16="http://schemas.microsoft.com/office/drawing/2014/main" id="{346BB44A-2E98-29FA-5594-4B7C73786512}"/>
                </a:ext>
              </a:extLst>
            </p:cNvPr>
            <p:cNvSpPr txBox="1"/>
            <p:nvPr/>
          </p:nvSpPr>
          <p:spPr>
            <a:xfrm>
              <a:off x="0" y="-38100"/>
              <a:ext cx="4274726" cy="19993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7" name="TextBox 7">
            <a:extLst>
              <a:ext uri="{FF2B5EF4-FFF2-40B4-BE49-F238E27FC236}">
                <a16:creationId xmlns:a16="http://schemas.microsoft.com/office/drawing/2014/main" id="{DC4CB7D2-E98F-74B3-644A-F2006CA479E3}"/>
              </a:ext>
            </a:extLst>
          </p:cNvPr>
          <p:cNvSpPr txBox="1"/>
          <p:nvPr/>
        </p:nvSpPr>
        <p:spPr>
          <a:xfrm>
            <a:off x="1066824" y="1868960"/>
            <a:ext cx="10052915" cy="564385"/>
          </a:xfrm>
          <a:prstGeom prst="rect">
            <a:avLst/>
          </a:prstGeom>
        </p:spPr>
        <p:txBody>
          <a:bodyPr wrap="square" lIns="0" tIns="0" rIns="0" bIns="0" rtlCol="0" anchor="t">
            <a:spAutoFit/>
          </a:bodyPr>
          <a:lstStyle/>
          <a:p>
            <a:pPr algn="ctr" defTabSz="609630">
              <a:lnSpc>
                <a:spcPct val="150000"/>
              </a:lnSpc>
              <a:spcBef>
                <a:spcPct val="0"/>
              </a:spcBef>
              <a:defRPr/>
            </a:pPr>
            <a:r>
              <a:rPr lang="vi-VN" sz="2667" b="1" dirty="0">
                <a:latin typeface="Nunito" panose="00000500000000000000" pitchFamily="2" charset="0"/>
                <a:ea typeface="Agrandir"/>
                <a:cs typeface="Agrandir"/>
                <a:sym typeface="Agrandir"/>
              </a:rPr>
              <a:t>Câu 4: Trong hệ tiêu hóa, cơ quan nào thức ăn không đi qua?</a:t>
            </a:r>
            <a:endParaRPr lang="vi-VN" sz="2667" dirty="0">
              <a:latin typeface="Nunito" panose="00000500000000000000" pitchFamily="2" charset="0"/>
              <a:ea typeface="Agrandir"/>
              <a:cs typeface="Agrandir"/>
              <a:sym typeface="Agrandir"/>
            </a:endParaRPr>
          </a:p>
        </p:txBody>
      </p:sp>
      <p:grpSp>
        <p:nvGrpSpPr>
          <p:cNvPr id="8" name="Group 8">
            <a:extLst>
              <a:ext uri="{FF2B5EF4-FFF2-40B4-BE49-F238E27FC236}">
                <a16:creationId xmlns:a16="http://schemas.microsoft.com/office/drawing/2014/main" id="{5AA283D9-957F-22E2-0830-F0FE723DA36F}"/>
              </a:ext>
            </a:extLst>
          </p:cNvPr>
          <p:cNvGrpSpPr/>
          <p:nvPr/>
        </p:nvGrpSpPr>
        <p:grpSpPr>
          <a:xfrm rot="-186166">
            <a:off x="3217840" y="708790"/>
            <a:ext cx="5756322" cy="997905"/>
            <a:chOff x="0" y="0"/>
            <a:chExt cx="11512643" cy="1995811"/>
          </a:xfrm>
        </p:grpSpPr>
        <p:grpSp>
          <p:nvGrpSpPr>
            <p:cNvPr id="9" name="Group 9">
              <a:extLst>
                <a:ext uri="{FF2B5EF4-FFF2-40B4-BE49-F238E27FC236}">
                  <a16:creationId xmlns:a16="http://schemas.microsoft.com/office/drawing/2014/main" id="{6129836E-4F89-CE2B-EA68-BE6B8A46C53D}"/>
                </a:ext>
              </a:extLst>
            </p:cNvPr>
            <p:cNvGrpSpPr/>
            <p:nvPr/>
          </p:nvGrpSpPr>
          <p:grpSpPr>
            <a:xfrm>
              <a:off x="0" y="0"/>
              <a:ext cx="11512643" cy="1995811"/>
              <a:chOff x="0" y="0"/>
              <a:chExt cx="2183208" cy="378477"/>
            </a:xfrm>
          </p:grpSpPr>
          <p:sp>
            <p:nvSpPr>
              <p:cNvPr id="10" name="Freeform 10">
                <a:extLst>
                  <a:ext uri="{FF2B5EF4-FFF2-40B4-BE49-F238E27FC236}">
                    <a16:creationId xmlns:a16="http://schemas.microsoft.com/office/drawing/2014/main" id="{445A3DE6-7B43-8768-071A-9FF34A294787}"/>
                  </a:ext>
                </a:extLst>
              </p:cNvPr>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000000"/>
                </a:solidFill>
                <a:prstDash val="solid"/>
                <a:miter/>
              </a:ln>
            </p:spPr>
          </p:sp>
          <p:sp>
            <p:nvSpPr>
              <p:cNvPr id="11" name="TextBox 11">
                <a:extLst>
                  <a:ext uri="{FF2B5EF4-FFF2-40B4-BE49-F238E27FC236}">
                    <a16:creationId xmlns:a16="http://schemas.microsoft.com/office/drawing/2014/main" id="{74B70908-8196-3B17-FBD2-E245D9850676}"/>
                  </a:ext>
                </a:extLst>
              </p:cNvPr>
              <p:cNvSpPr txBox="1"/>
              <p:nvPr/>
            </p:nvSpPr>
            <p:spPr>
              <a:xfrm>
                <a:off x="0" y="-38100"/>
                <a:ext cx="2183208" cy="416577"/>
              </a:xfrm>
              <a:prstGeom prst="rect">
                <a:avLst/>
              </a:prstGeom>
            </p:spPr>
            <p:txBody>
              <a:bodyPr lIns="25768" tIns="25768" rIns="25768" bIns="25768" rtlCol="0" anchor="ctr"/>
              <a:lstStyle/>
              <a:p>
                <a:pPr algn="ctr" defTabSz="609630">
                  <a:lnSpc>
                    <a:spcPts val="1773"/>
                  </a:lnSpc>
                  <a:defRPr/>
                </a:pPr>
                <a:endParaRPr sz="1200">
                  <a:solidFill>
                    <a:prstClr val="black"/>
                  </a:solidFill>
                  <a:latin typeface="Calibri"/>
                </a:endParaRPr>
              </a:p>
            </p:txBody>
          </p:sp>
        </p:grpSp>
        <p:sp>
          <p:nvSpPr>
            <p:cNvPr id="12" name="TextBox 12">
              <a:extLst>
                <a:ext uri="{FF2B5EF4-FFF2-40B4-BE49-F238E27FC236}">
                  <a16:creationId xmlns:a16="http://schemas.microsoft.com/office/drawing/2014/main" id="{AB6D9762-A07E-C932-89E4-DDE5B63EF12E}"/>
                </a:ext>
              </a:extLst>
            </p:cNvPr>
            <p:cNvSpPr txBox="1"/>
            <p:nvPr/>
          </p:nvSpPr>
          <p:spPr>
            <a:xfrm>
              <a:off x="404905" y="455956"/>
              <a:ext cx="10702835" cy="1088889"/>
            </a:xfrm>
            <a:prstGeom prst="rect">
              <a:avLst/>
            </a:prstGeom>
          </p:spPr>
          <p:txBody>
            <a:bodyPr lIns="0" tIns="0" rIns="0" bIns="0" rtlCol="0" anchor="t">
              <a:spAutoFit/>
            </a:bodyPr>
            <a:lstStyle/>
            <a:p>
              <a:pPr algn="ctr" defTabSz="609630">
                <a:lnSpc>
                  <a:spcPts val="4236"/>
                </a:lnSpc>
                <a:defRPr/>
              </a:pPr>
              <a:r>
                <a:rPr lang="en-US" sz="3652"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Luyện</a:t>
              </a:r>
              <a:r>
                <a:rPr lang="en-US"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652"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tập</a:t>
              </a:r>
              <a:endParaRPr lang="en-US"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endParaRPr>
            </a:p>
          </p:txBody>
        </p:sp>
      </p:grpSp>
      <p:sp>
        <p:nvSpPr>
          <p:cNvPr id="43" name="TextBox 7">
            <a:extLst>
              <a:ext uri="{FF2B5EF4-FFF2-40B4-BE49-F238E27FC236}">
                <a16:creationId xmlns:a16="http://schemas.microsoft.com/office/drawing/2014/main" id="{E1A1102A-DD98-A0F5-B377-CAFC5D522D60}"/>
              </a:ext>
            </a:extLst>
          </p:cNvPr>
          <p:cNvSpPr txBox="1"/>
          <p:nvPr/>
        </p:nvSpPr>
        <p:spPr>
          <a:xfrm>
            <a:off x="1066824" y="2426528"/>
            <a:ext cx="10052915" cy="564385"/>
          </a:xfrm>
          <a:prstGeom prst="rect">
            <a:avLst/>
          </a:prstGeom>
        </p:spPr>
        <p:txBody>
          <a:bodyPr wrap="square" lIns="0" tIns="0" rIns="0" bIns="0" rtlCol="0" anchor="t">
            <a:spAutoFit/>
          </a:bodyPr>
          <a:lstStyle/>
          <a:p>
            <a:pPr algn="just" defTabSz="609630">
              <a:lnSpc>
                <a:spcPct val="150000"/>
              </a:lnSpc>
              <a:spcBef>
                <a:spcPct val="0"/>
              </a:spcBef>
              <a:defRPr/>
            </a:pPr>
            <a:r>
              <a:rPr lang="vi-VN" sz="2667" b="1" dirty="0">
                <a:latin typeface="Nunito" panose="00000500000000000000" pitchFamily="2" charset="0"/>
                <a:ea typeface="Agrandir"/>
                <a:cs typeface="Agrandir"/>
                <a:sym typeface="Agrandir"/>
              </a:rPr>
              <a:t>A. </a:t>
            </a:r>
            <a:r>
              <a:rPr lang="vi-VN" sz="2667" dirty="0">
                <a:latin typeface="Nunito" panose="00000500000000000000" pitchFamily="2" charset="0"/>
                <a:ea typeface="Agrandir"/>
                <a:cs typeface="Agrandir"/>
                <a:sym typeface="Agrandir"/>
              </a:rPr>
              <a:t>Gan, ruột già, hậu môn</a:t>
            </a:r>
          </a:p>
        </p:txBody>
      </p:sp>
      <p:sp>
        <p:nvSpPr>
          <p:cNvPr id="44" name="TextBox 7">
            <a:extLst>
              <a:ext uri="{FF2B5EF4-FFF2-40B4-BE49-F238E27FC236}">
                <a16:creationId xmlns:a16="http://schemas.microsoft.com/office/drawing/2014/main" id="{5E3ECFED-ACCA-96CF-782E-BBF72DECC074}"/>
              </a:ext>
            </a:extLst>
          </p:cNvPr>
          <p:cNvSpPr txBox="1"/>
          <p:nvPr/>
        </p:nvSpPr>
        <p:spPr>
          <a:xfrm>
            <a:off x="1066824" y="3100066"/>
            <a:ext cx="10052915" cy="564385"/>
          </a:xfrm>
          <a:prstGeom prst="rect">
            <a:avLst/>
          </a:prstGeom>
        </p:spPr>
        <p:txBody>
          <a:bodyPr wrap="square" lIns="0" tIns="0" rIns="0" bIns="0" rtlCol="0" anchor="t">
            <a:spAutoFit/>
          </a:bodyPr>
          <a:lstStyle/>
          <a:p>
            <a:pPr lvl="0" algn="just">
              <a:lnSpc>
                <a:spcPct val="150000"/>
              </a:lnSpc>
              <a:spcBef>
                <a:spcPct val="0"/>
              </a:spcBef>
              <a:defRPr/>
            </a:pPr>
            <a:r>
              <a:rPr lang="vi-VN" sz="2667" b="1" dirty="0">
                <a:latin typeface="Nunito" panose="00000500000000000000" pitchFamily="2" charset="0"/>
                <a:ea typeface="Agrandir"/>
                <a:cs typeface="Agrandir"/>
                <a:sym typeface="Agrandir"/>
              </a:rPr>
              <a:t>B. </a:t>
            </a:r>
            <a:r>
              <a:rPr lang="vi-VN" sz="2667" dirty="0">
                <a:latin typeface="Nunito" panose="00000500000000000000" pitchFamily="2" charset="0"/>
                <a:ea typeface="Agrandir"/>
                <a:cs typeface="Agrandir"/>
                <a:sym typeface="Agrandir"/>
              </a:rPr>
              <a:t>Tuyến tụy, gan, túi mật</a:t>
            </a:r>
          </a:p>
        </p:txBody>
      </p:sp>
      <p:sp>
        <p:nvSpPr>
          <p:cNvPr id="45" name="TextBox 7">
            <a:extLst>
              <a:ext uri="{FF2B5EF4-FFF2-40B4-BE49-F238E27FC236}">
                <a16:creationId xmlns:a16="http://schemas.microsoft.com/office/drawing/2014/main" id="{0517FBD9-A4B5-4D23-50EA-04EFFFA7C97B}"/>
              </a:ext>
            </a:extLst>
          </p:cNvPr>
          <p:cNvSpPr txBox="1"/>
          <p:nvPr/>
        </p:nvSpPr>
        <p:spPr>
          <a:xfrm>
            <a:off x="1066824" y="3773605"/>
            <a:ext cx="10052915" cy="564385"/>
          </a:xfrm>
          <a:prstGeom prst="rect">
            <a:avLst/>
          </a:prstGeom>
        </p:spPr>
        <p:txBody>
          <a:bodyPr wrap="square" lIns="0" tIns="0" rIns="0" bIns="0" rtlCol="0" anchor="t">
            <a:spAutoFit/>
          </a:bodyPr>
          <a:lstStyle/>
          <a:p>
            <a:pPr lvl="0" algn="just">
              <a:lnSpc>
                <a:spcPct val="150000"/>
              </a:lnSpc>
              <a:spcBef>
                <a:spcPct val="0"/>
              </a:spcBef>
              <a:defRPr/>
            </a:pPr>
            <a:r>
              <a:rPr lang="vi-VN" sz="2667" b="1" dirty="0">
                <a:latin typeface="Nunito" panose="00000500000000000000" pitchFamily="2" charset="0"/>
                <a:ea typeface="Agrandir"/>
                <a:cs typeface="Agrandir"/>
                <a:sym typeface="Agrandir"/>
              </a:rPr>
              <a:t>C. </a:t>
            </a:r>
            <a:r>
              <a:rPr lang="vi-VN" sz="2667" dirty="0">
                <a:latin typeface="Nunito" panose="00000500000000000000" pitchFamily="2" charset="0"/>
                <a:ea typeface="Agrandir"/>
                <a:cs typeface="Agrandir"/>
                <a:sym typeface="Agrandir"/>
              </a:rPr>
              <a:t>Miệng, thực quản, dạ dày.</a:t>
            </a:r>
          </a:p>
        </p:txBody>
      </p:sp>
      <p:sp>
        <p:nvSpPr>
          <p:cNvPr id="46" name="TextBox 7">
            <a:extLst>
              <a:ext uri="{FF2B5EF4-FFF2-40B4-BE49-F238E27FC236}">
                <a16:creationId xmlns:a16="http://schemas.microsoft.com/office/drawing/2014/main" id="{618A3CEC-14F8-D7E6-CEB9-724281744BE0}"/>
              </a:ext>
            </a:extLst>
          </p:cNvPr>
          <p:cNvSpPr txBox="1"/>
          <p:nvPr/>
        </p:nvSpPr>
        <p:spPr>
          <a:xfrm>
            <a:off x="1066824" y="4356005"/>
            <a:ext cx="10052915" cy="564385"/>
          </a:xfrm>
          <a:prstGeom prst="rect">
            <a:avLst/>
          </a:prstGeom>
        </p:spPr>
        <p:txBody>
          <a:bodyPr wrap="square" lIns="0" tIns="0" rIns="0" bIns="0" rtlCol="0" anchor="t">
            <a:spAutoFit/>
          </a:bodyPr>
          <a:lstStyle/>
          <a:p>
            <a:pPr lvl="0" algn="just">
              <a:lnSpc>
                <a:spcPct val="150000"/>
              </a:lnSpc>
              <a:spcBef>
                <a:spcPct val="0"/>
              </a:spcBef>
              <a:defRPr/>
            </a:pPr>
            <a:r>
              <a:rPr lang="vi-VN" sz="2667" b="1" dirty="0">
                <a:latin typeface="Nunito" panose="00000500000000000000" pitchFamily="2" charset="0"/>
                <a:ea typeface="Agrandir"/>
                <a:cs typeface="Agrandir"/>
                <a:sym typeface="Agrandir"/>
              </a:rPr>
              <a:t>D. </a:t>
            </a:r>
            <a:r>
              <a:rPr lang="it-IT" sz="2667" dirty="0">
                <a:latin typeface="Nunito" panose="00000500000000000000" pitchFamily="2" charset="0"/>
                <a:ea typeface="Agrandir"/>
                <a:cs typeface="Agrandir"/>
                <a:sym typeface="Agrandir"/>
              </a:rPr>
              <a:t>Ruột non, ruột già, trực tràng</a:t>
            </a:r>
            <a:r>
              <a:rPr lang="vi-VN" sz="2667" dirty="0">
                <a:latin typeface="Nunito" panose="00000500000000000000" pitchFamily="2" charset="0"/>
                <a:ea typeface="Agrandir"/>
                <a:cs typeface="Agrandir"/>
                <a:sym typeface="Agrandir"/>
              </a:rPr>
              <a:t>.</a:t>
            </a:r>
          </a:p>
        </p:txBody>
      </p:sp>
    </p:spTree>
    <p:extLst>
      <p:ext uri="{BB962C8B-B14F-4D97-AF65-F5344CB8AC3E}">
        <p14:creationId xmlns:p14="http://schemas.microsoft.com/office/powerpoint/2010/main" val="3067015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AEAE9-5E8B-66AA-39B1-5F4EC65C4F9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F957E17-A364-66ED-89BF-5C3312242FEB}"/>
              </a:ext>
            </a:extLst>
          </p:cNvPr>
          <p:cNvGrpSpPr/>
          <p:nvPr/>
        </p:nvGrpSpPr>
        <p:grpSpPr>
          <a:xfrm>
            <a:off x="0" y="-20462"/>
            <a:ext cx="12192000" cy="6878462"/>
            <a:chOff x="0" y="0"/>
            <a:chExt cx="1149350" cy="1149350"/>
          </a:xfrm>
        </p:grpSpPr>
        <p:sp>
          <p:nvSpPr>
            <p:cNvPr id="3" name="Freeform 3">
              <a:extLst>
                <a:ext uri="{FF2B5EF4-FFF2-40B4-BE49-F238E27FC236}">
                  <a16:creationId xmlns:a16="http://schemas.microsoft.com/office/drawing/2014/main" id="{15BC6077-8AE1-C52E-4047-E23ABBE784D8}"/>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a:extLst>
              <a:ext uri="{FF2B5EF4-FFF2-40B4-BE49-F238E27FC236}">
                <a16:creationId xmlns:a16="http://schemas.microsoft.com/office/drawing/2014/main" id="{79D92E61-E62B-E92F-16C8-6943324AF515}"/>
              </a:ext>
            </a:extLst>
          </p:cNvPr>
          <p:cNvGrpSpPr/>
          <p:nvPr/>
        </p:nvGrpSpPr>
        <p:grpSpPr>
          <a:xfrm>
            <a:off x="685800" y="1207743"/>
            <a:ext cx="10820400" cy="4964457"/>
            <a:chOff x="0" y="0"/>
            <a:chExt cx="4274726" cy="1961267"/>
          </a:xfrm>
        </p:grpSpPr>
        <p:sp>
          <p:nvSpPr>
            <p:cNvPr id="5" name="Freeform 5">
              <a:extLst>
                <a:ext uri="{FF2B5EF4-FFF2-40B4-BE49-F238E27FC236}">
                  <a16:creationId xmlns:a16="http://schemas.microsoft.com/office/drawing/2014/main" id="{5CCB0DAE-E44B-6754-9FC9-01CC9F1EBAD0}"/>
                </a:ext>
              </a:extLst>
            </p:cNvPr>
            <p:cNvSpPr/>
            <p:nvPr/>
          </p:nvSpPr>
          <p:spPr>
            <a:xfrm>
              <a:off x="0" y="0"/>
              <a:ext cx="4274726" cy="1961267"/>
            </a:xfrm>
            <a:custGeom>
              <a:avLst/>
              <a:gdLst/>
              <a:ahLst/>
              <a:cxnLst/>
              <a:rect l="l" t="t" r="r" b="b"/>
              <a:pathLst>
                <a:path w="4274726" h="1961267">
                  <a:moveTo>
                    <a:pt x="24327" y="0"/>
                  </a:moveTo>
                  <a:lnTo>
                    <a:pt x="4250399" y="0"/>
                  </a:lnTo>
                  <a:cubicBezTo>
                    <a:pt x="4263834" y="0"/>
                    <a:pt x="4274726" y="10891"/>
                    <a:pt x="4274726" y="24327"/>
                  </a:cubicBezTo>
                  <a:lnTo>
                    <a:pt x="4274726" y="1936940"/>
                  </a:lnTo>
                  <a:cubicBezTo>
                    <a:pt x="4274726" y="1943392"/>
                    <a:pt x="4272163" y="1949580"/>
                    <a:pt x="4267601" y="1954142"/>
                  </a:cubicBezTo>
                  <a:cubicBezTo>
                    <a:pt x="4263039" y="1958704"/>
                    <a:pt x="4256851" y="1961267"/>
                    <a:pt x="4250399" y="1961267"/>
                  </a:cubicBezTo>
                  <a:lnTo>
                    <a:pt x="24327" y="1961267"/>
                  </a:lnTo>
                  <a:cubicBezTo>
                    <a:pt x="10891" y="1961267"/>
                    <a:pt x="0" y="1950376"/>
                    <a:pt x="0" y="1936940"/>
                  </a:cubicBezTo>
                  <a:lnTo>
                    <a:pt x="0" y="24327"/>
                  </a:lnTo>
                  <a:cubicBezTo>
                    <a:pt x="0" y="10891"/>
                    <a:pt x="10891" y="0"/>
                    <a:pt x="24327" y="0"/>
                  </a:cubicBezTo>
                  <a:close/>
                </a:path>
              </a:pathLst>
            </a:custGeom>
            <a:solidFill>
              <a:srgbClr val="DFA791"/>
            </a:solidFill>
            <a:ln w="19050" cap="rnd">
              <a:solidFill>
                <a:srgbClr val="000000"/>
              </a:solidFill>
              <a:prstDash val="solid"/>
              <a:round/>
            </a:ln>
          </p:spPr>
          <p:txBody>
            <a:bodyPr/>
            <a:lstStyle/>
            <a:p>
              <a:endParaRPr lang="en-US" sz="1200" dirty="0"/>
            </a:p>
          </p:txBody>
        </p:sp>
        <p:sp>
          <p:nvSpPr>
            <p:cNvPr id="6" name="TextBox 6">
              <a:extLst>
                <a:ext uri="{FF2B5EF4-FFF2-40B4-BE49-F238E27FC236}">
                  <a16:creationId xmlns:a16="http://schemas.microsoft.com/office/drawing/2014/main" id="{C679DB50-0EA6-49E3-AE0A-77DDE6BA4865}"/>
                </a:ext>
              </a:extLst>
            </p:cNvPr>
            <p:cNvSpPr txBox="1"/>
            <p:nvPr/>
          </p:nvSpPr>
          <p:spPr>
            <a:xfrm>
              <a:off x="0" y="-38100"/>
              <a:ext cx="4274726" cy="19993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7" name="TextBox 7">
            <a:extLst>
              <a:ext uri="{FF2B5EF4-FFF2-40B4-BE49-F238E27FC236}">
                <a16:creationId xmlns:a16="http://schemas.microsoft.com/office/drawing/2014/main" id="{CC293EE4-65B9-A4FF-08E8-37EE908BC81E}"/>
              </a:ext>
            </a:extLst>
          </p:cNvPr>
          <p:cNvSpPr txBox="1"/>
          <p:nvPr/>
        </p:nvSpPr>
        <p:spPr>
          <a:xfrm>
            <a:off x="1066824" y="1868960"/>
            <a:ext cx="10052915" cy="564385"/>
          </a:xfrm>
          <a:prstGeom prst="rect">
            <a:avLst/>
          </a:prstGeom>
        </p:spPr>
        <p:txBody>
          <a:bodyPr wrap="square" lIns="0" tIns="0" rIns="0" bIns="0" rtlCol="0" anchor="t">
            <a:spAutoFit/>
          </a:bodyPr>
          <a:lstStyle/>
          <a:p>
            <a:pPr algn="ctr" defTabSz="609630">
              <a:lnSpc>
                <a:spcPct val="150000"/>
              </a:lnSpc>
              <a:spcBef>
                <a:spcPct val="0"/>
              </a:spcBef>
              <a:defRPr/>
            </a:pPr>
            <a:r>
              <a:rPr lang="vi-VN" sz="2667" b="1" dirty="0">
                <a:latin typeface="Nunito" panose="00000500000000000000" pitchFamily="2" charset="0"/>
                <a:ea typeface="Agrandir"/>
                <a:cs typeface="Agrandir"/>
                <a:sym typeface="Agrandir"/>
              </a:rPr>
              <a:t>Câu 5: Chức năng chung của hệ tiêu hóa là:</a:t>
            </a:r>
            <a:endParaRPr lang="vi-VN" sz="2667" dirty="0">
              <a:latin typeface="Nunito" panose="00000500000000000000" pitchFamily="2" charset="0"/>
              <a:ea typeface="Agrandir"/>
              <a:cs typeface="Agrandir"/>
              <a:sym typeface="Agrandir"/>
            </a:endParaRPr>
          </a:p>
        </p:txBody>
      </p:sp>
      <p:grpSp>
        <p:nvGrpSpPr>
          <p:cNvPr id="8" name="Group 8">
            <a:extLst>
              <a:ext uri="{FF2B5EF4-FFF2-40B4-BE49-F238E27FC236}">
                <a16:creationId xmlns:a16="http://schemas.microsoft.com/office/drawing/2014/main" id="{BAE1185E-1819-B90A-A3F2-FA6B557CE3DF}"/>
              </a:ext>
            </a:extLst>
          </p:cNvPr>
          <p:cNvGrpSpPr/>
          <p:nvPr/>
        </p:nvGrpSpPr>
        <p:grpSpPr>
          <a:xfrm rot="-186166">
            <a:off x="3217840" y="708790"/>
            <a:ext cx="5756322" cy="997905"/>
            <a:chOff x="0" y="0"/>
            <a:chExt cx="11512643" cy="1995811"/>
          </a:xfrm>
        </p:grpSpPr>
        <p:grpSp>
          <p:nvGrpSpPr>
            <p:cNvPr id="9" name="Group 9">
              <a:extLst>
                <a:ext uri="{FF2B5EF4-FFF2-40B4-BE49-F238E27FC236}">
                  <a16:creationId xmlns:a16="http://schemas.microsoft.com/office/drawing/2014/main" id="{45169711-A95A-8EE5-F93D-271D8686903F}"/>
                </a:ext>
              </a:extLst>
            </p:cNvPr>
            <p:cNvGrpSpPr/>
            <p:nvPr/>
          </p:nvGrpSpPr>
          <p:grpSpPr>
            <a:xfrm>
              <a:off x="0" y="0"/>
              <a:ext cx="11512643" cy="1995811"/>
              <a:chOff x="0" y="0"/>
              <a:chExt cx="2183208" cy="378477"/>
            </a:xfrm>
          </p:grpSpPr>
          <p:sp>
            <p:nvSpPr>
              <p:cNvPr id="10" name="Freeform 10">
                <a:extLst>
                  <a:ext uri="{FF2B5EF4-FFF2-40B4-BE49-F238E27FC236}">
                    <a16:creationId xmlns:a16="http://schemas.microsoft.com/office/drawing/2014/main" id="{29C3A510-4783-C7BF-6872-968506A4259E}"/>
                  </a:ext>
                </a:extLst>
              </p:cNvPr>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000000"/>
                </a:solidFill>
                <a:prstDash val="solid"/>
                <a:miter/>
              </a:ln>
            </p:spPr>
          </p:sp>
          <p:sp>
            <p:nvSpPr>
              <p:cNvPr id="11" name="TextBox 11">
                <a:extLst>
                  <a:ext uri="{FF2B5EF4-FFF2-40B4-BE49-F238E27FC236}">
                    <a16:creationId xmlns:a16="http://schemas.microsoft.com/office/drawing/2014/main" id="{7707163C-47E9-3E4B-9135-9C3A00C1DE4C}"/>
                  </a:ext>
                </a:extLst>
              </p:cNvPr>
              <p:cNvSpPr txBox="1"/>
              <p:nvPr/>
            </p:nvSpPr>
            <p:spPr>
              <a:xfrm>
                <a:off x="0" y="-38100"/>
                <a:ext cx="2183208" cy="416577"/>
              </a:xfrm>
              <a:prstGeom prst="rect">
                <a:avLst/>
              </a:prstGeom>
            </p:spPr>
            <p:txBody>
              <a:bodyPr lIns="25768" tIns="25768" rIns="25768" bIns="25768" rtlCol="0" anchor="ctr"/>
              <a:lstStyle/>
              <a:p>
                <a:pPr algn="ctr" defTabSz="609630">
                  <a:lnSpc>
                    <a:spcPts val="1773"/>
                  </a:lnSpc>
                  <a:defRPr/>
                </a:pPr>
                <a:endParaRPr sz="1200">
                  <a:solidFill>
                    <a:prstClr val="black"/>
                  </a:solidFill>
                  <a:latin typeface="Calibri"/>
                </a:endParaRPr>
              </a:p>
            </p:txBody>
          </p:sp>
        </p:grpSp>
        <p:sp>
          <p:nvSpPr>
            <p:cNvPr id="12" name="TextBox 12">
              <a:extLst>
                <a:ext uri="{FF2B5EF4-FFF2-40B4-BE49-F238E27FC236}">
                  <a16:creationId xmlns:a16="http://schemas.microsoft.com/office/drawing/2014/main" id="{48ABB361-B345-5E50-201C-41A7F4FA606D}"/>
                </a:ext>
              </a:extLst>
            </p:cNvPr>
            <p:cNvSpPr txBox="1"/>
            <p:nvPr/>
          </p:nvSpPr>
          <p:spPr>
            <a:xfrm>
              <a:off x="404905" y="455956"/>
              <a:ext cx="10702835" cy="1088889"/>
            </a:xfrm>
            <a:prstGeom prst="rect">
              <a:avLst/>
            </a:prstGeom>
          </p:spPr>
          <p:txBody>
            <a:bodyPr lIns="0" tIns="0" rIns="0" bIns="0" rtlCol="0" anchor="t">
              <a:spAutoFit/>
            </a:bodyPr>
            <a:lstStyle/>
            <a:p>
              <a:pPr algn="ctr" defTabSz="609630">
                <a:lnSpc>
                  <a:spcPts val="4236"/>
                </a:lnSpc>
                <a:defRPr/>
              </a:pPr>
              <a:r>
                <a:rPr lang="en-US" sz="3652"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Luyện</a:t>
              </a:r>
              <a:r>
                <a:rPr lang="en-US"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652"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tập</a:t>
              </a:r>
              <a:endParaRPr lang="en-US"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endParaRPr>
            </a:p>
          </p:txBody>
        </p:sp>
      </p:grpSp>
      <p:sp>
        <p:nvSpPr>
          <p:cNvPr id="43" name="TextBox 7">
            <a:extLst>
              <a:ext uri="{FF2B5EF4-FFF2-40B4-BE49-F238E27FC236}">
                <a16:creationId xmlns:a16="http://schemas.microsoft.com/office/drawing/2014/main" id="{4230D912-3308-1553-D325-371AB2C95586}"/>
              </a:ext>
            </a:extLst>
          </p:cNvPr>
          <p:cNvSpPr txBox="1"/>
          <p:nvPr/>
        </p:nvSpPr>
        <p:spPr>
          <a:xfrm>
            <a:off x="1066824" y="2426528"/>
            <a:ext cx="10052915" cy="564385"/>
          </a:xfrm>
          <a:prstGeom prst="rect">
            <a:avLst/>
          </a:prstGeom>
        </p:spPr>
        <p:txBody>
          <a:bodyPr wrap="square" lIns="0" tIns="0" rIns="0" bIns="0" rtlCol="0" anchor="t">
            <a:spAutoFit/>
          </a:bodyPr>
          <a:lstStyle/>
          <a:p>
            <a:pPr algn="just" defTabSz="609630">
              <a:lnSpc>
                <a:spcPct val="150000"/>
              </a:lnSpc>
              <a:spcBef>
                <a:spcPct val="0"/>
              </a:spcBef>
              <a:defRPr/>
            </a:pPr>
            <a:r>
              <a:rPr lang="vi-VN" sz="2667" b="1" dirty="0">
                <a:latin typeface="Nunito" panose="00000500000000000000" pitchFamily="2" charset="0"/>
                <a:ea typeface="Agrandir"/>
                <a:cs typeface="Agrandir"/>
                <a:sym typeface="Agrandir"/>
              </a:rPr>
              <a:t>A. </a:t>
            </a:r>
            <a:r>
              <a:rPr lang="vi-VN" sz="2667" dirty="0">
                <a:latin typeface="Nunito" panose="00000500000000000000" pitchFamily="2" charset="0"/>
                <a:ea typeface="Agrandir"/>
                <a:cs typeface="Agrandir"/>
                <a:sym typeface="Agrandir"/>
              </a:rPr>
              <a:t>Vận chuyển chất dinh dưỡng đến tế bào.</a:t>
            </a:r>
          </a:p>
        </p:txBody>
      </p:sp>
      <p:sp>
        <p:nvSpPr>
          <p:cNvPr id="44" name="TextBox 7">
            <a:extLst>
              <a:ext uri="{FF2B5EF4-FFF2-40B4-BE49-F238E27FC236}">
                <a16:creationId xmlns:a16="http://schemas.microsoft.com/office/drawing/2014/main" id="{22AA6D9C-C89D-7589-FEB6-28B7ED76F8DB}"/>
              </a:ext>
            </a:extLst>
          </p:cNvPr>
          <p:cNvSpPr txBox="1"/>
          <p:nvPr/>
        </p:nvSpPr>
        <p:spPr>
          <a:xfrm>
            <a:off x="1066824" y="3100067"/>
            <a:ext cx="10052915" cy="1180067"/>
          </a:xfrm>
          <a:prstGeom prst="rect">
            <a:avLst/>
          </a:prstGeom>
        </p:spPr>
        <p:txBody>
          <a:bodyPr wrap="square" lIns="0" tIns="0" rIns="0" bIns="0" rtlCol="0" anchor="t">
            <a:spAutoFit/>
          </a:bodyPr>
          <a:lstStyle/>
          <a:p>
            <a:pPr lvl="0" algn="just">
              <a:lnSpc>
                <a:spcPct val="150000"/>
              </a:lnSpc>
              <a:spcBef>
                <a:spcPct val="0"/>
              </a:spcBef>
              <a:defRPr/>
            </a:pPr>
            <a:r>
              <a:rPr lang="vi-VN" sz="2667" b="1" dirty="0">
                <a:latin typeface="Nunito" panose="00000500000000000000" pitchFamily="2" charset="0"/>
                <a:ea typeface="Agrandir"/>
                <a:cs typeface="Agrandir"/>
                <a:sym typeface="Agrandir"/>
              </a:rPr>
              <a:t>B. </a:t>
            </a:r>
            <a:r>
              <a:rPr lang="vi-VN" sz="2667" dirty="0">
                <a:latin typeface="Nunito" panose="00000500000000000000" pitchFamily="2" charset="0"/>
                <a:ea typeface="Agrandir"/>
                <a:cs typeface="Agrandir"/>
                <a:sym typeface="Agrandir"/>
              </a:rPr>
              <a:t>Biến đổi thức ăn thành các chất dinh dưỡng mà cơ thể có thể hấp thụ và thải bỏ chất không cần thiết.</a:t>
            </a:r>
          </a:p>
        </p:txBody>
      </p:sp>
      <p:sp>
        <p:nvSpPr>
          <p:cNvPr id="45" name="TextBox 7">
            <a:extLst>
              <a:ext uri="{FF2B5EF4-FFF2-40B4-BE49-F238E27FC236}">
                <a16:creationId xmlns:a16="http://schemas.microsoft.com/office/drawing/2014/main" id="{51C024F4-B14D-CBD5-D74C-59E3F8741BD1}"/>
              </a:ext>
            </a:extLst>
          </p:cNvPr>
          <p:cNvSpPr txBox="1"/>
          <p:nvPr/>
        </p:nvSpPr>
        <p:spPr>
          <a:xfrm>
            <a:off x="1048681" y="4389158"/>
            <a:ext cx="10052915" cy="564385"/>
          </a:xfrm>
          <a:prstGeom prst="rect">
            <a:avLst/>
          </a:prstGeom>
        </p:spPr>
        <p:txBody>
          <a:bodyPr wrap="square" lIns="0" tIns="0" rIns="0" bIns="0" rtlCol="0" anchor="t">
            <a:spAutoFit/>
          </a:bodyPr>
          <a:lstStyle/>
          <a:p>
            <a:pPr lvl="0" algn="just">
              <a:lnSpc>
                <a:spcPct val="150000"/>
              </a:lnSpc>
              <a:spcBef>
                <a:spcPct val="0"/>
              </a:spcBef>
              <a:defRPr/>
            </a:pPr>
            <a:r>
              <a:rPr lang="vi-VN" sz="2667" b="1" dirty="0">
                <a:latin typeface="Nunito" panose="00000500000000000000" pitchFamily="2" charset="0"/>
                <a:ea typeface="Agrandir"/>
                <a:cs typeface="Agrandir"/>
                <a:sym typeface="Agrandir"/>
              </a:rPr>
              <a:t>C. </a:t>
            </a:r>
            <a:r>
              <a:rPr lang="vi-VN" sz="2667" dirty="0">
                <a:latin typeface="Nunito" panose="00000500000000000000" pitchFamily="2" charset="0"/>
                <a:ea typeface="Agrandir"/>
                <a:cs typeface="Agrandir"/>
                <a:sym typeface="Agrandir"/>
              </a:rPr>
              <a:t>Cung cấp năng lượng cho sự co cơ và hoạt động thần kinh..</a:t>
            </a:r>
          </a:p>
        </p:txBody>
      </p:sp>
      <p:sp>
        <p:nvSpPr>
          <p:cNvPr id="46" name="TextBox 7">
            <a:extLst>
              <a:ext uri="{FF2B5EF4-FFF2-40B4-BE49-F238E27FC236}">
                <a16:creationId xmlns:a16="http://schemas.microsoft.com/office/drawing/2014/main" id="{5B501C10-F959-B341-4BE5-43080A13ECBC}"/>
              </a:ext>
            </a:extLst>
          </p:cNvPr>
          <p:cNvSpPr txBox="1"/>
          <p:nvPr/>
        </p:nvSpPr>
        <p:spPr>
          <a:xfrm>
            <a:off x="1075601" y="5083481"/>
            <a:ext cx="10052915" cy="564385"/>
          </a:xfrm>
          <a:prstGeom prst="rect">
            <a:avLst/>
          </a:prstGeom>
        </p:spPr>
        <p:txBody>
          <a:bodyPr wrap="square" lIns="0" tIns="0" rIns="0" bIns="0" rtlCol="0" anchor="t">
            <a:spAutoFit/>
          </a:bodyPr>
          <a:lstStyle/>
          <a:p>
            <a:pPr lvl="0" algn="just">
              <a:lnSpc>
                <a:spcPct val="150000"/>
              </a:lnSpc>
              <a:spcBef>
                <a:spcPct val="0"/>
              </a:spcBef>
              <a:defRPr/>
            </a:pPr>
            <a:r>
              <a:rPr lang="vi-VN" sz="2667" b="1" dirty="0">
                <a:latin typeface="Nunito" panose="00000500000000000000" pitchFamily="2" charset="0"/>
                <a:ea typeface="Agrandir"/>
                <a:cs typeface="Agrandir"/>
                <a:sym typeface="Agrandir"/>
              </a:rPr>
              <a:t>D. </a:t>
            </a:r>
            <a:r>
              <a:rPr lang="vi-VN" sz="2667" dirty="0">
                <a:latin typeface="Nunito" panose="00000500000000000000" pitchFamily="2" charset="0"/>
                <a:ea typeface="Agrandir"/>
                <a:cs typeface="Agrandir"/>
                <a:sym typeface="Agrandir"/>
              </a:rPr>
              <a:t>Điều hòa thân nhiệt và cân bằng nội môi..</a:t>
            </a:r>
          </a:p>
        </p:txBody>
      </p:sp>
    </p:spTree>
    <p:extLst>
      <p:ext uri="{BB962C8B-B14F-4D97-AF65-F5344CB8AC3E}">
        <p14:creationId xmlns:p14="http://schemas.microsoft.com/office/powerpoint/2010/main" val="547165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DA7A5-4917-B116-C591-DCF5201ED2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991B367-E5D1-516F-FF90-15E21C3E219F}"/>
              </a:ext>
            </a:extLst>
          </p:cNvPr>
          <p:cNvGrpSpPr/>
          <p:nvPr/>
        </p:nvGrpSpPr>
        <p:grpSpPr>
          <a:xfrm>
            <a:off x="0" y="-20462"/>
            <a:ext cx="12192000" cy="6878462"/>
            <a:chOff x="0" y="0"/>
            <a:chExt cx="1149350" cy="1149350"/>
          </a:xfrm>
        </p:grpSpPr>
        <p:sp>
          <p:nvSpPr>
            <p:cNvPr id="3" name="Freeform 3">
              <a:extLst>
                <a:ext uri="{FF2B5EF4-FFF2-40B4-BE49-F238E27FC236}">
                  <a16:creationId xmlns:a16="http://schemas.microsoft.com/office/drawing/2014/main" id="{7900F309-AA1E-C3C7-40D2-6D213998348D}"/>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a:extLst>
              <a:ext uri="{FF2B5EF4-FFF2-40B4-BE49-F238E27FC236}">
                <a16:creationId xmlns:a16="http://schemas.microsoft.com/office/drawing/2014/main" id="{36F0FDE1-9FA0-98A5-58B8-73EBFEE58102}"/>
              </a:ext>
            </a:extLst>
          </p:cNvPr>
          <p:cNvGrpSpPr/>
          <p:nvPr/>
        </p:nvGrpSpPr>
        <p:grpSpPr>
          <a:xfrm>
            <a:off x="685800" y="1207743"/>
            <a:ext cx="10820400" cy="4964457"/>
            <a:chOff x="0" y="0"/>
            <a:chExt cx="4274726" cy="1961267"/>
          </a:xfrm>
        </p:grpSpPr>
        <p:sp>
          <p:nvSpPr>
            <p:cNvPr id="5" name="Freeform 5">
              <a:extLst>
                <a:ext uri="{FF2B5EF4-FFF2-40B4-BE49-F238E27FC236}">
                  <a16:creationId xmlns:a16="http://schemas.microsoft.com/office/drawing/2014/main" id="{A23DB900-1111-DC6E-8059-05E9B0B5719E}"/>
                </a:ext>
              </a:extLst>
            </p:cNvPr>
            <p:cNvSpPr/>
            <p:nvPr/>
          </p:nvSpPr>
          <p:spPr>
            <a:xfrm>
              <a:off x="0" y="0"/>
              <a:ext cx="4274726" cy="1961267"/>
            </a:xfrm>
            <a:custGeom>
              <a:avLst/>
              <a:gdLst/>
              <a:ahLst/>
              <a:cxnLst/>
              <a:rect l="l" t="t" r="r" b="b"/>
              <a:pathLst>
                <a:path w="4274726" h="1961267">
                  <a:moveTo>
                    <a:pt x="24327" y="0"/>
                  </a:moveTo>
                  <a:lnTo>
                    <a:pt x="4250399" y="0"/>
                  </a:lnTo>
                  <a:cubicBezTo>
                    <a:pt x="4263834" y="0"/>
                    <a:pt x="4274726" y="10891"/>
                    <a:pt x="4274726" y="24327"/>
                  </a:cubicBezTo>
                  <a:lnTo>
                    <a:pt x="4274726" y="1936940"/>
                  </a:lnTo>
                  <a:cubicBezTo>
                    <a:pt x="4274726" y="1943392"/>
                    <a:pt x="4272163" y="1949580"/>
                    <a:pt x="4267601" y="1954142"/>
                  </a:cubicBezTo>
                  <a:cubicBezTo>
                    <a:pt x="4263039" y="1958704"/>
                    <a:pt x="4256851" y="1961267"/>
                    <a:pt x="4250399" y="1961267"/>
                  </a:cubicBezTo>
                  <a:lnTo>
                    <a:pt x="24327" y="1961267"/>
                  </a:lnTo>
                  <a:cubicBezTo>
                    <a:pt x="10891" y="1961267"/>
                    <a:pt x="0" y="1950376"/>
                    <a:pt x="0" y="1936940"/>
                  </a:cubicBezTo>
                  <a:lnTo>
                    <a:pt x="0" y="24327"/>
                  </a:lnTo>
                  <a:cubicBezTo>
                    <a:pt x="0" y="10891"/>
                    <a:pt x="10891" y="0"/>
                    <a:pt x="24327" y="0"/>
                  </a:cubicBezTo>
                  <a:close/>
                </a:path>
              </a:pathLst>
            </a:custGeom>
            <a:solidFill>
              <a:srgbClr val="DFA791"/>
            </a:solidFill>
            <a:ln w="19050" cap="rnd">
              <a:solidFill>
                <a:srgbClr val="000000"/>
              </a:solidFill>
              <a:prstDash val="solid"/>
              <a:round/>
            </a:ln>
          </p:spPr>
          <p:txBody>
            <a:bodyPr/>
            <a:lstStyle/>
            <a:p>
              <a:endParaRPr lang="en-US" sz="1200" dirty="0"/>
            </a:p>
          </p:txBody>
        </p:sp>
        <p:sp>
          <p:nvSpPr>
            <p:cNvPr id="6" name="TextBox 6">
              <a:extLst>
                <a:ext uri="{FF2B5EF4-FFF2-40B4-BE49-F238E27FC236}">
                  <a16:creationId xmlns:a16="http://schemas.microsoft.com/office/drawing/2014/main" id="{3BF54255-3EA1-CBF0-EB0E-166E072BFD60}"/>
                </a:ext>
              </a:extLst>
            </p:cNvPr>
            <p:cNvSpPr txBox="1"/>
            <p:nvPr/>
          </p:nvSpPr>
          <p:spPr>
            <a:xfrm>
              <a:off x="0" y="-38100"/>
              <a:ext cx="4274726" cy="19993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7" name="TextBox 7">
            <a:extLst>
              <a:ext uri="{FF2B5EF4-FFF2-40B4-BE49-F238E27FC236}">
                <a16:creationId xmlns:a16="http://schemas.microsoft.com/office/drawing/2014/main" id="{97E23F12-3818-CB58-6618-6BD8664BB030}"/>
              </a:ext>
            </a:extLst>
          </p:cNvPr>
          <p:cNvSpPr txBox="1"/>
          <p:nvPr/>
        </p:nvSpPr>
        <p:spPr>
          <a:xfrm>
            <a:off x="1066824" y="2758759"/>
            <a:ext cx="10052915" cy="2411429"/>
          </a:xfrm>
          <a:prstGeom prst="rect">
            <a:avLst/>
          </a:prstGeom>
        </p:spPr>
        <p:txBody>
          <a:bodyPr wrap="square" lIns="0" tIns="0" rIns="0" bIns="0" rtlCol="0" anchor="t">
            <a:spAutoFit/>
          </a:bodyPr>
          <a:lstStyle/>
          <a:p>
            <a:pPr algn="just" defTabSz="609630">
              <a:lnSpc>
                <a:spcPct val="150000"/>
              </a:lnSpc>
              <a:spcBef>
                <a:spcPct val="0"/>
              </a:spcBef>
              <a:defRPr/>
            </a:pPr>
            <a:r>
              <a:rPr lang="vi-VN" sz="2667" b="1" dirty="0">
                <a:latin typeface="Nunito" panose="00000500000000000000" pitchFamily="2" charset="0"/>
                <a:ea typeface="Agrandir"/>
                <a:cs typeface="Agrandir"/>
                <a:sym typeface="Agrandir"/>
              </a:rPr>
              <a:t>Nhiệm vụ 1: </a:t>
            </a:r>
            <a:r>
              <a:rPr lang="vi-VN" sz="2667" dirty="0">
                <a:latin typeface="Nunito" panose="00000500000000000000" pitchFamily="2" charset="0"/>
                <a:ea typeface="Agrandir"/>
                <a:cs typeface="Agrandir"/>
                <a:sym typeface="Agrandir"/>
              </a:rPr>
              <a:t>Thiết kế một thực đơn 1 ngày cho HS lớp 8, đảm bảo đủ 4 nhóm chất dinh dưỡng chính.</a:t>
            </a:r>
          </a:p>
          <a:p>
            <a:pPr algn="just" defTabSz="609630">
              <a:lnSpc>
                <a:spcPct val="150000"/>
              </a:lnSpc>
              <a:spcBef>
                <a:spcPct val="0"/>
              </a:spcBef>
              <a:defRPr/>
            </a:pPr>
            <a:r>
              <a:rPr lang="vi-VN" sz="2667" b="1" dirty="0">
                <a:latin typeface="Nunito" panose="00000500000000000000" pitchFamily="2" charset="0"/>
                <a:ea typeface="Agrandir"/>
                <a:cs typeface="Agrandir"/>
                <a:sym typeface="Agrandir"/>
              </a:rPr>
              <a:t>Nhiệm vụ 2: </a:t>
            </a:r>
            <a:r>
              <a:rPr lang="vi-VN" sz="2667" dirty="0">
                <a:latin typeface="Nunito" panose="00000500000000000000" pitchFamily="2" charset="0"/>
                <a:ea typeface="Agrandir"/>
                <a:cs typeface="Agrandir"/>
                <a:sym typeface="Agrandir"/>
              </a:rPr>
              <a:t>Nêu các nguyên tắc an toàn khi ăn uống để bảo vệ hệ tiêu hóa.</a:t>
            </a:r>
          </a:p>
        </p:txBody>
      </p:sp>
      <p:grpSp>
        <p:nvGrpSpPr>
          <p:cNvPr id="8" name="Group 8">
            <a:extLst>
              <a:ext uri="{FF2B5EF4-FFF2-40B4-BE49-F238E27FC236}">
                <a16:creationId xmlns:a16="http://schemas.microsoft.com/office/drawing/2014/main" id="{0987CCD5-6910-EA2B-A000-92E0B84A519B}"/>
              </a:ext>
            </a:extLst>
          </p:cNvPr>
          <p:cNvGrpSpPr/>
          <p:nvPr/>
        </p:nvGrpSpPr>
        <p:grpSpPr>
          <a:xfrm rot="-186166">
            <a:off x="3217840" y="708790"/>
            <a:ext cx="5756322" cy="997905"/>
            <a:chOff x="0" y="0"/>
            <a:chExt cx="11512643" cy="1995811"/>
          </a:xfrm>
        </p:grpSpPr>
        <p:grpSp>
          <p:nvGrpSpPr>
            <p:cNvPr id="9" name="Group 9">
              <a:extLst>
                <a:ext uri="{FF2B5EF4-FFF2-40B4-BE49-F238E27FC236}">
                  <a16:creationId xmlns:a16="http://schemas.microsoft.com/office/drawing/2014/main" id="{84B660F9-F5E4-3547-D620-FC3FA81100D2}"/>
                </a:ext>
              </a:extLst>
            </p:cNvPr>
            <p:cNvGrpSpPr/>
            <p:nvPr/>
          </p:nvGrpSpPr>
          <p:grpSpPr>
            <a:xfrm>
              <a:off x="0" y="0"/>
              <a:ext cx="11512643" cy="1995811"/>
              <a:chOff x="0" y="0"/>
              <a:chExt cx="2183208" cy="378477"/>
            </a:xfrm>
          </p:grpSpPr>
          <p:sp>
            <p:nvSpPr>
              <p:cNvPr id="10" name="Freeform 10">
                <a:extLst>
                  <a:ext uri="{FF2B5EF4-FFF2-40B4-BE49-F238E27FC236}">
                    <a16:creationId xmlns:a16="http://schemas.microsoft.com/office/drawing/2014/main" id="{E95A655D-69A7-287C-69F7-125B8047E293}"/>
                  </a:ext>
                </a:extLst>
              </p:cNvPr>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000000"/>
                </a:solidFill>
                <a:prstDash val="solid"/>
                <a:miter/>
              </a:ln>
            </p:spPr>
          </p:sp>
          <p:sp>
            <p:nvSpPr>
              <p:cNvPr id="11" name="TextBox 11">
                <a:extLst>
                  <a:ext uri="{FF2B5EF4-FFF2-40B4-BE49-F238E27FC236}">
                    <a16:creationId xmlns:a16="http://schemas.microsoft.com/office/drawing/2014/main" id="{7B4BBA4A-6606-E7CE-1695-14B101155DC6}"/>
                  </a:ext>
                </a:extLst>
              </p:cNvPr>
              <p:cNvSpPr txBox="1"/>
              <p:nvPr/>
            </p:nvSpPr>
            <p:spPr>
              <a:xfrm>
                <a:off x="0" y="-38100"/>
                <a:ext cx="2183208" cy="416577"/>
              </a:xfrm>
              <a:prstGeom prst="rect">
                <a:avLst/>
              </a:prstGeom>
            </p:spPr>
            <p:txBody>
              <a:bodyPr lIns="25768" tIns="25768" rIns="25768" bIns="25768" rtlCol="0" anchor="ctr"/>
              <a:lstStyle/>
              <a:p>
                <a:pPr algn="ctr" defTabSz="609630">
                  <a:lnSpc>
                    <a:spcPts val="1773"/>
                  </a:lnSpc>
                  <a:defRPr/>
                </a:pPr>
                <a:endParaRPr sz="1200">
                  <a:solidFill>
                    <a:prstClr val="black"/>
                  </a:solidFill>
                  <a:latin typeface="Calibri"/>
                </a:endParaRPr>
              </a:p>
            </p:txBody>
          </p:sp>
        </p:grpSp>
        <p:sp>
          <p:nvSpPr>
            <p:cNvPr id="12" name="TextBox 12">
              <a:extLst>
                <a:ext uri="{FF2B5EF4-FFF2-40B4-BE49-F238E27FC236}">
                  <a16:creationId xmlns:a16="http://schemas.microsoft.com/office/drawing/2014/main" id="{4759F814-82BE-B7F2-05A6-E49BE692D43C}"/>
                </a:ext>
              </a:extLst>
            </p:cNvPr>
            <p:cNvSpPr txBox="1"/>
            <p:nvPr/>
          </p:nvSpPr>
          <p:spPr>
            <a:xfrm>
              <a:off x="404905" y="455956"/>
              <a:ext cx="10702835" cy="1088889"/>
            </a:xfrm>
            <a:prstGeom prst="rect">
              <a:avLst/>
            </a:prstGeom>
          </p:spPr>
          <p:txBody>
            <a:bodyPr lIns="0" tIns="0" rIns="0" bIns="0" rtlCol="0" anchor="t">
              <a:spAutoFit/>
            </a:bodyPr>
            <a:lstStyle/>
            <a:p>
              <a:pPr algn="ctr" defTabSz="609630">
                <a:lnSpc>
                  <a:spcPts val="4236"/>
                </a:lnSpc>
                <a:defRPr/>
              </a:pPr>
              <a:r>
                <a:rPr lang="en-US" sz="3652"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Vận</a:t>
              </a:r>
              <a:r>
                <a:rPr lang="en-US"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652" b="1"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dụng</a:t>
              </a:r>
              <a:endParaRPr lang="en-US"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endParaRPr>
            </a:p>
          </p:txBody>
        </p:sp>
      </p:grpSp>
    </p:spTree>
    <p:extLst>
      <p:ext uri="{BB962C8B-B14F-4D97-AF65-F5344CB8AC3E}">
        <p14:creationId xmlns:p14="http://schemas.microsoft.com/office/powerpoint/2010/main" val="2125735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sp>
        <p:nvSpPr>
          <p:cNvPr id="4" name="Freeform 4"/>
          <p:cNvSpPr/>
          <p:nvPr/>
        </p:nvSpPr>
        <p:spPr>
          <a:xfrm rot="-370274">
            <a:off x="5595635" y="-6150969"/>
            <a:ext cx="9121939" cy="14227827"/>
          </a:xfrm>
          <a:custGeom>
            <a:avLst/>
            <a:gdLst/>
            <a:ahLst/>
            <a:cxnLst/>
            <a:rect l="l" t="t" r="r" b="b"/>
            <a:pathLst>
              <a:path w="13682909" h="21341741">
                <a:moveTo>
                  <a:pt x="0" y="0"/>
                </a:moveTo>
                <a:lnTo>
                  <a:pt x="13682909" y="0"/>
                </a:lnTo>
                <a:lnTo>
                  <a:pt x="13682909" y="21341740"/>
                </a:lnTo>
                <a:lnTo>
                  <a:pt x="0" y="21341740"/>
                </a:lnTo>
                <a:lnTo>
                  <a:pt x="0" y="0"/>
                </a:lnTo>
                <a:close/>
              </a:path>
            </a:pathLst>
          </a:custGeom>
          <a:blipFill>
            <a:blip r:embed="rId2">
              <a:extLst>
                <a:ext uri="{96DAC541-7B7A-43D3-8B79-37D633B846F1}">
                  <asvg:svgBlip xmlns:asvg="http://schemas.microsoft.com/office/drawing/2016/SVG/main" r:embed="rId3"/>
                </a:ext>
              </a:extLst>
            </a:blip>
            <a:stretch>
              <a:fillRect b="-71176"/>
            </a:stretch>
          </a:blipFill>
        </p:spPr>
      </p:sp>
      <p:sp>
        <p:nvSpPr>
          <p:cNvPr id="5" name="Freeform 5"/>
          <p:cNvSpPr/>
          <p:nvPr/>
        </p:nvSpPr>
        <p:spPr>
          <a:xfrm rot="-488050">
            <a:off x="9137463" y="-2482465"/>
            <a:ext cx="731877" cy="3761987"/>
          </a:xfrm>
          <a:custGeom>
            <a:avLst/>
            <a:gdLst/>
            <a:ahLst/>
            <a:cxnLst/>
            <a:rect l="l" t="t" r="r" b="b"/>
            <a:pathLst>
              <a:path w="1097816" h="5642981">
                <a:moveTo>
                  <a:pt x="0" y="0"/>
                </a:moveTo>
                <a:lnTo>
                  <a:pt x="1097817" y="0"/>
                </a:lnTo>
                <a:lnTo>
                  <a:pt x="1097817" y="5642980"/>
                </a:lnTo>
                <a:lnTo>
                  <a:pt x="0" y="5642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370274">
            <a:off x="9097470" y="1060401"/>
            <a:ext cx="2961323" cy="2762107"/>
          </a:xfrm>
          <a:custGeom>
            <a:avLst/>
            <a:gdLst/>
            <a:ahLst/>
            <a:cxnLst/>
            <a:rect l="l" t="t" r="r" b="b"/>
            <a:pathLst>
              <a:path w="4441984" h="4143160">
                <a:moveTo>
                  <a:pt x="0" y="0"/>
                </a:moveTo>
                <a:lnTo>
                  <a:pt x="4441983" y="0"/>
                </a:lnTo>
                <a:lnTo>
                  <a:pt x="4441983" y="4143159"/>
                </a:lnTo>
                <a:lnTo>
                  <a:pt x="0" y="41431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370274">
            <a:off x="8536418" y="716288"/>
            <a:ext cx="3156093" cy="2737193"/>
          </a:xfrm>
          <a:custGeom>
            <a:avLst/>
            <a:gdLst/>
            <a:ahLst/>
            <a:cxnLst/>
            <a:rect l="l" t="t" r="r" b="b"/>
            <a:pathLst>
              <a:path w="4734139" h="4105790">
                <a:moveTo>
                  <a:pt x="0" y="0"/>
                </a:moveTo>
                <a:lnTo>
                  <a:pt x="4734139" y="0"/>
                </a:lnTo>
                <a:lnTo>
                  <a:pt x="4734139" y="4105790"/>
                </a:lnTo>
                <a:lnTo>
                  <a:pt x="0" y="4105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370274">
            <a:off x="8725801" y="1614225"/>
            <a:ext cx="1451192" cy="1160953"/>
          </a:xfrm>
          <a:custGeom>
            <a:avLst/>
            <a:gdLst/>
            <a:ahLst/>
            <a:cxnLst/>
            <a:rect l="l" t="t" r="r" b="b"/>
            <a:pathLst>
              <a:path w="2176788" h="1741430">
                <a:moveTo>
                  <a:pt x="0" y="0"/>
                </a:moveTo>
                <a:lnTo>
                  <a:pt x="2176787" y="0"/>
                </a:lnTo>
                <a:lnTo>
                  <a:pt x="2176787" y="1741430"/>
                </a:lnTo>
                <a:lnTo>
                  <a:pt x="0" y="17414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370274">
            <a:off x="9199297" y="2371602"/>
            <a:ext cx="2438696" cy="1299160"/>
          </a:xfrm>
          <a:custGeom>
            <a:avLst/>
            <a:gdLst/>
            <a:ahLst/>
            <a:cxnLst/>
            <a:rect l="l" t="t" r="r" b="b"/>
            <a:pathLst>
              <a:path w="3658044" h="1948740">
                <a:moveTo>
                  <a:pt x="0" y="0"/>
                </a:moveTo>
                <a:lnTo>
                  <a:pt x="3658044" y="0"/>
                </a:lnTo>
                <a:lnTo>
                  <a:pt x="3658044" y="1948740"/>
                </a:lnTo>
                <a:lnTo>
                  <a:pt x="0" y="19487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0" name="Group 10"/>
          <p:cNvGrpSpPr/>
          <p:nvPr/>
        </p:nvGrpSpPr>
        <p:grpSpPr>
          <a:xfrm rot="-370274">
            <a:off x="8850821" y="2869933"/>
            <a:ext cx="3481357" cy="4227823"/>
            <a:chOff x="0" y="0"/>
            <a:chExt cx="6962713" cy="8455646"/>
          </a:xfrm>
        </p:grpSpPr>
        <p:sp>
          <p:nvSpPr>
            <p:cNvPr id="11" name="Freeform 11"/>
            <p:cNvSpPr/>
            <p:nvPr/>
          </p:nvSpPr>
          <p:spPr>
            <a:xfrm>
              <a:off x="4876756" y="0"/>
              <a:ext cx="2085957" cy="8455646"/>
            </a:xfrm>
            <a:custGeom>
              <a:avLst/>
              <a:gdLst/>
              <a:ahLst/>
              <a:cxnLst/>
              <a:rect l="l" t="t" r="r" b="b"/>
              <a:pathLst>
                <a:path w="2085957" h="8455646">
                  <a:moveTo>
                    <a:pt x="0" y="0"/>
                  </a:moveTo>
                  <a:lnTo>
                    <a:pt x="2085957" y="0"/>
                  </a:lnTo>
                  <a:lnTo>
                    <a:pt x="2085957" y="8455646"/>
                  </a:lnTo>
                  <a:lnTo>
                    <a:pt x="0" y="8455646"/>
                  </a:lnTo>
                  <a:lnTo>
                    <a:pt x="0" y="0"/>
                  </a:lnTo>
                  <a:close/>
                </a:path>
              </a:pathLst>
            </a:custGeom>
            <a:blipFill>
              <a:blip r:embed="rId14">
                <a:extLst>
                  <a:ext uri="{96DAC541-7B7A-43D3-8B79-37D633B846F1}">
                    <asvg:svgBlip xmlns:asvg="http://schemas.microsoft.com/office/drawing/2016/SVG/main" r:embed="rId15"/>
                  </a:ext>
                </a:extLst>
              </a:blip>
              <a:stretch>
                <a:fillRect l="-233869"/>
              </a:stretch>
            </a:blipFill>
          </p:spPr>
        </p:sp>
        <p:sp>
          <p:nvSpPr>
            <p:cNvPr id="12" name="Freeform 12"/>
            <p:cNvSpPr/>
            <p:nvPr/>
          </p:nvSpPr>
          <p:spPr>
            <a:xfrm>
              <a:off x="772579" y="1600628"/>
              <a:ext cx="4892917" cy="5025271"/>
            </a:xfrm>
            <a:custGeom>
              <a:avLst/>
              <a:gdLst/>
              <a:ahLst/>
              <a:cxnLst/>
              <a:rect l="l" t="t" r="r" b="b"/>
              <a:pathLst>
                <a:path w="4892917" h="5025271">
                  <a:moveTo>
                    <a:pt x="0" y="0"/>
                  </a:moveTo>
                  <a:lnTo>
                    <a:pt x="4892918" y="0"/>
                  </a:lnTo>
                  <a:lnTo>
                    <a:pt x="4892918" y="5025272"/>
                  </a:lnTo>
                  <a:lnTo>
                    <a:pt x="0" y="5025272"/>
                  </a:lnTo>
                  <a:lnTo>
                    <a:pt x="0" y="0"/>
                  </a:lnTo>
                  <a:close/>
                </a:path>
              </a:pathLst>
            </a:custGeom>
            <a:blipFill>
              <a:blip r:embed="rId16">
                <a:extLst>
                  <a:ext uri="{96DAC541-7B7A-43D3-8B79-37D633B846F1}">
                    <asvg:svgBlip xmlns:asvg="http://schemas.microsoft.com/office/drawing/2016/SVG/main" r:embed="rId17"/>
                  </a:ext>
                </a:extLst>
              </a:blip>
              <a:stretch>
                <a:fillRect t="-16669"/>
              </a:stretch>
            </a:blipFill>
          </p:spPr>
        </p:sp>
        <p:sp>
          <p:nvSpPr>
            <p:cNvPr id="13" name="Freeform 13"/>
            <p:cNvSpPr/>
            <p:nvPr/>
          </p:nvSpPr>
          <p:spPr>
            <a:xfrm>
              <a:off x="0" y="0"/>
              <a:ext cx="4894260" cy="8455646"/>
            </a:xfrm>
            <a:custGeom>
              <a:avLst/>
              <a:gdLst/>
              <a:ahLst/>
              <a:cxnLst/>
              <a:rect l="l" t="t" r="r" b="b"/>
              <a:pathLst>
                <a:path w="4894260" h="8455646">
                  <a:moveTo>
                    <a:pt x="0" y="0"/>
                  </a:moveTo>
                  <a:lnTo>
                    <a:pt x="4894260" y="0"/>
                  </a:lnTo>
                  <a:lnTo>
                    <a:pt x="4894260" y="8455646"/>
                  </a:lnTo>
                  <a:lnTo>
                    <a:pt x="0" y="8455646"/>
                  </a:lnTo>
                  <a:lnTo>
                    <a:pt x="0" y="0"/>
                  </a:lnTo>
                  <a:close/>
                </a:path>
              </a:pathLst>
            </a:custGeom>
            <a:blipFill>
              <a:blip r:embed="rId18">
                <a:extLst>
                  <a:ext uri="{96DAC541-7B7A-43D3-8B79-37D633B846F1}">
                    <asvg:svgBlip xmlns:asvg="http://schemas.microsoft.com/office/drawing/2016/SVG/main" r:embed="rId19"/>
                  </a:ext>
                </a:extLst>
              </a:blip>
              <a:stretch>
                <a:fillRect r="-42296"/>
              </a:stretch>
            </a:blipFill>
          </p:spPr>
        </p:sp>
      </p:grpSp>
      <p:grpSp>
        <p:nvGrpSpPr>
          <p:cNvPr id="14" name="Group 14"/>
          <p:cNvGrpSpPr/>
          <p:nvPr/>
        </p:nvGrpSpPr>
        <p:grpSpPr>
          <a:xfrm>
            <a:off x="685800" y="1443875"/>
            <a:ext cx="7626961" cy="4161776"/>
            <a:chOff x="0" y="0"/>
            <a:chExt cx="3013121" cy="1644158"/>
          </a:xfrm>
        </p:grpSpPr>
        <p:sp>
          <p:nvSpPr>
            <p:cNvPr id="15" name="Freeform 15"/>
            <p:cNvSpPr/>
            <p:nvPr/>
          </p:nvSpPr>
          <p:spPr>
            <a:xfrm>
              <a:off x="0" y="0"/>
              <a:ext cx="3013121" cy="1644158"/>
            </a:xfrm>
            <a:custGeom>
              <a:avLst/>
              <a:gdLst/>
              <a:ahLst/>
              <a:cxnLst/>
              <a:rect l="l" t="t" r="r" b="b"/>
              <a:pathLst>
                <a:path w="3013121" h="1644158">
                  <a:moveTo>
                    <a:pt x="34512" y="0"/>
                  </a:moveTo>
                  <a:lnTo>
                    <a:pt x="2978608" y="0"/>
                  </a:lnTo>
                  <a:cubicBezTo>
                    <a:pt x="2987761" y="0"/>
                    <a:pt x="2996540" y="3636"/>
                    <a:pt x="3003012" y="10108"/>
                  </a:cubicBezTo>
                  <a:cubicBezTo>
                    <a:pt x="3009484" y="16581"/>
                    <a:pt x="3013121" y="25359"/>
                    <a:pt x="3013121" y="34512"/>
                  </a:cubicBezTo>
                  <a:lnTo>
                    <a:pt x="3013121" y="1609646"/>
                  </a:lnTo>
                  <a:cubicBezTo>
                    <a:pt x="3013121" y="1618799"/>
                    <a:pt x="3009484" y="1627578"/>
                    <a:pt x="3003012" y="1634050"/>
                  </a:cubicBezTo>
                  <a:cubicBezTo>
                    <a:pt x="2996540" y="1640522"/>
                    <a:pt x="2987761" y="1644158"/>
                    <a:pt x="2978608" y="1644158"/>
                  </a:cubicBezTo>
                  <a:lnTo>
                    <a:pt x="34512" y="1644158"/>
                  </a:lnTo>
                  <a:cubicBezTo>
                    <a:pt x="25359" y="1644158"/>
                    <a:pt x="16581" y="1640522"/>
                    <a:pt x="10108" y="1634050"/>
                  </a:cubicBezTo>
                  <a:cubicBezTo>
                    <a:pt x="3636" y="1627578"/>
                    <a:pt x="0" y="1618799"/>
                    <a:pt x="0" y="1609646"/>
                  </a:cubicBezTo>
                  <a:lnTo>
                    <a:pt x="0" y="34512"/>
                  </a:lnTo>
                  <a:cubicBezTo>
                    <a:pt x="0" y="25359"/>
                    <a:pt x="3636" y="16581"/>
                    <a:pt x="10108" y="10108"/>
                  </a:cubicBezTo>
                  <a:cubicBezTo>
                    <a:pt x="16581" y="3636"/>
                    <a:pt x="25359" y="0"/>
                    <a:pt x="34512" y="0"/>
                  </a:cubicBezTo>
                  <a:close/>
                </a:path>
              </a:pathLst>
            </a:custGeom>
            <a:solidFill>
              <a:srgbClr val="C44E2B"/>
            </a:solidFill>
            <a:ln w="19050" cap="rnd">
              <a:solidFill>
                <a:srgbClr val="291B25"/>
              </a:solidFill>
              <a:prstDash val="solid"/>
              <a:round/>
            </a:ln>
          </p:spPr>
        </p:sp>
        <p:sp>
          <p:nvSpPr>
            <p:cNvPr id="16" name="TextBox 16"/>
            <p:cNvSpPr txBox="1"/>
            <p:nvPr/>
          </p:nvSpPr>
          <p:spPr>
            <a:xfrm>
              <a:off x="0" y="-38100"/>
              <a:ext cx="3013121" cy="1682258"/>
            </a:xfrm>
            <a:prstGeom prst="rect">
              <a:avLst/>
            </a:prstGeom>
          </p:spPr>
          <p:txBody>
            <a:bodyPr lIns="33867" tIns="33867" rIns="33867" bIns="33867" rtlCol="0" anchor="ctr"/>
            <a:lstStyle/>
            <a:p>
              <a:pPr algn="ctr">
                <a:lnSpc>
                  <a:spcPts val="1773"/>
                </a:lnSpc>
                <a:spcBef>
                  <a:spcPct val="0"/>
                </a:spcBef>
              </a:pPr>
              <a:endParaRPr sz="1200"/>
            </a:p>
          </p:txBody>
        </p:sp>
      </p:grpSp>
      <p:sp>
        <p:nvSpPr>
          <p:cNvPr id="17" name="TextBox 17"/>
          <p:cNvSpPr txBox="1"/>
          <p:nvPr/>
        </p:nvSpPr>
        <p:spPr>
          <a:xfrm>
            <a:off x="1230671" y="1995279"/>
            <a:ext cx="6537220" cy="3231654"/>
          </a:xfrm>
          <a:prstGeom prst="rect">
            <a:avLst/>
          </a:prstGeom>
        </p:spPr>
        <p:txBody>
          <a:bodyPr lIns="0" tIns="0" rIns="0" bIns="0" rtlCol="0" anchor="t">
            <a:spAutoFit/>
          </a:bodyPr>
          <a:lstStyle/>
          <a:p>
            <a:pPr algn="ctr">
              <a:lnSpc>
                <a:spcPts val="8386"/>
              </a:lnSpc>
            </a:pPr>
            <a:r>
              <a:rPr lang="en-US" sz="7230" b="1">
                <a:solidFill>
                  <a:srgbClr val="F6F6E9"/>
                </a:solidFill>
                <a:latin typeface="Agrandir Ultra-Bold"/>
                <a:ea typeface="Agrandir Ultra-Bold"/>
                <a:cs typeface="Agrandir Ultra-Bold"/>
                <a:sym typeface="Agrandir Ultra-Bold"/>
              </a:rPr>
              <a:t>THANK YOU FOR LISTENING!</a:t>
            </a:r>
          </a:p>
        </p:txBody>
      </p:sp>
      <p:grpSp>
        <p:nvGrpSpPr>
          <p:cNvPr id="18" name="Group 18"/>
          <p:cNvGrpSpPr/>
          <p:nvPr/>
        </p:nvGrpSpPr>
        <p:grpSpPr>
          <a:xfrm rot="-186166">
            <a:off x="2202311" y="1045678"/>
            <a:ext cx="4593939" cy="796397"/>
            <a:chOff x="0" y="0"/>
            <a:chExt cx="9187878" cy="1592793"/>
          </a:xfrm>
        </p:grpSpPr>
        <p:grpSp>
          <p:nvGrpSpPr>
            <p:cNvPr id="19" name="Group 19"/>
            <p:cNvGrpSpPr/>
            <p:nvPr/>
          </p:nvGrpSpPr>
          <p:grpSpPr>
            <a:xfrm>
              <a:off x="0" y="0"/>
              <a:ext cx="9187878" cy="1592793"/>
              <a:chOff x="0" y="0"/>
              <a:chExt cx="2183208" cy="378477"/>
            </a:xfrm>
          </p:grpSpPr>
          <p:sp>
            <p:nvSpPr>
              <p:cNvPr id="20" name="Freeform 20"/>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291B25"/>
                </a:solidFill>
                <a:prstDash val="solid"/>
                <a:miter/>
              </a:ln>
            </p:spPr>
          </p:sp>
          <p:sp>
            <p:nvSpPr>
              <p:cNvPr id="21" name="TextBox 21"/>
              <p:cNvSpPr txBox="1"/>
              <p:nvPr/>
            </p:nvSpPr>
            <p:spPr>
              <a:xfrm>
                <a:off x="0" y="-38100"/>
                <a:ext cx="2183208" cy="416577"/>
              </a:xfrm>
              <a:prstGeom prst="rect">
                <a:avLst/>
              </a:prstGeom>
            </p:spPr>
            <p:txBody>
              <a:bodyPr lIns="25768" tIns="25768" rIns="25768" bIns="25768" rtlCol="0" anchor="ctr"/>
              <a:lstStyle/>
              <a:p>
                <a:pPr algn="ctr">
                  <a:lnSpc>
                    <a:spcPts val="1773"/>
                  </a:lnSpc>
                </a:pPr>
                <a:endParaRPr sz="1200"/>
              </a:p>
            </p:txBody>
          </p:sp>
        </p:grpSp>
        <p:sp>
          <p:nvSpPr>
            <p:cNvPr id="22" name="TextBox 22"/>
            <p:cNvSpPr txBox="1"/>
            <p:nvPr/>
          </p:nvSpPr>
          <p:spPr>
            <a:xfrm>
              <a:off x="323141" y="358431"/>
              <a:ext cx="8541596" cy="872033"/>
            </a:xfrm>
            <a:prstGeom prst="rect">
              <a:avLst/>
            </a:prstGeom>
          </p:spPr>
          <p:txBody>
            <a:bodyPr lIns="0" tIns="0" rIns="0" bIns="0" rtlCol="0" anchor="t">
              <a:spAutoFit/>
            </a:bodyPr>
            <a:lstStyle/>
            <a:p>
              <a:pPr algn="ctr">
                <a:lnSpc>
                  <a:spcPts val="3381"/>
                </a:lnSpc>
              </a:pPr>
              <a:r>
                <a:rPr lang="en-US" sz="2915" b="1">
                  <a:solidFill>
                    <a:srgbClr val="291B25"/>
                  </a:solidFill>
                  <a:latin typeface="Agrandir Heavy"/>
                  <a:ea typeface="Agrandir Heavy"/>
                  <a:cs typeface="Agrandir Heavy"/>
                  <a:sym typeface="Agrandir Heavy"/>
                </a:rPr>
                <a:t>ANATOMY CLASS</a:t>
              </a:r>
            </a:p>
          </p:txBody>
        </p:sp>
      </p:grpSp>
      <p:grpSp>
        <p:nvGrpSpPr>
          <p:cNvPr id="23" name="Group 23"/>
          <p:cNvGrpSpPr/>
          <p:nvPr/>
        </p:nvGrpSpPr>
        <p:grpSpPr>
          <a:xfrm>
            <a:off x="-822004" y="3674020"/>
            <a:ext cx="2727723" cy="2727723"/>
            <a:chOff x="0" y="0"/>
            <a:chExt cx="5455446" cy="5455446"/>
          </a:xfrm>
        </p:grpSpPr>
        <p:grpSp>
          <p:nvGrpSpPr>
            <p:cNvPr id="24" name="Group 24"/>
            <p:cNvGrpSpPr/>
            <p:nvPr/>
          </p:nvGrpSpPr>
          <p:grpSpPr>
            <a:xfrm rot="-1478050">
              <a:off x="670323" y="670323"/>
              <a:ext cx="4114800" cy="411480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B9A1"/>
              </a:solidFill>
              <a:ln w="19050" cap="sq">
                <a:solidFill>
                  <a:srgbClr val="291B25"/>
                </a:solidFill>
                <a:prstDash val="solid"/>
                <a:miter/>
              </a:ln>
            </p:spPr>
          </p:sp>
          <p:sp>
            <p:nvSpPr>
              <p:cNvPr id="26" name="TextBox 26"/>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7" name="Freeform 27"/>
            <p:cNvSpPr/>
            <p:nvPr/>
          </p:nvSpPr>
          <p:spPr>
            <a:xfrm>
              <a:off x="1080590" y="1027803"/>
              <a:ext cx="2964040" cy="3432046"/>
            </a:xfrm>
            <a:custGeom>
              <a:avLst/>
              <a:gdLst/>
              <a:ahLst/>
              <a:cxnLst/>
              <a:rect l="l" t="t" r="r" b="b"/>
              <a:pathLst>
                <a:path w="2964040" h="3432046">
                  <a:moveTo>
                    <a:pt x="0" y="0"/>
                  </a:moveTo>
                  <a:lnTo>
                    <a:pt x="2964040" y="0"/>
                  </a:lnTo>
                  <a:lnTo>
                    <a:pt x="2964040" y="3432045"/>
                  </a:lnTo>
                  <a:lnTo>
                    <a:pt x="0" y="34320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grpSp>
        <p:nvGrpSpPr>
          <p:cNvPr id="28" name="Group 28"/>
          <p:cNvGrpSpPr/>
          <p:nvPr/>
        </p:nvGrpSpPr>
        <p:grpSpPr>
          <a:xfrm>
            <a:off x="459301" y="4955324"/>
            <a:ext cx="2892836" cy="2892836"/>
            <a:chOff x="0" y="0"/>
            <a:chExt cx="5785672" cy="5785672"/>
          </a:xfrm>
        </p:grpSpPr>
        <p:grpSp>
          <p:nvGrpSpPr>
            <p:cNvPr id="29" name="Group 29"/>
            <p:cNvGrpSpPr/>
            <p:nvPr/>
          </p:nvGrpSpPr>
          <p:grpSpPr>
            <a:xfrm rot="2330758">
              <a:off x="835436" y="835436"/>
              <a:ext cx="4114800" cy="4114800"/>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A6AB"/>
              </a:solidFill>
              <a:ln w="19050" cap="sq">
                <a:solidFill>
                  <a:srgbClr val="291B25"/>
                </a:solidFill>
                <a:prstDash val="solid"/>
                <a:miter/>
              </a:ln>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2" name="Freeform 32"/>
            <p:cNvSpPr/>
            <p:nvPr/>
          </p:nvSpPr>
          <p:spPr>
            <a:xfrm rot="1789945">
              <a:off x="1483496" y="1369973"/>
              <a:ext cx="2818680" cy="3045725"/>
            </a:xfrm>
            <a:custGeom>
              <a:avLst/>
              <a:gdLst/>
              <a:ahLst/>
              <a:cxnLst/>
              <a:rect l="l" t="t" r="r" b="b"/>
              <a:pathLst>
                <a:path w="2818680" h="3045725">
                  <a:moveTo>
                    <a:pt x="0" y="0"/>
                  </a:moveTo>
                  <a:lnTo>
                    <a:pt x="2818680" y="0"/>
                  </a:lnTo>
                  <a:lnTo>
                    <a:pt x="2818680" y="3045725"/>
                  </a:lnTo>
                  <a:lnTo>
                    <a:pt x="0" y="304572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sp>
        <p:nvSpPr>
          <p:cNvPr id="4" name="Freeform 4"/>
          <p:cNvSpPr/>
          <p:nvPr/>
        </p:nvSpPr>
        <p:spPr>
          <a:xfrm rot="-370274">
            <a:off x="5595635" y="-6150969"/>
            <a:ext cx="9121939" cy="14227827"/>
          </a:xfrm>
          <a:custGeom>
            <a:avLst/>
            <a:gdLst/>
            <a:ahLst/>
            <a:cxnLst/>
            <a:rect l="l" t="t" r="r" b="b"/>
            <a:pathLst>
              <a:path w="13682909" h="21341741">
                <a:moveTo>
                  <a:pt x="0" y="0"/>
                </a:moveTo>
                <a:lnTo>
                  <a:pt x="13682909" y="0"/>
                </a:lnTo>
                <a:lnTo>
                  <a:pt x="13682909" y="21341740"/>
                </a:lnTo>
                <a:lnTo>
                  <a:pt x="0" y="21341740"/>
                </a:lnTo>
                <a:lnTo>
                  <a:pt x="0" y="0"/>
                </a:lnTo>
                <a:close/>
              </a:path>
            </a:pathLst>
          </a:custGeom>
          <a:blipFill>
            <a:blip r:embed="rId2">
              <a:extLst>
                <a:ext uri="{96DAC541-7B7A-43D3-8B79-37D633B846F1}">
                  <asvg:svgBlip xmlns:asvg="http://schemas.microsoft.com/office/drawing/2016/SVG/main" r:embed="rId3"/>
                </a:ext>
              </a:extLst>
            </a:blip>
            <a:stretch>
              <a:fillRect b="-71176"/>
            </a:stretch>
          </a:blipFill>
        </p:spPr>
      </p:sp>
      <p:sp>
        <p:nvSpPr>
          <p:cNvPr id="5" name="Freeform 5"/>
          <p:cNvSpPr/>
          <p:nvPr/>
        </p:nvSpPr>
        <p:spPr>
          <a:xfrm rot="-488050">
            <a:off x="9137463" y="-2482465"/>
            <a:ext cx="731877" cy="3761987"/>
          </a:xfrm>
          <a:custGeom>
            <a:avLst/>
            <a:gdLst/>
            <a:ahLst/>
            <a:cxnLst/>
            <a:rect l="l" t="t" r="r" b="b"/>
            <a:pathLst>
              <a:path w="1097816" h="5642981">
                <a:moveTo>
                  <a:pt x="0" y="0"/>
                </a:moveTo>
                <a:lnTo>
                  <a:pt x="1097817" y="0"/>
                </a:lnTo>
                <a:lnTo>
                  <a:pt x="1097817" y="5642980"/>
                </a:lnTo>
                <a:lnTo>
                  <a:pt x="0" y="5642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370274">
            <a:off x="9097470" y="1060401"/>
            <a:ext cx="2961323" cy="2762107"/>
          </a:xfrm>
          <a:custGeom>
            <a:avLst/>
            <a:gdLst/>
            <a:ahLst/>
            <a:cxnLst/>
            <a:rect l="l" t="t" r="r" b="b"/>
            <a:pathLst>
              <a:path w="4441984" h="4143160">
                <a:moveTo>
                  <a:pt x="0" y="0"/>
                </a:moveTo>
                <a:lnTo>
                  <a:pt x="4441983" y="0"/>
                </a:lnTo>
                <a:lnTo>
                  <a:pt x="4441983" y="4143159"/>
                </a:lnTo>
                <a:lnTo>
                  <a:pt x="0" y="41431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370274">
            <a:off x="8536418" y="716288"/>
            <a:ext cx="3156093" cy="2737193"/>
          </a:xfrm>
          <a:custGeom>
            <a:avLst/>
            <a:gdLst/>
            <a:ahLst/>
            <a:cxnLst/>
            <a:rect l="l" t="t" r="r" b="b"/>
            <a:pathLst>
              <a:path w="4734139" h="4105790">
                <a:moveTo>
                  <a:pt x="0" y="0"/>
                </a:moveTo>
                <a:lnTo>
                  <a:pt x="4734139" y="0"/>
                </a:lnTo>
                <a:lnTo>
                  <a:pt x="4734139" y="4105790"/>
                </a:lnTo>
                <a:lnTo>
                  <a:pt x="0" y="4105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370274">
            <a:off x="8725801" y="1614225"/>
            <a:ext cx="1451192" cy="1160953"/>
          </a:xfrm>
          <a:custGeom>
            <a:avLst/>
            <a:gdLst/>
            <a:ahLst/>
            <a:cxnLst/>
            <a:rect l="l" t="t" r="r" b="b"/>
            <a:pathLst>
              <a:path w="2176788" h="1741430">
                <a:moveTo>
                  <a:pt x="0" y="0"/>
                </a:moveTo>
                <a:lnTo>
                  <a:pt x="2176787" y="0"/>
                </a:lnTo>
                <a:lnTo>
                  <a:pt x="2176787" y="1741430"/>
                </a:lnTo>
                <a:lnTo>
                  <a:pt x="0" y="17414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370274">
            <a:off x="9199297" y="2371602"/>
            <a:ext cx="2438696" cy="1299160"/>
          </a:xfrm>
          <a:custGeom>
            <a:avLst/>
            <a:gdLst/>
            <a:ahLst/>
            <a:cxnLst/>
            <a:rect l="l" t="t" r="r" b="b"/>
            <a:pathLst>
              <a:path w="3658044" h="1948740">
                <a:moveTo>
                  <a:pt x="0" y="0"/>
                </a:moveTo>
                <a:lnTo>
                  <a:pt x="3658044" y="0"/>
                </a:lnTo>
                <a:lnTo>
                  <a:pt x="3658044" y="1948740"/>
                </a:lnTo>
                <a:lnTo>
                  <a:pt x="0" y="19487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0" name="Group 10"/>
          <p:cNvGrpSpPr/>
          <p:nvPr/>
        </p:nvGrpSpPr>
        <p:grpSpPr>
          <a:xfrm rot="-370274">
            <a:off x="8850821" y="2869933"/>
            <a:ext cx="3481357" cy="4227823"/>
            <a:chOff x="0" y="0"/>
            <a:chExt cx="6962713" cy="8455646"/>
          </a:xfrm>
        </p:grpSpPr>
        <p:sp>
          <p:nvSpPr>
            <p:cNvPr id="11" name="Freeform 11"/>
            <p:cNvSpPr/>
            <p:nvPr/>
          </p:nvSpPr>
          <p:spPr>
            <a:xfrm>
              <a:off x="4876756" y="0"/>
              <a:ext cx="2085957" cy="8455646"/>
            </a:xfrm>
            <a:custGeom>
              <a:avLst/>
              <a:gdLst/>
              <a:ahLst/>
              <a:cxnLst/>
              <a:rect l="l" t="t" r="r" b="b"/>
              <a:pathLst>
                <a:path w="2085957" h="8455646">
                  <a:moveTo>
                    <a:pt x="0" y="0"/>
                  </a:moveTo>
                  <a:lnTo>
                    <a:pt x="2085957" y="0"/>
                  </a:lnTo>
                  <a:lnTo>
                    <a:pt x="2085957" y="8455646"/>
                  </a:lnTo>
                  <a:lnTo>
                    <a:pt x="0" y="8455646"/>
                  </a:lnTo>
                  <a:lnTo>
                    <a:pt x="0" y="0"/>
                  </a:lnTo>
                  <a:close/>
                </a:path>
              </a:pathLst>
            </a:custGeom>
            <a:blipFill>
              <a:blip r:embed="rId14">
                <a:extLst>
                  <a:ext uri="{96DAC541-7B7A-43D3-8B79-37D633B846F1}">
                    <asvg:svgBlip xmlns:asvg="http://schemas.microsoft.com/office/drawing/2016/SVG/main" r:embed="rId15"/>
                  </a:ext>
                </a:extLst>
              </a:blip>
              <a:stretch>
                <a:fillRect l="-233869"/>
              </a:stretch>
            </a:blipFill>
          </p:spPr>
        </p:sp>
        <p:sp>
          <p:nvSpPr>
            <p:cNvPr id="12" name="Freeform 12"/>
            <p:cNvSpPr/>
            <p:nvPr/>
          </p:nvSpPr>
          <p:spPr>
            <a:xfrm>
              <a:off x="772579" y="1600628"/>
              <a:ext cx="4892917" cy="5025271"/>
            </a:xfrm>
            <a:custGeom>
              <a:avLst/>
              <a:gdLst/>
              <a:ahLst/>
              <a:cxnLst/>
              <a:rect l="l" t="t" r="r" b="b"/>
              <a:pathLst>
                <a:path w="4892917" h="5025271">
                  <a:moveTo>
                    <a:pt x="0" y="0"/>
                  </a:moveTo>
                  <a:lnTo>
                    <a:pt x="4892918" y="0"/>
                  </a:lnTo>
                  <a:lnTo>
                    <a:pt x="4892918" y="5025272"/>
                  </a:lnTo>
                  <a:lnTo>
                    <a:pt x="0" y="5025272"/>
                  </a:lnTo>
                  <a:lnTo>
                    <a:pt x="0" y="0"/>
                  </a:lnTo>
                  <a:close/>
                </a:path>
              </a:pathLst>
            </a:custGeom>
            <a:blipFill>
              <a:blip r:embed="rId16">
                <a:extLst>
                  <a:ext uri="{96DAC541-7B7A-43D3-8B79-37D633B846F1}">
                    <asvg:svgBlip xmlns:asvg="http://schemas.microsoft.com/office/drawing/2016/SVG/main" r:embed="rId17"/>
                  </a:ext>
                </a:extLst>
              </a:blip>
              <a:stretch>
                <a:fillRect t="-16669"/>
              </a:stretch>
            </a:blipFill>
          </p:spPr>
        </p:sp>
        <p:sp>
          <p:nvSpPr>
            <p:cNvPr id="13" name="Freeform 13"/>
            <p:cNvSpPr/>
            <p:nvPr/>
          </p:nvSpPr>
          <p:spPr>
            <a:xfrm>
              <a:off x="0" y="0"/>
              <a:ext cx="4894260" cy="8455646"/>
            </a:xfrm>
            <a:custGeom>
              <a:avLst/>
              <a:gdLst/>
              <a:ahLst/>
              <a:cxnLst/>
              <a:rect l="l" t="t" r="r" b="b"/>
              <a:pathLst>
                <a:path w="4894260" h="8455646">
                  <a:moveTo>
                    <a:pt x="0" y="0"/>
                  </a:moveTo>
                  <a:lnTo>
                    <a:pt x="4894260" y="0"/>
                  </a:lnTo>
                  <a:lnTo>
                    <a:pt x="4894260" y="8455646"/>
                  </a:lnTo>
                  <a:lnTo>
                    <a:pt x="0" y="8455646"/>
                  </a:lnTo>
                  <a:lnTo>
                    <a:pt x="0" y="0"/>
                  </a:lnTo>
                  <a:close/>
                </a:path>
              </a:pathLst>
            </a:custGeom>
            <a:blipFill>
              <a:blip r:embed="rId18">
                <a:extLst>
                  <a:ext uri="{96DAC541-7B7A-43D3-8B79-37D633B846F1}">
                    <asvg:svgBlip xmlns:asvg="http://schemas.microsoft.com/office/drawing/2016/SVG/main" r:embed="rId19"/>
                  </a:ext>
                </a:extLst>
              </a:blip>
              <a:stretch>
                <a:fillRect r="-42296"/>
              </a:stretch>
            </a:blipFill>
          </p:spPr>
        </p:sp>
      </p:grpSp>
      <p:grpSp>
        <p:nvGrpSpPr>
          <p:cNvPr id="14" name="Group 14"/>
          <p:cNvGrpSpPr/>
          <p:nvPr/>
        </p:nvGrpSpPr>
        <p:grpSpPr>
          <a:xfrm>
            <a:off x="685800" y="1443875"/>
            <a:ext cx="7626961" cy="4161776"/>
            <a:chOff x="0" y="0"/>
            <a:chExt cx="3013121" cy="1644158"/>
          </a:xfrm>
        </p:grpSpPr>
        <p:sp>
          <p:nvSpPr>
            <p:cNvPr id="15" name="Freeform 15"/>
            <p:cNvSpPr/>
            <p:nvPr/>
          </p:nvSpPr>
          <p:spPr>
            <a:xfrm>
              <a:off x="0" y="0"/>
              <a:ext cx="3013121" cy="1644158"/>
            </a:xfrm>
            <a:custGeom>
              <a:avLst/>
              <a:gdLst/>
              <a:ahLst/>
              <a:cxnLst/>
              <a:rect l="l" t="t" r="r" b="b"/>
              <a:pathLst>
                <a:path w="3013121" h="1644158">
                  <a:moveTo>
                    <a:pt x="34512" y="0"/>
                  </a:moveTo>
                  <a:lnTo>
                    <a:pt x="2978608" y="0"/>
                  </a:lnTo>
                  <a:cubicBezTo>
                    <a:pt x="2987761" y="0"/>
                    <a:pt x="2996540" y="3636"/>
                    <a:pt x="3003012" y="10108"/>
                  </a:cubicBezTo>
                  <a:cubicBezTo>
                    <a:pt x="3009484" y="16581"/>
                    <a:pt x="3013121" y="25359"/>
                    <a:pt x="3013121" y="34512"/>
                  </a:cubicBezTo>
                  <a:lnTo>
                    <a:pt x="3013121" y="1609646"/>
                  </a:lnTo>
                  <a:cubicBezTo>
                    <a:pt x="3013121" y="1618799"/>
                    <a:pt x="3009484" y="1627578"/>
                    <a:pt x="3003012" y="1634050"/>
                  </a:cubicBezTo>
                  <a:cubicBezTo>
                    <a:pt x="2996540" y="1640522"/>
                    <a:pt x="2987761" y="1644158"/>
                    <a:pt x="2978608" y="1644158"/>
                  </a:cubicBezTo>
                  <a:lnTo>
                    <a:pt x="34512" y="1644158"/>
                  </a:lnTo>
                  <a:cubicBezTo>
                    <a:pt x="25359" y="1644158"/>
                    <a:pt x="16581" y="1640522"/>
                    <a:pt x="10108" y="1634050"/>
                  </a:cubicBezTo>
                  <a:cubicBezTo>
                    <a:pt x="3636" y="1627578"/>
                    <a:pt x="0" y="1618799"/>
                    <a:pt x="0" y="1609646"/>
                  </a:cubicBezTo>
                  <a:lnTo>
                    <a:pt x="0" y="34512"/>
                  </a:lnTo>
                  <a:cubicBezTo>
                    <a:pt x="0" y="25359"/>
                    <a:pt x="3636" y="16581"/>
                    <a:pt x="10108" y="10108"/>
                  </a:cubicBezTo>
                  <a:cubicBezTo>
                    <a:pt x="16581" y="3636"/>
                    <a:pt x="25359" y="0"/>
                    <a:pt x="34512" y="0"/>
                  </a:cubicBezTo>
                  <a:close/>
                </a:path>
              </a:pathLst>
            </a:custGeom>
            <a:solidFill>
              <a:srgbClr val="C44E2B"/>
            </a:solidFill>
            <a:ln w="19050" cap="rnd">
              <a:solidFill>
                <a:srgbClr val="291B25"/>
              </a:solidFill>
              <a:prstDash val="solid"/>
              <a:round/>
            </a:ln>
          </p:spPr>
        </p:sp>
        <p:sp>
          <p:nvSpPr>
            <p:cNvPr id="16" name="TextBox 16"/>
            <p:cNvSpPr txBox="1"/>
            <p:nvPr/>
          </p:nvSpPr>
          <p:spPr>
            <a:xfrm>
              <a:off x="0" y="-38100"/>
              <a:ext cx="3013121" cy="1682258"/>
            </a:xfrm>
            <a:prstGeom prst="rect">
              <a:avLst/>
            </a:prstGeom>
          </p:spPr>
          <p:txBody>
            <a:bodyPr lIns="33867" tIns="33867" rIns="33867" bIns="33867" rtlCol="0" anchor="ctr"/>
            <a:lstStyle/>
            <a:p>
              <a:pPr algn="ctr">
                <a:lnSpc>
                  <a:spcPts val="1773"/>
                </a:lnSpc>
                <a:spcBef>
                  <a:spcPct val="0"/>
                </a:spcBef>
              </a:pPr>
              <a:endParaRPr sz="1200"/>
            </a:p>
          </p:txBody>
        </p:sp>
      </p:grpSp>
      <p:sp>
        <p:nvSpPr>
          <p:cNvPr id="17" name="TextBox 17"/>
          <p:cNvSpPr txBox="1"/>
          <p:nvPr/>
        </p:nvSpPr>
        <p:spPr>
          <a:xfrm>
            <a:off x="919431" y="2098976"/>
            <a:ext cx="7014251" cy="3085460"/>
          </a:xfrm>
          <a:prstGeom prst="rect">
            <a:avLst/>
          </a:prstGeom>
        </p:spPr>
        <p:txBody>
          <a:bodyPr wrap="square" lIns="0" tIns="0" rIns="0" bIns="0" rtlCol="0" anchor="t">
            <a:spAutoFit/>
          </a:bodyPr>
          <a:lstStyle/>
          <a:p>
            <a:pPr algn="ctr">
              <a:lnSpc>
                <a:spcPts val="8386"/>
              </a:lnSpc>
            </a:pPr>
            <a:r>
              <a:rPr lang="en-US" sz="5334" b="1" spc="400" dirty="0">
                <a:solidFill>
                  <a:srgbClr val="F6F6E9"/>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DINH DƯỠNG VÀ TIÊU HÓA Ở NGƯỜI</a:t>
            </a:r>
          </a:p>
          <a:p>
            <a:pPr algn="ctr">
              <a:lnSpc>
                <a:spcPts val="8386"/>
              </a:lnSpc>
            </a:pPr>
            <a:r>
              <a:rPr lang="en-US" sz="3200" b="1" spc="400" dirty="0" err="1">
                <a:solidFill>
                  <a:schemeClr val="bg1"/>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Tiết</a:t>
            </a:r>
            <a:r>
              <a:rPr lang="en-US" sz="3200" b="1" spc="400" dirty="0">
                <a:solidFill>
                  <a:schemeClr val="bg1"/>
                </a:solidFill>
                <a:effectLst>
                  <a:outerShdw blurRad="38100" dist="38100" dir="2700000" algn="tl">
                    <a:srgbClr val="000000">
                      <a:alpha val="43137"/>
                    </a:srgbClr>
                  </a:outerShdw>
                </a:effectLst>
                <a:latin typeface="#9Slide07 Baloo Tamma" panose="03080902040302020200" pitchFamily="66" charset="0"/>
                <a:ea typeface="Agrandir Ultra-Bold"/>
                <a:cs typeface="#9Slide07 Baloo Tamma" panose="03080902040302020200" pitchFamily="66" charset="0"/>
                <a:sym typeface="Agrandir Ultra-Bold"/>
              </a:rPr>
              <a:t> 1</a:t>
            </a:r>
          </a:p>
        </p:txBody>
      </p:sp>
      <p:grpSp>
        <p:nvGrpSpPr>
          <p:cNvPr id="18" name="Group 18"/>
          <p:cNvGrpSpPr/>
          <p:nvPr/>
        </p:nvGrpSpPr>
        <p:grpSpPr>
          <a:xfrm rot="-186166">
            <a:off x="2202311" y="1045678"/>
            <a:ext cx="4593939" cy="796397"/>
            <a:chOff x="0" y="0"/>
            <a:chExt cx="9187878" cy="1592793"/>
          </a:xfrm>
        </p:grpSpPr>
        <p:grpSp>
          <p:nvGrpSpPr>
            <p:cNvPr id="19" name="Group 19"/>
            <p:cNvGrpSpPr/>
            <p:nvPr/>
          </p:nvGrpSpPr>
          <p:grpSpPr>
            <a:xfrm>
              <a:off x="0" y="0"/>
              <a:ext cx="9187878" cy="1592793"/>
              <a:chOff x="0" y="0"/>
              <a:chExt cx="2183208" cy="378477"/>
            </a:xfrm>
          </p:grpSpPr>
          <p:sp>
            <p:nvSpPr>
              <p:cNvPr id="20" name="Freeform 20"/>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291B25"/>
                </a:solidFill>
                <a:prstDash val="solid"/>
                <a:miter/>
              </a:ln>
            </p:spPr>
          </p:sp>
          <p:sp>
            <p:nvSpPr>
              <p:cNvPr id="21" name="TextBox 21"/>
              <p:cNvSpPr txBox="1"/>
              <p:nvPr/>
            </p:nvSpPr>
            <p:spPr>
              <a:xfrm>
                <a:off x="0" y="-38100"/>
                <a:ext cx="2183208" cy="416577"/>
              </a:xfrm>
              <a:prstGeom prst="rect">
                <a:avLst/>
              </a:prstGeom>
            </p:spPr>
            <p:txBody>
              <a:bodyPr lIns="25768" tIns="25768" rIns="25768" bIns="25768" rtlCol="0" anchor="ctr"/>
              <a:lstStyle/>
              <a:p>
                <a:pPr algn="ctr">
                  <a:lnSpc>
                    <a:spcPts val="1773"/>
                  </a:lnSpc>
                </a:pPr>
                <a:endParaRPr sz="1200"/>
              </a:p>
            </p:txBody>
          </p:sp>
        </p:grpSp>
        <p:sp>
          <p:nvSpPr>
            <p:cNvPr id="22" name="TextBox 22"/>
            <p:cNvSpPr txBox="1"/>
            <p:nvPr/>
          </p:nvSpPr>
          <p:spPr>
            <a:xfrm>
              <a:off x="323141" y="355289"/>
              <a:ext cx="8541596" cy="878317"/>
            </a:xfrm>
            <a:prstGeom prst="rect">
              <a:avLst/>
            </a:prstGeom>
          </p:spPr>
          <p:txBody>
            <a:bodyPr lIns="0" tIns="0" rIns="0" bIns="0" rtlCol="0" anchor="t">
              <a:spAutoFit/>
            </a:bodyPr>
            <a:lstStyle/>
            <a:p>
              <a:pPr algn="ctr">
                <a:lnSpc>
                  <a:spcPts val="3381"/>
                </a:lnSpc>
              </a:pPr>
              <a:r>
                <a:rPr lang="en-US" sz="2915" b="1"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BÀI 32</a:t>
              </a:r>
            </a:p>
          </p:txBody>
        </p:sp>
      </p:grpSp>
      <p:grpSp>
        <p:nvGrpSpPr>
          <p:cNvPr id="23" name="Group 23"/>
          <p:cNvGrpSpPr/>
          <p:nvPr/>
        </p:nvGrpSpPr>
        <p:grpSpPr>
          <a:xfrm>
            <a:off x="-133190" y="3942277"/>
            <a:ext cx="2727723" cy="2727723"/>
            <a:chOff x="0" y="0"/>
            <a:chExt cx="5455446" cy="5455446"/>
          </a:xfrm>
        </p:grpSpPr>
        <p:grpSp>
          <p:nvGrpSpPr>
            <p:cNvPr id="24" name="Group 24"/>
            <p:cNvGrpSpPr/>
            <p:nvPr/>
          </p:nvGrpSpPr>
          <p:grpSpPr>
            <a:xfrm rot="-1478050">
              <a:off x="670323" y="670323"/>
              <a:ext cx="4114800" cy="411480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B9A1"/>
              </a:solidFill>
              <a:ln w="19050" cap="sq">
                <a:solidFill>
                  <a:srgbClr val="291B25"/>
                </a:solidFill>
                <a:prstDash val="solid"/>
                <a:miter/>
              </a:ln>
            </p:spPr>
          </p:sp>
          <p:sp>
            <p:nvSpPr>
              <p:cNvPr id="26" name="TextBox 26"/>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7" name="Freeform 27"/>
            <p:cNvSpPr/>
            <p:nvPr/>
          </p:nvSpPr>
          <p:spPr>
            <a:xfrm>
              <a:off x="1080590" y="1027803"/>
              <a:ext cx="2964040" cy="3432046"/>
            </a:xfrm>
            <a:custGeom>
              <a:avLst/>
              <a:gdLst/>
              <a:ahLst/>
              <a:cxnLst/>
              <a:rect l="l" t="t" r="r" b="b"/>
              <a:pathLst>
                <a:path w="2964040" h="3432046">
                  <a:moveTo>
                    <a:pt x="0" y="0"/>
                  </a:moveTo>
                  <a:lnTo>
                    <a:pt x="2964040" y="0"/>
                  </a:lnTo>
                  <a:lnTo>
                    <a:pt x="2964040" y="3432045"/>
                  </a:lnTo>
                  <a:lnTo>
                    <a:pt x="0" y="34320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grpSp>
        <p:nvGrpSpPr>
          <p:cNvPr id="28" name="Group 28"/>
          <p:cNvGrpSpPr/>
          <p:nvPr/>
        </p:nvGrpSpPr>
        <p:grpSpPr>
          <a:xfrm>
            <a:off x="1148114" y="4955324"/>
            <a:ext cx="2892836" cy="2892836"/>
            <a:chOff x="0" y="0"/>
            <a:chExt cx="5785672" cy="5785672"/>
          </a:xfrm>
        </p:grpSpPr>
        <p:grpSp>
          <p:nvGrpSpPr>
            <p:cNvPr id="29" name="Group 29"/>
            <p:cNvGrpSpPr/>
            <p:nvPr/>
          </p:nvGrpSpPr>
          <p:grpSpPr>
            <a:xfrm rot="2330758">
              <a:off x="835436" y="835436"/>
              <a:ext cx="4114800" cy="4114800"/>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A6AB"/>
              </a:solidFill>
              <a:ln w="19050" cap="sq">
                <a:solidFill>
                  <a:srgbClr val="291B25"/>
                </a:solidFill>
                <a:prstDash val="solid"/>
                <a:miter/>
              </a:ln>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2" name="Freeform 32"/>
            <p:cNvSpPr/>
            <p:nvPr/>
          </p:nvSpPr>
          <p:spPr>
            <a:xfrm rot="1789945">
              <a:off x="1483496" y="1369973"/>
              <a:ext cx="2818680" cy="3045725"/>
            </a:xfrm>
            <a:custGeom>
              <a:avLst/>
              <a:gdLst/>
              <a:ahLst/>
              <a:cxnLst/>
              <a:rect l="l" t="t" r="r" b="b"/>
              <a:pathLst>
                <a:path w="2818680" h="3045725">
                  <a:moveTo>
                    <a:pt x="0" y="0"/>
                  </a:moveTo>
                  <a:lnTo>
                    <a:pt x="2818680" y="0"/>
                  </a:lnTo>
                  <a:lnTo>
                    <a:pt x="2818680" y="3045725"/>
                  </a:lnTo>
                  <a:lnTo>
                    <a:pt x="0" y="304572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2241D-6A49-8143-3675-644D3FBE4D4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C3B41C6-B04E-357B-2251-88B3FF611407}"/>
              </a:ext>
            </a:extLst>
          </p:cNvPr>
          <p:cNvGrpSpPr/>
          <p:nvPr/>
        </p:nvGrpSpPr>
        <p:grpSpPr>
          <a:xfrm>
            <a:off x="0" y="-20462"/>
            <a:ext cx="12192000" cy="6878462"/>
            <a:chOff x="0" y="0"/>
            <a:chExt cx="1149350" cy="1149350"/>
          </a:xfrm>
        </p:grpSpPr>
        <p:sp>
          <p:nvSpPr>
            <p:cNvPr id="3" name="Freeform 3">
              <a:extLst>
                <a:ext uri="{FF2B5EF4-FFF2-40B4-BE49-F238E27FC236}">
                  <a16:creationId xmlns:a16="http://schemas.microsoft.com/office/drawing/2014/main" id="{1F24AD6C-3E9A-530E-FE08-94DB45602358}"/>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a:extLst>
              <a:ext uri="{FF2B5EF4-FFF2-40B4-BE49-F238E27FC236}">
                <a16:creationId xmlns:a16="http://schemas.microsoft.com/office/drawing/2014/main" id="{3D516F38-E07A-8110-6F6C-1D669793E687}"/>
              </a:ext>
            </a:extLst>
          </p:cNvPr>
          <p:cNvGrpSpPr/>
          <p:nvPr/>
        </p:nvGrpSpPr>
        <p:grpSpPr>
          <a:xfrm>
            <a:off x="685800" y="1207743"/>
            <a:ext cx="10820400" cy="4964457"/>
            <a:chOff x="0" y="0"/>
            <a:chExt cx="4274726" cy="1961267"/>
          </a:xfrm>
          <a:solidFill>
            <a:srgbClr val="DFA791"/>
          </a:solidFill>
        </p:grpSpPr>
        <p:sp>
          <p:nvSpPr>
            <p:cNvPr id="5" name="Freeform 5">
              <a:extLst>
                <a:ext uri="{FF2B5EF4-FFF2-40B4-BE49-F238E27FC236}">
                  <a16:creationId xmlns:a16="http://schemas.microsoft.com/office/drawing/2014/main" id="{BAEA7E82-C8DD-6788-6ACA-EF8D9CFABEE3}"/>
                </a:ext>
              </a:extLst>
            </p:cNvPr>
            <p:cNvSpPr/>
            <p:nvPr/>
          </p:nvSpPr>
          <p:spPr>
            <a:xfrm>
              <a:off x="0" y="0"/>
              <a:ext cx="4274726" cy="1961267"/>
            </a:xfrm>
            <a:custGeom>
              <a:avLst/>
              <a:gdLst/>
              <a:ahLst/>
              <a:cxnLst/>
              <a:rect l="l" t="t" r="r" b="b"/>
              <a:pathLst>
                <a:path w="4274726" h="1961267">
                  <a:moveTo>
                    <a:pt x="24327" y="0"/>
                  </a:moveTo>
                  <a:lnTo>
                    <a:pt x="4250399" y="0"/>
                  </a:lnTo>
                  <a:cubicBezTo>
                    <a:pt x="4263834" y="0"/>
                    <a:pt x="4274726" y="10891"/>
                    <a:pt x="4274726" y="24327"/>
                  </a:cubicBezTo>
                  <a:lnTo>
                    <a:pt x="4274726" y="1936940"/>
                  </a:lnTo>
                  <a:cubicBezTo>
                    <a:pt x="4274726" y="1943392"/>
                    <a:pt x="4272163" y="1949580"/>
                    <a:pt x="4267601" y="1954142"/>
                  </a:cubicBezTo>
                  <a:cubicBezTo>
                    <a:pt x="4263039" y="1958704"/>
                    <a:pt x="4256851" y="1961267"/>
                    <a:pt x="4250399" y="1961267"/>
                  </a:cubicBezTo>
                  <a:lnTo>
                    <a:pt x="24327" y="1961267"/>
                  </a:lnTo>
                  <a:cubicBezTo>
                    <a:pt x="10891" y="1961267"/>
                    <a:pt x="0" y="1950376"/>
                    <a:pt x="0" y="1936940"/>
                  </a:cubicBezTo>
                  <a:lnTo>
                    <a:pt x="0" y="24327"/>
                  </a:lnTo>
                  <a:cubicBezTo>
                    <a:pt x="0" y="10891"/>
                    <a:pt x="10891" y="0"/>
                    <a:pt x="24327" y="0"/>
                  </a:cubicBezTo>
                  <a:close/>
                </a:path>
              </a:pathLst>
            </a:custGeom>
            <a:grpFill/>
            <a:ln w="19050" cap="rnd">
              <a:solidFill>
                <a:srgbClr val="291B25"/>
              </a:solidFill>
              <a:prstDash val="solid"/>
              <a:round/>
            </a:ln>
          </p:spPr>
        </p:sp>
        <p:sp>
          <p:nvSpPr>
            <p:cNvPr id="6" name="TextBox 6">
              <a:extLst>
                <a:ext uri="{FF2B5EF4-FFF2-40B4-BE49-F238E27FC236}">
                  <a16:creationId xmlns:a16="http://schemas.microsoft.com/office/drawing/2014/main" id="{DF926479-473F-4F42-2E2D-8FB8B127F984}"/>
                </a:ext>
              </a:extLst>
            </p:cNvPr>
            <p:cNvSpPr txBox="1"/>
            <p:nvPr/>
          </p:nvSpPr>
          <p:spPr>
            <a:xfrm>
              <a:off x="0" y="-38100"/>
              <a:ext cx="4274726" cy="1999367"/>
            </a:xfrm>
            <a:prstGeom prst="rect">
              <a:avLst/>
            </a:prstGeom>
            <a:grpFill/>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7" name="Group 7">
            <a:extLst>
              <a:ext uri="{FF2B5EF4-FFF2-40B4-BE49-F238E27FC236}">
                <a16:creationId xmlns:a16="http://schemas.microsoft.com/office/drawing/2014/main" id="{9A36663B-6428-D6E2-3C5F-BC35416EC8FC}"/>
              </a:ext>
            </a:extLst>
          </p:cNvPr>
          <p:cNvGrpSpPr/>
          <p:nvPr/>
        </p:nvGrpSpPr>
        <p:grpSpPr>
          <a:xfrm rot="-186166">
            <a:off x="3217840" y="708790"/>
            <a:ext cx="5756322" cy="997905"/>
            <a:chOff x="0" y="0"/>
            <a:chExt cx="11512643" cy="1995811"/>
          </a:xfrm>
        </p:grpSpPr>
        <p:grpSp>
          <p:nvGrpSpPr>
            <p:cNvPr id="8" name="Group 8">
              <a:extLst>
                <a:ext uri="{FF2B5EF4-FFF2-40B4-BE49-F238E27FC236}">
                  <a16:creationId xmlns:a16="http://schemas.microsoft.com/office/drawing/2014/main" id="{6EDC757C-5FAA-BC20-4E08-89538566570D}"/>
                </a:ext>
              </a:extLst>
            </p:cNvPr>
            <p:cNvGrpSpPr/>
            <p:nvPr/>
          </p:nvGrpSpPr>
          <p:grpSpPr>
            <a:xfrm>
              <a:off x="0" y="0"/>
              <a:ext cx="11512643" cy="1995811"/>
              <a:chOff x="0" y="0"/>
              <a:chExt cx="2183208" cy="378477"/>
            </a:xfrm>
          </p:grpSpPr>
          <p:sp>
            <p:nvSpPr>
              <p:cNvPr id="9" name="Freeform 9">
                <a:extLst>
                  <a:ext uri="{FF2B5EF4-FFF2-40B4-BE49-F238E27FC236}">
                    <a16:creationId xmlns:a16="http://schemas.microsoft.com/office/drawing/2014/main" id="{64AE69F0-1788-907A-9179-BE59C1EA4013}"/>
                  </a:ext>
                </a:extLst>
              </p:cNvPr>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291B25"/>
                </a:solidFill>
                <a:prstDash val="solid"/>
                <a:miter/>
              </a:ln>
            </p:spPr>
          </p:sp>
          <p:sp>
            <p:nvSpPr>
              <p:cNvPr id="10" name="TextBox 10">
                <a:extLst>
                  <a:ext uri="{FF2B5EF4-FFF2-40B4-BE49-F238E27FC236}">
                    <a16:creationId xmlns:a16="http://schemas.microsoft.com/office/drawing/2014/main" id="{EC7E4D20-D48B-9B63-2402-B923FD27AFB1}"/>
                  </a:ext>
                </a:extLst>
              </p:cNvPr>
              <p:cNvSpPr txBox="1"/>
              <p:nvPr/>
            </p:nvSpPr>
            <p:spPr>
              <a:xfrm>
                <a:off x="0" y="-38100"/>
                <a:ext cx="2183208" cy="416577"/>
              </a:xfrm>
              <a:prstGeom prst="rect">
                <a:avLst/>
              </a:prstGeom>
            </p:spPr>
            <p:txBody>
              <a:bodyPr lIns="25768" tIns="25768" rIns="25768" bIns="25768" rtlCol="0" anchor="ctr"/>
              <a:lstStyle/>
              <a:p>
                <a:pPr algn="ctr" defTabSz="609630">
                  <a:lnSpc>
                    <a:spcPts val="1773"/>
                  </a:lnSpc>
                  <a:defRPr/>
                </a:pPr>
                <a:endParaRPr sz="1200">
                  <a:solidFill>
                    <a:prstClr val="black"/>
                  </a:solidFill>
                  <a:latin typeface="Calibri"/>
                </a:endParaRPr>
              </a:p>
            </p:txBody>
          </p:sp>
        </p:grpSp>
        <p:sp>
          <p:nvSpPr>
            <p:cNvPr id="11" name="TextBox 11">
              <a:extLst>
                <a:ext uri="{FF2B5EF4-FFF2-40B4-BE49-F238E27FC236}">
                  <a16:creationId xmlns:a16="http://schemas.microsoft.com/office/drawing/2014/main" id="{85819F30-9AF6-E3FE-1A17-DB74BA0D2BA8}"/>
                </a:ext>
              </a:extLst>
            </p:cNvPr>
            <p:cNvSpPr txBox="1"/>
            <p:nvPr/>
          </p:nvSpPr>
          <p:spPr>
            <a:xfrm>
              <a:off x="404905" y="437426"/>
              <a:ext cx="10702835" cy="1125951"/>
            </a:xfrm>
            <a:prstGeom prst="rect">
              <a:avLst/>
            </a:prstGeom>
          </p:spPr>
          <p:txBody>
            <a:bodyPr lIns="0" tIns="0" rIns="0" bIns="0" rtlCol="0" anchor="t">
              <a:spAutoFit/>
            </a:bodyPr>
            <a:lstStyle/>
            <a:p>
              <a:pPr algn="ctr" defTabSz="609630">
                <a:lnSpc>
                  <a:spcPts val="4236"/>
                </a:lnSpc>
                <a:defRPr/>
              </a:pPr>
              <a:r>
                <a:rPr lang="en-US" sz="4134" b="1" spc="4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NỘI DUNG BÀI HỌC</a:t>
              </a:r>
            </a:p>
          </p:txBody>
        </p:sp>
      </p:grpSp>
      <p:sp>
        <p:nvSpPr>
          <p:cNvPr id="27" name="TextBox 26">
            <a:extLst>
              <a:ext uri="{FF2B5EF4-FFF2-40B4-BE49-F238E27FC236}">
                <a16:creationId xmlns:a16="http://schemas.microsoft.com/office/drawing/2014/main" id="{DE9654DB-C42E-29DE-4543-DA1C801C2193}"/>
              </a:ext>
            </a:extLst>
          </p:cNvPr>
          <p:cNvSpPr txBox="1"/>
          <p:nvPr/>
        </p:nvSpPr>
        <p:spPr>
          <a:xfrm>
            <a:off x="1219200" y="2142319"/>
            <a:ext cx="8483600" cy="584775"/>
          </a:xfrm>
          <a:prstGeom prst="rect">
            <a:avLst/>
          </a:prstGeom>
          <a:noFill/>
        </p:spPr>
        <p:txBody>
          <a:bodyPr wrap="square" rtlCol="0">
            <a:spAutoFit/>
          </a:bodyPr>
          <a:lstStyle/>
          <a:p>
            <a:r>
              <a:rPr lang="en-US" sz="3200" b="1" dirty="0">
                <a:latin typeface="Nunito" panose="00000500000000000000" pitchFamily="2" charset="0"/>
              </a:rPr>
              <a:t>I. </a:t>
            </a:r>
            <a:r>
              <a:rPr lang="en-US" sz="3200" b="1" dirty="0" err="1">
                <a:latin typeface="Nunito" panose="00000500000000000000" pitchFamily="2" charset="0"/>
              </a:rPr>
              <a:t>Khái</a:t>
            </a:r>
            <a:r>
              <a:rPr lang="en-US" sz="3200" b="1" dirty="0">
                <a:latin typeface="Nunito" panose="00000500000000000000" pitchFamily="2" charset="0"/>
              </a:rPr>
              <a:t> </a:t>
            </a:r>
            <a:r>
              <a:rPr lang="en-US" sz="3200" b="1" dirty="0" err="1">
                <a:latin typeface="Nunito" panose="00000500000000000000" pitchFamily="2" charset="0"/>
              </a:rPr>
              <a:t>niệm</a:t>
            </a:r>
            <a:r>
              <a:rPr lang="en-US" sz="3200" b="1" dirty="0">
                <a:latin typeface="Nunito" panose="00000500000000000000" pitchFamily="2" charset="0"/>
              </a:rPr>
              <a:t> </a:t>
            </a:r>
            <a:r>
              <a:rPr lang="en-US" sz="3200" b="1" dirty="0" err="1">
                <a:latin typeface="Nunito" panose="00000500000000000000" pitchFamily="2" charset="0"/>
              </a:rPr>
              <a:t>chất</a:t>
            </a:r>
            <a:r>
              <a:rPr lang="en-US" sz="3200" b="1" dirty="0">
                <a:latin typeface="Nunito" panose="00000500000000000000" pitchFamily="2" charset="0"/>
              </a:rPr>
              <a:t> </a:t>
            </a:r>
            <a:r>
              <a:rPr lang="en-US" sz="3200" b="1" dirty="0" err="1">
                <a:latin typeface="Nunito" panose="00000500000000000000" pitchFamily="2" charset="0"/>
              </a:rPr>
              <a:t>dinh</a:t>
            </a:r>
            <a:r>
              <a:rPr lang="en-US" sz="3200" b="1" dirty="0">
                <a:latin typeface="Nunito" panose="00000500000000000000" pitchFamily="2" charset="0"/>
              </a:rPr>
              <a:t> </a:t>
            </a:r>
            <a:r>
              <a:rPr lang="en-US" sz="3200" b="1" dirty="0" err="1">
                <a:latin typeface="Nunito" panose="00000500000000000000" pitchFamily="2" charset="0"/>
              </a:rPr>
              <a:t>dưỡng</a:t>
            </a:r>
            <a:r>
              <a:rPr lang="en-US" sz="3200" b="1" dirty="0">
                <a:latin typeface="Nunito" panose="00000500000000000000" pitchFamily="2" charset="0"/>
              </a:rPr>
              <a:t>.</a:t>
            </a:r>
          </a:p>
        </p:txBody>
      </p:sp>
      <p:sp>
        <p:nvSpPr>
          <p:cNvPr id="28" name="TextBox 27">
            <a:extLst>
              <a:ext uri="{FF2B5EF4-FFF2-40B4-BE49-F238E27FC236}">
                <a16:creationId xmlns:a16="http://schemas.microsoft.com/office/drawing/2014/main" id="{7E2B552D-50E6-C0B9-A98E-512EF5DA67A0}"/>
              </a:ext>
            </a:extLst>
          </p:cNvPr>
          <p:cNvSpPr txBox="1"/>
          <p:nvPr/>
        </p:nvSpPr>
        <p:spPr>
          <a:xfrm>
            <a:off x="1207911" y="2864908"/>
            <a:ext cx="8483600" cy="584775"/>
          </a:xfrm>
          <a:prstGeom prst="rect">
            <a:avLst/>
          </a:prstGeom>
          <a:noFill/>
        </p:spPr>
        <p:txBody>
          <a:bodyPr wrap="square" rtlCol="0">
            <a:spAutoFit/>
          </a:bodyPr>
          <a:lstStyle/>
          <a:p>
            <a:r>
              <a:rPr lang="en-US" sz="3200" b="1" dirty="0">
                <a:latin typeface="Nunito" panose="00000500000000000000" pitchFamily="2" charset="0"/>
              </a:rPr>
              <a:t>II. </a:t>
            </a:r>
            <a:r>
              <a:rPr lang="en-US" sz="3200" b="1" dirty="0" err="1">
                <a:latin typeface="Nunito" panose="00000500000000000000" pitchFamily="2" charset="0"/>
              </a:rPr>
              <a:t>Tiêu</a:t>
            </a:r>
            <a:r>
              <a:rPr lang="en-US" sz="3200" b="1" dirty="0">
                <a:latin typeface="Nunito" panose="00000500000000000000" pitchFamily="2" charset="0"/>
              </a:rPr>
              <a:t> </a:t>
            </a:r>
            <a:r>
              <a:rPr lang="en-US" sz="3200" b="1" dirty="0" err="1">
                <a:latin typeface="Nunito" panose="00000500000000000000" pitchFamily="2" charset="0"/>
              </a:rPr>
              <a:t>hóa</a:t>
            </a:r>
            <a:r>
              <a:rPr lang="en-US" sz="3200" b="1" dirty="0">
                <a:latin typeface="Nunito" panose="00000500000000000000" pitchFamily="2" charset="0"/>
              </a:rPr>
              <a:t> ở </a:t>
            </a:r>
            <a:r>
              <a:rPr lang="en-US" sz="3200" b="1" dirty="0" err="1">
                <a:latin typeface="Nunito" panose="00000500000000000000" pitchFamily="2" charset="0"/>
              </a:rPr>
              <a:t>người</a:t>
            </a:r>
            <a:endParaRPr lang="en-US" sz="3200" b="1" dirty="0">
              <a:latin typeface="Nunito" panose="00000500000000000000" pitchFamily="2" charset="0"/>
            </a:endParaRPr>
          </a:p>
        </p:txBody>
      </p:sp>
      <p:sp>
        <p:nvSpPr>
          <p:cNvPr id="29" name="TextBox 28">
            <a:extLst>
              <a:ext uri="{FF2B5EF4-FFF2-40B4-BE49-F238E27FC236}">
                <a16:creationId xmlns:a16="http://schemas.microsoft.com/office/drawing/2014/main" id="{2ED48566-1EF4-5392-D836-0C2FDB4F8254}"/>
              </a:ext>
            </a:extLst>
          </p:cNvPr>
          <p:cNvSpPr txBox="1"/>
          <p:nvPr/>
        </p:nvSpPr>
        <p:spPr>
          <a:xfrm>
            <a:off x="1219200" y="3587176"/>
            <a:ext cx="8483600" cy="584775"/>
          </a:xfrm>
          <a:prstGeom prst="rect">
            <a:avLst/>
          </a:prstGeom>
          <a:noFill/>
        </p:spPr>
        <p:txBody>
          <a:bodyPr wrap="square" rtlCol="0">
            <a:spAutoFit/>
          </a:bodyPr>
          <a:lstStyle/>
          <a:p>
            <a:r>
              <a:rPr lang="en-US" sz="3200" b="1" dirty="0">
                <a:latin typeface="Nunito" panose="00000500000000000000" pitchFamily="2" charset="0"/>
              </a:rPr>
              <a:t>III. </a:t>
            </a:r>
            <a:r>
              <a:rPr lang="en-US" sz="3200" b="1" dirty="0" err="1">
                <a:latin typeface="Nunito" panose="00000500000000000000" pitchFamily="2" charset="0"/>
              </a:rPr>
              <a:t>Một</a:t>
            </a:r>
            <a:r>
              <a:rPr lang="en-US" sz="3200" b="1" dirty="0">
                <a:latin typeface="Nunito" panose="00000500000000000000" pitchFamily="2" charset="0"/>
              </a:rPr>
              <a:t> </a:t>
            </a:r>
            <a:r>
              <a:rPr lang="en-US" sz="3200" b="1" dirty="0" err="1">
                <a:latin typeface="Nunito" panose="00000500000000000000" pitchFamily="2" charset="0"/>
              </a:rPr>
              <a:t>số</a:t>
            </a:r>
            <a:r>
              <a:rPr lang="en-US" sz="3200" b="1" dirty="0">
                <a:latin typeface="Nunito" panose="00000500000000000000" pitchFamily="2" charset="0"/>
              </a:rPr>
              <a:t> </a:t>
            </a:r>
            <a:r>
              <a:rPr lang="en-US" sz="3200" b="1" dirty="0" err="1">
                <a:latin typeface="Nunito" panose="00000500000000000000" pitchFamily="2" charset="0"/>
              </a:rPr>
              <a:t>bệnh</a:t>
            </a:r>
            <a:r>
              <a:rPr lang="en-US" sz="3200" b="1" dirty="0">
                <a:latin typeface="Nunito" panose="00000500000000000000" pitchFamily="2" charset="0"/>
              </a:rPr>
              <a:t> </a:t>
            </a:r>
            <a:r>
              <a:rPr lang="en-US" sz="3200" b="1" dirty="0" err="1">
                <a:latin typeface="Nunito" panose="00000500000000000000" pitchFamily="2" charset="0"/>
              </a:rPr>
              <a:t>về</a:t>
            </a:r>
            <a:r>
              <a:rPr lang="en-US" sz="3200" b="1" dirty="0">
                <a:latin typeface="Nunito" panose="00000500000000000000" pitchFamily="2" charset="0"/>
              </a:rPr>
              <a:t> </a:t>
            </a:r>
            <a:r>
              <a:rPr lang="en-US" sz="3200" b="1" dirty="0" err="1">
                <a:latin typeface="Nunito" panose="00000500000000000000" pitchFamily="2" charset="0"/>
              </a:rPr>
              <a:t>đường</a:t>
            </a:r>
            <a:r>
              <a:rPr lang="en-US" sz="3200" b="1" dirty="0">
                <a:latin typeface="Nunito" panose="00000500000000000000" pitchFamily="2" charset="0"/>
              </a:rPr>
              <a:t> </a:t>
            </a:r>
            <a:r>
              <a:rPr lang="en-US" sz="3200" b="1" dirty="0" err="1">
                <a:latin typeface="Nunito" panose="00000500000000000000" pitchFamily="2" charset="0"/>
              </a:rPr>
              <a:t>tiêu</a:t>
            </a:r>
            <a:r>
              <a:rPr lang="en-US" sz="3200" b="1" dirty="0">
                <a:latin typeface="Nunito" panose="00000500000000000000" pitchFamily="2" charset="0"/>
              </a:rPr>
              <a:t> </a:t>
            </a:r>
            <a:r>
              <a:rPr lang="en-US" sz="3200" b="1" dirty="0" err="1">
                <a:latin typeface="Nunito" panose="00000500000000000000" pitchFamily="2" charset="0"/>
              </a:rPr>
              <a:t>hóa</a:t>
            </a:r>
            <a:r>
              <a:rPr lang="en-US" sz="3200" b="1" dirty="0">
                <a:latin typeface="Nunito" panose="00000500000000000000" pitchFamily="2" charset="0"/>
              </a:rPr>
              <a:t>.</a:t>
            </a:r>
          </a:p>
        </p:txBody>
      </p:sp>
      <p:sp>
        <p:nvSpPr>
          <p:cNvPr id="30" name="TextBox 29">
            <a:extLst>
              <a:ext uri="{FF2B5EF4-FFF2-40B4-BE49-F238E27FC236}">
                <a16:creationId xmlns:a16="http://schemas.microsoft.com/office/drawing/2014/main" id="{0F5E8D0D-A626-0DC8-9BA8-9B43FEAA51EB}"/>
              </a:ext>
            </a:extLst>
          </p:cNvPr>
          <p:cNvSpPr txBox="1"/>
          <p:nvPr/>
        </p:nvSpPr>
        <p:spPr>
          <a:xfrm>
            <a:off x="1224845" y="4309764"/>
            <a:ext cx="8483600" cy="584775"/>
          </a:xfrm>
          <a:prstGeom prst="rect">
            <a:avLst/>
          </a:prstGeom>
          <a:noFill/>
        </p:spPr>
        <p:txBody>
          <a:bodyPr wrap="square" rtlCol="0">
            <a:spAutoFit/>
          </a:bodyPr>
          <a:lstStyle/>
          <a:p>
            <a:r>
              <a:rPr lang="en-US" sz="3200" b="1" dirty="0">
                <a:latin typeface="Nunito" panose="00000500000000000000" pitchFamily="2" charset="0"/>
              </a:rPr>
              <a:t>IV. </a:t>
            </a:r>
            <a:r>
              <a:rPr lang="en-US" sz="3200" b="1" dirty="0" err="1">
                <a:latin typeface="Nunito" panose="00000500000000000000" pitchFamily="2" charset="0"/>
              </a:rPr>
              <a:t>Chế</a:t>
            </a:r>
            <a:r>
              <a:rPr lang="en-US" sz="3200" b="1" dirty="0">
                <a:latin typeface="Nunito" panose="00000500000000000000" pitchFamily="2" charset="0"/>
              </a:rPr>
              <a:t> </a:t>
            </a:r>
            <a:r>
              <a:rPr lang="en-US" sz="3200" b="1" dirty="0" err="1">
                <a:latin typeface="Nunito" panose="00000500000000000000" pitchFamily="2" charset="0"/>
              </a:rPr>
              <a:t>độ</a:t>
            </a:r>
            <a:r>
              <a:rPr lang="en-US" sz="3200" b="1" dirty="0">
                <a:latin typeface="Nunito" panose="00000500000000000000" pitchFamily="2" charset="0"/>
              </a:rPr>
              <a:t> </a:t>
            </a:r>
            <a:r>
              <a:rPr lang="en-US" sz="3200" b="1" dirty="0" err="1">
                <a:latin typeface="Nunito" panose="00000500000000000000" pitchFamily="2" charset="0"/>
              </a:rPr>
              <a:t>dinh</a:t>
            </a:r>
            <a:r>
              <a:rPr lang="en-US" sz="3200" b="1" dirty="0">
                <a:latin typeface="Nunito" panose="00000500000000000000" pitchFamily="2" charset="0"/>
              </a:rPr>
              <a:t> </a:t>
            </a:r>
            <a:r>
              <a:rPr lang="en-US" sz="3200" b="1" dirty="0" err="1">
                <a:latin typeface="Nunito" panose="00000500000000000000" pitchFamily="2" charset="0"/>
              </a:rPr>
              <a:t>dưỡng</a:t>
            </a:r>
            <a:r>
              <a:rPr lang="en-US" sz="3200" b="1" dirty="0">
                <a:latin typeface="Nunito" panose="00000500000000000000" pitchFamily="2" charset="0"/>
              </a:rPr>
              <a:t> ở </a:t>
            </a:r>
            <a:r>
              <a:rPr lang="en-US" sz="3200" b="1" dirty="0" err="1">
                <a:latin typeface="Nunito" panose="00000500000000000000" pitchFamily="2" charset="0"/>
              </a:rPr>
              <a:t>người</a:t>
            </a:r>
            <a:r>
              <a:rPr lang="en-US" sz="3200" b="1" dirty="0">
                <a:latin typeface="Nunito" panose="00000500000000000000" pitchFamily="2" charset="0"/>
              </a:rPr>
              <a:t>..</a:t>
            </a:r>
          </a:p>
        </p:txBody>
      </p:sp>
      <p:sp>
        <p:nvSpPr>
          <p:cNvPr id="31" name="TextBox 30">
            <a:extLst>
              <a:ext uri="{FF2B5EF4-FFF2-40B4-BE49-F238E27FC236}">
                <a16:creationId xmlns:a16="http://schemas.microsoft.com/office/drawing/2014/main" id="{27270CF5-3862-FBB0-5387-B00FEA7DD1CC}"/>
              </a:ext>
            </a:extLst>
          </p:cNvPr>
          <p:cNvSpPr txBox="1"/>
          <p:nvPr/>
        </p:nvSpPr>
        <p:spPr>
          <a:xfrm>
            <a:off x="1224845" y="5032032"/>
            <a:ext cx="8483600" cy="584775"/>
          </a:xfrm>
          <a:prstGeom prst="rect">
            <a:avLst/>
          </a:prstGeom>
          <a:noFill/>
        </p:spPr>
        <p:txBody>
          <a:bodyPr wrap="square" rtlCol="0">
            <a:spAutoFit/>
          </a:bodyPr>
          <a:lstStyle/>
          <a:p>
            <a:r>
              <a:rPr lang="en-US" sz="3200" b="1" dirty="0">
                <a:latin typeface="Nunito" panose="00000500000000000000" pitchFamily="2" charset="0"/>
              </a:rPr>
              <a:t>V. An </a:t>
            </a:r>
            <a:r>
              <a:rPr lang="en-US" sz="3200" b="1" dirty="0" err="1">
                <a:latin typeface="Nunito" panose="00000500000000000000" pitchFamily="2" charset="0"/>
              </a:rPr>
              <a:t>toàn</a:t>
            </a:r>
            <a:r>
              <a:rPr lang="en-US" sz="3200" b="1" dirty="0">
                <a:latin typeface="Nunito" panose="00000500000000000000" pitchFamily="2" charset="0"/>
              </a:rPr>
              <a:t> </a:t>
            </a:r>
            <a:r>
              <a:rPr lang="en-US" sz="3200" b="1" dirty="0" err="1">
                <a:latin typeface="Nunito" panose="00000500000000000000" pitchFamily="2" charset="0"/>
              </a:rPr>
              <a:t>thực</a:t>
            </a:r>
            <a:r>
              <a:rPr lang="en-US" sz="3200" b="1" dirty="0">
                <a:latin typeface="Nunito" panose="00000500000000000000" pitchFamily="2" charset="0"/>
              </a:rPr>
              <a:t> </a:t>
            </a:r>
            <a:r>
              <a:rPr lang="en-US" sz="3200" b="1" dirty="0" err="1">
                <a:latin typeface="Nunito" panose="00000500000000000000" pitchFamily="2" charset="0"/>
              </a:rPr>
              <a:t>phẩm</a:t>
            </a:r>
            <a:r>
              <a:rPr lang="en-US" sz="3200" b="1" dirty="0">
                <a:latin typeface="Nunito" panose="00000500000000000000" pitchFamily="2" charset="0"/>
              </a:rPr>
              <a:t>.</a:t>
            </a:r>
          </a:p>
        </p:txBody>
      </p:sp>
    </p:spTree>
    <p:extLst>
      <p:ext uri="{BB962C8B-B14F-4D97-AF65-F5344CB8AC3E}">
        <p14:creationId xmlns:p14="http://schemas.microsoft.com/office/powerpoint/2010/main" val="593884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7">
                                            <p:txEl>
                                              <p:pRg st="0" end="0"/>
                                            </p:txEl>
                                          </p:spTgt>
                                        </p:tgtEl>
                                        <p:attrNameLst>
                                          <p:attrName>r</p:attrName>
                                        </p:attrNameLst>
                                      </p:cBhvr>
                                    </p:animRot>
                                    <p:animRot by="-240000">
                                      <p:cBhvr>
                                        <p:cTn id="7" dur="200" fill="hold">
                                          <p:stCondLst>
                                            <p:cond delay="200"/>
                                          </p:stCondLst>
                                        </p:cTn>
                                        <p:tgtEl>
                                          <p:spTgt spid="27">
                                            <p:txEl>
                                              <p:pRg st="0" end="0"/>
                                            </p:txEl>
                                          </p:spTgt>
                                        </p:tgtEl>
                                        <p:attrNameLst>
                                          <p:attrName>r</p:attrName>
                                        </p:attrNameLst>
                                      </p:cBhvr>
                                    </p:animRot>
                                    <p:animRot by="240000">
                                      <p:cBhvr>
                                        <p:cTn id="8" dur="200" fill="hold">
                                          <p:stCondLst>
                                            <p:cond delay="400"/>
                                          </p:stCondLst>
                                        </p:cTn>
                                        <p:tgtEl>
                                          <p:spTgt spid="27">
                                            <p:txEl>
                                              <p:pRg st="0" end="0"/>
                                            </p:txEl>
                                          </p:spTgt>
                                        </p:tgtEl>
                                        <p:attrNameLst>
                                          <p:attrName>r</p:attrName>
                                        </p:attrNameLst>
                                      </p:cBhvr>
                                    </p:animRot>
                                    <p:animRot by="-240000">
                                      <p:cBhvr>
                                        <p:cTn id="9" dur="200" fill="hold">
                                          <p:stCondLst>
                                            <p:cond delay="600"/>
                                          </p:stCondLst>
                                        </p:cTn>
                                        <p:tgtEl>
                                          <p:spTgt spid="27">
                                            <p:txEl>
                                              <p:pRg st="0" end="0"/>
                                            </p:txEl>
                                          </p:spTgt>
                                        </p:tgtEl>
                                        <p:attrNameLst>
                                          <p:attrName>r</p:attrName>
                                        </p:attrNameLst>
                                      </p:cBhvr>
                                    </p:animRot>
                                    <p:animRot by="120000">
                                      <p:cBhvr>
                                        <p:cTn id="10" dur="200" fill="hold">
                                          <p:stCondLst>
                                            <p:cond delay="800"/>
                                          </p:stCondLst>
                                        </p:cTn>
                                        <p:tgtEl>
                                          <p:spTgt spid="2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28"/>
                                        </p:tgtEl>
                                        <p:attrNameLst>
                                          <p:attrName>r</p:attrName>
                                        </p:attrNameLst>
                                      </p:cBhvr>
                                    </p:animRot>
                                    <p:animRot by="-240000">
                                      <p:cBhvr>
                                        <p:cTn id="15" dur="200" fill="hold">
                                          <p:stCondLst>
                                            <p:cond delay="200"/>
                                          </p:stCondLst>
                                        </p:cTn>
                                        <p:tgtEl>
                                          <p:spTgt spid="28"/>
                                        </p:tgtEl>
                                        <p:attrNameLst>
                                          <p:attrName>r</p:attrName>
                                        </p:attrNameLst>
                                      </p:cBhvr>
                                    </p:animRot>
                                    <p:animRot by="240000">
                                      <p:cBhvr>
                                        <p:cTn id="16" dur="200" fill="hold">
                                          <p:stCondLst>
                                            <p:cond delay="400"/>
                                          </p:stCondLst>
                                        </p:cTn>
                                        <p:tgtEl>
                                          <p:spTgt spid="28"/>
                                        </p:tgtEl>
                                        <p:attrNameLst>
                                          <p:attrName>r</p:attrName>
                                        </p:attrNameLst>
                                      </p:cBhvr>
                                    </p:animRot>
                                    <p:animRot by="-240000">
                                      <p:cBhvr>
                                        <p:cTn id="17" dur="200" fill="hold">
                                          <p:stCondLst>
                                            <p:cond delay="600"/>
                                          </p:stCondLst>
                                        </p:cTn>
                                        <p:tgtEl>
                                          <p:spTgt spid="28"/>
                                        </p:tgtEl>
                                        <p:attrNameLst>
                                          <p:attrName>r</p:attrName>
                                        </p:attrNameLst>
                                      </p:cBhvr>
                                    </p:animRot>
                                    <p:animRot by="120000">
                                      <p:cBhvr>
                                        <p:cTn id="1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5AA25-FB28-0CDC-3353-BABA4B1CA4A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45B32EB-CDF6-BABD-F242-29E00BC4B833}"/>
              </a:ext>
            </a:extLst>
          </p:cNvPr>
          <p:cNvGrpSpPr/>
          <p:nvPr/>
        </p:nvGrpSpPr>
        <p:grpSpPr>
          <a:xfrm>
            <a:off x="0" y="-20462"/>
            <a:ext cx="12192000" cy="6878462"/>
            <a:chOff x="0" y="0"/>
            <a:chExt cx="1149350" cy="1149350"/>
          </a:xfrm>
        </p:grpSpPr>
        <p:sp>
          <p:nvSpPr>
            <p:cNvPr id="3" name="Freeform 3">
              <a:extLst>
                <a:ext uri="{FF2B5EF4-FFF2-40B4-BE49-F238E27FC236}">
                  <a16:creationId xmlns:a16="http://schemas.microsoft.com/office/drawing/2014/main" id="{CF529FCF-3CD6-5EED-6C6C-0D916B163BF0}"/>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a:extLst>
              <a:ext uri="{FF2B5EF4-FFF2-40B4-BE49-F238E27FC236}">
                <a16:creationId xmlns:a16="http://schemas.microsoft.com/office/drawing/2014/main" id="{ACFF9548-2613-5D34-FC8E-09D2AC306B2B}"/>
              </a:ext>
            </a:extLst>
          </p:cNvPr>
          <p:cNvGrpSpPr/>
          <p:nvPr/>
        </p:nvGrpSpPr>
        <p:grpSpPr>
          <a:xfrm>
            <a:off x="685800" y="1207743"/>
            <a:ext cx="10820400" cy="4964457"/>
            <a:chOff x="0" y="0"/>
            <a:chExt cx="4274726" cy="1961267"/>
          </a:xfrm>
        </p:grpSpPr>
        <p:sp>
          <p:nvSpPr>
            <p:cNvPr id="5" name="Freeform 5">
              <a:extLst>
                <a:ext uri="{FF2B5EF4-FFF2-40B4-BE49-F238E27FC236}">
                  <a16:creationId xmlns:a16="http://schemas.microsoft.com/office/drawing/2014/main" id="{CC80BBE5-4A49-6FCA-2649-D17CEF5342C3}"/>
                </a:ext>
              </a:extLst>
            </p:cNvPr>
            <p:cNvSpPr/>
            <p:nvPr/>
          </p:nvSpPr>
          <p:spPr>
            <a:xfrm>
              <a:off x="0" y="0"/>
              <a:ext cx="4274726" cy="1961267"/>
            </a:xfrm>
            <a:custGeom>
              <a:avLst/>
              <a:gdLst/>
              <a:ahLst/>
              <a:cxnLst/>
              <a:rect l="l" t="t" r="r" b="b"/>
              <a:pathLst>
                <a:path w="4274726" h="1961267">
                  <a:moveTo>
                    <a:pt x="24327" y="0"/>
                  </a:moveTo>
                  <a:lnTo>
                    <a:pt x="4250399" y="0"/>
                  </a:lnTo>
                  <a:cubicBezTo>
                    <a:pt x="4263834" y="0"/>
                    <a:pt x="4274726" y="10891"/>
                    <a:pt x="4274726" y="24327"/>
                  </a:cubicBezTo>
                  <a:lnTo>
                    <a:pt x="4274726" y="1936940"/>
                  </a:lnTo>
                  <a:cubicBezTo>
                    <a:pt x="4274726" y="1943392"/>
                    <a:pt x="4272163" y="1949580"/>
                    <a:pt x="4267601" y="1954142"/>
                  </a:cubicBezTo>
                  <a:cubicBezTo>
                    <a:pt x="4263039" y="1958704"/>
                    <a:pt x="4256851" y="1961267"/>
                    <a:pt x="4250399" y="1961267"/>
                  </a:cubicBezTo>
                  <a:lnTo>
                    <a:pt x="24327" y="1961267"/>
                  </a:lnTo>
                  <a:cubicBezTo>
                    <a:pt x="10891" y="1961267"/>
                    <a:pt x="0" y="1950376"/>
                    <a:pt x="0" y="1936940"/>
                  </a:cubicBezTo>
                  <a:lnTo>
                    <a:pt x="0" y="24327"/>
                  </a:lnTo>
                  <a:cubicBezTo>
                    <a:pt x="0" y="10891"/>
                    <a:pt x="10891" y="0"/>
                    <a:pt x="24327" y="0"/>
                  </a:cubicBezTo>
                  <a:close/>
                </a:path>
              </a:pathLst>
            </a:custGeom>
            <a:solidFill>
              <a:srgbClr val="C44E2B"/>
            </a:solidFill>
            <a:ln w="19050" cap="rnd">
              <a:solidFill>
                <a:srgbClr val="291B25"/>
              </a:solidFill>
              <a:prstDash val="solid"/>
              <a:round/>
            </a:ln>
          </p:spPr>
        </p:sp>
        <p:sp>
          <p:nvSpPr>
            <p:cNvPr id="6" name="TextBox 6">
              <a:extLst>
                <a:ext uri="{FF2B5EF4-FFF2-40B4-BE49-F238E27FC236}">
                  <a16:creationId xmlns:a16="http://schemas.microsoft.com/office/drawing/2014/main" id="{ED52F0A9-2948-09F6-7E20-BFF38DED110C}"/>
                </a:ext>
              </a:extLst>
            </p:cNvPr>
            <p:cNvSpPr txBox="1"/>
            <p:nvPr/>
          </p:nvSpPr>
          <p:spPr>
            <a:xfrm>
              <a:off x="0" y="-38100"/>
              <a:ext cx="4274726" cy="19993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8" name="Group 8">
            <a:extLst>
              <a:ext uri="{FF2B5EF4-FFF2-40B4-BE49-F238E27FC236}">
                <a16:creationId xmlns:a16="http://schemas.microsoft.com/office/drawing/2014/main" id="{A4CEC398-4A9E-D5F1-4344-E75E08B1D55A}"/>
              </a:ext>
            </a:extLst>
          </p:cNvPr>
          <p:cNvGrpSpPr/>
          <p:nvPr/>
        </p:nvGrpSpPr>
        <p:grpSpPr>
          <a:xfrm rot="21413834">
            <a:off x="3179224" y="322062"/>
            <a:ext cx="7242541" cy="1290769"/>
            <a:chOff x="0" y="0"/>
            <a:chExt cx="2183208" cy="378477"/>
          </a:xfrm>
        </p:grpSpPr>
        <p:sp>
          <p:nvSpPr>
            <p:cNvPr id="9" name="Freeform 9">
              <a:extLst>
                <a:ext uri="{FF2B5EF4-FFF2-40B4-BE49-F238E27FC236}">
                  <a16:creationId xmlns:a16="http://schemas.microsoft.com/office/drawing/2014/main" id="{A7772E6A-00C3-D9BD-3CF7-7A21BDB5BE42}"/>
                </a:ext>
              </a:extLst>
            </p:cNvPr>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291B25"/>
              </a:solidFill>
              <a:prstDash val="solid"/>
              <a:miter/>
            </a:ln>
          </p:spPr>
        </p:sp>
        <p:sp>
          <p:nvSpPr>
            <p:cNvPr id="10" name="TextBox 10">
              <a:extLst>
                <a:ext uri="{FF2B5EF4-FFF2-40B4-BE49-F238E27FC236}">
                  <a16:creationId xmlns:a16="http://schemas.microsoft.com/office/drawing/2014/main" id="{781E1D21-3044-A2AD-3BE5-A045398CDFC6}"/>
                </a:ext>
              </a:extLst>
            </p:cNvPr>
            <p:cNvSpPr txBox="1"/>
            <p:nvPr/>
          </p:nvSpPr>
          <p:spPr>
            <a:xfrm>
              <a:off x="0" y="-38100"/>
              <a:ext cx="2183208" cy="416577"/>
            </a:xfrm>
            <a:prstGeom prst="rect">
              <a:avLst/>
            </a:prstGeom>
          </p:spPr>
          <p:txBody>
            <a:bodyPr lIns="25768" tIns="25768" rIns="25768" bIns="25768" rtlCol="0" anchor="ctr"/>
            <a:lstStyle/>
            <a:p>
              <a:pPr algn="ctr" defTabSz="609630">
                <a:lnSpc>
                  <a:spcPts val="1773"/>
                </a:lnSpc>
                <a:defRPr/>
              </a:pPr>
              <a:endParaRPr sz="1200">
                <a:solidFill>
                  <a:prstClr val="black"/>
                </a:solidFill>
                <a:latin typeface="Calibri"/>
              </a:endParaRPr>
            </a:p>
          </p:txBody>
        </p:sp>
      </p:grpSp>
      <p:sp>
        <p:nvSpPr>
          <p:cNvPr id="27" name="TextBox 11">
            <a:extLst>
              <a:ext uri="{FF2B5EF4-FFF2-40B4-BE49-F238E27FC236}">
                <a16:creationId xmlns:a16="http://schemas.microsoft.com/office/drawing/2014/main" id="{36621323-23FE-D81D-06A8-F0E31DF057A2}"/>
              </a:ext>
            </a:extLst>
          </p:cNvPr>
          <p:cNvSpPr txBox="1"/>
          <p:nvPr/>
        </p:nvSpPr>
        <p:spPr>
          <a:xfrm rot="21413834">
            <a:off x="3176669" y="518838"/>
            <a:ext cx="7257458" cy="1077218"/>
          </a:xfrm>
          <a:prstGeom prst="rect">
            <a:avLst/>
          </a:prstGeom>
        </p:spPr>
        <p:txBody>
          <a:bodyPr wrap="square" lIns="0" tIns="0" rIns="0" bIns="0" rtlCol="0" anchor="t">
            <a:spAutoFit/>
          </a:bodyPr>
          <a:lstStyle/>
          <a:p>
            <a:pPr algn="ctr" defTabSz="609630">
              <a:lnSpc>
                <a:spcPts val="4236"/>
              </a:lnSpc>
              <a:defRPr/>
            </a:pP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I.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Khái</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niệm</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chất</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dinh</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dưỡng</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và</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dinh</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dưỡng</a:t>
            </a:r>
            <a:endParaRPr lang="vi-VN"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endParaRPr>
          </a:p>
        </p:txBody>
      </p:sp>
      <p:pic>
        <p:nvPicPr>
          <p:cNvPr id="35" name="Picture 34">
            <a:extLst>
              <a:ext uri="{FF2B5EF4-FFF2-40B4-BE49-F238E27FC236}">
                <a16:creationId xmlns:a16="http://schemas.microsoft.com/office/drawing/2014/main" id="{E6B3585B-6F10-AEFE-BDCE-9009BC1110EF}"/>
              </a:ext>
            </a:extLst>
          </p:cNvPr>
          <p:cNvPicPr>
            <a:picLocks noChangeAspect="1"/>
          </p:cNvPicPr>
          <p:nvPr/>
        </p:nvPicPr>
        <p:blipFill>
          <a:blip r:embed="rId2">
            <a:extLst>
              <a:ext uri="{28A0092B-C50C-407E-A947-70E740481C1C}">
                <a14:useLocalDpi xmlns:a14="http://schemas.microsoft.com/office/drawing/2010/main" val="0"/>
              </a:ext>
            </a:extLst>
          </a:blip>
          <a:srcRect b="40370"/>
          <a:stretch>
            <a:fillRect/>
          </a:stretch>
        </p:blipFill>
        <p:spPr>
          <a:xfrm>
            <a:off x="6400800" y="1808681"/>
            <a:ext cx="4847949" cy="4089400"/>
          </a:xfrm>
          <a:prstGeom prst="rect">
            <a:avLst/>
          </a:prstGeom>
        </p:spPr>
      </p:pic>
      <p:sp>
        <p:nvSpPr>
          <p:cNvPr id="36" name="TextBox 35">
            <a:extLst>
              <a:ext uri="{FF2B5EF4-FFF2-40B4-BE49-F238E27FC236}">
                <a16:creationId xmlns:a16="http://schemas.microsoft.com/office/drawing/2014/main" id="{98C1995A-7C1B-10AA-77D7-51679E37DA32}"/>
              </a:ext>
            </a:extLst>
          </p:cNvPr>
          <p:cNvSpPr txBox="1"/>
          <p:nvPr/>
        </p:nvSpPr>
        <p:spPr>
          <a:xfrm>
            <a:off x="1041399" y="2053532"/>
            <a:ext cx="4216400" cy="769441"/>
          </a:xfrm>
          <a:prstGeom prst="rect">
            <a:avLst/>
          </a:prstGeom>
          <a:noFill/>
        </p:spPr>
        <p:txBody>
          <a:bodyPr wrap="square" rtlCol="0">
            <a:spAutoFit/>
          </a:bodyPr>
          <a:lstStyle/>
          <a:p>
            <a:pPr algn="ctr"/>
            <a:r>
              <a:rPr lang="en-US" sz="4400"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Trò</a:t>
            </a:r>
            <a:r>
              <a:rPr lang="en-US" sz="4400"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4400"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chơi</a:t>
            </a:r>
            <a:endParaRPr lang="en-US" sz="4400"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endParaRPr>
          </a:p>
        </p:txBody>
      </p:sp>
      <p:sp>
        <p:nvSpPr>
          <p:cNvPr id="37" name="TextBox 36">
            <a:extLst>
              <a:ext uri="{FF2B5EF4-FFF2-40B4-BE49-F238E27FC236}">
                <a16:creationId xmlns:a16="http://schemas.microsoft.com/office/drawing/2014/main" id="{A81A7D6A-718D-1D98-D271-1BEC4DEBD271}"/>
              </a:ext>
            </a:extLst>
          </p:cNvPr>
          <p:cNvSpPr txBox="1"/>
          <p:nvPr/>
        </p:nvSpPr>
        <p:spPr>
          <a:xfrm>
            <a:off x="23988" y="2907832"/>
            <a:ext cx="6251223" cy="584775"/>
          </a:xfrm>
          <a:prstGeom prst="rect">
            <a:avLst/>
          </a:prstGeom>
          <a:noFill/>
        </p:spPr>
        <p:txBody>
          <a:bodyPr wrap="square" rtlCol="0">
            <a:spAutoFit/>
          </a:bodyPr>
          <a:lstStyle/>
          <a:p>
            <a:pPr algn="ctr"/>
            <a:r>
              <a:rPr lang="en-US" sz="3200" i="1"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Mảnh</a:t>
            </a:r>
            <a:r>
              <a:rPr lang="en-US" sz="3200"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3200" i="1"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ghép</a:t>
            </a:r>
            <a:r>
              <a:rPr lang="en-US" sz="3200"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3200" i="1"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dinh</a:t>
            </a:r>
            <a:r>
              <a:rPr lang="en-US" sz="3200"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3200" i="1"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dưỡng</a:t>
            </a:r>
            <a:endParaRPr lang="en-US" sz="3200"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endParaRPr>
          </a:p>
        </p:txBody>
      </p:sp>
    </p:spTree>
    <p:extLst>
      <p:ext uri="{BB962C8B-B14F-4D97-AF65-F5344CB8AC3E}">
        <p14:creationId xmlns:p14="http://schemas.microsoft.com/office/powerpoint/2010/main" val="276381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5C82B3F-F66A-8A2A-A4D1-61947902080E}"/>
              </a:ext>
            </a:extLst>
          </p:cNvPr>
          <p:cNvSpPr/>
          <p:nvPr/>
        </p:nvSpPr>
        <p:spPr>
          <a:xfrm>
            <a:off x="1066800" y="1346200"/>
            <a:ext cx="3860800" cy="14224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7 Baloo Tamma" panose="03080902040302020200" pitchFamily="66" charset="0"/>
                <a:cs typeface="#9Slide07 Baloo Tamma" panose="03080902040302020200" pitchFamily="66" charset="0"/>
              </a:rPr>
              <a:t>TÊN CÁC </a:t>
            </a:r>
          </a:p>
          <a:p>
            <a:pPr algn="ctr"/>
            <a:r>
              <a:rPr lang="en-US" sz="2400" dirty="0">
                <a:solidFill>
                  <a:schemeClr val="tx1"/>
                </a:solidFill>
                <a:latin typeface="#9Slide07 Baloo Tamma" panose="03080902040302020200" pitchFamily="66" charset="0"/>
                <a:cs typeface="#9Slide07 Baloo Tamma" panose="03080902040302020200" pitchFamily="66" charset="0"/>
              </a:rPr>
              <a:t>CHẤT DINH DƯỠNG</a:t>
            </a:r>
          </a:p>
        </p:txBody>
      </p:sp>
      <p:sp>
        <p:nvSpPr>
          <p:cNvPr id="3" name="Rectangle: Rounded Corners 2">
            <a:extLst>
              <a:ext uri="{FF2B5EF4-FFF2-40B4-BE49-F238E27FC236}">
                <a16:creationId xmlns:a16="http://schemas.microsoft.com/office/drawing/2014/main" id="{14CB4B40-CE7F-173C-2DBD-9401DDD69CEF}"/>
              </a:ext>
            </a:extLst>
          </p:cNvPr>
          <p:cNvSpPr/>
          <p:nvPr/>
        </p:nvSpPr>
        <p:spPr>
          <a:xfrm>
            <a:off x="1066800" y="3327400"/>
            <a:ext cx="3860800" cy="1422400"/>
          </a:xfrm>
          <a:prstGeom prst="roundRect">
            <a:avLst/>
          </a:prstGeom>
          <a:solidFill>
            <a:srgbClr val="FFFF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7 Baloo Tamma" panose="03080902040302020200" pitchFamily="66" charset="0"/>
                <a:cs typeface="#9Slide07 Baloo Tamma" panose="03080902040302020200" pitchFamily="66" charset="0"/>
              </a:rPr>
              <a:t>VAI TRÒ  CỦA CÁC CHẤT DINH DƯỠNG</a:t>
            </a:r>
          </a:p>
        </p:txBody>
      </p:sp>
      <p:sp>
        <p:nvSpPr>
          <p:cNvPr id="4" name="Rectangle: Rounded Corners 3">
            <a:extLst>
              <a:ext uri="{FF2B5EF4-FFF2-40B4-BE49-F238E27FC236}">
                <a16:creationId xmlns:a16="http://schemas.microsoft.com/office/drawing/2014/main" id="{2393A888-B53F-E8BB-C537-598234B7CA00}"/>
              </a:ext>
            </a:extLst>
          </p:cNvPr>
          <p:cNvSpPr/>
          <p:nvPr/>
        </p:nvSpPr>
        <p:spPr>
          <a:xfrm>
            <a:off x="7315200" y="1346200"/>
            <a:ext cx="3860800" cy="14224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7 Baloo Tamma" panose="03080902040302020200" pitchFamily="66" charset="0"/>
                <a:cs typeface="#9Slide07 Baloo Tamma" panose="03080902040302020200" pitchFamily="66" charset="0"/>
              </a:rPr>
              <a:t>CÁC BƯỚC QUÁ TRÌNH DINH DƯỠNG</a:t>
            </a:r>
          </a:p>
        </p:txBody>
      </p:sp>
      <p:cxnSp>
        <p:nvCxnSpPr>
          <p:cNvPr id="6" name="Straight Connector 5">
            <a:extLst>
              <a:ext uri="{FF2B5EF4-FFF2-40B4-BE49-F238E27FC236}">
                <a16:creationId xmlns:a16="http://schemas.microsoft.com/office/drawing/2014/main" id="{71202828-9148-AA2F-C082-A46A27EAAA99}"/>
              </a:ext>
            </a:extLst>
          </p:cNvPr>
          <p:cNvCxnSpPr/>
          <p:nvPr/>
        </p:nvCxnSpPr>
        <p:spPr>
          <a:xfrm>
            <a:off x="6070600" y="25400"/>
            <a:ext cx="50800" cy="685800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A2324EF-07CD-19AA-C777-52E260F68145}"/>
              </a:ext>
            </a:extLst>
          </p:cNvPr>
          <p:cNvSpPr txBox="1"/>
          <p:nvPr/>
        </p:nvSpPr>
        <p:spPr>
          <a:xfrm>
            <a:off x="0" y="297360"/>
            <a:ext cx="6070600" cy="543675"/>
          </a:xfrm>
          <a:prstGeom prst="rect">
            <a:avLst/>
          </a:prstGeom>
          <a:noFill/>
        </p:spPr>
        <p:txBody>
          <a:bodyPr wrap="square" rtlCol="0">
            <a:spAutoFit/>
          </a:bodyPr>
          <a:lstStyle/>
          <a:p>
            <a:pPr algn="ctr"/>
            <a:r>
              <a:rPr lang="en-US" sz="2933" dirty="0">
                <a:latin typeface="#9Slide07 Baloo Tamma" panose="03080902040302020200" pitchFamily="66" charset="0"/>
                <a:cs typeface="#9Slide07 Baloo Tamma" panose="03080902040302020200" pitchFamily="66" charset="0"/>
              </a:rPr>
              <a:t>CỘT A – CHẤT DINH DƯỠNG</a:t>
            </a:r>
          </a:p>
        </p:txBody>
      </p:sp>
      <p:sp>
        <p:nvSpPr>
          <p:cNvPr id="8" name="TextBox 7">
            <a:extLst>
              <a:ext uri="{FF2B5EF4-FFF2-40B4-BE49-F238E27FC236}">
                <a16:creationId xmlns:a16="http://schemas.microsoft.com/office/drawing/2014/main" id="{A0F2FB97-8439-AB62-A9C5-AC40E8A8025D}"/>
              </a:ext>
            </a:extLst>
          </p:cNvPr>
          <p:cNvSpPr txBox="1"/>
          <p:nvPr/>
        </p:nvSpPr>
        <p:spPr>
          <a:xfrm>
            <a:off x="6210300" y="297359"/>
            <a:ext cx="6070600" cy="543675"/>
          </a:xfrm>
          <a:prstGeom prst="rect">
            <a:avLst/>
          </a:prstGeom>
          <a:noFill/>
        </p:spPr>
        <p:txBody>
          <a:bodyPr wrap="square" rtlCol="0">
            <a:spAutoFit/>
          </a:bodyPr>
          <a:lstStyle/>
          <a:p>
            <a:pPr algn="ctr"/>
            <a:r>
              <a:rPr lang="en-US" sz="2933" dirty="0">
                <a:latin typeface="#9Slide07 Baloo Tamma" panose="03080902040302020200" pitchFamily="66" charset="0"/>
                <a:cs typeface="#9Slide07 Baloo Tamma" panose="03080902040302020200" pitchFamily="66" charset="0"/>
              </a:rPr>
              <a:t>CỘT B – DINH DƯỠNG</a:t>
            </a:r>
          </a:p>
        </p:txBody>
      </p:sp>
      <p:sp>
        <p:nvSpPr>
          <p:cNvPr id="9" name="Arrow: Right 8">
            <a:extLst>
              <a:ext uri="{FF2B5EF4-FFF2-40B4-BE49-F238E27FC236}">
                <a16:creationId xmlns:a16="http://schemas.microsoft.com/office/drawing/2014/main" id="{E625E4F5-7880-A985-9BFC-754E2B9C9ACF}"/>
              </a:ext>
            </a:extLst>
          </p:cNvPr>
          <p:cNvSpPr/>
          <p:nvPr/>
        </p:nvSpPr>
        <p:spPr>
          <a:xfrm>
            <a:off x="152400" y="5791200"/>
            <a:ext cx="660400" cy="3556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9">
            <a:extLst>
              <a:ext uri="{FF2B5EF4-FFF2-40B4-BE49-F238E27FC236}">
                <a16:creationId xmlns:a16="http://schemas.microsoft.com/office/drawing/2014/main" id="{C2FDBC8C-CA64-A2C9-C702-E418F8C3888B}"/>
              </a:ext>
            </a:extLst>
          </p:cNvPr>
          <p:cNvSpPr txBox="1"/>
          <p:nvPr/>
        </p:nvSpPr>
        <p:spPr>
          <a:xfrm>
            <a:off x="1168400" y="5845890"/>
            <a:ext cx="4813300" cy="461665"/>
          </a:xfrm>
          <a:prstGeom prst="rect">
            <a:avLst/>
          </a:prstGeom>
          <a:noFill/>
        </p:spPr>
        <p:txBody>
          <a:bodyPr wrap="square" rtlCol="0">
            <a:spAutoFit/>
          </a:bodyPr>
          <a:lstStyle/>
          <a:p>
            <a:r>
              <a:rPr lang="en-US" sz="2400" dirty="0">
                <a:latin typeface="#9Slide07 Baloo Tamma" panose="03080902040302020200" pitchFamily="66" charset="0"/>
                <a:cs typeface="#9Slide07 Baloo Tamma" panose="03080902040302020200" pitchFamily="66" charset="0"/>
              </a:rPr>
              <a:t>KHÁI NIỆM CHẤT DINH DƯỠNG</a:t>
            </a:r>
          </a:p>
        </p:txBody>
      </p:sp>
      <p:sp>
        <p:nvSpPr>
          <p:cNvPr id="11" name="Arrow: Right 10">
            <a:extLst>
              <a:ext uri="{FF2B5EF4-FFF2-40B4-BE49-F238E27FC236}">
                <a16:creationId xmlns:a16="http://schemas.microsoft.com/office/drawing/2014/main" id="{FAB3947C-400F-DFA2-AF1E-31EE2C8B5699}"/>
              </a:ext>
            </a:extLst>
          </p:cNvPr>
          <p:cNvSpPr/>
          <p:nvPr/>
        </p:nvSpPr>
        <p:spPr>
          <a:xfrm>
            <a:off x="6553200" y="5791200"/>
            <a:ext cx="660400" cy="3556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extBox 11">
            <a:extLst>
              <a:ext uri="{FF2B5EF4-FFF2-40B4-BE49-F238E27FC236}">
                <a16:creationId xmlns:a16="http://schemas.microsoft.com/office/drawing/2014/main" id="{C363CFE6-1E55-5D99-19AC-91B2CEB12EBF}"/>
              </a:ext>
            </a:extLst>
          </p:cNvPr>
          <p:cNvSpPr txBox="1"/>
          <p:nvPr/>
        </p:nvSpPr>
        <p:spPr>
          <a:xfrm>
            <a:off x="7569200" y="5845890"/>
            <a:ext cx="4813300" cy="461665"/>
          </a:xfrm>
          <a:prstGeom prst="rect">
            <a:avLst/>
          </a:prstGeom>
          <a:noFill/>
        </p:spPr>
        <p:txBody>
          <a:bodyPr wrap="square" rtlCol="0">
            <a:spAutoFit/>
          </a:bodyPr>
          <a:lstStyle/>
          <a:p>
            <a:r>
              <a:rPr lang="en-US" sz="2400" dirty="0">
                <a:latin typeface="#9Slide07 Baloo Tamma" panose="03080902040302020200" pitchFamily="66" charset="0"/>
                <a:cs typeface="#9Slide07 Baloo Tamma" panose="03080902040302020200" pitchFamily="66" charset="0"/>
              </a:rPr>
              <a:t>KHÁI NIỆM DINH DƯỠNG</a:t>
            </a:r>
          </a:p>
        </p:txBody>
      </p:sp>
    </p:spTree>
    <p:extLst>
      <p:ext uri="{BB962C8B-B14F-4D97-AF65-F5344CB8AC3E}">
        <p14:creationId xmlns:p14="http://schemas.microsoft.com/office/powerpoint/2010/main" val="421072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30AFF-4253-42E4-0D84-3F5058A77EE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31B98C5-1F05-02FA-6F8B-74DD1B56FFF4}"/>
              </a:ext>
            </a:extLst>
          </p:cNvPr>
          <p:cNvGrpSpPr/>
          <p:nvPr/>
        </p:nvGrpSpPr>
        <p:grpSpPr>
          <a:xfrm>
            <a:off x="0" y="-20462"/>
            <a:ext cx="12192000" cy="6878462"/>
            <a:chOff x="0" y="0"/>
            <a:chExt cx="1149350" cy="1149350"/>
          </a:xfrm>
        </p:grpSpPr>
        <p:sp>
          <p:nvSpPr>
            <p:cNvPr id="3" name="Freeform 3">
              <a:extLst>
                <a:ext uri="{FF2B5EF4-FFF2-40B4-BE49-F238E27FC236}">
                  <a16:creationId xmlns:a16="http://schemas.microsoft.com/office/drawing/2014/main" id="{F256C11A-DC61-7599-6CBC-D9679A4426A4}"/>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a:extLst>
              <a:ext uri="{FF2B5EF4-FFF2-40B4-BE49-F238E27FC236}">
                <a16:creationId xmlns:a16="http://schemas.microsoft.com/office/drawing/2014/main" id="{328CA362-C9A3-AE97-B52F-CFF9DCB06CC5}"/>
              </a:ext>
            </a:extLst>
          </p:cNvPr>
          <p:cNvGrpSpPr/>
          <p:nvPr/>
        </p:nvGrpSpPr>
        <p:grpSpPr>
          <a:xfrm>
            <a:off x="685800" y="1207743"/>
            <a:ext cx="10820400" cy="4964457"/>
            <a:chOff x="0" y="0"/>
            <a:chExt cx="4274726" cy="1961267"/>
          </a:xfrm>
        </p:grpSpPr>
        <p:sp>
          <p:nvSpPr>
            <p:cNvPr id="5" name="Freeform 5">
              <a:extLst>
                <a:ext uri="{FF2B5EF4-FFF2-40B4-BE49-F238E27FC236}">
                  <a16:creationId xmlns:a16="http://schemas.microsoft.com/office/drawing/2014/main" id="{2FE59D68-5118-0429-E2D0-AC0D29D9C8B3}"/>
                </a:ext>
              </a:extLst>
            </p:cNvPr>
            <p:cNvSpPr/>
            <p:nvPr/>
          </p:nvSpPr>
          <p:spPr>
            <a:xfrm>
              <a:off x="0" y="0"/>
              <a:ext cx="4274726" cy="1961267"/>
            </a:xfrm>
            <a:custGeom>
              <a:avLst/>
              <a:gdLst/>
              <a:ahLst/>
              <a:cxnLst/>
              <a:rect l="l" t="t" r="r" b="b"/>
              <a:pathLst>
                <a:path w="4274726" h="1961267">
                  <a:moveTo>
                    <a:pt x="24327" y="0"/>
                  </a:moveTo>
                  <a:lnTo>
                    <a:pt x="4250399" y="0"/>
                  </a:lnTo>
                  <a:cubicBezTo>
                    <a:pt x="4263834" y="0"/>
                    <a:pt x="4274726" y="10891"/>
                    <a:pt x="4274726" y="24327"/>
                  </a:cubicBezTo>
                  <a:lnTo>
                    <a:pt x="4274726" y="1936940"/>
                  </a:lnTo>
                  <a:cubicBezTo>
                    <a:pt x="4274726" y="1943392"/>
                    <a:pt x="4272163" y="1949580"/>
                    <a:pt x="4267601" y="1954142"/>
                  </a:cubicBezTo>
                  <a:cubicBezTo>
                    <a:pt x="4263039" y="1958704"/>
                    <a:pt x="4256851" y="1961267"/>
                    <a:pt x="4250399" y="1961267"/>
                  </a:cubicBezTo>
                  <a:lnTo>
                    <a:pt x="24327" y="1961267"/>
                  </a:lnTo>
                  <a:cubicBezTo>
                    <a:pt x="10891" y="1961267"/>
                    <a:pt x="0" y="1950376"/>
                    <a:pt x="0" y="1936940"/>
                  </a:cubicBezTo>
                  <a:lnTo>
                    <a:pt x="0" y="24327"/>
                  </a:lnTo>
                  <a:cubicBezTo>
                    <a:pt x="0" y="10891"/>
                    <a:pt x="10891" y="0"/>
                    <a:pt x="24327" y="0"/>
                  </a:cubicBezTo>
                  <a:close/>
                </a:path>
              </a:pathLst>
            </a:custGeom>
            <a:solidFill>
              <a:srgbClr val="C44E2B"/>
            </a:solidFill>
            <a:ln w="19050" cap="rnd">
              <a:solidFill>
                <a:srgbClr val="291B25"/>
              </a:solidFill>
              <a:prstDash val="solid"/>
              <a:round/>
            </a:ln>
          </p:spPr>
        </p:sp>
        <p:sp>
          <p:nvSpPr>
            <p:cNvPr id="6" name="TextBox 6">
              <a:extLst>
                <a:ext uri="{FF2B5EF4-FFF2-40B4-BE49-F238E27FC236}">
                  <a16:creationId xmlns:a16="http://schemas.microsoft.com/office/drawing/2014/main" id="{AB022168-9E29-976B-502E-4FB9DF8D3966}"/>
                </a:ext>
              </a:extLst>
            </p:cNvPr>
            <p:cNvSpPr txBox="1"/>
            <p:nvPr/>
          </p:nvSpPr>
          <p:spPr>
            <a:xfrm>
              <a:off x="0" y="-38100"/>
              <a:ext cx="4274726" cy="19993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8" name="Group 8">
            <a:extLst>
              <a:ext uri="{FF2B5EF4-FFF2-40B4-BE49-F238E27FC236}">
                <a16:creationId xmlns:a16="http://schemas.microsoft.com/office/drawing/2014/main" id="{92793DC3-9E96-AFE8-49AB-E5F3F60B0548}"/>
              </a:ext>
            </a:extLst>
          </p:cNvPr>
          <p:cNvGrpSpPr/>
          <p:nvPr/>
        </p:nvGrpSpPr>
        <p:grpSpPr>
          <a:xfrm rot="21413834">
            <a:off x="3179224" y="322062"/>
            <a:ext cx="7242541" cy="1290769"/>
            <a:chOff x="0" y="0"/>
            <a:chExt cx="2183208" cy="378477"/>
          </a:xfrm>
        </p:grpSpPr>
        <p:sp>
          <p:nvSpPr>
            <p:cNvPr id="9" name="Freeform 9">
              <a:extLst>
                <a:ext uri="{FF2B5EF4-FFF2-40B4-BE49-F238E27FC236}">
                  <a16:creationId xmlns:a16="http://schemas.microsoft.com/office/drawing/2014/main" id="{2DC3D258-ECB1-6144-7BBC-D3579254B04F}"/>
                </a:ext>
              </a:extLst>
            </p:cNvPr>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291B25"/>
              </a:solidFill>
              <a:prstDash val="solid"/>
              <a:miter/>
            </a:ln>
          </p:spPr>
        </p:sp>
        <p:sp>
          <p:nvSpPr>
            <p:cNvPr id="10" name="TextBox 10">
              <a:extLst>
                <a:ext uri="{FF2B5EF4-FFF2-40B4-BE49-F238E27FC236}">
                  <a16:creationId xmlns:a16="http://schemas.microsoft.com/office/drawing/2014/main" id="{0F7D9A42-C807-679E-3E8B-939DE0D67186}"/>
                </a:ext>
              </a:extLst>
            </p:cNvPr>
            <p:cNvSpPr txBox="1"/>
            <p:nvPr/>
          </p:nvSpPr>
          <p:spPr>
            <a:xfrm>
              <a:off x="0" y="-38100"/>
              <a:ext cx="2183208" cy="416577"/>
            </a:xfrm>
            <a:prstGeom prst="rect">
              <a:avLst/>
            </a:prstGeom>
          </p:spPr>
          <p:txBody>
            <a:bodyPr lIns="25768" tIns="25768" rIns="25768" bIns="25768" rtlCol="0" anchor="ctr"/>
            <a:lstStyle/>
            <a:p>
              <a:pPr algn="ctr" defTabSz="609630">
                <a:lnSpc>
                  <a:spcPts val="1773"/>
                </a:lnSpc>
                <a:defRPr/>
              </a:pPr>
              <a:endParaRPr sz="1200">
                <a:solidFill>
                  <a:prstClr val="black"/>
                </a:solidFill>
                <a:latin typeface="Calibri"/>
              </a:endParaRPr>
            </a:p>
          </p:txBody>
        </p:sp>
      </p:grpSp>
      <p:sp>
        <p:nvSpPr>
          <p:cNvPr id="27" name="TextBox 11">
            <a:extLst>
              <a:ext uri="{FF2B5EF4-FFF2-40B4-BE49-F238E27FC236}">
                <a16:creationId xmlns:a16="http://schemas.microsoft.com/office/drawing/2014/main" id="{62191772-ED90-6311-A700-4C900B95FD7C}"/>
              </a:ext>
            </a:extLst>
          </p:cNvPr>
          <p:cNvSpPr txBox="1"/>
          <p:nvPr/>
        </p:nvSpPr>
        <p:spPr>
          <a:xfrm rot="21413834">
            <a:off x="3176669" y="518838"/>
            <a:ext cx="7257458" cy="1077218"/>
          </a:xfrm>
          <a:prstGeom prst="rect">
            <a:avLst/>
          </a:prstGeom>
        </p:spPr>
        <p:txBody>
          <a:bodyPr wrap="square" lIns="0" tIns="0" rIns="0" bIns="0" rtlCol="0" anchor="t">
            <a:spAutoFit/>
          </a:bodyPr>
          <a:lstStyle/>
          <a:p>
            <a:pPr algn="ctr" defTabSz="609630">
              <a:lnSpc>
                <a:spcPts val="4236"/>
              </a:lnSpc>
              <a:defRPr/>
            </a:pP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I.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Khái</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niệm</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chất</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dinh</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dưỡng</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và</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dinh</a:t>
            </a:r>
            <a:r>
              <a:rPr lang="en-US"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 </a:t>
            </a:r>
            <a:r>
              <a:rPr lang="en-US" sz="3467" b="1" spc="200" dirty="0" err="1">
                <a:solidFill>
                  <a:srgbClr val="291B25"/>
                </a:solidFill>
                <a:latin typeface="#9Slide07 Baloo Tamma" panose="03080902040302020200" pitchFamily="66" charset="0"/>
                <a:ea typeface="Agrandir Heavy"/>
                <a:cs typeface="#9Slide07 Baloo Tamma" panose="03080902040302020200" pitchFamily="66" charset="0"/>
                <a:sym typeface="Agrandir Heavy"/>
              </a:rPr>
              <a:t>dưỡng</a:t>
            </a:r>
            <a:endParaRPr lang="vi-VN" sz="3467" b="1" spc="200" dirty="0">
              <a:solidFill>
                <a:srgbClr val="291B25"/>
              </a:solidFill>
              <a:latin typeface="#9Slide07 Baloo Tamma" panose="03080902040302020200" pitchFamily="66" charset="0"/>
              <a:ea typeface="Agrandir Heavy"/>
              <a:cs typeface="#9Slide07 Baloo Tamma" panose="03080902040302020200" pitchFamily="66" charset="0"/>
              <a:sym typeface="Agrandir Heavy"/>
            </a:endParaRPr>
          </a:p>
        </p:txBody>
      </p:sp>
      <p:pic>
        <p:nvPicPr>
          <p:cNvPr id="35" name="Picture 34">
            <a:extLst>
              <a:ext uri="{FF2B5EF4-FFF2-40B4-BE49-F238E27FC236}">
                <a16:creationId xmlns:a16="http://schemas.microsoft.com/office/drawing/2014/main" id="{23D3029E-835B-079C-9A49-D6414FEB226B}"/>
              </a:ext>
            </a:extLst>
          </p:cNvPr>
          <p:cNvPicPr>
            <a:picLocks noChangeAspect="1"/>
          </p:cNvPicPr>
          <p:nvPr/>
        </p:nvPicPr>
        <p:blipFill>
          <a:blip r:embed="rId2">
            <a:extLst>
              <a:ext uri="{28A0092B-C50C-407E-A947-70E740481C1C}">
                <a14:useLocalDpi xmlns:a14="http://schemas.microsoft.com/office/drawing/2010/main" val="0"/>
              </a:ext>
            </a:extLst>
          </a:blip>
          <a:srcRect b="40370"/>
          <a:stretch>
            <a:fillRect/>
          </a:stretch>
        </p:blipFill>
        <p:spPr>
          <a:xfrm>
            <a:off x="6400800" y="1808681"/>
            <a:ext cx="4847949" cy="4089400"/>
          </a:xfrm>
          <a:prstGeom prst="rect">
            <a:avLst/>
          </a:prstGeom>
        </p:spPr>
      </p:pic>
      <p:sp>
        <p:nvSpPr>
          <p:cNvPr id="36" name="TextBox 35">
            <a:extLst>
              <a:ext uri="{FF2B5EF4-FFF2-40B4-BE49-F238E27FC236}">
                <a16:creationId xmlns:a16="http://schemas.microsoft.com/office/drawing/2014/main" id="{9FB8DF19-1281-A1AA-EF00-91D50A77F1E9}"/>
              </a:ext>
            </a:extLst>
          </p:cNvPr>
          <p:cNvSpPr txBox="1"/>
          <p:nvPr/>
        </p:nvSpPr>
        <p:spPr>
          <a:xfrm>
            <a:off x="1041399" y="2053532"/>
            <a:ext cx="4216400" cy="769441"/>
          </a:xfrm>
          <a:prstGeom prst="rect">
            <a:avLst/>
          </a:prstGeom>
          <a:noFill/>
        </p:spPr>
        <p:txBody>
          <a:bodyPr wrap="square" rtlCol="0">
            <a:spAutoFit/>
          </a:bodyPr>
          <a:lstStyle/>
          <a:p>
            <a:pPr algn="ctr" defTabSz="609630">
              <a:defRPr/>
            </a:pPr>
            <a:r>
              <a:rPr lang="en-US" sz="4400" dirty="0" err="1">
                <a:solidFill>
                  <a:prstClr val="white"/>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Trò</a:t>
            </a:r>
            <a:r>
              <a:rPr lang="en-US" sz="4400" dirty="0">
                <a:solidFill>
                  <a:prstClr val="white"/>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4400" dirty="0" err="1">
                <a:solidFill>
                  <a:prstClr val="white"/>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chơi</a:t>
            </a:r>
            <a:endParaRPr lang="en-US" sz="4400" dirty="0">
              <a:solidFill>
                <a:prstClr val="white"/>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endParaRPr>
          </a:p>
        </p:txBody>
      </p:sp>
      <p:sp>
        <p:nvSpPr>
          <p:cNvPr id="37" name="TextBox 36">
            <a:extLst>
              <a:ext uri="{FF2B5EF4-FFF2-40B4-BE49-F238E27FC236}">
                <a16:creationId xmlns:a16="http://schemas.microsoft.com/office/drawing/2014/main" id="{59AD6992-5326-A268-3947-9130A99E3E3C}"/>
              </a:ext>
            </a:extLst>
          </p:cNvPr>
          <p:cNvSpPr txBox="1"/>
          <p:nvPr/>
        </p:nvSpPr>
        <p:spPr>
          <a:xfrm>
            <a:off x="23988" y="2907832"/>
            <a:ext cx="6251223" cy="584775"/>
          </a:xfrm>
          <a:prstGeom prst="rect">
            <a:avLst/>
          </a:prstGeom>
          <a:noFill/>
        </p:spPr>
        <p:txBody>
          <a:bodyPr wrap="square" rtlCol="0">
            <a:spAutoFit/>
          </a:bodyPr>
          <a:lstStyle/>
          <a:p>
            <a:pPr algn="ctr" defTabSz="609630">
              <a:defRPr/>
            </a:pPr>
            <a:r>
              <a:rPr lang="en-US" sz="3200" i="1" dirty="0" err="1">
                <a:solidFill>
                  <a:prstClr val="white"/>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Mảnh</a:t>
            </a:r>
            <a:r>
              <a:rPr lang="en-US" sz="3200" i="1" dirty="0">
                <a:solidFill>
                  <a:prstClr val="white"/>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3200" i="1" dirty="0" err="1">
                <a:solidFill>
                  <a:prstClr val="white"/>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ghép</a:t>
            </a:r>
            <a:r>
              <a:rPr lang="en-US" sz="3200" i="1" dirty="0">
                <a:solidFill>
                  <a:prstClr val="white"/>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3200" i="1" dirty="0" err="1">
                <a:solidFill>
                  <a:prstClr val="white"/>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dinh</a:t>
            </a:r>
            <a:r>
              <a:rPr lang="en-US" sz="3200" i="1" dirty="0">
                <a:solidFill>
                  <a:prstClr val="white"/>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3200" i="1" dirty="0" err="1">
                <a:solidFill>
                  <a:prstClr val="white"/>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dưỡng</a:t>
            </a:r>
            <a:endParaRPr lang="en-US" sz="3200" i="1" dirty="0">
              <a:solidFill>
                <a:prstClr val="white"/>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endParaRPr>
          </a:p>
        </p:txBody>
      </p:sp>
    </p:spTree>
    <p:extLst>
      <p:ext uri="{BB962C8B-B14F-4D97-AF65-F5344CB8AC3E}">
        <p14:creationId xmlns:p14="http://schemas.microsoft.com/office/powerpoint/2010/main" val="1638257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23EBB-8B1F-883B-C134-FE26375841C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97892CC-4EB6-00C9-2423-65BE02055092}"/>
              </a:ext>
            </a:extLst>
          </p:cNvPr>
          <p:cNvSpPr/>
          <p:nvPr/>
        </p:nvSpPr>
        <p:spPr>
          <a:xfrm>
            <a:off x="220133" y="1176235"/>
            <a:ext cx="2235200" cy="762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2400" dirty="0">
                <a:solidFill>
                  <a:prstClr val="black"/>
                </a:solidFill>
                <a:latin typeface="#9Slide07 Baloo Tamma" panose="03080902040302020200" pitchFamily="66" charset="0"/>
                <a:cs typeface="#9Slide07 Baloo Tamma" panose="03080902040302020200" pitchFamily="66" charset="0"/>
              </a:rPr>
              <a:t>Carbohydrate</a:t>
            </a:r>
          </a:p>
        </p:txBody>
      </p:sp>
      <p:sp>
        <p:nvSpPr>
          <p:cNvPr id="3" name="Rectangle: Rounded Corners 2">
            <a:extLst>
              <a:ext uri="{FF2B5EF4-FFF2-40B4-BE49-F238E27FC236}">
                <a16:creationId xmlns:a16="http://schemas.microsoft.com/office/drawing/2014/main" id="{6C04902E-66DA-F9F7-9A35-03764B28BB4F}"/>
              </a:ext>
            </a:extLst>
          </p:cNvPr>
          <p:cNvSpPr/>
          <p:nvPr/>
        </p:nvSpPr>
        <p:spPr>
          <a:xfrm>
            <a:off x="3052233" y="1082280"/>
            <a:ext cx="2743200" cy="966845"/>
          </a:xfrm>
          <a:prstGeom prst="roundRect">
            <a:avLst/>
          </a:prstGeom>
          <a:solidFill>
            <a:srgbClr val="FFFF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vi-VN" sz="2133" dirty="0">
                <a:solidFill>
                  <a:prstClr val="black"/>
                </a:solidFill>
                <a:latin typeface="#9Slide07 Baloo Tamma" panose="03080902040302020200" pitchFamily="66" charset="0"/>
                <a:cs typeface="#9Slide07 Baloo Tamma" panose="03080902040302020200" pitchFamily="66" charset="0"/>
              </a:rPr>
              <a:t>Nguồn năng</a:t>
            </a:r>
            <a:endParaRPr lang="en-US" sz="2133" dirty="0">
              <a:solidFill>
                <a:prstClr val="black"/>
              </a:solidFill>
              <a:latin typeface="#9Slide07 Baloo Tamma" panose="03080902040302020200" pitchFamily="66" charset="0"/>
              <a:cs typeface="#9Slide07 Baloo Tamma" panose="03080902040302020200" pitchFamily="66" charset="0"/>
            </a:endParaRPr>
          </a:p>
          <a:p>
            <a:pPr algn="ctr" defTabSz="609630">
              <a:defRPr/>
            </a:pPr>
            <a:r>
              <a:rPr lang="vi-VN" sz="2133" dirty="0">
                <a:solidFill>
                  <a:prstClr val="black"/>
                </a:solidFill>
                <a:latin typeface="#9Slide07 Baloo Tamma" panose="03080902040302020200" pitchFamily="66" charset="0"/>
                <a:cs typeface="#9Slide07 Baloo Tamma" panose="03080902040302020200" pitchFamily="66" charset="0"/>
              </a:rPr>
              <a:t>lượng chính.</a:t>
            </a:r>
            <a:endParaRPr lang="en-US" sz="2133" dirty="0">
              <a:solidFill>
                <a:prstClr val="black"/>
              </a:solidFill>
              <a:latin typeface="#9Slide07 Baloo Tamma" panose="03080902040302020200" pitchFamily="66" charset="0"/>
              <a:cs typeface="#9Slide07 Baloo Tamma" panose="03080902040302020200" pitchFamily="66" charset="0"/>
            </a:endParaRPr>
          </a:p>
        </p:txBody>
      </p:sp>
      <p:sp>
        <p:nvSpPr>
          <p:cNvPr id="4" name="Rectangle: Rounded Corners 3">
            <a:extLst>
              <a:ext uri="{FF2B5EF4-FFF2-40B4-BE49-F238E27FC236}">
                <a16:creationId xmlns:a16="http://schemas.microsoft.com/office/drawing/2014/main" id="{D1807DCC-F7F7-56D7-CFC7-417A9D6892B2}"/>
              </a:ext>
            </a:extLst>
          </p:cNvPr>
          <p:cNvSpPr/>
          <p:nvPr/>
        </p:nvSpPr>
        <p:spPr>
          <a:xfrm>
            <a:off x="7238294" y="772786"/>
            <a:ext cx="3860800" cy="89811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2400" dirty="0">
                <a:solidFill>
                  <a:prstClr val="black"/>
                </a:solidFill>
                <a:latin typeface="#9Slide07 Baloo Tamma" panose="03080902040302020200" pitchFamily="66" charset="0"/>
                <a:cs typeface="#9Slide07 Baloo Tamma" panose="03080902040302020200" pitchFamily="66" charset="0"/>
              </a:rPr>
              <a:t>CÁC BƯỚC QUÁ TRÌNH DINH DƯỠNG</a:t>
            </a:r>
          </a:p>
        </p:txBody>
      </p:sp>
      <p:cxnSp>
        <p:nvCxnSpPr>
          <p:cNvPr id="6" name="Straight Connector 5">
            <a:extLst>
              <a:ext uri="{FF2B5EF4-FFF2-40B4-BE49-F238E27FC236}">
                <a16:creationId xmlns:a16="http://schemas.microsoft.com/office/drawing/2014/main" id="{35295D17-8E93-6A12-A773-0A576B4BB55E}"/>
              </a:ext>
            </a:extLst>
          </p:cNvPr>
          <p:cNvCxnSpPr/>
          <p:nvPr/>
        </p:nvCxnSpPr>
        <p:spPr>
          <a:xfrm>
            <a:off x="6070600" y="25400"/>
            <a:ext cx="50800" cy="685800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A12AEDAC-53E1-80B9-5F86-955B6B88E89A}"/>
              </a:ext>
            </a:extLst>
          </p:cNvPr>
          <p:cNvSpPr txBox="1"/>
          <p:nvPr/>
        </p:nvSpPr>
        <p:spPr>
          <a:xfrm>
            <a:off x="0" y="297360"/>
            <a:ext cx="6070600" cy="543675"/>
          </a:xfrm>
          <a:prstGeom prst="rect">
            <a:avLst/>
          </a:prstGeom>
          <a:noFill/>
        </p:spPr>
        <p:txBody>
          <a:bodyPr wrap="square" rtlCol="0">
            <a:spAutoFit/>
          </a:bodyPr>
          <a:lstStyle/>
          <a:p>
            <a:pPr algn="ctr" defTabSz="609630">
              <a:defRPr/>
            </a:pPr>
            <a:r>
              <a:rPr lang="en-US" sz="2933" dirty="0">
                <a:solidFill>
                  <a:prstClr val="black"/>
                </a:solidFill>
                <a:latin typeface="#9Slide07 Baloo Tamma" panose="03080902040302020200" pitchFamily="66" charset="0"/>
                <a:cs typeface="#9Slide07 Baloo Tamma" panose="03080902040302020200" pitchFamily="66" charset="0"/>
              </a:rPr>
              <a:t>CỘT A – CHẤT DINH DƯỠNG</a:t>
            </a:r>
          </a:p>
        </p:txBody>
      </p:sp>
      <p:sp>
        <p:nvSpPr>
          <p:cNvPr id="8" name="TextBox 7">
            <a:extLst>
              <a:ext uri="{FF2B5EF4-FFF2-40B4-BE49-F238E27FC236}">
                <a16:creationId xmlns:a16="http://schemas.microsoft.com/office/drawing/2014/main" id="{04A0670A-794C-B046-4138-E4CC66104C2F}"/>
              </a:ext>
            </a:extLst>
          </p:cNvPr>
          <p:cNvSpPr txBox="1"/>
          <p:nvPr/>
        </p:nvSpPr>
        <p:spPr>
          <a:xfrm>
            <a:off x="6210300" y="297359"/>
            <a:ext cx="6070600" cy="543675"/>
          </a:xfrm>
          <a:prstGeom prst="rect">
            <a:avLst/>
          </a:prstGeom>
          <a:noFill/>
        </p:spPr>
        <p:txBody>
          <a:bodyPr wrap="square" rtlCol="0">
            <a:spAutoFit/>
          </a:bodyPr>
          <a:lstStyle/>
          <a:p>
            <a:pPr algn="ctr" defTabSz="609630">
              <a:defRPr/>
            </a:pPr>
            <a:r>
              <a:rPr lang="en-US" sz="2933" dirty="0">
                <a:solidFill>
                  <a:prstClr val="black"/>
                </a:solidFill>
                <a:latin typeface="#9Slide07 Baloo Tamma" panose="03080902040302020200" pitchFamily="66" charset="0"/>
                <a:cs typeface="#9Slide07 Baloo Tamma" panose="03080902040302020200" pitchFamily="66" charset="0"/>
              </a:rPr>
              <a:t>CỘT B – DINH DƯỠNG</a:t>
            </a:r>
          </a:p>
        </p:txBody>
      </p:sp>
      <p:sp>
        <p:nvSpPr>
          <p:cNvPr id="5" name="Rectangle: Rounded Corners 4">
            <a:extLst>
              <a:ext uri="{FF2B5EF4-FFF2-40B4-BE49-F238E27FC236}">
                <a16:creationId xmlns:a16="http://schemas.microsoft.com/office/drawing/2014/main" id="{2CB7C476-E7B0-8567-D14D-81770C56C07A}"/>
              </a:ext>
            </a:extLst>
          </p:cNvPr>
          <p:cNvSpPr/>
          <p:nvPr/>
        </p:nvSpPr>
        <p:spPr>
          <a:xfrm>
            <a:off x="220133" y="2261057"/>
            <a:ext cx="2235200" cy="762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2400" dirty="0">
                <a:solidFill>
                  <a:prstClr val="black"/>
                </a:solidFill>
                <a:latin typeface="#9Slide07 Baloo Tamma" panose="03080902040302020200" pitchFamily="66" charset="0"/>
                <a:cs typeface="#9Slide07 Baloo Tamma" panose="03080902040302020200" pitchFamily="66" charset="0"/>
              </a:rPr>
              <a:t>Protein</a:t>
            </a:r>
          </a:p>
        </p:txBody>
      </p:sp>
      <p:sp>
        <p:nvSpPr>
          <p:cNvPr id="13" name="Rectangle: Rounded Corners 12">
            <a:extLst>
              <a:ext uri="{FF2B5EF4-FFF2-40B4-BE49-F238E27FC236}">
                <a16:creationId xmlns:a16="http://schemas.microsoft.com/office/drawing/2014/main" id="{595E57A8-FF17-E63D-5094-7F8D899ED9DD}"/>
              </a:ext>
            </a:extLst>
          </p:cNvPr>
          <p:cNvSpPr/>
          <p:nvPr/>
        </p:nvSpPr>
        <p:spPr>
          <a:xfrm>
            <a:off x="3029655" y="2228912"/>
            <a:ext cx="2743200" cy="826293"/>
          </a:xfrm>
          <a:prstGeom prst="roundRect">
            <a:avLst/>
          </a:prstGeom>
          <a:solidFill>
            <a:srgbClr val="FFFF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vi-VN" sz="2133" dirty="0">
                <a:solidFill>
                  <a:prstClr val="black"/>
                </a:solidFill>
                <a:latin typeface="#9Slide07 Baloo Tamma" panose="03080902040302020200" pitchFamily="66" charset="0"/>
                <a:cs typeface="#9Slide07 Baloo Tamma" panose="03080902040302020200" pitchFamily="66" charset="0"/>
              </a:rPr>
              <a:t>Xây dựng, </a:t>
            </a:r>
            <a:endParaRPr lang="en-US" sz="2133" dirty="0">
              <a:solidFill>
                <a:prstClr val="black"/>
              </a:solidFill>
              <a:latin typeface="#9Slide07 Baloo Tamma" panose="03080902040302020200" pitchFamily="66" charset="0"/>
              <a:cs typeface="#9Slide07 Baloo Tamma" panose="03080902040302020200" pitchFamily="66" charset="0"/>
            </a:endParaRPr>
          </a:p>
          <a:p>
            <a:pPr algn="ctr" defTabSz="609630">
              <a:defRPr/>
            </a:pPr>
            <a:r>
              <a:rPr lang="en-US" sz="2133" dirty="0" err="1">
                <a:solidFill>
                  <a:prstClr val="black"/>
                </a:solidFill>
                <a:latin typeface="#9Slide07 Baloo Tamma" panose="03080902040302020200" pitchFamily="66" charset="0"/>
                <a:cs typeface="#9Slide07 Baloo Tamma" panose="03080902040302020200" pitchFamily="66" charset="0"/>
              </a:rPr>
              <a:t>bảo</a:t>
            </a:r>
            <a:r>
              <a:rPr lang="en-US" sz="2133" dirty="0">
                <a:solidFill>
                  <a:prstClr val="black"/>
                </a:solidFill>
                <a:latin typeface="#9Slide07 Baloo Tamma" panose="03080902040302020200" pitchFamily="66" charset="0"/>
                <a:cs typeface="#9Slide07 Baloo Tamma" panose="03080902040302020200" pitchFamily="66" charset="0"/>
              </a:rPr>
              <a:t> </a:t>
            </a:r>
            <a:r>
              <a:rPr lang="en-US" sz="2133" dirty="0" err="1">
                <a:solidFill>
                  <a:prstClr val="black"/>
                </a:solidFill>
                <a:latin typeface="#9Slide07 Baloo Tamma" panose="03080902040302020200" pitchFamily="66" charset="0"/>
                <a:cs typeface="#9Slide07 Baloo Tamma" panose="03080902040302020200" pitchFamily="66" charset="0"/>
              </a:rPr>
              <a:t>vệ</a:t>
            </a:r>
            <a:r>
              <a:rPr lang="vi-VN" sz="2133" dirty="0">
                <a:solidFill>
                  <a:prstClr val="black"/>
                </a:solidFill>
                <a:latin typeface="#9Slide07 Baloo Tamma" panose="03080902040302020200" pitchFamily="66" charset="0"/>
                <a:cs typeface="#9Slide07 Baloo Tamma" panose="03080902040302020200" pitchFamily="66" charset="0"/>
              </a:rPr>
              <a:t> cơ thể.</a:t>
            </a:r>
            <a:endParaRPr lang="en-US" sz="2133" dirty="0">
              <a:solidFill>
                <a:prstClr val="black"/>
              </a:solidFill>
              <a:latin typeface="#9Slide07 Baloo Tamma" panose="03080902040302020200" pitchFamily="66" charset="0"/>
              <a:cs typeface="#9Slide07 Baloo Tamma" panose="03080902040302020200" pitchFamily="66" charset="0"/>
            </a:endParaRPr>
          </a:p>
        </p:txBody>
      </p:sp>
      <p:sp>
        <p:nvSpPr>
          <p:cNvPr id="14" name="Rectangle: Rounded Corners 13">
            <a:extLst>
              <a:ext uri="{FF2B5EF4-FFF2-40B4-BE49-F238E27FC236}">
                <a16:creationId xmlns:a16="http://schemas.microsoft.com/office/drawing/2014/main" id="{B759444E-F465-6B2C-509A-08AE136CBD16}"/>
              </a:ext>
            </a:extLst>
          </p:cNvPr>
          <p:cNvSpPr/>
          <p:nvPr/>
        </p:nvSpPr>
        <p:spPr>
          <a:xfrm>
            <a:off x="220133" y="3464085"/>
            <a:ext cx="2235200" cy="762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2400" dirty="0">
                <a:solidFill>
                  <a:prstClr val="black"/>
                </a:solidFill>
                <a:latin typeface="#9Slide07 Baloo Tamma" panose="03080902040302020200" pitchFamily="66" charset="0"/>
                <a:cs typeface="#9Slide07 Baloo Tamma" panose="03080902040302020200" pitchFamily="66" charset="0"/>
              </a:rPr>
              <a:t>Lipid</a:t>
            </a:r>
          </a:p>
          <a:p>
            <a:pPr algn="ctr" defTabSz="609630">
              <a:defRPr/>
            </a:pPr>
            <a:r>
              <a:rPr lang="en-US" sz="2400" dirty="0">
                <a:solidFill>
                  <a:prstClr val="black"/>
                </a:solidFill>
                <a:latin typeface="#9Slide07 Baloo Tamma" panose="03080902040302020200" pitchFamily="66" charset="0"/>
                <a:cs typeface="#9Slide07 Baloo Tamma" panose="03080902040302020200" pitchFamily="66" charset="0"/>
              </a:rPr>
              <a:t>(</a:t>
            </a:r>
            <a:r>
              <a:rPr lang="en-US" sz="2400" dirty="0" err="1">
                <a:solidFill>
                  <a:prstClr val="black"/>
                </a:solidFill>
                <a:latin typeface="#9Slide07 Baloo Tamma" panose="03080902040302020200" pitchFamily="66" charset="0"/>
                <a:cs typeface="#9Slide07 Baloo Tamma" panose="03080902040302020200" pitchFamily="66" charset="0"/>
              </a:rPr>
              <a:t>Chất</a:t>
            </a:r>
            <a:r>
              <a:rPr lang="en-US" sz="2400" dirty="0">
                <a:solidFill>
                  <a:prstClr val="black"/>
                </a:solidFill>
                <a:latin typeface="#9Slide07 Baloo Tamma" panose="03080902040302020200" pitchFamily="66" charset="0"/>
                <a:cs typeface="#9Slide07 Baloo Tamma" panose="03080902040302020200" pitchFamily="66" charset="0"/>
              </a:rPr>
              <a:t> </a:t>
            </a:r>
            <a:r>
              <a:rPr lang="en-US" sz="2400" dirty="0" err="1">
                <a:solidFill>
                  <a:prstClr val="black"/>
                </a:solidFill>
                <a:latin typeface="#9Slide07 Baloo Tamma" panose="03080902040302020200" pitchFamily="66" charset="0"/>
                <a:cs typeface="#9Slide07 Baloo Tamma" panose="03080902040302020200" pitchFamily="66" charset="0"/>
              </a:rPr>
              <a:t>béo</a:t>
            </a:r>
            <a:r>
              <a:rPr lang="en-US" sz="2400" dirty="0">
                <a:solidFill>
                  <a:prstClr val="black"/>
                </a:solidFill>
                <a:latin typeface="#9Slide07 Baloo Tamma" panose="03080902040302020200" pitchFamily="66" charset="0"/>
                <a:cs typeface="#9Slide07 Baloo Tamma" panose="03080902040302020200" pitchFamily="66" charset="0"/>
              </a:rPr>
              <a:t>)</a:t>
            </a:r>
          </a:p>
        </p:txBody>
      </p:sp>
      <p:sp>
        <p:nvSpPr>
          <p:cNvPr id="15" name="Rectangle: Rounded Corners 14">
            <a:extLst>
              <a:ext uri="{FF2B5EF4-FFF2-40B4-BE49-F238E27FC236}">
                <a16:creationId xmlns:a16="http://schemas.microsoft.com/office/drawing/2014/main" id="{104868C3-6693-3126-A1F5-AD5EB382B3EC}"/>
              </a:ext>
            </a:extLst>
          </p:cNvPr>
          <p:cNvSpPr/>
          <p:nvPr/>
        </p:nvSpPr>
        <p:spPr>
          <a:xfrm>
            <a:off x="3029655" y="3234992"/>
            <a:ext cx="2743200" cy="1220186"/>
          </a:xfrm>
          <a:prstGeom prst="roundRect">
            <a:avLst/>
          </a:prstGeom>
          <a:solidFill>
            <a:srgbClr val="FFFF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vi-VN" sz="2133" dirty="0">
                <a:solidFill>
                  <a:prstClr val="black"/>
                </a:solidFill>
                <a:latin typeface="#9Slide07 Baloo Tamma" panose="03080902040302020200" pitchFamily="66" charset="0"/>
                <a:cs typeface="#9Slide07 Baloo Tamma" panose="03080902040302020200" pitchFamily="66" charset="0"/>
              </a:rPr>
              <a:t>Dự trữ năng lượng, </a:t>
            </a:r>
            <a:r>
              <a:rPr lang="en-US" sz="2133" dirty="0" err="1">
                <a:solidFill>
                  <a:prstClr val="black"/>
                </a:solidFill>
                <a:latin typeface="#9Slide07 Baloo Tamma" panose="03080902040302020200" pitchFamily="66" charset="0"/>
                <a:cs typeface="#9Slide07 Baloo Tamma" panose="03080902040302020200" pitchFamily="66" charset="0"/>
              </a:rPr>
              <a:t>có</a:t>
            </a:r>
            <a:r>
              <a:rPr lang="en-US" sz="2133" dirty="0">
                <a:solidFill>
                  <a:prstClr val="black"/>
                </a:solidFill>
                <a:latin typeface="#9Slide07 Baloo Tamma" panose="03080902040302020200" pitchFamily="66" charset="0"/>
                <a:cs typeface="#9Slide07 Baloo Tamma" panose="03080902040302020200" pitchFamily="66" charset="0"/>
              </a:rPr>
              <a:t> </a:t>
            </a:r>
            <a:r>
              <a:rPr lang="en-US" sz="2133" dirty="0" err="1">
                <a:solidFill>
                  <a:prstClr val="black"/>
                </a:solidFill>
                <a:latin typeface="#9Slide07 Baloo Tamma" panose="03080902040302020200" pitchFamily="66" charset="0"/>
                <a:cs typeface="#9Slide07 Baloo Tamma" panose="03080902040302020200" pitchFamily="66" charset="0"/>
              </a:rPr>
              <a:t>tác</a:t>
            </a:r>
            <a:r>
              <a:rPr lang="en-US" sz="2133" dirty="0">
                <a:solidFill>
                  <a:prstClr val="black"/>
                </a:solidFill>
                <a:latin typeface="#9Slide07 Baloo Tamma" panose="03080902040302020200" pitchFamily="66" charset="0"/>
                <a:cs typeface="#9Slide07 Baloo Tamma" panose="03080902040302020200" pitchFamily="66" charset="0"/>
              </a:rPr>
              <a:t> </a:t>
            </a:r>
            <a:r>
              <a:rPr lang="en-US" sz="2133" dirty="0" err="1">
                <a:solidFill>
                  <a:prstClr val="black"/>
                </a:solidFill>
                <a:latin typeface="#9Slide07 Baloo Tamma" panose="03080902040302020200" pitchFamily="66" charset="0"/>
                <a:cs typeface="#9Slide07 Baloo Tamma" panose="03080902040302020200" pitchFamily="66" charset="0"/>
              </a:rPr>
              <a:t>dụng</a:t>
            </a:r>
            <a:r>
              <a:rPr lang="en-US" sz="2133" dirty="0">
                <a:solidFill>
                  <a:prstClr val="black"/>
                </a:solidFill>
                <a:latin typeface="#9Slide07 Baloo Tamma" panose="03080902040302020200" pitchFamily="66" charset="0"/>
                <a:cs typeface="#9Slide07 Baloo Tamma" panose="03080902040302020200" pitchFamily="66" charset="0"/>
              </a:rPr>
              <a:t> </a:t>
            </a:r>
            <a:r>
              <a:rPr lang="en-US" sz="2133" dirty="0" err="1">
                <a:solidFill>
                  <a:prstClr val="black"/>
                </a:solidFill>
                <a:latin typeface="#9Slide07 Baloo Tamma" panose="03080902040302020200" pitchFamily="66" charset="0"/>
                <a:cs typeface="#9Slide07 Baloo Tamma" panose="03080902040302020200" pitchFamily="66" charset="0"/>
              </a:rPr>
              <a:t>chống</a:t>
            </a:r>
            <a:r>
              <a:rPr lang="en-US" sz="2133" dirty="0">
                <a:solidFill>
                  <a:prstClr val="black"/>
                </a:solidFill>
                <a:latin typeface="#9Slide07 Baloo Tamma" panose="03080902040302020200" pitchFamily="66" charset="0"/>
                <a:cs typeface="#9Slide07 Baloo Tamma" panose="03080902040302020200" pitchFamily="66" charset="0"/>
              </a:rPr>
              <a:t> </a:t>
            </a:r>
            <a:r>
              <a:rPr lang="en-US" sz="2133" dirty="0" err="1">
                <a:solidFill>
                  <a:prstClr val="black"/>
                </a:solidFill>
                <a:latin typeface="#9Slide07 Baloo Tamma" panose="03080902040302020200" pitchFamily="66" charset="0"/>
                <a:cs typeface="#9Slide07 Baloo Tamma" panose="03080902040302020200" pitchFamily="66" charset="0"/>
              </a:rPr>
              <a:t>lạnh</a:t>
            </a:r>
            <a:r>
              <a:rPr lang="vi-VN" sz="2133" dirty="0">
                <a:solidFill>
                  <a:prstClr val="black"/>
                </a:solidFill>
                <a:latin typeface="#9Slide07 Baloo Tamma" panose="03080902040302020200" pitchFamily="66" charset="0"/>
                <a:cs typeface="#9Slide07 Baloo Tamma" panose="03080902040302020200" pitchFamily="66" charset="0"/>
              </a:rPr>
              <a:t>.</a:t>
            </a:r>
            <a:endParaRPr lang="en-US" sz="2133" dirty="0">
              <a:solidFill>
                <a:prstClr val="black"/>
              </a:solidFill>
              <a:latin typeface="#9Slide07 Baloo Tamma" panose="03080902040302020200" pitchFamily="66" charset="0"/>
              <a:cs typeface="#9Slide07 Baloo Tamma" panose="03080902040302020200" pitchFamily="66" charset="0"/>
            </a:endParaRPr>
          </a:p>
        </p:txBody>
      </p:sp>
      <p:sp>
        <p:nvSpPr>
          <p:cNvPr id="16" name="Rectangle: Rounded Corners 15">
            <a:extLst>
              <a:ext uri="{FF2B5EF4-FFF2-40B4-BE49-F238E27FC236}">
                <a16:creationId xmlns:a16="http://schemas.microsoft.com/office/drawing/2014/main" id="{F9394C6B-FB4C-DDE2-F589-6C9F589AD34E}"/>
              </a:ext>
            </a:extLst>
          </p:cNvPr>
          <p:cNvSpPr/>
          <p:nvPr/>
        </p:nvSpPr>
        <p:spPr>
          <a:xfrm>
            <a:off x="220133" y="4663285"/>
            <a:ext cx="2235200" cy="762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2400" dirty="0">
                <a:solidFill>
                  <a:prstClr val="black"/>
                </a:solidFill>
                <a:latin typeface="#9Slide07 Baloo Tamma" panose="03080902040302020200" pitchFamily="66" charset="0"/>
                <a:cs typeface="#9Slide07 Baloo Tamma" panose="03080902040302020200" pitchFamily="66" charset="0"/>
              </a:rPr>
              <a:t>Vitamin</a:t>
            </a:r>
          </a:p>
        </p:txBody>
      </p:sp>
      <p:sp>
        <p:nvSpPr>
          <p:cNvPr id="17" name="Rectangle: Rounded Corners 16">
            <a:extLst>
              <a:ext uri="{FF2B5EF4-FFF2-40B4-BE49-F238E27FC236}">
                <a16:creationId xmlns:a16="http://schemas.microsoft.com/office/drawing/2014/main" id="{64B0DEC9-19F7-3FA4-DA20-7139B5074745}"/>
              </a:ext>
            </a:extLst>
          </p:cNvPr>
          <p:cNvSpPr/>
          <p:nvPr/>
        </p:nvSpPr>
        <p:spPr>
          <a:xfrm>
            <a:off x="3018367" y="4634965"/>
            <a:ext cx="2743200" cy="1220186"/>
          </a:xfrm>
          <a:prstGeom prst="roundRect">
            <a:avLst/>
          </a:prstGeom>
          <a:solidFill>
            <a:srgbClr val="FFFF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2133" dirty="0" err="1">
                <a:solidFill>
                  <a:prstClr val="black"/>
                </a:solidFill>
                <a:latin typeface="#9Slide07 Baloo Tamma" panose="03080902040302020200" pitchFamily="66" charset="0"/>
                <a:cs typeface="#9Slide07 Baloo Tamma" panose="03080902040302020200" pitchFamily="66" charset="0"/>
              </a:rPr>
              <a:t>Tác</a:t>
            </a:r>
            <a:r>
              <a:rPr lang="en-US" sz="2133" dirty="0">
                <a:solidFill>
                  <a:prstClr val="black"/>
                </a:solidFill>
                <a:latin typeface="#9Slide07 Baloo Tamma" panose="03080902040302020200" pitchFamily="66" charset="0"/>
                <a:cs typeface="#9Slide07 Baloo Tamma" panose="03080902040302020200" pitchFamily="66" charset="0"/>
              </a:rPr>
              <a:t> </a:t>
            </a:r>
            <a:r>
              <a:rPr lang="en-US" sz="2133" dirty="0" err="1">
                <a:solidFill>
                  <a:prstClr val="black"/>
                </a:solidFill>
                <a:latin typeface="#9Slide07 Baloo Tamma" panose="03080902040302020200" pitchFamily="66" charset="0"/>
                <a:cs typeface="#9Slide07 Baloo Tamma" panose="03080902040302020200" pitchFamily="66" charset="0"/>
              </a:rPr>
              <a:t>động</a:t>
            </a:r>
            <a:r>
              <a:rPr lang="en-US" sz="2133" dirty="0">
                <a:solidFill>
                  <a:prstClr val="black"/>
                </a:solidFill>
                <a:latin typeface="#9Slide07 Baloo Tamma" panose="03080902040302020200" pitchFamily="66" charset="0"/>
                <a:cs typeface="#9Slide07 Baloo Tamma" panose="03080902040302020200" pitchFamily="66" charset="0"/>
              </a:rPr>
              <a:t> </a:t>
            </a:r>
            <a:r>
              <a:rPr lang="en-US" sz="2133" dirty="0" err="1">
                <a:solidFill>
                  <a:prstClr val="black"/>
                </a:solidFill>
                <a:latin typeface="#9Slide07 Baloo Tamma" panose="03080902040302020200" pitchFamily="66" charset="0"/>
                <a:cs typeface="#9Slide07 Baloo Tamma" panose="03080902040302020200" pitchFamily="66" charset="0"/>
              </a:rPr>
              <a:t>đến</a:t>
            </a:r>
            <a:r>
              <a:rPr lang="en-US" sz="2133" dirty="0">
                <a:solidFill>
                  <a:prstClr val="black"/>
                </a:solidFill>
                <a:latin typeface="#9Slide07 Baloo Tamma" panose="03080902040302020200" pitchFamily="66" charset="0"/>
                <a:cs typeface="#9Slide07 Baloo Tamma" panose="03080902040302020200" pitchFamily="66" charset="0"/>
              </a:rPr>
              <a:t> </a:t>
            </a:r>
            <a:r>
              <a:rPr lang="en-US" sz="2133" dirty="0" err="1">
                <a:solidFill>
                  <a:prstClr val="black"/>
                </a:solidFill>
                <a:latin typeface="#9Slide07 Baloo Tamma" panose="03080902040302020200" pitchFamily="66" charset="0"/>
                <a:cs typeface="#9Slide07 Baloo Tamma" panose="03080902040302020200" pitchFamily="66" charset="0"/>
              </a:rPr>
              <a:t>quá</a:t>
            </a:r>
            <a:r>
              <a:rPr lang="en-US" sz="2133" dirty="0">
                <a:solidFill>
                  <a:prstClr val="black"/>
                </a:solidFill>
                <a:latin typeface="#9Slide07 Baloo Tamma" panose="03080902040302020200" pitchFamily="66" charset="0"/>
                <a:cs typeface="#9Slide07 Baloo Tamma" panose="03080902040302020200" pitchFamily="66" charset="0"/>
              </a:rPr>
              <a:t> </a:t>
            </a:r>
            <a:r>
              <a:rPr lang="en-US" sz="2133" dirty="0" err="1">
                <a:solidFill>
                  <a:prstClr val="black"/>
                </a:solidFill>
                <a:latin typeface="#9Slide07 Baloo Tamma" panose="03080902040302020200" pitchFamily="66" charset="0"/>
                <a:cs typeface="#9Slide07 Baloo Tamma" panose="03080902040302020200" pitchFamily="66" charset="0"/>
              </a:rPr>
              <a:t>trình</a:t>
            </a:r>
            <a:r>
              <a:rPr lang="en-US" sz="2133" dirty="0">
                <a:solidFill>
                  <a:prstClr val="black"/>
                </a:solidFill>
                <a:latin typeface="#9Slide07 Baloo Tamma" panose="03080902040302020200" pitchFamily="66" charset="0"/>
                <a:cs typeface="#9Slide07 Baloo Tamma" panose="03080902040302020200" pitchFamily="66" charset="0"/>
              </a:rPr>
              <a:t> </a:t>
            </a:r>
            <a:r>
              <a:rPr lang="en-US" sz="2133" dirty="0" err="1">
                <a:solidFill>
                  <a:prstClr val="black"/>
                </a:solidFill>
                <a:latin typeface="#9Slide07 Baloo Tamma" panose="03080902040302020200" pitchFamily="66" charset="0"/>
                <a:cs typeface="#9Slide07 Baloo Tamma" panose="03080902040302020200" pitchFamily="66" charset="0"/>
              </a:rPr>
              <a:t>trao</a:t>
            </a:r>
            <a:r>
              <a:rPr lang="en-US" sz="2133" dirty="0">
                <a:solidFill>
                  <a:prstClr val="black"/>
                </a:solidFill>
                <a:latin typeface="#9Slide07 Baloo Tamma" panose="03080902040302020200" pitchFamily="66" charset="0"/>
                <a:cs typeface="#9Slide07 Baloo Tamma" panose="03080902040302020200" pitchFamily="66" charset="0"/>
              </a:rPr>
              <a:t> </a:t>
            </a:r>
            <a:r>
              <a:rPr lang="en-US" sz="2133" dirty="0" err="1">
                <a:solidFill>
                  <a:prstClr val="black"/>
                </a:solidFill>
                <a:latin typeface="#9Slide07 Baloo Tamma" panose="03080902040302020200" pitchFamily="66" charset="0"/>
                <a:cs typeface="#9Slide07 Baloo Tamma" panose="03080902040302020200" pitchFamily="66" charset="0"/>
              </a:rPr>
              <a:t>đổi</a:t>
            </a:r>
            <a:r>
              <a:rPr lang="en-US" sz="2133" dirty="0">
                <a:solidFill>
                  <a:prstClr val="black"/>
                </a:solidFill>
                <a:latin typeface="#9Slide07 Baloo Tamma" panose="03080902040302020200" pitchFamily="66" charset="0"/>
                <a:cs typeface="#9Slide07 Baloo Tamma" panose="03080902040302020200" pitchFamily="66" charset="0"/>
              </a:rPr>
              <a:t> </a:t>
            </a:r>
            <a:r>
              <a:rPr lang="en-US" sz="2133" dirty="0" err="1">
                <a:solidFill>
                  <a:prstClr val="black"/>
                </a:solidFill>
                <a:latin typeface="#9Slide07 Baloo Tamma" panose="03080902040302020200" pitchFamily="66" charset="0"/>
                <a:cs typeface="#9Slide07 Baloo Tamma" panose="03080902040302020200" pitchFamily="66" charset="0"/>
              </a:rPr>
              <a:t>chất</a:t>
            </a:r>
            <a:r>
              <a:rPr lang="en-US" sz="2133" dirty="0">
                <a:solidFill>
                  <a:prstClr val="black"/>
                </a:solidFill>
                <a:latin typeface="#9Slide07 Baloo Tamma" panose="03080902040302020200" pitchFamily="66" charset="0"/>
                <a:cs typeface="#9Slide07 Baloo Tamma" panose="03080902040302020200" pitchFamily="66" charset="0"/>
              </a:rPr>
              <a:t>.</a:t>
            </a:r>
          </a:p>
        </p:txBody>
      </p:sp>
      <p:cxnSp>
        <p:nvCxnSpPr>
          <p:cNvPr id="19" name="Straight Arrow Connector 18">
            <a:extLst>
              <a:ext uri="{FF2B5EF4-FFF2-40B4-BE49-F238E27FC236}">
                <a16:creationId xmlns:a16="http://schemas.microsoft.com/office/drawing/2014/main" id="{6F5C7651-C871-4527-1681-F487389FD57B}"/>
              </a:ext>
            </a:extLst>
          </p:cNvPr>
          <p:cNvCxnSpPr>
            <a:stCxn id="2" idx="3"/>
            <a:endCxn id="3" idx="1"/>
          </p:cNvCxnSpPr>
          <p:nvPr/>
        </p:nvCxnSpPr>
        <p:spPr>
          <a:xfrm>
            <a:off x="2455333" y="1557235"/>
            <a:ext cx="596900" cy="84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2786588-AE70-BD42-3946-FB29AB781967}"/>
              </a:ext>
            </a:extLst>
          </p:cNvPr>
          <p:cNvCxnSpPr/>
          <p:nvPr/>
        </p:nvCxnSpPr>
        <p:spPr>
          <a:xfrm>
            <a:off x="2444044" y="2629357"/>
            <a:ext cx="596900" cy="84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3D69B0D-59AC-D266-8CA2-67C3A38743F4}"/>
              </a:ext>
            </a:extLst>
          </p:cNvPr>
          <p:cNvCxnSpPr/>
          <p:nvPr/>
        </p:nvCxnSpPr>
        <p:spPr>
          <a:xfrm>
            <a:off x="2465917" y="3891069"/>
            <a:ext cx="596900" cy="84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A04866A-D7F8-A61F-910A-2A256A127A69}"/>
              </a:ext>
            </a:extLst>
          </p:cNvPr>
          <p:cNvCxnSpPr/>
          <p:nvPr/>
        </p:nvCxnSpPr>
        <p:spPr>
          <a:xfrm>
            <a:off x="2465917" y="5119721"/>
            <a:ext cx="596900" cy="84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3D34F48-9A1D-27C3-4461-F83C18470A0E}"/>
              </a:ext>
            </a:extLst>
          </p:cNvPr>
          <p:cNvGrpSpPr/>
          <p:nvPr/>
        </p:nvGrpSpPr>
        <p:grpSpPr>
          <a:xfrm>
            <a:off x="197555" y="915214"/>
            <a:ext cx="5829300" cy="516355"/>
            <a:chOff x="228600" y="9171827"/>
            <a:chExt cx="8743950" cy="774532"/>
          </a:xfrm>
        </p:grpSpPr>
        <p:sp>
          <p:nvSpPr>
            <p:cNvPr id="25" name="Arrow: Right 24">
              <a:extLst>
                <a:ext uri="{FF2B5EF4-FFF2-40B4-BE49-F238E27FC236}">
                  <a16:creationId xmlns:a16="http://schemas.microsoft.com/office/drawing/2014/main" id="{07FC7C53-1700-6C92-945E-793AAD84CDD7}"/>
                </a:ext>
              </a:extLst>
            </p:cNvPr>
            <p:cNvSpPr/>
            <p:nvPr/>
          </p:nvSpPr>
          <p:spPr>
            <a:xfrm>
              <a:off x="228600" y="9171827"/>
              <a:ext cx="990600" cy="5334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26" name="TextBox 25">
              <a:extLst>
                <a:ext uri="{FF2B5EF4-FFF2-40B4-BE49-F238E27FC236}">
                  <a16:creationId xmlns:a16="http://schemas.microsoft.com/office/drawing/2014/main" id="{8BFF5E0E-0308-8519-FC2E-B293C64762A3}"/>
                </a:ext>
              </a:extLst>
            </p:cNvPr>
            <p:cNvSpPr txBox="1"/>
            <p:nvPr/>
          </p:nvSpPr>
          <p:spPr>
            <a:xfrm>
              <a:off x="1752600" y="9253861"/>
              <a:ext cx="7219950" cy="692498"/>
            </a:xfrm>
            <a:prstGeom prst="rect">
              <a:avLst/>
            </a:prstGeom>
            <a:noFill/>
          </p:spPr>
          <p:txBody>
            <a:bodyPr wrap="square" rtlCol="0">
              <a:spAutoFit/>
            </a:bodyPr>
            <a:lstStyle/>
            <a:p>
              <a:pPr defTabSz="609630">
                <a:defRPr/>
              </a:pPr>
              <a:r>
                <a:rPr lang="en-US" sz="2400" dirty="0">
                  <a:solidFill>
                    <a:prstClr val="black"/>
                  </a:solidFill>
                  <a:latin typeface="#9Slide07 Baloo Tamma" panose="03080902040302020200" pitchFamily="66" charset="0"/>
                  <a:cs typeface="#9Slide07 Baloo Tamma" panose="03080902040302020200" pitchFamily="66" charset="0"/>
                </a:rPr>
                <a:t>KHÁI NIỆM CHẤT DINH DƯỠNG</a:t>
              </a:r>
            </a:p>
          </p:txBody>
        </p:sp>
      </p:grpSp>
      <p:sp>
        <p:nvSpPr>
          <p:cNvPr id="27" name="TextBox 26">
            <a:extLst>
              <a:ext uri="{FF2B5EF4-FFF2-40B4-BE49-F238E27FC236}">
                <a16:creationId xmlns:a16="http://schemas.microsoft.com/office/drawing/2014/main" id="{B26D7930-D9F5-6DB9-B09B-5770E8261DE4}"/>
              </a:ext>
            </a:extLst>
          </p:cNvPr>
          <p:cNvSpPr txBox="1"/>
          <p:nvPr/>
        </p:nvSpPr>
        <p:spPr>
          <a:xfrm>
            <a:off x="220133" y="1854200"/>
            <a:ext cx="5761567" cy="2262158"/>
          </a:xfrm>
          <a:prstGeom prst="rect">
            <a:avLst/>
          </a:prstGeom>
          <a:noFill/>
        </p:spPr>
        <p:txBody>
          <a:bodyPr wrap="square" rtlCol="0">
            <a:spAutoFit/>
          </a:bodyPr>
          <a:lstStyle/>
          <a:p>
            <a:pPr algn="just">
              <a:lnSpc>
                <a:spcPct val="150000"/>
              </a:lnSpc>
            </a:pPr>
            <a:r>
              <a:rPr lang="de-DE" sz="2400" dirty="0">
                <a:latin typeface="Nunito" panose="00000500000000000000" pitchFamily="2" charset="0"/>
              </a:rPr>
              <a:t>Chất dinh dưỡng là các chất có trong thức ăn mà cơ thể sử dụng làm nguyên liệu cấu tạo cơ thể và cung cấp năng lượng cho các hoạt động sống.</a:t>
            </a:r>
            <a:endParaRPr lang="en-US" sz="2400" dirty="0">
              <a:latin typeface="Nunito" panose="00000500000000000000" pitchFamily="2" charset="0"/>
            </a:endParaRPr>
          </a:p>
        </p:txBody>
      </p:sp>
      <p:sp>
        <p:nvSpPr>
          <p:cNvPr id="28" name="Rectangle: Rounded Corners 27">
            <a:extLst>
              <a:ext uri="{FF2B5EF4-FFF2-40B4-BE49-F238E27FC236}">
                <a16:creationId xmlns:a16="http://schemas.microsoft.com/office/drawing/2014/main" id="{405476EF-415A-C82A-AD40-F0860A77C201}"/>
              </a:ext>
            </a:extLst>
          </p:cNvPr>
          <p:cNvSpPr/>
          <p:nvPr/>
        </p:nvSpPr>
        <p:spPr>
          <a:xfrm>
            <a:off x="8582378" y="1762823"/>
            <a:ext cx="1109133" cy="65858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2400" dirty="0">
                <a:solidFill>
                  <a:prstClr val="black"/>
                </a:solidFill>
                <a:latin typeface="#9Slide07 Baloo Tamma" panose="03080902040302020200" pitchFamily="66" charset="0"/>
                <a:cs typeface="#9Slide07 Baloo Tamma" panose="03080902040302020200" pitchFamily="66" charset="0"/>
              </a:rPr>
              <a:t>ĂN</a:t>
            </a:r>
          </a:p>
        </p:txBody>
      </p:sp>
      <p:sp>
        <p:nvSpPr>
          <p:cNvPr id="29" name="Rectangle: Rounded Corners 28">
            <a:extLst>
              <a:ext uri="{FF2B5EF4-FFF2-40B4-BE49-F238E27FC236}">
                <a16:creationId xmlns:a16="http://schemas.microsoft.com/office/drawing/2014/main" id="{6EC192A4-785D-D1C1-E858-6BAF73A3B01A}"/>
              </a:ext>
            </a:extLst>
          </p:cNvPr>
          <p:cNvSpPr/>
          <p:nvPr/>
        </p:nvSpPr>
        <p:spPr>
          <a:xfrm>
            <a:off x="8276167" y="2531474"/>
            <a:ext cx="1670755" cy="65858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2400" dirty="0">
                <a:solidFill>
                  <a:prstClr val="black"/>
                </a:solidFill>
                <a:latin typeface="#9Slide07 Baloo Tamma" panose="03080902040302020200" pitchFamily="66" charset="0"/>
                <a:cs typeface="#9Slide07 Baloo Tamma" panose="03080902040302020200" pitchFamily="66" charset="0"/>
              </a:rPr>
              <a:t>TIÊU HÓA</a:t>
            </a:r>
          </a:p>
        </p:txBody>
      </p:sp>
      <p:sp>
        <p:nvSpPr>
          <p:cNvPr id="30" name="Rectangle: Rounded Corners 29">
            <a:extLst>
              <a:ext uri="{FF2B5EF4-FFF2-40B4-BE49-F238E27FC236}">
                <a16:creationId xmlns:a16="http://schemas.microsoft.com/office/drawing/2014/main" id="{A4A8D5C0-D19F-A34E-3493-49AA1C1E3885}"/>
              </a:ext>
            </a:extLst>
          </p:cNvPr>
          <p:cNvSpPr/>
          <p:nvPr/>
        </p:nvSpPr>
        <p:spPr>
          <a:xfrm>
            <a:off x="8275462" y="3338651"/>
            <a:ext cx="1670755" cy="65858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2400" dirty="0">
                <a:solidFill>
                  <a:prstClr val="black"/>
                </a:solidFill>
                <a:latin typeface="#9Slide07 Baloo Tamma" panose="03080902040302020200" pitchFamily="66" charset="0"/>
                <a:cs typeface="#9Slide07 Baloo Tamma" panose="03080902040302020200" pitchFamily="66" charset="0"/>
              </a:rPr>
              <a:t>HẤP THỤ</a:t>
            </a:r>
          </a:p>
        </p:txBody>
      </p:sp>
      <p:sp>
        <p:nvSpPr>
          <p:cNvPr id="31" name="Rectangle: Rounded Corners 30">
            <a:extLst>
              <a:ext uri="{FF2B5EF4-FFF2-40B4-BE49-F238E27FC236}">
                <a16:creationId xmlns:a16="http://schemas.microsoft.com/office/drawing/2014/main" id="{CFE41A8F-3CFC-3E9E-BED5-E1217718C740}"/>
              </a:ext>
            </a:extLst>
          </p:cNvPr>
          <p:cNvSpPr/>
          <p:nvPr/>
        </p:nvSpPr>
        <p:spPr>
          <a:xfrm>
            <a:off x="7572728" y="4125937"/>
            <a:ext cx="3121378" cy="99378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400" dirty="0">
                <a:solidFill>
                  <a:prstClr val="black"/>
                </a:solidFill>
                <a:latin typeface="#9Slide07 Baloo Tamma" panose="03080902040302020200" pitchFamily="66" charset="0"/>
                <a:cs typeface="#9Slide07 Baloo Tamma" panose="03080902040302020200" pitchFamily="66" charset="0"/>
              </a:rPr>
              <a:t>VẬN CHUYỂN</a:t>
            </a:r>
            <a:endParaRPr lang="en-US" sz="2400" dirty="0">
              <a:solidFill>
                <a:prstClr val="black"/>
              </a:solidFill>
              <a:latin typeface="#9Slide07 Baloo Tamma" panose="03080902040302020200" pitchFamily="66" charset="0"/>
              <a:cs typeface="#9Slide07 Baloo Tamma" panose="03080902040302020200" pitchFamily="66" charset="0"/>
            </a:endParaRPr>
          </a:p>
          <a:p>
            <a:pPr lvl="0" algn="ctr"/>
            <a:r>
              <a:rPr lang="vi-VN" sz="2400" dirty="0">
                <a:solidFill>
                  <a:prstClr val="black"/>
                </a:solidFill>
                <a:latin typeface="#9Slide07 Baloo Tamma" panose="03080902040302020200" pitchFamily="66" charset="0"/>
                <a:cs typeface="#9Slide07 Baloo Tamma" panose="03080902040302020200" pitchFamily="66" charset="0"/>
              </a:rPr>
              <a:t>CHẤT DINH DƯỠNG </a:t>
            </a:r>
            <a:endParaRPr lang="en-US" sz="2400" dirty="0">
              <a:solidFill>
                <a:prstClr val="black"/>
              </a:solidFill>
              <a:latin typeface="#9Slide07 Baloo Tamma" panose="03080902040302020200" pitchFamily="66" charset="0"/>
              <a:cs typeface="#9Slide07 Baloo Tamma" panose="03080902040302020200" pitchFamily="66" charset="0"/>
            </a:endParaRPr>
          </a:p>
        </p:txBody>
      </p:sp>
      <p:sp>
        <p:nvSpPr>
          <p:cNvPr id="32" name="Rectangle: Rounded Corners 31">
            <a:extLst>
              <a:ext uri="{FF2B5EF4-FFF2-40B4-BE49-F238E27FC236}">
                <a16:creationId xmlns:a16="http://schemas.microsoft.com/office/drawing/2014/main" id="{0B9095EB-88FC-64D9-BA39-F8C5B93A4B34}"/>
              </a:ext>
            </a:extLst>
          </p:cNvPr>
          <p:cNvSpPr/>
          <p:nvPr/>
        </p:nvSpPr>
        <p:spPr>
          <a:xfrm>
            <a:off x="7572728" y="5292377"/>
            <a:ext cx="3121378" cy="99378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400" dirty="0">
                <a:solidFill>
                  <a:prstClr val="black"/>
                </a:solidFill>
                <a:latin typeface="#9Slide07 Baloo Tamma" panose="03080902040302020200" pitchFamily="66" charset="0"/>
                <a:cs typeface="#9Slide07 Baloo Tamma" panose="03080902040302020200" pitchFamily="66" charset="0"/>
              </a:rPr>
              <a:t>SỬ DỤNG CHẤT</a:t>
            </a:r>
            <a:endParaRPr lang="en-US" sz="2400" dirty="0">
              <a:solidFill>
                <a:prstClr val="black"/>
              </a:solidFill>
              <a:latin typeface="#9Slide07 Baloo Tamma" panose="03080902040302020200" pitchFamily="66" charset="0"/>
              <a:cs typeface="#9Slide07 Baloo Tamma" panose="03080902040302020200" pitchFamily="66" charset="0"/>
            </a:endParaRPr>
          </a:p>
          <a:p>
            <a:pPr lvl="0" algn="ctr"/>
            <a:r>
              <a:rPr lang="vi-VN" sz="2400" dirty="0">
                <a:solidFill>
                  <a:prstClr val="black"/>
                </a:solidFill>
                <a:latin typeface="#9Slide07 Baloo Tamma" panose="03080902040302020200" pitchFamily="66" charset="0"/>
                <a:cs typeface="#9Slide07 Baloo Tamma" panose="03080902040302020200" pitchFamily="66" charset="0"/>
              </a:rPr>
              <a:t>DINH DƯỠNG</a:t>
            </a:r>
            <a:endParaRPr lang="en-US" sz="2400" dirty="0">
              <a:solidFill>
                <a:prstClr val="black"/>
              </a:solidFill>
              <a:latin typeface="#9Slide07 Baloo Tamma" panose="03080902040302020200" pitchFamily="66" charset="0"/>
              <a:cs typeface="#9Slide07 Baloo Tamma" panose="03080902040302020200" pitchFamily="66" charset="0"/>
            </a:endParaRPr>
          </a:p>
        </p:txBody>
      </p:sp>
      <p:grpSp>
        <p:nvGrpSpPr>
          <p:cNvPr id="34" name="Group 33">
            <a:extLst>
              <a:ext uri="{FF2B5EF4-FFF2-40B4-BE49-F238E27FC236}">
                <a16:creationId xmlns:a16="http://schemas.microsoft.com/office/drawing/2014/main" id="{5631AC03-3556-2C79-F318-162186453A49}"/>
              </a:ext>
            </a:extLst>
          </p:cNvPr>
          <p:cNvGrpSpPr/>
          <p:nvPr/>
        </p:nvGrpSpPr>
        <p:grpSpPr>
          <a:xfrm>
            <a:off x="6546849" y="969236"/>
            <a:ext cx="5829300" cy="516355"/>
            <a:chOff x="9829800" y="8686800"/>
            <a:chExt cx="8743950" cy="774532"/>
          </a:xfrm>
        </p:grpSpPr>
        <p:sp>
          <p:nvSpPr>
            <p:cNvPr id="35" name="Arrow: Right 34">
              <a:extLst>
                <a:ext uri="{FF2B5EF4-FFF2-40B4-BE49-F238E27FC236}">
                  <a16:creationId xmlns:a16="http://schemas.microsoft.com/office/drawing/2014/main" id="{54F8D959-58BF-383C-2625-38D05C8CFAED}"/>
                </a:ext>
              </a:extLst>
            </p:cNvPr>
            <p:cNvSpPr/>
            <p:nvPr/>
          </p:nvSpPr>
          <p:spPr>
            <a:xfrm>
              <a:off x="9829800" y="8686800"/>
              <a:ext cx="990600" cy="5334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6" name="TextBox 35">
              <a:extLst>
                <a:ext uri="{FF2B5EF4-FFF2-40B4-BE49-F238E27FC236}">
                  <a16:creationId xmlns:a16="http://schemas.microsoft.com/office/drawing/2014/main" id="{8E1BD347-3F63-3059-56A2-BA4B4D05F1E8}"/>
                </a:ext>
              </a:extLst>
            </p:cNvPr>
            <p:cNvSpPr txBox="1"/>
            <p:nvPr/>
          </p:nvSpPr>
          <p:spPr>
            <a:xfrm>
              <a:off x="11353800" y="8768834"/>
              <a:ext cx="7219950" cy="692498"/>
            </a:xfrm>
            <a:prstGeom prst="rect">
              <a:avLst/>
            </a:prstGeom>
            <a:noFill/>
          </p:spPr>
          <p:txBody>
            <a:bodyPr wrap="square" rtlCol="0">
              <a:spAutoFit/>
            </a:bodyPr>
            <a:lstStyle/>
            <a:p>
              <a:pPr defTabSz="609630">
                <a:defRPr/>
              </a:pPr>
              <a:r>
                <a:rPr lang="en-US" sz="2400" dirty="0">
                  <a:solidFill>
                    <a:prstClr val="black"/>
                  </a:solidFill>
                  <a:latin typeface="#9Slide07 Baloo Tamma" panose="03080902040302020200" pitchFamily="66" charset="0"/>
                  <a:cs typeface="#9Slide07 Baloo Tamma" panose="03080902040302020200" pitchFamily="66" charset="0"/>
                </a:rPr>
                <a:t>KHÁI NIỆM DINH DƯỠNG</a:t>
              </a:r>
            </a:p>
          </p:txBody>
        </p:sp>
      </p:grpSp>
      <p:sp>
        <p:nvSpPr>
          <p:cNvPr id="37" name="TextBox 36">
            <a:extLst>
              <a:ext uri="{FF2B5EF4-FFF2-40B4-BE49-F238E27FC236}">
                <a16:creationId xmlns:a16="http://schemas.microsoft.com/office/drawing/2014/main" id="{769AA9D9-B125-851B-79D8-256435D932C3}"/>
              </a:ext>
            </a:extLst>
          </p:cNvPr>
          <p:cNvSpPr txBox="1"/>
          <p:nvPr/>
        </p:nvSpPr>
        <p:spPr>
          <a:xfrm>
            <a:off x="6210300" y="1854200"/>
            <a:ext cx="5761567" cy="1708160"/>
          </a:xfrm>
          <a:prstGeom prst="rect">
            <a:avLst/>
          </a:prstGeom>
          <a:noFill/>
        </p:spPr>
        <p:txBody>
          <a:bodyPr wrap="square" rtlCol="0">
            <a:spAutoFit/>
          </a:bodyPr>
          <a:lstStyle/>
          <a:p>
            <a:pPr algn="just">
              <a:lnSpc>
                <a:spcPct val="150000"/>
              </a:lnSpc>
            </a:pPr>
            <a:r>
              <a:rPr lang="vi-VN" sz="2400" dirty="0">
                <a:latin typeface="Nunito" panose="00000500000000000000" pitchFamily="2" charset="0"/>
              </a:rPr>
              <a:t>Dinh dưỡng là quá trình thu nhận, biến đổi và sử dụng chất dinh dưỡng để duy trì sự sống của cơ thể.</a:t>
            </a:r>
            <a:endParaRPr lang="en-US" sz="2400" dirty="0">
              <a:latin typeface="Nunito" panose="00000500000000000000" pitchFamily="2" charset="0"/>
            </a:endParaRPr>
          </a:p>
        </p:txBody>
      </p:sp>
    </p:spTree>
    <p:extLst>
      <p:ext uri="{BB962C8B-B14F-4D97-AF65-F5344CB8AC3E}">
        <p14:creationId xmlns:p14="http://schemas.microsoft.com/office/powerpoint/2010/main" val="300153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arn(inVertical)">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barn(inVertical)">
                                      <p:cBhvr>
                                        <p:cTn id="65" dur="500"/>
                                        <p:tgtEl>
                                          <p:spTgt spid="2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barn(inVertical)">
                                      <p:cBhvr>
                                        <p:cTn id="68" dur="500"/>
                                        <p:tgtEl>
                                          <p:spTgt spid="30"/>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arn(inVertical)">
                                      <p:cBhvr>
                                        <p:cTn id="71" dur="500"/>
                                        <p:tgtEl>
                                          <p:spTgt spid="31"/>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barn(inVertical)">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grpId="1" nodeType="clickEffect">
                                  <p:stCondLst>
                                    <p:cond delay="0"/>
                                  </p:stCondLst>
                                  <p:childTnLst>
                                    <p:anim calcmode="lin" valueType="num">
                                      <p:cBhvr>
                                        <p:cTn id="78" dur="500"/>
                                        <p:tgtEl>
                                          <p:spTgt spid="4"/>
                                        </p:tgtEl>
                                        <p:attrNameLst>
                                          <p:attrName>ppt_w</p:attrName>
                                        </p:attrNameLst>
                                      </p:cBhvr>
                                      <p:tavLst>
                                        <p:tav tm="0">
                                          <p:val>
                                            <p:strVal val="ppt_w"/>
                                          </p:val>
                                        </p:tav>
                                        <p:tav tm="100000">
                                          <p:val>
                                            <p:fltVal val="0"/>
                                          </p:val>
                                        </p:tav>
                                      </p:tavLst>
                                    </p:anim>
                                    <p:anim calcmode="lin" valueType="num">
                                      <p:cBhvr>
                                        <p:cTn id="79" dur="500"/>
                                        <p:tgtEl>
                                          <p:spTgt spid="4"/>
                                        </p:tgtEl>
                                        <p:attrNameLst>
                                          <p:attrName>ppt_h</p:attrName>
                                        </p:attrNameLst>
                                      </p:cBhvr>
                                      <p:tavLst>
                                        <p:tav tm="0">
                                          <p:val>
                                            <p:strVal val="ppt_h"/>
                                          </p:val>
                                        </p:tav>
                                        <p:tav tm="100000">
                                          <p:val>
                                            <p:fltVal val="0"/>
                                          </p:val>
                                        </p:tav>
                                      </p:tavLst>
                                    </p:anim>
                                    <p:animEffect transition="out" filter="fade">
                                      <p:cBhvr>
                                        <p:cTn id="80" dur="500"/>
                                        <p:tgtEl>
                                          <p:spTgt spid="4"/>
                                        </p:tgtEl>
                                      </p:cBhvr>
                                    </p:animEffect>
                                    <p:set>
                                      <p:cBhvr>
                                        <p:cTn id="81" dur="1" fill="hold">
                                          <p:stCondLst>
                                            <p:cond delay="499"/>
                                          </p:stCondLst>
                                        </p:cTn>
                                        <p:tgtEl>
                                          <p:spTgt spid="4"/>
                                        </p:tgtEl>
                                        <p:attrNameLst>
                                          <p:attrName>style.visibility</p:attrName>
                                        </p:attrNameLst>
                                      </p:cBhvr>
                                      <p:to>
                                        <p:strVal val="hidden"/>
                                      </p:to>
                                    </p:set>
                                  </p:childTnLst>
                                </p:cTn>
                              </p:par>
                              <p:par>
                                <p:cTn id="82" presetID="53" presetClass="exit" presetSubtype="32" fill="hold" grpId="1" nodeType="withEffect">
                                  <p:stCondLst>
                                    <p:cond delay="0"/>
                                  </p:stCondLst>
                                  <p:childTnLst>
                                    <p:anim calcmode="lin" valueType="num">
                                      <p:cBhvr>
                                        <p:cTn id="83" dur="500"/>
                                        <p:tgtEl>
                                          <p:spTgt spid="28"/>
                                        </p:tgtEl>
                                        <p:attrNameLst>
                                          <p:attrName>ppt_w</p:attrName>
                                        </p:attrNameLst>
                                      </p:cBhvr>
                                      <p:tavLst>
                                        <p:tav tm="0">
                                          <p:val>
                                            <p:strVal val="ppt_w"/>
                                          </p:val>
                                        </p:tav>
                                        <p:tav tm="100000">
                                          <p:val>
                                            <p:fltVal val="0"/>
                                          </p:val>
                                        </p:tav>
                                      </p:tavLst>
                                    </p:anim>
                                    <p:anim calcmode="lin" valueType="num">
                                      <p:cBhvr>
                                        <p:cTn id="84" dur="500"/>
                                        <p:tgtEl>
                                          <p:spTgt spid="28"/>
                                        </p:tgtEl>
                                        <p:attrNameLst>
                                          <p:attrName>ppt_h</p:attrName>
                                        </p:attrNameLst>
                                      </p:cBhvr>
                                      <p:tavLst>
                                        <p:tav tm="0">
                                          <p:val>
                                            <p:strVal val="ppt_h"/>
                                          </p:val>
                                        </p:tav>
                                        <p:tav tm="100000">
                                          <p:val>
                                            <p:fltVal val="0"/>
                                          </p:val>
                                        </p:tav>
                                      </p:tavLst>
                                    </p:anim>
                                    <p:animEffect transition="out" filter="fade">
                                      <p:cBhvr>
                                        <p:cTn id="85" dur="500"/>
                                        <p:tgtEl>
                                          <p:spTgt spid="28"/>
                                        </p:tgtEl>
                                      </p:cBhvr>
                                    </p:animEffect>
                                    <p:set>
                                      <p:cBhvr>
                                        <p:cTn id="86" dur="1" fill="hold">
                                          <p:stCondLst>
                                            <p:cond delay="499"/>
                                          </p:stCondLst>
                                        </p:cTn>
                                        <p:tgtEl>
                                          <p:spTgt spid="28"/>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29"/>
                                        </p:tgtEl>
                                        <p:attrNameLst>
                                          <p:attrName>ppt_w</p:attrName>
                                        </p:attrNameLst>
                                      </p:cBhvr>
                                      <p:tavLst>
                                        <p:tav tm="0">
                                          <p:val>
                                            <p:strVal val="ppt_w"/>
                                          </p:val>
                                        </p:tav>
                                        <p:tav tm="100000">
                                          <p:val>
                                            <p:fltVal val="0"/>
                                          </p:val>
                                        </p:tav>
                                      </p:tavLst>
                                    </p:anim>
                                    <p:anim calcmode="lin" valueType="num">
                                      <p:cBhvr>
                                        <p:cTn id="89" dur="500"/>
                                        <p:tgtEl>
                                          <p:spTgt spid="29"/>
                                        </p:tgtEl>
                                        <p:attrNameLst>
                                          <p:attrName>ppt_h</p:attrName>
                                        </p:attrNameLst>
                                      </p:cBhvr>
                                      <p:tavLst>
                                        <p:tav tm="0">
                                          <p:val>
                                            <p:strVal val="ppt_h"/>
                                          </p:val>
                                        </p:tav>
                                        <p:tav tm="100000">
                                          <p:val>
                                            <p:fltVal val="0"/>
                                          </p:val>
                                        </p:tav>
                                      </p:tavLst>
                                    </p:anim>
                                    <p:animEffect transition="out" filter="fade">
                                      <p:cBhvr>
                                        <p:cTn id="90" dur="500"/>
                                        <p:tgtEl>
                                          <p:spTgt spid="29"/>
                                        </p:tgtEl>
                                      </p:cBhvr>
                                    </p:animEffect>
                                    <p:set>
                                      <p:cBhvr>
                                        <p:cTn id="91" dur="1" fill="hold">
                                          <p:stCondLst>
                                            <p:cond delay="499"/>
                                          </p:stCondLst>
                                        </p:cTn>
                                        <p:tgtEl>
                                          <p:spTgt spid="29"/>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30"/>
                                        </p:tgtEl>
                                        <p:attrNameLst>
                                          <p:attrName>ppt_w</p:attrName>
                                        </p:attrNameLst>
                                      </p:cBhvr>
                                      <p:tavLst>
                                        <p:tav tm="0">
                                          <p:val>
                                            <p:strVal val="ppt_w"/>
                                          </p:val>
                                        </p:tav>
                                        <p:tav tm="100000">
                                          <p:val>
                                            <p:fltVal val="0"/>
                                          </p:val>
                                        </p:tav>
                                      </p:tavLst>
                                    </p:anim>
                                    <p:anim calcmode="lin" valueType="num">
                                      <p:cBhvr>
                                        <p:cTn id="94" dur="500"/>
                                        <p:tgtEl>
                                          <p:spTgt spid="30"/>
                                        </p:tgtEl>
                                        <p:attrNameLst>
                                          <p:attrName>ppt_h</p:attrName>
                                        </p:attrNameLst>
                                      </p:cBhvr>
                                      <p:tavLst>
                                        <p:tav tm="0">
                                          <p:val>
                                            <p:strVal val="ppt_h"/>
                                          </p:val>
                                        </p:tav>
                                        <p:tav tm="100000">
                                          <p:val>
                                            <p:fltVal val="0"/>
                                          </p:val>
                                        </p:tav>
                                      </p:tavLst>
                                    </p:anim>
                                    <p:animEffect transition="out" filter="fade">
                                      <p:cBhvr>
                                        <p:cTn id="95" dur="500"/>
                                        <p:tgtEl>
                                          <p:spTgt spid="30"/>
                                        </p:tgtEl>
                                      </p:cBhvr>
                                    </p:animEffect>
                                    <p:set>
                                      <p:cBhvr>
                                        <p:cTn id="96" dur="1" fill="hold">
                                          <p:stCondLst>
                                            <p:cond delay="499"/>
                                          </p:stCondLst>
                                        </p:cTn>
                                        <p:tgtEl>
                                          <p:spTgt spid="30"/>
                                        </p:tgtEl>
                                        <p:attrNameLst>
                                          <p:attrName>style.visibility</p:attrName>
                                        </p:attrNameLst>
                                      </p:cBhvr>
                                      <p:to>
                                        <p:strVal val="hidden"/>
                                      </p:to>
                                    </p:set>
                                  </p:childTnLst>
                                </p:cTn>
                              </p:par>
                              <p:par>
                                <p:cTn id="97" presetID="53" presetClass="exit" presetSubtype="32" fill="hold" grpId="1" nodeType="withEffect">
                                  <p:stCondLst>
                                    <p:cond delay="0"/>
                                  </p:stCondLst>
                                  <p:childTnLst>
                                    <p:anim calcmode="lin" valueType="num">
                                      <p:cBhvr>
                                        <p:cTn id="98" dur="500"/>
                                        <p:tgtEl>
                                          <p:spTgt spid="31"/>
                                        </p:tgtEl>
                                        <p:attrNameLst>
                                          <p:attrName>ppt_w</p:attrName>
                                        </p:attrNameLst>
                                      </p:cBhvr>
                                      <p:tavLst>
                                        <p:tav tm="0">
                                          <p:val>
                                            <p:strVal val="ppt_w"/>
                                          </p:val>
                                        </p:tav>
                                        <p:tav tm="100000">
                                          <p:val>
                                            <p:fltVal val="0"/>
                                          </p:val>
                                        </p:tav>
                                      </p:tavLst>
                                    </p:anim>
                                    <p:anim calcmode="lin" valueType="num">
                                      <p:cBhvr>
                                        <p:cTn id="99" dur="500"/>
                                        <p:tgtEl>
                                          <p:spTgt spid="31"/>
                                        </p:tgtEl>
                                        <p:attrNameLst>
                                          <p:attrName>ppt_h</p:attrName>
                                        </p:attrNameLst>
                                      </p:cBhvr>
                                      <p:tavLst>
                                        <p:tav tm="0">
                                          <p:val>
                                            <p:strVal val="ppt_h"/>
                                          </p:val>
                                        </p:tav>
                                        <p:tav tm="100000">
                                          <p:val>
                                            <p:fltVal val="0"/>
                                          </p:val>
                                        </p:tav>
                                      </p:tavLst>
                                    </p:anim>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53" presetClass="exit" presetSubtype="32" fill="hold" grpId="1" nodeType="withEffect">
                                  <p:stCondLst>
                                    <p:cond delay="0"/>
                                  </p:stCondLst>
                                  <p:childTnLst>
                                    <p:anim calcmode="lin" valueType="num">
                                      <p:cBhvr>
                                        <p:cTn id="103" dur="500"/>
                                        <p:tgtEl>
                                          <p:spTgt spid="32"/>
                                        </p:tgtEl>
                                        <p:attrNameLst>
                                          <p:attrName>ppt_w</p:attrName>
                                        </p:attrNameLst>
                                      </p:cBhvr>
                                      <p:tavLst>
                                        <p:tav tm="0">
                                          <p:val>
                                            <p:strVal val="ppt_w"/>
                                          </p:val>
                                        </p:tav>
                                        <p:tav tm="100000">
                                          <p:val>
                                            <p:fltVal val="0"/>
                                          </p:val>
                                        </p:tav>
                                      </p:tavLst>
                                    </p:anim>
                                    <p:anim calcmode="lin" valueType="num">
                                      <p:cBhvr>
                                        <p:cTn id="104" dur="500"/>
                                        <p:tgtEl>
                                          <p:spTgt spid="32"/>
                                        </p:tgtEl>
                                        <p:attrNameLst>
                                          <p:attrName>ppt_h</p:attrName>
                                        </p:attrNameLst>
                                      </p:cBhvr>
                                      <p:tavLst>
                                        <p:tav tm="0">
                                          <p:val>
                                            <p:strVal val="ppt_h"/>
                                          </p:val>
                                        </p:tav>
                                        <p:tav tm="100000">
                                          <p:val>
                                            <p:fltVal val="0"/>
                                          </p:val>
                                        </p:tav>
                                      </p:tavLst>
                                    </p:anim>
                                    <p:animEffect transition="out" filter="fade">
                                      <p:cBhvr>
                                        <p:cTn id="105" dur="500"/>
                                        <p:tgtEl>
                                          <p:spTgt spid="32"/>
                                        </p:tgtEl>
                                      </p:cBhvr>
                                    </p:animEffect>
                                    <p:set>
                                      <p:cBhvr>
                                        <p:cTn id="106" dur="1" fill="hold">
                                          <p:stCondLst>
                                            <p:cond delay="499"/>
                                          </p:stCondLst>
                                        </p:cTn>
                                        <p:tgtEl>
                                          <p:spTgt spid="3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34"/>
                                        </p:tgtEl>
                                        <p:attrNameLst>
                                          <p:attrName>style.visibility</p:attrName>
                                        </p:attrNameLst>
                                      </p:cBhvr>
                                      <p:to>
                                        <p:strVal val="visible"/>
                                      </p:to>
                                    </p:set>
                                    <p:anim calcmode="lin" valueType="num">
                                      <p:cBhvr additive="base">
                                        <p:cTn id="111" dur="500" fill="hold"/>
                                        <p:tgtEl>
                                          <p:spTgt spid="34"/>
                                        </p:tgtEl>
                                        <p:attrNameLst>
                                          <p:attrName>ppt_x</p:attrName>
                                        </p:attrNameLst>
                                      </p:cBhvr>
                                      <p:tavLst>
                                        <p:tav tm="0">
                                          <p:val>
                                            <p:strVal val="#ppt_x"/>
                                          </p:val>
                                        </p:tav>
                                        <p:tav tm="100000">
                                          <p:val>
                                            <p:strVal val="#ppt_x"/>
                                          </p:val>
                                        </p:tav>
                                      </p:tavLst>
                                    </p:anim>
                                    <p:anim calcmode="lin" valueType="num">
                                      <p:cBhvr additive="base">
                                        <p:cTn id="1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fade">
                                      <p:cBhvr>
                                        <p:cTn id="1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13" grpId="0" animBg="1"/>
      <p:bldP spid="14" grpId="0" animBg="1"/>
      <p:bldP spid="15" grpId="0" animBg="1"/>
      <p:bldP spid="16" grpId="0" animBg="1"/>
      <p:bldP spid="17" grpId="0" animBg="1"/>
      <p:bldP spid="27"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ED5B2D">
                <a:alpha val="18824"/>
              </a:srgbClr>
            </a:solidFill>
          </p:spPr>
        </p:sp>
      </p:grpSp>
      <p:grpSp>
        <p:nvGrpSpPr>
          <p:cNvPr id="4" name="Group 4"/>
          <p:cNvGrpSpPr/>
          <p:nvPr/>
        </p:nvGrpSpPr>
        <p:grpSpPr>
          <a:xfrm>
            <a:off x="685800" y="1207743"/>
            <a:ext cx="10820400" cy="4964457"/>
            <a:chOff x="0" y="0"/>
            <a:chExt cx="4274726" cy="1961267"/>
          </a:xfrm>
        </p:grpSpPr>
        <p:sp>
          <p:nvSpPr>
            <p:cNvPr id="5" name="Freeform 5"/>
            <p:cNvSpPr/>
            <p:nvPr/>
          </p:nvSpPr>
          <p:spPr>
            <a:xfrm>
              <a:off x="0" y="0"/>
              <a:ext cx="4274726" cy="1961267"/>
            </a:xfrm>
            <a:custGeom>
              <a:avLst/>
              <a:gdLst/>
              <a:ahLst/>
              <a:cxnLst/>
              <a:rect l="l" t="t" r="r" b="b"/>
              <a:pathLst>
                <a:path w="4274726" h="1961267">
                  <a:moveTo>
                    <a:pt x="24327" y="0"/>
                  </a:moveTo>
                  <a:lnTo>
                    <a:pt x="4250399" y="0"/>
                  </a:lnTo>
                  <a:cubicBezTo>
                    <a:pt x="4263834" y="0"/>
                    <a:pt x="4274726" y="10891"/>
                    <a:pt x="4274726" y="24327"/>
                  </a:cubicBezTo>
                  <a:lnTo>
                    <a:pt x="4274726" y="1936940"/>
                  </a:lnTo>
                  <a:cubicBezTo>
                    <a:pt x="4274726" y="1943392"/>
                    <a:pt x="4272163" y="1949580"/>
                    <a:pt x="4267601" y="1954142"/>
                  </a:cubicBezTo>
                  <a:cubicBezTo>
                    <a:pt x="4263039" y="1958704"/>
                    <a:pt x="4256851" y="1961267"/>
                    <a:pt x="4250399" y="1961267"/>
                  </a:cubicBezTo>
                  <a:lnTo>
                    <a:pt x="24327" y="1961267"/>
                  </a:lnTo>
                  <a:cubicBezTo>
                    <a:pt x="10891" y="1961267"/>
                    <a:pt x="0" y="1950376"/>
                    <a:pt x="0" y="1936940"/>
                  </a:cubicBezTo>
                  <a:lnTo>
                    <a:pt x="0" y="24327"/>
                  </a:lnTo>
                  <a:cubicBezTo>
                    <a:pt x="0" y="10891"/>
                    <a:pt x="10891" y="0"/>
                    <a:pt x="24327" y="0"/>
                  </a:cubicBezTo>
                  <a:close/>
                </a:path>
              </a:pathLst>
            </a:custGeom>
            <a:solidFill>
              <a:srgbClr val="C44E2B"/>
            </a:solidFill>
            <a:ln w="19050" cap="rnd">
              <a:solidFill>
                <a:srgbClr val="291B25"/>
              </a:solidFill>
              <a:prstDash val="solid"/>
              <a:round/>
            </a:ln>
          </p:spPr>
        </p:sp>
        <p:sp>
          <p:nvSpPr>
            <p:cNvPr id="6" name="TextBox 6"/>
            <p:cNvSpPr txBox="1"/>
            <p:nvPr/>
          </p:nvSpPr>
          <p:spPr>
            <a:xfrm>
              <a:off x="0" y="-38100"/>
              <a:ext cx="4274726" cy="199936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7" name="Group 7"/>
          <p:cNvGrpSpPr/>
          <p:nvPr/>
        </p:nvGrpSpPr>
        <p:grpSpPr>
          <a:xfrm rot="-186166">
            <a:off x="2898218" y="219534"/>
            <a:ext cx="5756322" cy="997905"/>
            <a:chOff x="0" y="0"/>
            <a:chExt cx="11512643" cy="1995811"/>
          </a:xfrm>
        </p:grpSpPr>
        <p:grpSp>
          <p:nvGrpSpPr>
            <p:cNvPr id="8" name="Group 8"/>
            <p:cNvGrpSpPr/>
            <p:nvPr/>
          </p:nvGrpSpPr>
          <p:grpSpPr>
            <a:xfrm>
              <a:off x="0" y="0"/>
              <a:ext cx="11512643" cy="1995811"/>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61A6AB"/>
              </a:solidFill>
              <a:ln w="19050" cap="sq">
                <a:solidFill>
                  <a:srgbClr val="291B25"/>
                </a:solidFill>
                <a:prstDash val="solid"/>
                <a:miter/>
              </a:ln>
            </p:spPr>
          </p:sp>
          <p:sp>
            <p:nvSpPr>
              <p:cNvPr id="10" name="TextBox 10"/>
              <p:cNvSpPr txBox="1"/>
              <p:nvPr/>
            </p:nvSpPr>
            <p:spPr>
              <a:xfrm>
                <a:off x="0" y="-38100"/>
                <a:ext cx="2183208" cy="416577"/>
              </a:xfrm>
              <a:prstGeom prst="rect">
                <a:avLst/>
              </a:prstGeom>
            </p:spPr>
            <p:txBody>
              <a:bodyPr lIns="25768" tIns="25768" rIns="25768" bIns="25768" rtlCol="0" anchor="ctr"/>
              <a:lstStyle/>
              <a:p>
                <a:pPr algn="ctr">
                  <a:lnSpc>
                    <a:spcPts val="1773"/>
                  </a:lnSpc>
                </a:pPr>
                <a:endParaRPr sz="1200"/>
              </a:p>
            </p:txBody>
          </p:sp>
        </p:grpSp>
        <p:sp>
          <p:nvSpPr>
            <p:cNvPr id="11" name="TextBox 11"/>
            <p:cNvSpPr txBox="1"/>
            <p:nvPr/>
          </p:nvSpPr>
          <p:spPr>
            <a:xfrm>
              <a:off x="404905" y="455956"/>
              <a:ext cx="10702835" cy="1088889"/>
            </a:xfrm>
            <a:prstGeom prst="rect">
              <a:avLst/>
            </a:prstGeom>
          </p:spPr>
          <p:txBody>
            <a:bodyPr lIns="0" tIns="0" rIns="0" bIns="0" rtlCol="0" anchor="t">
              <a:spAutoFit/>
            </a:bodyPr>
            <a:lstStyle/>
            <a:p>
              <a:pPr algn="ctr">
                <a:lnSpc>
                  <a:spcPts val="4236"/>
                </a:lnSpc>
              </a:pPr>
              <a:r>
                <a:rPr lang="vi-VN"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rPr>
                <a:t>II. Tiêu hóa ở người.</a:t>
              </a:r>
              <a:endParaRPr lang="en-US" sz="3652" b="1" dirty="0">
                <a:solidFill>
                  <a:srgbClr val="291B25"/>
                </a:solidFill>
                <a:latin typeface="#9Slide07 Baloo Tamma" panose="03080902040302020200" pitchFamily="66" charset="0"/>
                <a:ea typeface="Agrandir Heavy"/>
                <a:cs typeface="#9Slide07 Baloo Tamma" panose="03080902040302020200" pitchFamily="66" charset="0"/>
                <a:sym typeface="Agrandir Heavy"/>
              </a:endParaRPr>
            </a:p>
          </p:txBody>
        </p:sp>
      </p:grpSp>
      <p:grpSp>
        <p:nvGrpSpPr>
          <p:cNvPr id="13" name="Group 13"/>
          <p:cNvGrpSpPr/>
          <p:nvPr/>
        </p:nvGrpSpPr>
        <p:grpSpPr>
          <a:xfrm>
            <a:off x="5333420" y="2241361"/>
            <a:ext cx="1525160" cy="152516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6D"/>
            </a:solidFill>
            <a:ln w="19050" cap="sq">
              <a:solidFill>
                <a:srgbClr val="291B25"/>
              </a:solidFill>
              <a:prstDash val="solid"/>
              <a:miter/>
            </a:ln>
          </p:spPr>
        </p:sp>
        <p:sp>
          <p:nvSpPr>
            <p:cNvPr id="15" name="TextBox 15"/>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8" name="Group 18"/>
          <p:cNvGrpSpPr/>
          <p:nvPr/>
        </p:nvGrpSpPr>
        <p:grpSpPr>
          <a:xfrm>
            <a:off x="1761881" y="2241361"/>
            <a:ext cx="1525160" cy="152516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9E87"/>
            </a:solidFill>
            <a:ln w="19050" cap="sq">
              <a:solidFill>
                <a:srgbClr val="291B25"/>
              </a:solidFill>
              <a:prstDash val="solid"/>
              <a:miter/>
            </a:ln>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1" name="Group 21"/>
          <p:cNvGrpSpPr/>
          <p:nvPr/>
        </p:nvGrpSpPr>
        <p:grpSpPr>
          <a:xfrm>
            <a:off x="8996949" y="2230935"/>
            <a:ext cx="1525160" cy="152516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E9"/>
            </a:solidFill>
            <a:ln w="19050" cap="sq">
              <a:solidFill>
                <a:srgbClr val="291B25"/>
              </a:solidFill>
              <a:prstDash val="solid"/>
              <a:miter/>
            </a:ln>
          </p:spPr>
          <p:txBody>
            <a:bodyPr/>
            <a:lstStyle/>
            <a:p>
              <a:endParaRPr lang="en-US" sz="1200" dirty="0"/>
            </a:p>
          </p:txBody>
        </p:sp>
        <p:sp>
          <p:nvSpPr>
            <p:cNvPr id="23" name="TextBox 23"/>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4" name="Freeform 24"/>
          <p:cNvSpPr/>
          <p:nvPr/>
        </p:nvSpPr>
        <p:spPr>
          <a:xfrm rot="365587">
            <a:off x="5467221" y="2443755"/>
            <a:ext cx="1257559" cy="1120371"/>
          </a:xfrm>
          <a:custGeom>
            <a:avLst/>
            <a:gdLst/>
            <a:ahLst/>
            <a:cxnLst/>
            <a:rect l="l" t="t" r="r" b="b"/>
            <a:pathLst>
              <a:path w="1886339" h="1680557">
                <a:moveTo>
                  <a:pt x="0" y="0"/>
                </a:moveTo>
                <a:lnTo>
                  <a:pt x="1886340" y="0"/>
                </a:lnTo>
                <a:lnTo>
                  <a:pt x="1886340" y="1680557"/>
                </a:lnTo>
                <a:lnTo>
                  <a:pt x="0" y="16805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Freeform 26"/>
          <p:cNvSpPr/>
          <p:nvPr/>
        </p:nvSpPr>
        <p:spPr>
          <a:xfrm>
            <a:off x="2157850" y="2380178"/>
            <a:ext cx="733221" cy="1240836"/>
          </a:xfrm>
          <a:custGeom>
            <a:avLst/>
            <a:gdLst/>
            <a:ahLst/>
            <a:cxnLst/>
            <a:rect l="l" t="t" r="r" b="b"/>
            <a:pathLst>
              <a:path w="1099832" h="1861254">
                <a:moveTo>
                  <a:pt x="0" y="0"/>
                </a:moveTo>
                <a:lnTo>
                  <a:pt x="1099832" y="0"/>
                </a:lnTo>
                <a:lnTo>
                  <a:pt x="1099832" y="1861254"/>
                </a:lnTo>
                <a:lnTo>
                  <a:pt x="0" y="1861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32">
            <a:extLst>
              <a:ext uri="{FF2B5EF4-FFF2-40B4-BE49-F238E27FC236}">
                <a16:creationId xmlns:a16="http://schemas.microsoft.com/office/drawing/2014/main" id="{7B203DAB-B91E-A0AF-424C-538D86FC2D88}"/>
              </a:ext>
            </a:extLst>
          </p:cNvPr>
          <p:cNvSpPr/>
          <p:nvPr/>
        </p:nvSpPr>
        <p:spPr>
          <a:xfrm rot="-117775">
            <a:off x="9305067" y="2499343"/>
            <a:ext cx="908925" cy="1175407"/>
          </a:xfrm>
          <a:custGeom>
            <a:avLst/>
            <a:gdLst/>
            <a:ahLst/>
            <a:cxnLst/>
            <a:rect l="l" t="t" r="r" b="b"/>
            <a:pathLst>
              <a:path w="2037161" h="2651803">
                <a:moveTo>
                  <a:pt x="0" y="0"/>
                </a:moveTo>
                <a:lnTo>
                  <a:pt x="2037161" y="0"/>
                </a:lnTo>
                <a:lnTo>
                  <a:pt x="2037161" y="2651803"/>
                </a:lnTo>
                <a:lnTo>
                  <a:pt x="0" y="2651803"/>
                </a:lnTo>
                <a:lnTo>
                  <a:pt x="0" y="0"/>
                </a:lnTo>
                <a:close/>
              </a:path>
            </a:pathLst>
          </a:custGeom>
          <a:blipFill>
            <a:blip r:embed="rId6">
              <a:extLst>
                <a:ext uri="{96DAC541-7B7A-43D3-8B79-37D633B846F1}">
                  <asvg:svgBlip xmlns:asvg="http://schemas.microsoft.com/office/drawing/2016/SVG/main" r:embed="rId7"/>
                </a:ext>
              </a:extLst>
            </a:blip>
            <a:stretch>
              <a:fillRect t="-294878"/>
            </a:stretch>
          </a:blipFill>
          <a:ln cap="sq">
            <a:noFill/>
            <a:prstDash val="solid"/>
            <a:miter/>
          </a:ln>
        </p:spPr>
      </p:sp>
      <p:sp>
        <p:nvSpPr>
          <p:cNvPr id="29" name="Freeform 22">
            <a:extLst>
              <a:ext uri="{FF2B5EF4-FFF2-40B4-BE49-F238E27FC236}">
                <a16:creationId xmlns:a16="http://schemas.microsoft.com/office/drawing/2014/main" id="{15443A78-14A2-95AA-BBC3-A12D13966202}"/>
              </a:ext>
            </a:extLst>
          </p:cNvPr>
          <p:cNvSpPr/>
          <p:nvPr/>
        </p:nvSpPr>
        <p:spPr>
          <a:xfrm>
            <a:off x="8964101" y="4385792"/>
            <a:ext cx="1525160" cy="152516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E9"/>
          </a:solidFill>
          <a:ln w="19050" cap="sq">
            <a:solidFill>
              <a:srgbClr val="291B25"/>
            </a:solidFill>
            <a:prstDash val="solid"/>
            <a:miter/>
          </a:ln>
        </p:spPr>
        <p:txBody>
          <a:bodyPr/>
          <a:lstStyle/>
          <a:p>
            <a:endParaRPr lang="en-US" sz="1200" dirty="0"/>
          </a:p>
        </p:txBody>
      </p:sp>
      <p:sp>
        <p:nvSpPr>
          <p:cNvPr id="30" name="Freeform 32">
            <a:extLst>
              <a:ext uri="{FF2B5EF4-FFF2-40B4-BE49-F238E27FC236}">
                <a16:creationId xmlns:a16="http://schemas.microsoft.com/office/drawing/2014/main" id="{567BF5CF-D5CF-1049-1354-D7956F7B1A53}"/>
              </a:ext>
            </a:extLst>
          </p:cNvPr>
          <p:cNvSpPr/>
          <p:nvPr/>
        </p:nvSpPr>
        <p:spPr>
          <a:xfrm>
            <a:off x="9075972" y="4830202"/>
            <a:ext cx="1243481" cy="762399"/>
          </a:xfrm>
          <a:custGeom>
            <a:avLst/>
            <a:gdLst/>
            <a:ahLst/>
            <a:cxnLst/>
            <a:rect l="l" t="t" r="r" b="b"/>
            <a:pathLst>
              <a:path w="2761327" h="1471034">
                <a:moveTo>
                  <a:pt x="0" y="0"/>
                </a:moveTo>
                <a:lnTo>
                  <a:pt x="2761326" y="0"/>
                </a:lnTo>
                <a:lnTo>
                  <a:pt x="2761326" y="1471034"/>
                </a:lnTo>
                <a:lnTo>
                  <a:pt x="0" y="1471034"/>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31" name="Freeform 14">
            <a:extLst>
              <a:ext uri="{FF2B5EF4-FFF2-40B4-BE49-F238E27FC236}">
                <a16:creationId xmlns:a16="http://schemas.microsoft.com/office/drawing/2014/main" id="{56AF8CE4-95E0-DB22-046A-9472FDD15ABD}"/>
              </a:ext>
            </a:extLst>
          </p:cNvPr>
          <p:cNvSpPr/>
          <p:nvPr/>
        </p:nvSpPr>
        <p:spPr>
          <a:xfrm>
            <a:off x="5333420" y="4385792"/>
            <a:ext cx="1525160" cy="152516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6D"/>
          </a:solidFill>
          <a:ln w="19050" cap="sq">
            <a:solidFill>
              <a:srgbClr val="291B25"/>
            </a:solidFill>
            <a:prstDash val="solid"/>
            <a:miter/>
          </a:ln>
        </p:spPr>
      </p:sp>
      <p:sp>
        <p:nvSpPr>
          <p:cNvPr id="32" name="Freeform 32">
            <a:extLst>
              <a:ext uri="{FF2B5EF4-FFF2-40B4-BE49-F238E27FC236}">
                <a16:creationId xmlns:a16="http://schemas.microsoft.com/office/drawing/2014/main" id="{9540330B-6DF9-95B6-4767-E83B0709CB9D}"/>
              </a:ext>
            </a:extLst>
          </p:cNvPr>
          <p:cNvSpPr/>
          <p:nvPr/>
        </p:nvSpPr>
        <p:spPr>
          <a:xfrm>
            <a:off x="5493338" y="4723526"/>
            <a:ext cx="1239193" cy="1052865"/>
          </a:xfrm>
          <a:custGeom>
            <a:avLst/>
            <a:gdLst/>
            <a:ahLst/>
            <a:cxnLst/>
            <a:rect l="l" t="t" r="r" b="b"/>
            <a:pathLst>
              <a:path w="2489693" h="2159243">
                <a:moveTo>
                  <a:pt x="0" y="0"/>
                </a:moveTo>
                <a:lnTo>
                  <a:pt x="2489693" y="0"/>
                </a:lnTo>
                <a:lnTo>
                  <a:pt x="2489693" y="2159243"/>
                </a:lnTo>
                <a:lnTo>
                  <a:pt x="0" y="215924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sz="1200" dirty="0"/>
          </a:p>
        </p:txBody>
      </p:sp>
      <p:grpSp>
        <p:nvGrpSpPr>
          <p:cNvPr id="33" name="Group 18">
            <a:extLst>
              <a:ext uri="{FF2B5EF4-FFF2-40B4-BE49-F238E27FC236}">
                <a16:creationId xmlns:a16="http://schemas.microsoft.com/office/drawing/2014/main" id="{6AB2D203-D8FD-D5AD-28F4-F279343A7F7C}"/>
              </a:ext>
            </a:extLst>
          </p:cNvPr>
          <p:cNvGrpSpPr/>
          <p:nvPr/>
        </p:nvGrpSpPr>
        <p:grpSpPr>
          <a:xfrm>
            <a:off x="1776219" y="4259134"/>
            <a:ext cx="1525160" cy="1525160"/>
            <a:chOff x="0" y="0"/>
            <a:chExt cx="812800" cy="812800"/>
          </a:xfrm>
        </p:grpSpPr>
        <p:sp>
          <p:nvSpPr>
            <p:cNvPr id="34" name="Freeform 19">
              <a:extLst>
                <a:ext uri="{FF2B5EF4-FFF2-40B4-BE49-F238E27FC236}">
                  <a16:creationId xmlns:a16="http://schemas.microsoft.com/office/drawing/2014/main" id="{0C74867B-9F94-F296-6A71-C34C453790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9E87"/>
            </a:solidFill>
            <a:ln w="19050" cap="sq">
              <a:solidFill>
                <a:srgbClr val="291B25"/>
              </a:solidFill>
              <a:prstDash val="solid"/>
              <a:miter/>
            </a:ln>
          </p:spPr>
        </p:sp>
        <p:sp>
          <p:nvSpPr>
            <p:cNvPr id="35" name="TextBox 20">
              <a:extLst>
                <a:ext uri="{FF2B5EF4-FFF2-40B4-BE49-F238E27FC236}">
                  <a16:creationId xmlns:a16="http://schemas.microsoft.com/office/drawing/2014/main" id="{7F43A22E-26C7-D7AC-932D-05BA5E68410C}"/>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6" name="Freeform 32">
            <a:extLst>
              <a:ext uri="{FF2B5EF4-FFF2-40B4-BE49-F238E27FC236}">
                <a16:creationId xmlns:a16="http://schemas.microsoft.com/office/drawing/2014/main" id="{E3C2C3C7-3DC6-5763-BA8B-F01EAA49D2CC}"/>
              </a:ext>
            </a:extLst>
          </p:cNvPr>
          <p:cNvSpPr/>
          <p:nvPr/>
        </p:nvSpPr>
        <p:spPr>
          <a:xfrm>
            <a:off x="1895843" y="4424396"/>
            <a:ext cx="1257235" cy="1144561"/>
          </a:xfrm>
          <a:custGeom>
            <a:avLst/>
            <a:gdLst/>
            <a:ahLst/>
            <a:cxnLst/>
            <a:rect l="l" t="t" r="r" b="b"/>
            <a:pathLst>
              <a:path w="2646824" h="2117459">
                <a:moveTo>
                  <a:pt x="0" y="0"/>
                </a:moveTo>
                <a:lnTo>
                  <a:pt x="2646824" y="0"/>
                </a:lnTo>
                <a:lnTo>
                  <a:pt x="2646824" y="2117459"/>
                </a:lnTo>
                <a:lnTo>
                  <a:pt x="0" y="211745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sz="1200" dirty="0"/>
          </a:p>
        </p:txBody>
      </p:sp>
      <p:sp>
        <p:nvSpPr>
          <p:cNvPr id="37" name="TextBox 36">
            <a:extLst>
              <a:ext uri="{FF2B5EF4-FFF2-40B4-BE49-F238E27FC236}">
                <a16:creationId xmlns:a16="http://schemas.microsoft.com/office/drawing/2014/main" id="{2A5251F4-BC3E-2274-990E-DCFDCE8BC33F}"/>
              </a:ext>
            </a:extLst>
          </p:cNvPr>
          <p:cNvSpPr txBox="1"/>
          <p:nvPr/>
        </p:nvSpPr>
        <p:spPr>
          <a:xfrm>
            <a:off x="2892363" y="1582149"/>
            <a:ext cx="6355543" cy="872098"/>
          </a:xfrm>
          <a:prstGeom prst="rect">
            <a:avLst/>
          </a:prstGeom>
          <a:noFill/>
        </p:spPr>
        <p:txBody>
          <a:bodyPr wrap="square" rtlCol="0">
            <a:spAutoFit/>
          </a:bodyPr>
          <a:lstStyle/>
          <a:p>
            <a:r>
              <a:rPr lang="en-US" sz="2667" b="1"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1. </a:t>
            </a:r>
            <a:r>
              <a:rPr lang="en-US" sz="2667" b="1" i="1"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Cấu</a:t>
            </a:r>
            <a:r>
              <a:rPr lang="en-US" sz="2667" b="1"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2667" b="1" i="1"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tạo</a:t>
            </a:r>
            <a:r>
              <a:rPr lang="en-US" sz="2667" b="1"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2667" b="1" i="1"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và</a:t>
            </a:r>
            <a:r>
              <a:rPr lang="en-US" sz="2667" b="1"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2667" b="1" i="1"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chức</a:t>
            </a:r>
            <a:r>
              <a:rPr lang="en-US" sz="2667" b="1"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2667" b="1" i="1"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năng</a:t>
            </a:r>
            <a:r>
              <a:rPr lang="en-US" sz="2667" b="1"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2667" b="1" i="1"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của</a:t>
            </a:r>
            <a:r>
              <a:rPr lang="en-US" sz="2667" b="1"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2667" b="1" i="1"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hệ</a:t>
            </a:r>
            <a:r>
              <a:rPr lang="en-US" sz="2667" b="1"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2667" b="1" i="1"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tiêu</a:t>
            </a:r>
            <a:r>
              <a:rPr lang="en-US" sz="2667" b="1"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 </a:t>
            </a:r>
            <a:r>
              <a:rPr lang="en-US" sz="2667" b="1" i="1" dirty="0" err="1">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hóa</a:t>
            </a:r>
            <a:r>
              <a:rPr lang="en-US" sz="2667" b="1" i="1"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rPr>
              <a:t>.</a:t>
            </a:r>
            <a:endParaRPr lang="en-US" sz="2667"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endParaRPr>
          </a:p>
          <a:p>
            <a:endParaRPr lang="en-US" sz="2400" dirty="0">
              <a:solidFill>
                <a:schemeClr val="bg1"/>
              </a:solidFill>
              <a:effectLst>
                <a:outerShdw blurRad="38100" dist="38100" dir="2700000" algn="tl">
                  <a:srgbClr val="000000">
                    <a:alpha val="43137"/>
                  </a:srgbClr>
                </a:outerShdw>
              </a:effectLst>
              <a:latin typeface="#9Slide07 Baloo Tamma" panose="03080902040302020200" pitchFamily="66" charset="0"/>
              <a:cs typeface="#9Slide07 Baloo Tamma" panose="03080902040302020200" pitchFamily="66"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840</Words>
  <Application>Microsoft Office PowerPoint</Application>
  <PresentationFormat>Widescreen</PresentationFormat>
  <Paragraphs>141</Paragraphs>
  <Slides>28</Slides>
  <Notes>10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#9Slide05 SVNVandella</vt:lpstr>
      <vt:lpstr>#9Slide07 Baloo Tamma</vt:lpstr>
      <vt:lpstr>Agrandir Heavy</vt:lpstr>
      <vt:lpstr>Agrandir Ultra-Bold</vt:lpstr>
      <vt:lpstr>Arial</vt:lpstr>
      <vt:lpstr>Calibri</vt:lpstr>
      <vt:lpstr>Calibri Light</vt:lpstr>
      <vt:lpstr>Nunito</vt:lpstr>
      <vt:lpstr>Nunito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nguyễn hương</dc:creator>
  <cp:lastModifiedBy>nguyễn hương</cp:lastModifiedBy>
  <cp:revision>1</cp:revision>
  <dcterms:created xsi:type="dcterms:W3CDTF">2025-10-01T16:16:14Z</dcterms:created>
  <dcterms:modified xsi:type="dcterms:W3CDTF">2025-10-01T16:17:34Z</dcterms:modified>
</cp:coreProperties>
</file>