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48" autoAdjust="0"/>
  </p:normalViewPr>
  <p:slideViewPr>
    <p:cSldViewPr snapToGrid="0">
      <p:cViewPr varScale="1">
        <p:scale>
          <a:sx n="66" d="100"/>
          <a:sy n="66" d="100"/>
        </p:scale>
        <p:origin x="109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08/09/2025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9/8/2025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21.png"/><Relationship Id="rId2" Type="http://schemas.openxmlformats.org/officeDocument/2006/relationships/image" Target="../media/image32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7.png"/><Relationship Id="rId19" Type="http://schemas.openxmlformats.org/officeDocument/2006/relationships/image" Target="../media/image163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7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48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49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47.svg"/><Relationship Id="rId12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0.wmf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6.wmf"/><Relationship Id="rId19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3.png"/><Relationship Id="rId21" Type="http://schemas.openxmlformats.org/officeDocument/2006/relationships/image" Target="../media/image10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24" Type="http://schemas.openxmlformats.org/officeDocument/2006/relationships/image" Target="../media/image103.png"/><Relationship Id="rId5" Type="http://schemas.openxmlformats.org/officeDocument/2006/relationships/image" Target="../media/image6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6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3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8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84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85.png"/><Relationship Id="rId10" Type="http://schemas.microsoft.com/office/2007/relationships/hdphoto" Target="../media/hdphoto4.wdp"/><Relationship Id="rId19" Type="http://schemas.openxmlformats.org/officeDocument/2006/relationships/image" Target="../media/image78.png"/><Relationship Id="rId4" Type="http://schemas.openxmlformats.org/officeDocument/2006/relationships/image" Target="../media/image81.jpg"/><Relationship Id="rId9" Type="http://schemas.openxmlformats.org/officeDocument/2006/relationships/image" Target="../media/image83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89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91.png"/><Relationship Id="rId5" Type="http://schemas.openxmlformats.org/officeDocument/2006/relationships/image" Target="../media/image87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9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87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90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slide" Target="slide32.xml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40.svg"/><Relationship Id="rId4" Type="http://schemas.openxmlformats.org/officeDocument/2006/relationships/image" Target="../media/image107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25.png"/><Relationship Id="rId17" Type="http://schemas.openxmlformats.org/officeDocument/2006/relationships/image" Target="../media/image182.svg"/><Relationship Id="rId2" Type="http://schemas.openxmlformats.org/officeDocument/2006/relationships/image" Target="../media/image119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71.svg"/><Relationship Id="rId1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1792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Xuan Nu</cp:lastModifiedBy>
  <cp:revision>93</cp:revision>
  <dcterms:created xsi:type="dcterms:W3CDTF">2022-02-25T15:56:08Z</dcterms:created>
  <dcterms:modified xsi:type="dcterms:W3CDTF">2025-09-08T10:11:27Z</dcterms:modified>
</cp:coreProperties>
</file>