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</p:sldIdLst>
  <p:sldSz cx="18288000" cy="10287000"/>
  <p:notesSz cx="6858000" cy="9144000"/>
  <p:embeddedFontLst>
    <p:embeddedFont>
      <p:font typeface="Cambria Math" panose="02040503050406030204" pitchFamily="18" charset="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042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6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73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5.sv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0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1" y="2628900"/>
            <a:ext cx="15317614" cy="6346228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blipFill>
                <a:blip r:embed="rId6"/>
                <a:stretch>
                  <a:fillRect l="-1896" r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58833"/>
            <a:ext cx="15700029" cy="6969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blipFill>
                <a:blip r:embed="rId8"/>
                <a:stretch>
                  <a:fillRect l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4693" y="1676399"/>
            <a:ext cx="15698614" cy="69342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63288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730626"/>
            <a:ext cx="1257685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=5 500.25=137 500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65947" y="2486949"/>
            <a:ext cx="13272163" cy="548051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blipFill>
                <a:blip r:embed="rId8"/>
                <a:stretch>
                  <a:fillRect l="-1960" r="-1905" b="-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22979" y="1295680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070791" y="26068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8521" y="2452233"/>
            <a:ext cx="15270957" cy="5382534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blipFill>
                <a:blip r:embed="rId6"/>
                <a:stretch>
                  <a:fillRect l="-1701" r="-2788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1908</Words>
  <Application>Microsoft Office PowerPoint</Application>
  <PresentationFormat>Custom</PresentationFormat>
  <Paragraphs>288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Cambria Math</vt:lpstr>
      <vt:lpstr>Arial</vt:lpstr>
      <vt:lpstr>Times New Roman</vt:lpstr>
      <vt:lpstr>Symbol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Abstract Organic Class Syllabus Blank Presentation</dc:title>
  <dc:creator>Lê Thảo</dc:creator>
  <cp:lastModifiedBy>Xuan Nu</cp:lastModifiedBy>
  <cp:revision>8</cp:revision>
  <dcterms:created xsi:type="dcterms:W3CDTF">2006-08-16T00:00:00Z</dcterms:created>
  <dcterms:modified xsi:type="dcterms:W3CDTF">2024-12-03T03:18:29Z</dcterms:modified>
  <dc:identifier>DAFN9zBzeTs</dc:identifier>
</cp:coreProperties>
</file>