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65" r:id="rId2"/>
    <p:sldId id="256" r:id="rId3"/>
    <p:sldId id="267" r:id="rId4"/>
    <p:sldId id="268" r:id="rId5"/>
    <p:sldId id="319" r:id="rId6"/>
    <p:sldId id="320" r:id="rId7"/>
    <p:sldId id="321" r:id="rId8"/>
    <p:sldId id="324" r:id="rId9"/>
    <p:sldId id="297" r:id="rId10"/>
    <p:sldId id="325" r:id="rId11"/>
    <p:sldId id="327" r:id="rId12"/>
    <p:sldId id="329" r:id="rId13"/>
    <p:sldId id="328" r:id="rId14"/>
    <p:sldId id="330" r:id="rId15"/>
    <p:sldId id="284" r:id="rId16"/>
    <p:sldId id="331" r:id="rId17"/>
  </p:sldIdLst>
  <p:sldSz cx="18288000" cy="10287000"/>
  <p:notesSz cx="6858000" cy="9144000"/>
  <p:embeddedFontLst>
    <p:embeddedFont>
      <p:font typeface="#9Slide07 SVNAppleberry" panose="02040603050506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1" d="100"/>
          <a:sy n="41" d="100"/>
        </p:scale>
        <p:origin x="824" y="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3EBC5-DA48-4734-B9CF-457A578940AE}" type="datetimeFigureOut">
              <a:rPr lang="en-US" smtClean="0"/>
              <a:t>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7AA10-E23A-478E-9805-C27AD4A5BDBE}" type="slidenum">
              <a:rPr lang="en-US" smtClean="0"/>
              <a:t>‹#›</a:t>
            </a:fld>
            <a:endParaRPr lang="en-US"/>
          </a:p>
        </p:txBody>
      </p:sp>
    </p:spTree>
    <p:extLst>
      <p:ext uri="{BB962C8B-B14F-4D97-AF65-F5344CB8AC3E}">
        <p14:creationId xmlns:p14="http://schemas.microsoft.com/office/powerpoint/2010/main" val="1878026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C87AA10-E23A-478E-9805-C27AD4A5BDBE}" type="slidenum">
              <a:rPr lang="en-US" smtClean="0"/>
              <a:t>1</a:t>
            </a:fld>
            <a:endParaRPr lang="en-US"/>
          </a:p>
        </p:txBody>
      </p:sp>
    </p:spTree>
    <p:extLst>
      <p:ext uri="{BB962C8B-B14F-4D97-AF65-F5344CB8AC3E}">
        <p14:creationId xmlns:p14="http://schemas.microsoft.com/office/powerpoint/2010/main" val="1786566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t>10</a:t>
            </a:fld>
            <a:endParaRPr lang="en-US"/>
          </a:p>
        </p:txBody>
      </p:sp>
    </p:spTree>
    <p:extLst>
      <p:ext uri="{BB962C8B-B14F-4D97-AF65-F5344CB8AC3E}">
        <p14:creationId xmlns:p14="http://schemas.microsoft.com/office/powerpoint/2010/main" val="3410368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B0758-1C98-435D-A4A1-63EDB1D5135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534582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B0758-1C98-435D-A4A1-63EDB1D5135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862924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03156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t>14</a:t>
            </a:fld>
            <a:endParaRPr lang="en-US"/>
          </a:p>
        </p:txBody>
      </p:sp>
    </p:spTree>
    <p:extLst>
      <p:ext uri="{BB962C8B-B14F-4D97-AF65-F5344CB8AC3E}">
        <p14:creationId xmlns:p14="http://schemas.microsoft.com/office/powerpoint/2010/main" val="2944588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6F58A7-BA7E-4F53-91BE-8C849B71116F}" type="slidenum">
              <a:rPr lang="en-US" smtClean="0"/>
              <a:t>15</a:t>
            </a:fld>
            <a:endParaRPr lang="en-US"/>
          </a:p>
        </p:txBody>
      </p:sp>
    </p:spTree>
    <p:extLst>
      <p:ext uri="{BB962C8B-B14F-4D97-AF65-F5344CB8AC3E}">
        <p14:creationId xmlns:p14="http://schemas.microsoft.com/office/powerpoint/2010/main" val="2823521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AC6F58A7-BA7E-4F53-91BE-8C849B71116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46171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C87AA10-E23A-478E-9805-C27AD4A5BDBE}" type="slidenum">
              <a:rPr lang="en-US" smtClean="0"/>
              <a:t>2</a:t>
            </a:fld>
            <a:endParaRPr lang="en-US"/>
          </a:p>
        </p:txBody>
      </p:sp>
    </p:spTree>
    <p:extLst>
      <p:ext uri="{BB962C8B-B14F-4D97-AF65-F5344CB8AC3E}">
        <p14:creationId xmlns:p14="http://schemas.microsoft.com/office/powerpoint/2010/main" val="4004329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t>3</a:t>
            </a:fld>
            <a:endParaRPr lang="en-US"/>
          </a:p>
        </p:txBody>
      </p:sp>
    </p:spTree>
    <p:extLst>
      <p:ext uri="{BB962C8B-B14F-4D97-AF65-F5344CB8AC3E}">
        <p14:creationId xmlns:p14="http://schemas.microsoft.com/office/powerpoint/2010/main" val="1590279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Đoạn</a:t>
            </a:r>
            <a:r>
              <a:rPr lang="en-US" baseline="0" dirty="0"/>
              <a:t> </a:t>
            </a:r>
            <a:r>
              <a:rPr lang="en-US" baseline="0" dirty="0" err="1"/>
              <a:t>văn</a:t>
            </a:r>
            <a:r>
              <a:rPr lang="en-US" baseline="0" dirty="0"/>
              <a:t> </a:t>
            </a:r>
            <a:r>
              <a:rPr lang="en-US" baseline="0" dirty="0" err="1"/>
              <a:t>gồm</a:t>
            </a:r>
            <a:r>
              <a:rPr lang="en-US" baseline="0" dirty="0"/>
              <a:t> </a:t>
            </a:r>
            <a:r>
              <a:rPr lang="en-US" baseline="0" dirty="0" err="1"/>
              <a:t>có</a:t>
            </a:r>
            <a:r>
              <a:rPr lang="en-US" baseline="0" dirty="0"/>
              <a:t> </a:t>
            </a:r>
            <a:r>
              <a:rPr lang="en-US" baseline="0" dirty="0" err="1"/>
              <a:t>mấy</a:t>
            </a:r>
            <a:r>
              <a:rPr lang="en-US" baseline="0" dirty="0"/>
              <a:t> </a:t>
            </a:r>
            <a:r>
              <a:rPr lang="en-US" baseline="0" dirty="0" err="1"/>
              <a:t>câu</a:t>
            </a:r>
            <a:r>
              <a:rPr lang="en-US" baseline="0" dirty="0"/>
              <a:t>, </a:t>
            </a:r>
            <a:r>
              <a:rPr lang="en-US" baseline="0" dirty="0" err="1"/>
              <a:t>các</a:t>
            </a:r>
            <a:r>
              <a:rPr lang="en-US" baseline="0" dirty="0"/>
              <a:t> </a:t>
            </a:r>
            <a:r>
              <a:rPr lang="en-US" baseline="0" dirty="0" err="1"/>
              <a:t>câu</a:t>
            </a:r>
            <a:r>
              <a:rPr lang="en-US" baseline="0" dirty="0"/>
              <a:t> </a:t>
            </a:r>
            <a:r>
              <a:rPr lang="en-US" baseline="0" dirty="0" err="1"/>
              <a:t>trong</a:t>
            </a:r>
            <a:r>
              <a:rPr lang="en-US" baseline="0" dirty="0"/>
              <a:t> </a:t>
            </a:r>
            <a:r>
              <a:rPr lang="en-US" baseline="0" dirty="0" err="1"/>
              <a:t>đoạn</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nội</a:t>
            </a:r>
            <a:r>
              <a:rPr lang="en-US" baseline="0" dirty="0"/>
              <a:t> dung </a:t>
            </a:r>
            <a:r>
              <a:rPr lang="en-US" baseline="0" dirty="0" err="1"/>
              <a:t>gì</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t>4</a:t>
            </a:fld>
            <a:endParaRPr lang="en-US"/>
          </a:p>
        </p:txBody>
      </p:sp>
    </p:spTree>
    <p:extLst>
      <p:ext uri="{BB962C8B-B14F-4D97-AF65-F5344CB8AC3E}">
        <p14:creationId xmlns:p14="http://schemas.microsoft.com/office/powerpoint/2010/main" val="1046418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Đoạn</a:t>
            </a:r>
            <a:r>
              <a:rPr lang="en-US" baseline="0" dirty="0"/>
              <a:t> </a:t>
            </a:r>
            <a:r>
              <a:rPr lang="en-US" baseline="0" dirty="0" err="1"/>
              <a:t>văn</a:t>
            </a:r>
            <a:r>
              <a:rPr lang="en-US" baseline="0" dirty="0"/>
              <a:t> </a:t>
            </a:r>
            <a:r>
              <a:rPr lang="en-US" baseline="0" dirty="0" err="1"/>
              <a:t>gồm</a:t>
            </a:r>
            <a:r>
              <a:rPr lang="en-US" baseline="0" dirty="0"/>
              <a:t> </a:t>
            </a:r>
            <a:r>
              <a:rPr lang="en-US" baseline="0" dirty="0" err="1"/>
              <a:t>có</a:t>
            </a:r>
            <a:r>
              <a:rPr lang="en-US" baseline="0" dirty="0"/>
              <a:t> </a:t>
            </a:r>
            <a:r>
              <a:rPr lang="en-US" baseline="0" dirty="0" err="1"/>
              <a:t>mấy</a:t>
            </a:r>
            <a:r>
              <a:rPr lang="en-US" baseline="0" dirty="0"/>
              <a:t> </a:t>
            </a:r>
            <a:r>
              <a:rPr lang="en-US" baseline="0" dirty="0" err="1"/>
              <a:t>câu</a:t>
            </a:r>
            <a:r>
              <a:rPr lang="en-US" baseline="0" dirty="0"/>
              <a:t>, </a:t>
            </a:r>
            <a:r>
              <a:rPr lang="en-US" baseline="0" dirty="0" err="1"/>
              <a:t>các</a:t>
            </a:r>
            <a:r>
              <a:rPr lang="en-US" baseline="0" dirty="0"/>
              <a:t> </a:t>
            </a:r>
            <a:r>
              <a:rPr lang="en-US" baseline="0" dirty="0" err="1"/>
              <a:t>câu</a:t>
            </a:r>
            <a:r>
              <a:rPr lang="en-US" baseline="0" dirty="0"/>
              <a:t> </a:t>
            </a:r>
            <a:r>
              <a:rPr lang="en-US" baseline="0" dirty="0" err="1"/>
              <a:t>trong</a:t>
            </a:r>
            <a:r>
              <a:rPr lang="en-US" baseline="0" dirty="0"/>
              <a:t> </a:t>
            </a:r>
            <a:r>
              <a:rPr lang="en-US" baseline="0" dirty="0" err="1"/>
              <a:t>đoạn</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nội</a:t>
            </a:r>
            <a:r>
              <a:rPr lang="en-US" baseline="0" dirty="0"/>
              <a:t> dung </a:t>
            </a:r>
            <a:r>
              <a:rPr lang="en-US" baseline="0" dirty="0" err="1"/>
              <a:t>gì</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85969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Đoạn</a:t>
            </a:r>
            <a:r>
              <a:rPr lang="en-US" baseline="0" dirty="0"/>
              <a:t> </a:t>
            </a:r>
            <a:r>
              <a:rPr lang="en-US" baseline="0" dirty="0" err="1"/>
              <a:t>văn</a:t>
            </a:r>
            <a:r>
              <a:rPr lang="en-US" baseline="0" dirty="0"/>
              <a:t> </a:t>
            </a:r>
            <a:r>
              <a:rPr lang="en-US" baseline="0" dirty="0" err="1"/>
              <a:t>gồm</a:t>
            </a:r>
            <a:r>
              <a:rPr lang="en-US" baseline="0" dirty="0"/>
              <a:t> </a:t>
            </a:r>
            <a:r>
              <a:rPr lang="en-US" baseline="0" dirty="0" err="1"/>
              <a:t>có</a:t>
            </a:r>
            <a:r>
              <a:rPr lang="en-US" baseline="0" dirty="0"/>
              <a:t> </a:t>
            </a:r>
            <a:r>
              <a:rPr lang="en-US" baseline="0" dirty="0" err="1"/>
              <a:t>mấy</a:t>
            </a:r>
            <a:r>
              <a:rPr lang="en-US" baseline="0" dirty="0"/>
              <a:t> </a:t>
            </a:r>
            <a:r>
              <a:rPr lang="en-US" baseline="0" dirty="0" err="1"/>
              <a:t>câu</a:t>
            </a:r>
            <a:r>
              <a:rPr lang="en-US" baseline="0" dirty="0"/>
              <a:t>, </a:t>
            </a:r>
            <a:r>
              <a:rPr lang="en-US" baseline="0" dirty="0" err="1"/>
              <a:t>các</a:t>
            </a:r>
            <a:r>
              <a:rPr lang="en-US" baseline="0" dirty="0"/>
              <a:t> </a:t>
            </a:r>
            <a:r>
              <a:rPr lang="en-US" baseline="0" dirty="0" err="1"/>
              <a:t>câu</a:t>
            </a:r>
            <a:r>
              <a:rPr lang="en-US" baseline="0" dirty="0"/>
              <a:t> </a:t>
            </a:r>
            <a:r>
              <a:rPr lang="en-US" baseline="0" dirty="0" err="1"/>
              <a:t>trong</a:t>
            </a:r>
            <a:r>
              <a:rPr lang="en-US" baseline="0" dirty="0"/>
              <a:t> </a:t>
            </a:r>
            <a:r>
              <a:rPr lang="en-US" baseline="0" dirty="0" err="1"/>
              <a:t>đoạn</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nội</a:t>
            </a:r>
            <a:r>
              <a:rPr lang="en-US" baseline="0" dirty="0"/>
              <a:t> dung </a:t>
            </a:r>
            <a:r>
              <a:rPr lang="en-US" baseline="0" dirty="0" err="1"/>
              <a:t>gì</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28420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Đoạn</a:t>
            </a:r>
            <a:r>
              <a:rPr lang="en-US" baseline="0" dirty="0"/>
              <a:t> </a:t>
            </a:r>
            <a:r>
              <a:rPr lang="en-US" baseline="0" dirty="0" err="1"/>
              <a:t>văn</a:t>
            </a:r>
            <a:r>
              <a:rPr lang="en-US" baseline="0" dirty="0"/>
              <a:t> </a:t>
            </a:r>
            <a:r>
              <a:rPr lang="en-US" baseline="0" dirty="0" err="1"/>
              <a:t>gồm</a:t>
            </a:r>
            <a:r>
              <a:rPr lang="en-US" baseline="0" dirty="0"/>
              <a:t> </a:t>
            </a:r>
            <a:r>
              <a:rPr lang="en-US" baseline="0" dirty="0" err="1"/>
              <a:t>có</a:t>
            </a:r>
            <a:r>
              <a:rPr lang="en-US" baseline="0" dirty="0"/>
              <a:t> </a:t>
            </a:r>
            <a:r>
              <a:rPr lang="en-US" baseline="0" dirty="0" err="1"/>
              <a:t>mấy</a:t>
            </a:r>
            <a:r>
              <a:rPr lang="en-US" baseline="0" dirty="0"/>
              <a:t> </a:t>
            </a:r>
            <a:r>
              <a:rPr lang="en-US" baseline="0" dirty="0" err="1"/>
              <a:t>câu</a:t>
            </a:r>
            <a:r>
              <a:rPr lang="en-US" baseline="0" dirty="0"/>
              <a:t>, </a:t>
            </a:r>
            <a:r>
              <a:rPr lang="en-US" baseline="0" dirty="0" err="1"/>
              <a:t>các</a:t>
            </a:r>
            <a:r>
              <a:rPr lang="en-US" baseline="0" dirty="0"/>
              <a:t> </a:t>
            </a:r>
            <a:r>
              <a:rPr lang="en-US" baseline="0" dirty="0" err="1"/>
              <a:t>câu</a:t>
            </a:r>
            <a:r>
              <a:rPr lang="en-US" baseline="0" dirty="0"/>
              <a:t> </a:t>
            </a:r>
            <a:r>
              <a:rPr lang="en-US" baseline="0" dirty="0" err="1"/>
              <a:t>trong</a:t>
            </a:r>
            <a:r>
              <a:rPr lang="en-US" baseline="0" dirty="0"/>
              <a:t> </a:t>
            </a:r>
            <a:r>
              <a:rPr lang="en-US" baseline="0" dirty="0" err="1"/>
              <a:t>đoạn</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nội</a:t>
            </a:r>
            <a:r>
              <a:rPr lang="en-US" baseline="0" dirty="0"/>
              <a:t> dung </a:t>
            </a:r>
            <a:r>
              <a:rPr lang="en-US" baseline="0" dirty="0" err="1"/>
              <a:t>gì</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85102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448894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A8496-2214-4D7D-9106-D1AFA4005968}" type="slidenum">
              <a:rPr lang="en-US" smtClean="0"/>
              <a:t>9</a:t>
            </a:fld>
            <a:endParaRPr lang="en-US"/>
          </a:p>
        </p:txBody>
      </p:sp>
    </p:spTree>
    <p:extLst>
      <p:ext uri="{BB962C8B-B14F-4D97-AF65-F5344CB8AC3E}">
        <p14:creationId xmlns:p14="http://schemas.microsoft.com/office/powerpoint/2010/main" val="1291908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4E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5.pn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23.sv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22.png"/><Relationship Id="rId5" Type="http://schemas.openxmlformats.org/officeDocument/2006/relationships/image" Target="../media/image25.png"/><Relationship Id="rId15" Type="http://schemas.openxmlformats.org/officeDocument/2006/relationships/image" Target="../media/image47.png"/><Relationship Id="rId10" Type="http://schemas.openxmlformats.org/officeDocument/2006/relationships/image" Target="../media/image44.svg"/><Relationship Id="rId4" Type="http://schemas.openxmlformats.org/officeDocument/2006/relationships/image" Target="../media/image40.svg"/><Relationship Id="rId9" Type="http://schemas.openxmlformats.org/officeDocument/2006/relationships/image" Target="../media/image43.png"/><Relationship Id="rId14" Type="http://schemas.openxmlformats.org/officeDocument/2006/relationships/image" Target="../media/image46.sv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5.pn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26.sv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5.png"/><Relationship Id="rId7"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26.sv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2.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png"/><Relationship Id="rId5" Type="http://schemas.openxmlformats.org/officeDocument/2006/relationships/image" Target="../media/image9.png"/><Relationship Id="rId15" Type="http://schemas.openxmlformats.org/officeDocument/2006/relationships/image" Target="../media/image17.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35.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8.svg"/><Relationship Id="rId4" Type="http://schemas.openxmlformats.org/officeDocument/2006/relationships/image" Target="../media/image36.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8.svg"/><Relationship Id="rId4" Type="http://schemas.openxmlformats.org/officeDocument/2006/relationships/image" Target="../media/image28.sv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2">
            <a:extLst>
              <a:ext uri="{FF2B5EF4-FFF2-40B4-BE49-F238E27FC236}">
                <a16:creationId xmlns:a16="http://schemas.microsoft.com/office/drawing/2014/main" id="{E41F1DE1-093B-2A4B-9C9D-B6217D9021A0}"/>
              </a:ext>
            </a:extLst>
          </p:cNvPr>
          <p:cNvGrpSpPr/>
          <p:nvPr/>
        </p:nvGrpSpPr>
        <p:grpSpPr>
          <a:xfrm>
            <a:off x="9410467" y="3982535"/>
            <a:ext cx="5928099" cy="3059091"/>
            <a:chOff x="0" y="0"/>
            <a:chExt cx="1664970" cy="1695450"/>
          </a:xfrm>
        </p:grpSpPr>
        <p:sp>
          <p:nvSpPr>
            <p:cNvPr id="46" name="Freeform 3">
              <a:extLst>
                <a:ext uri="{FF2B5EF4-FFF2-40B4-BE49-F238E27FC236}">
                  <a16:creationId xmlns:a16="http://schemas.microsoft.com/office/drawing/2014/main" id="{27E8E490-52A5-826F-0E27-8B390AFAAA01}"/>
                </a:ext>
              </a:extLst>
            </p:cNvPr>
            <p:cNvSpPr/>
            <p:nvPr/>
          </p:nvSpPr>
          <p:spPr>
            <a:xfrm>
              <a:off x="0" y="-3810"/>
              <a:ext cx="1668780" cy="1700530"/>
            </a:xfrm>
            <a:custGeom>
              <a:avLst/>
              <a:gdLst/>
              <a:ahLst/>
              <a:cxnLst/>
              <a:rect l="l" t="t" r="r" b="b"/>
              <a:pathLst>
                <a:path w="1668780" h="1700530">
                  <a:moveTo>
                    <a:pt x="1656080" y="38100"/>
                  </a:moveTo>
                  <a:cubicBezTo>
                    <a:pt x="1654810" y="34290"/>
                    <a:pt x="1654810" y="30480"/>
                    <a:pt x="1654810" y="25400"/>
                  </a:cubicBezTo>
                  <a:cubicBezTo>
                    <a:pt x="1654810" y="11430"/>
                    <a:pt x="1651000" y="6350"/>
                    <a:pt x="1637030" y="5080"/>
                  </a:cubicBezTo>
                  <a:cubicBezTo>
                    <a:pt x="1607820" y="3810"/>
                    <a:pt x="1577340" y="0"/>
                    <a:pt x="1548130" y="5080"/>
                  </a:cubicBezTo>
                  <a:cubicBezTo>
                    <a:pt x="1493520" y="12700"/>
                    <a:pt x="1440180" y="13970"/>
                    <a:pt x="1385570" y="13970"/>
                  </a:cubicBezTo>
                  <a:cubicBezTo>
                    <a:pt x="1303020" y="13970"/>
                    <a:pt x="1221740" y="10160"/>
                    <a:pt x="1139190" y="8890"/>
                  </a:cubicBezTo>
                  <a:cubicBezTo>
                    <a:pt x="1098550" y="7620"/>
                    <a:pt x="1059180" y="7620"/>
                    <a:pt x="1018540" y="8890"/>
                  </a:cubicBezTo>
                  <a:cubicBezTo>
                    <a:pt x="974090" y="8890"/>
                    <a:pt x="930910" y="11430"/>
                    <a:pt x="886460" y="12700"/>
                  </a:cubicBezTo>
                  <a:cubicBezTo>
                    <a:pt x="853440" y="13970"/>
                    <a:pt x="821690" y="12700"/>
                    <a:pt x="788670" y="16510"/>
                  </a:cubicBezTo>
                  <a:cubicBezTo>
                    <a:pt x="755650" y="20320"/>
                    <a:pt x="612140" y="20320"/>
                    <a:pt x="579120" y="19050"/>
                  </a:cubicBezTo>
                  <a:cubicBezTo>
                    <a:pt x="558800" y="17780"/>
                    <a:pt x="492760" y="21590"/>
                    <a:pt x="472440" y="21590"/>
                  </a:cubicBezTo>
                  <a:cubicBezTo>
                    <a:pt x="445770" y="21590"/>
                    <a:pt x="417830" y="22860"/>
                    <a:pt x="391160" y="21590"/>
                  </a:cubicBezTo>
                  <a:cubicBezTo>
                    <a:pt x="359410" y="20320"/>
                    <a:pt x="327660" y="19050"/>
                    <a:pt x="295910" y="25400"/>
                  </a:cubicBezTo>
                  <a:cubicBezTo>
                    <a:pt x="264160" y="31750"/>
                    <a:pt x="232410" y="31750"/>
                    <a:pt x="200660" y="29210"/>
                  </a:cubicBezTo>
                  <a:cubicBezTo>
                    <a:pt x="167640" y="26670"/>
                    <a:pt x="135890" y="25400"/>
                    <a:pt x="102870" y="24130"/>
                  </a:cubicBezTo>
                  <a:cubicBezTo>
                    <a:pt x="82550" y="21590"/>
                    <a:pt x="60960" y="20320"/>
                    <a:pt x="39370" y="20320"/>
                  </a:cubicBezTo>
                  <a:cubicBezTo>
                    <a:pt x="26670" y="19050"/>
                    <a:pt x="13970" y="17780"/>
                    <a:pt x="0" y="16510"/>
                  </a:cubicBezTo>
                  <a:cubicBezTo>
                    <a:pt x="0" y="24130"/>
                    <a:pt x="0" y="29210"/>
                    <a:pt x="0" y="33020"/>
                  </a:cubicBezTo>
                  <a:cubicBezTo>
                    <a:pt x="7620" y="93980"/>
                    <a:pt x="3810" y="171450"/>
                    <a:pt x="2540" y="232410"/>
                  </a:cubicBezTo>
                  <a:cubicBezTo>
                    <a:pt x="1270" y="275590"/>
                    <a:pt x="2540" y="317500"/>
                    <a:pt x="2540" y="360680"/>
                  </a:cubicBezTo>
                  <a:cubicBezTo>
                    <a:pt x="3810" y="400050"/>
                    <a:pt x="5080" y="439420"/>
                    <a:pt x="6350" y="478790"/>
                  </a:cubicBezTo>
                  <a:cubicBezTo>
                    <a:pt x="7620" y="516890"/>
                    <a:pt x="6350" y="554990"/>
                    <a:pt x="7620" y="593090"/>
                  </a:cubicBezTo>
                  <a:cubicBezTo>
                    <a:pt x="8890" y="651510"/>
                    <a:pt x="10160" y="709930"/>
                    <a:pt x="11430" y="768350"/>
                  </a:cubicBezTo>
                  <a:cubicBezTo>
                    <a:pt x="11430" y="789940"/>
                    <a:pt x="11430" y="1625600"/>
                    <a:pt x="11430" y="1647190"/>
                  </a:cubicBezTo>
                  <a:cubicBezTo>
                    <a:pt x="11430" y="1664970"/>
                    <a:pt x="15240" y="1668780"/>
                    <a:pt x="31750" y="1672590"/>
                  </a:cubicBezTo>
                  <a:cubicBezTo>
                    <a:pt x="43180" y="1675130"/>
                    <a:pt x="54610" y="1677670"/>
                    <a:pt x="66040" y="1678940"/>
                  </a:cubicBezTo>
                  <a:cubicBezTo>
                    <a:pt x="118110" y="1680210"/>
                    <a:pt x="170180" y="1681480"/>
                    <a:pt x="222250" y="1681480"/>
                  </a:cubicBezTo>
                  <a:cubicBezTo>
                    <a:pt x="233680" y="1681480"/>
                    <a:pt x="245110" y="1681480"/>
                    <a:pt x="256540" y="1681480"/>
                  </a:cubicBezTo>
                  <a:cubicBezTo>
                    <a:pt x="293370" y="1682750"/>
                    <a:pt x="328930" y="1686560"/>
                    <a:pt x="365760" y="1684020"/>
                  </a:cubicBezTo>
                  <a:cubicBezTo>
                    <a:pt x="405130" y="1681480"/>
                    <a:pt x="445770" y="1682750"/>
                    <a:pt x="485140" y="1684020"/>
                  </a:cubicBezTo>
                  <a:cubicBezTo>
                    <a:pt x="532130" y="1685290"/>
                    <a:pt x="736600" y="1685290"/>
                    <a:pt x="783590" y="1685290"/>
                  </a:cubicBezTo>
                  <a:cubicBezTo>
                    <a:pt x="822960" y="1686560"/>
                    <a:pt x="862330" y="1685290"/>
                    <a:pt x="901700" y="1686560"/>
                  </a:cubicBezTo>
                  <a:cubicBezTo>
                    <a:pt x="930910" y="1686560"/>
                    <a:pt x="960120" y="1689100"/>
                    <a:pt x="989330" y="1687830"/>
                  </a:cubicBezTo>
                  <a:cubicBezTo>
                    <a:pt x="1050290" y="1687830"/>
                    <a:pt x="1111250" y="1685290"/>
                    <a:pt x="1172210" y="1686560"/>
                  </a:cubicBezTo>
                  <a:cubicBezTo>
                    <a:pt x="1264920" y="1687830"/>
                    <a:pt x="1357630" y="1691640"/>
                    <a:pt x="1450340" y="1694180"/>
                  </a:cubicBezTo>
                  <a:cubicBezTo>
                    <a:pt x="1480820" y="1695450"/>
                    <a:pt x="1511300" y="1694180"/>
                    <a:pt x="1541780" y="1692910"/>
                  </a:cubicBezTo>
                  <a:cubicBezTo>
                    <a:pt x="1568450" y="1691640"/>
                    <a:pt x="1595120" y="1691640"/>
                    <a:pt x="1620520" y="1697990"/>
                  </a:cubicBezTo>
                  <a:cubicBezTo>
                    <a:pt x="1633220" y="1700530"/>
                    <a:pt x="1642110" y="1694180"/>
                    <a:pt x="1643380" y="1680210"/>
                  </a:cubicBezTo>
                  <a:cubicBezTo>
                    <a:pt x="1644650" y="1664970"/>
                    <a:pt x="1645920" y="1649730"/>
                    <a:pt x="1645920" y="1633220"/>
                  </a:cubicBezTo>
                  <a:cubicBezTo>
                    <a:pt x="1648460" y="1590040"/>
                    <a:pt x="1651000" y="732790"/>
                    <a:pt x="1653540" y="689610"/>
                  </a:cubicBezTo>
                  <a:cubicBezTo>
                    <a:pt x="1654810" y="673100"/>
                    <a:pt x="1654810" y="656590"/>
                    <a:pt x="1654810" y="641350"/>
                  </a:cubicBezTo>
                  <a:cubicBezTo>
                    <a:pt x="1656080" y="598170"/>
                    <a:pt x="1657350" y="554990"/>
                    <a:pt x="1658620" y="510540"/>
                  </a:cubicBezTo>
                  <a:cubicBezTo>
                    <a:pt x="1659890" y="459740"/>
                    <a:pt x="1659890" y="410210"/>
                    <a:pt x="1659890" y="359410"/>
                  </a:cubicBezTo>
                  <a:cubicBezTo>
                    <a:pt x="1659890" y="342900"/>
                    <a:pt x="1661160" y="326390"/>
                    <a:pt x="1661160" y="311150"/>
                  </a:cubicBezTo>
                  <a:cubicBezTo>
                    <a:pt x="1661160" y="269240"/>
                    <a:pt x="1659890" y="228600"/>
                    <a:pt x="1661160" y="186690"/>
                  </a:cubicBezTo>
                  <a:cubicBezTo>
                    <a:pt x="1664970" y="143510"/>
                    <a:pt x="1668780" y="82550"/>
                    <a:pt x="1656080" y="38100"/>
                  </a:cubicBezTo>
                  <a:close/>
                </a:path>
              </a:pathLst>
            </a:custGeom>
            <a:solidFill>
              <a:srgbClr val="FFFFFF"/>
            </a:solidFill>
          </p:spPr>
        </p:sp>
      </p:grpSp>
      <p:grpSp>
        <p:nvGrpSpPr>
          <p:cNvPr id="2" name="Group 2"/>
          <p:cNvGrpSpPr/>
          <p:nvPr/>
        </p:nvGrpSpPr>
        <p:grpSpPr>
          <a:xfrm>
            <a:off x="2530100" y="3989409"/>
            <a:ext cx="5928099" cy="3059091"/>
            <a:chOff x="0" y="0"/>
            <a:chExt cx="1664970" cy="1695450"/>
          </a:xfrm>
        </p:grpSpPr>
        <p:sp>
          <p:nvSpPr>
            <p:cNvPr id="3" name="Freeform 3"/>
            <p:cNvSpPr/>
            <p:nvPr/>
          </p:nvSpPr>
          <p:spPr>
            <a:xfrm>
              <a:off x="0" y="-3810"/>
              <a:ext cx="1668780" cy="1700530"/>
            </a:xfrm>
            <a:custGeom>
              <a:avLst/>
              <a:gdLst/>
              <a:ahLst/>
              <a:cxnLst/>
              <a:rect l="l" t="t" r="r" b="b"/>
              <a:pathLst>
                <a:path w="1668780" h="1700530">
                  <a:moveTo>
                    <a:pt x="1656080" y="38100"/>
                  </a:moveTo>
                  <a:cubicBezTo>
                    <a:pt x="1654810" y="34290"/>
                    <a:pt x="1654810" y="30480"/>
                    <a:pt x="1654810" y="25400"/>
                  </a:cubicBezTo>
                  <a:cubicBezTo>
                    <a:pt x="1654810" y="11430"/>
                    <a:pt x="1651000" y="6350"/>
                    <a:pt x="1637030" y="5080"/>
                  </a:cubicBezTo>
                  <a:cubicBezTo>
                    <a:pt x="1607820" y="3810"/>
                    <a:pt x="1577340" y="0"/>
                    <a:pt x="1548130" y="5080"/>
                  </a:cubicBezTo>
                  <a:cubicBezTo>
                    <a:pt x="1493520" y="12700"/>
                    <a:pt x="1440180" y="13970"/>
                    <a:pt x="1385570" y="13970"/>
                  </a:cubicBezTo>
                  <a:cubicBezTo>
                    <a:pt x="1303020" y="13970"/>
                    <a:pt x="1221740" y="10160"/>
                    <a:pt x="1139190" y="8890"/>
                  </a:cubicBezTo>
                  <a:cubicBezTo>
                    <a:pt x="1098550" y="7620"/>
                    <a:pt x="1059180" y="7620"/>
                    <a:pt x="1018540" y="8890"/>
                  </a:cubicBezTo>
                  <a:cubicBezTo>
                    <a:pt x="974090" y="8890"/>
                    <a:pt x="930910" y="11430"/>
                    <a:pt x="886460" y="12700"/>
                  </a:cubicBezTo>
                  <a:cubicBezTo>
                    <a:pt x="853440" y="13970"/>
                    <a:pt x="821690" y="12700"/>
                    <a:pt x="788670" y="16510"/>
                  </a:cubicBezTo>
                  <a:cubicBezTo>
                    <a:pt x="755650" y="20320"/>
                    <a:pt x="612140" y="20320"/>
                    <a:pt x="579120" y="19050"/>
                  </a:cubicBezTo>
                  <a:cubicBezTo>
                    <a:pt x="558800" y="17780"/>
                    <a:pt x="492760" y="21590"/>
                    <a:pt x="472440" y="21590"/>
                  </a:cubicBezTo>
                  <a:cubicBezTo>
                    <a:pt x="445770" y="21590"/>
                    <a:pt x="417830" y="22860"/>
                    <a:pt x="391160" y="21590"/>
                  </a:cubicBezTo>
                  <a:cubicBezTo>
                    <a:pt x="359410" y="20320"/>
                    <a:pt x="327660" y="19050"/>
                    <a:pt x="295910" y="25400"/>
                  </a:cubicBezTo>
                  <a:cubicBezTo>
                    <a:pt x="264160" y="31750"/>
                    <a:pt x="232410" y="31750"/>
                    <a:pt x="200660" y="29210"/>
                  </a:cubicBezTo>
                  <a:cubicBezTo>
                    <a:pt x="167640" y="26670"/>
                    <a:pt x="135890" y="25400"/>
                    <a:pt x="102870" y="24130"/>
                  </a:cubicBezTo>
                  <a:cubicBezTo>
                    <a:pt x="82550" y="21590"/>
                    <a:pt x="60960" y="20320"/>
                    <a:pt x="39370" y="20320"/>
                  </a:cubicBezTo>
                  <a:cubicBezTo>
                    <a:pt x="26670" y="19050"/>
                    <a:pt x="13970" y="17780"/>
                    <a:pt x="0" y="16510"/>
                  </a:cubicBezTo>
                  <a:cubicBezTo>
                    <a:pt x="0" y="24130"/>
                    <a:pt x="0" y="29210"/>
                    <a:pt x="0" y="33020"/>
                  </a:cubicBezTo>
                  <a:cubicBezTo>
                    <a:pt x="7620" y="93980"/>
                    <a:pt x="3810" y="171450"/>
                    <a:pt x="2540" y="232410"/>
                  </a:cubicBezTo>
                  <a:cubicBezTo>
                    <a:pt x="1270" y="275590"/>
                    <a:pt x="2540" y="317500"/>
                    <a:pt x="2540" y="360680"/>
                  </a:cubicBezTo>
                  <a:cubicBezTo>
                    <a:pt x="3810" y="400050"/>
                    <a:pt x="5080" y="439420"/>
                    <a:pt x="6350" y="478790"/>
                  </a:cubicBezTo>
                  <a:cubicBezTo>
                    <a:pt x="7620" y="516890"/>
                    <a:pt x="6350" y="554990"/>
                    <a:pt x="7620" y="593090"/>
                  </a:cubicBezTo>
                  <a:cubicBezTo>
                    <a:pt x="8890" y="651510"/>
                    <a:pt x="10160" y="709930"/>
                    <a:pt x="11430" y="768350"/>
                  </a:cubicBezTo>
                  <a:cubicBezTo>
                    <a:pt x="11430" y="789940"/>
                    <a:pt x="11430" y="1625600"/>
                    <a:pt x="11430" y="1647190"/>
                  </a:cubicBezTo>
                  <a:cubicBezTo>
                    <a:pt x="11430" y="1664970"/>
                    <a:pt x="15240" y="1668780"/>
                    <a:pt x="31750" y="1672590"/>
                  </a:cubicBezTo>
                  <a:cubicBezTo>
                    <a:pt x="43180" y="1675130"/>
                    <a:pt x="54610" y="1677670"/>
                    <a:pt x="66040" y="1678940"/>
                  </a:cubicBezTo>
                  <a:cubicBezTo>
                    <a:pt x="118110" y="1680210"/>
                    <a:pt x="170180" y="1681480"/>
                    <a:pt x="222250" y="1681480"/>
                  </a:cubicBezTo>
                  <a:cubicBezTo>
                    <a:pt x="233680" y="1681480"/>
                    <a:pt x="245110" y="1681480"/>
                    <a:pt x="256540" y="1681480"/>
                  </a:cubicBezTo>
                  <a:cubicBezTo>
                    <a:pt x="293370" y="1682750"/>
                    <a:pt x="328930" y="1686560"/>
                    <a:pt x="365760" y="1684020"/>
                  </a:cubicBezTo>
                  <a:cubicBezTo>
                    <a:pt x="405130" y="1681480"/>
                    <a:pt x="445770" y="1682750"/>
                    <a:pt x="485140" y="1684020"/>
                  </a:cubicBezTo>
                  <a:cubicBezTo>
                    <a:pt x="532130" y="1685290"/>
                    <a:pt x="736600" y="1685290"/>
                    <a:pt x="783590" y="1685290"/>
                  </a:cubicBezTo>
                  <a:cubicBezTo>
                    <a:pt x="822960" y="1686560"/>
                    <a:pt x="862330" y="1685290"/>
                    <a:pt x="901700" y="1686560"/>
                  </a:cubicBezTo>
                  <a:cubicBezTo>
                    <a:pt x="930910" y="1686560"/>
                    <a:pt x="960120" y="1689100"/>
                    <a:pt x="989330" y="1687830"/>
                  </a:cubicBezTo>
                  <a:cubicBezTo>
                    <a:pt x="1050290" y="1687830"/>
                    <a:pt x="1111250" y="1685290"/>
                    <a:pt x="1172210" y="1686560"/>
                  </a:cubicBezTo>
                  <a:cubicBezTo>
                    <a:pt x="1264920" y="1687830"/>
                    <a:pt x="1357630" y="1691640"/>
                    <a:pt x="1450340" y="1694180"/>
                  </a:cubicBezTo>
                  <a:cubicBezTo>
                    <a:pt x="1480820" y="1695450"/>
                    <a:pt x="1511300" y="1694180"/>
                    <a:pt x="1541780" y="1692910"/>
                  </a:cubicBezTo>
                  <a:cubicBezTo>
                    <a:pt x="1568450" y="1691640"/>
                    <a:pt x="1595120" y="1691640"/>
                    <a:pt x="1620520" y="1697990"/>
                  </a:cubicBezTo>
                  <a:cubicBezTo>
                    <a:pt x="1633220" y="1700530"/>
                    <a:pt x="1642110" y="1694180"/>
                    <a:pt x="1643380" y="1680210"/>
                  </a:cubicBezTo>
                  <a:cubicBezTo>
                    <a:pt x="1644650" y="1664970"/>
                    <a:pt x="1645920" y="1649730"/>
                    <a:pt x="1645920" y="1633220"/>
                  </a:cubicBezTo>
                  <a:cubicBezTo>
                    <a:pt x="1648460" y="1590040"/>
                    <a:pt x="1651000" y="732790"/>
                    <a:pt x="1653540" y="689610"/>
                  </a:cubicBezTo>
                  <a:cubicBezTo>
                    <a:pt x="1654810" y="673100"/>
                    <a:pt x="1654810" y="656590"/>
                    <a:pt x="1654810" y="641350"/>
                  </a:cubicBezTo>
                  <a:cubicBezTo>
                    <a:pt x="1656080" y="598170"/>
                    <a:pt x="1657350" y="554990"/>
                    <a:pt x="1658620" y="510540"/>
                  </a:cubicBezTo>
                  <a:cubicBezTo>
                    <a:pt x="1659890" y="459740"/>
                    <a:pt x="1659890" y="410210"/>
                    <a:pt x="1659890" y="359410"/>
                  </a:cubicBezTo>
                  <a:cubicBezTo>
                    <a:pt x="1659890" y="342900"/>
                    <a:pt x="1661160" y="326390"/>
                    <a:pt x="1661160" y="311150"/>
                  </a:cubicBezTo>
                  <a:cubicBezTo>
                    <a:pt x="1661160" y="269240"/>
                    <a:pt x="1659890" y="228600"/>
                    <a:pt x="1661160" y="186690"/>
                  </a:cubicBezTo>
                  <a:cubicBezTo>
                    <a:pt x="1664970" y="143510"/>
                    <a:pt x="1668780" y="82550"/>
                    <a:pt x="1656080" y="38100"/>
                  </a:cubicBezTo>
                  <a:close/>
                </a:path>
              </a:pathLst>
            </a:custGeom>
            <a:solidFill>
              <a:srgbClr val="FFFFFF"/>
            </a:solidFill>
          </p:spPr>
        </p:sp>
      </p:grpSp>
      <p:sp>
        <p:nvSpPr>
          <p:cNvPr id="13" name="Freeform 13"/>
          <p:cNvSpPr/>
          <p:nvPr/>
        </p:nvSpPr>
        <p:spPr>
          <a:xfrm>
            <a:off x="0" y="5988166"/>
            <a:ext cx="5514773" cy="4298834"/>
          </a:xfrm>
          <a:custGeom>
            <a:avLst/>
            <a:gdLst/>
            <a:ahLst/>
            <a:cxnLst/>
            <a:rect l="l" t="t" r="r" b="b"/>
            <a:pathLst>
              <a:path w="5514773" h="4298834">
                <a:moveTo>
                  <a:pt x="0" y="0"/>
                </a:moveTo>
                <a:lnTo>
                  <a:pt x="5514773" y="0"/>
                </a:lnTo>
                <a:lnTo>
                  <a:pt x="5514773" y="4298834"/>
                </a:lnTo>
                <a:lnTo>
                  <a:pt x="0" y="4298834"/>
                </a:lnTo>
                <a:lnTo>
                  <a:pt x="0" y="0"/>
                </a:lnTo>
                <a:close/>
              </a:path>
            </a:pathLst>
          </a:custGeom>
          <a:blipFill>
            <a:blip r:embed="rId3">
              <a:extLst>
                <a:ext uri="{96DAC541-7B7A-43D3-8B79-37D633B846F1}">
                  <asvg:svgBlip xmlns:asvg="http://schemas.microsoft.com/office/drawing/2016/SVG/main" r:embed="rId4"/>
                </a:ext>
              </a:extLst>
            </a:blip>
            <a:stretch>
              <a:fillRect l="-82610" t="-6852" b="-35462"/>
            </a:stretch>
          </a:blipFill>
        </p:spPr>
      </p:sp>
      <p:sp>
        <p:nvSpPr>
          <p:cNvPr id="14" name="Freeform 14"/>
          <p:cNvSpPr/>
          <p:nvPr/>
        </p:nvSpPr>
        <p:spPr>
          <a:xfrm flipH="1">
            <a:off x="12773227" y="5988166"/>
            <a:ext cx="5514773" cy="4298834"/>
          </a:xfrm>
          <a:custGeom>
            <a:avLst/>
            <a:gdLst/>
            <a:ahLst/>
            <a:cxnLst/>
            <a:rect l="l" t="t" r="r" b="b"/>
            <a:pathLst>
              <a:path w="5514773" h="4298834">
                <a:moveTo>
                  <a:pt x="5514773" y="0"/>
                </a:moveTo>
                <a:lnTo>
                  <a:pt x="0" y="0"/>
                </a:lnTo>
                <a:lnTo>
                  <a:pt x="0" y="4298834"/>
                </a:lnTo>
                <a:lnTo>
                  <a:pt x="5514773" y="4298834"/>
                </a:lnTo>
                <a:lnTo>
                  <a:pt x="5514773" y="0"/>
                </a:lnTo>
                <a:close/>
              </a:path>
            </a:pathLst>
          </a:custGeom>
          <a:blipFill>
            <a:blip r:embed="rId3">
              <a:extLst>
                <a:ext uri="{96DAC541-7B7A-43D3-8B79-37D633B846F1}">
                  <asvg:svgBlip xmlns:asvg="http://schemas.microsoft.com/office/drawing/2016/SVG/main" r:embed="rId4"/>
                </a:ext>
              </a:extLst>
            </a:blip>
            <a:stretch>
              <a:fillRect l="-82610" t="-6852" b="-35462"/>
            </a:stretch>
          </a:blipFill>
        </p:spPr>
      </p:sp>
      <p:sp>
        <p:nvSpPr>
          <p:cNvPr id="42" name="TextBox 42"/>
          <p:cNvSpPr txBox="1"/>
          <p:nvPr/>
        </p:nvSpPr>
        <p:spPr>
          <a:xfrm>
            <a:off x="2962998" y="2958177"/>
            <a:ext cx="12389133" cy="500137"/>
          </a:xfrm>
          <a:prstGeom prst="rect">
            <a:avLst/>
          </a:prstGeom>
        </p:spPr>
        <p:txBody>
          <a:bodyPr lIns="0" tIns="0" rIns="0" bIns="0" rtlCol="0" anchor="t">
            <a:spAutoFit/>
          </a:bodyPr>
          <a:lstStyle/>
          <a:p>
            <a:pPr marL="0" lvl="0" indent="0" algn="ctr">
              <a:lnSpc>
                <a:spcPts val="3919"/>
              </a:lnSpc>
            </a:pPr>
            <a:r>
              <a:rPr lang="en-US" sz="4400" u="none" spc="139" dirty="0" err="1">
                <a:solidFill>
                  <a:srgbClr val="007D7B"/>
                </a:solidFill>
                <a:latin typeface="#9Slide07 SVNAppleberry" panose="02040603050506020204" pitchFamily="18" charset="0"/>
              </a:rPr>
              <a:t>Hãy</a:t>
            </a:r>
            <a:r>
              <a:rPr lang="en-US" sz="4400" u="none" spc="139" dirty="0">
                <a:solidFill>
                  <a:srgbClr val="007D7B"/>
                </a:solidFill>
                <a:latin typeface="#9Slide07 SVNAppleberry" panose="02040603050506020204" pitchFamily="18" charset="0"/>
              </a:rPr>
              <a:t> </a:t>
            </a:r>
            <a:r>
              <a:rPr lang="en-US" sz="4400" u="none" spc="139" dirty="0" err="1">
                <a:solidFill>
                  <a:srgbClr val="007D7B"/>
                </a:solidFill>
                <a:latin typeface="#9Slide07 SVNAppleberry" panose="02040603050506020204" pitchFamily="18" charset="0"/>
              </a:rPr>
              <a:t>nhắc</a:t>
            </a:r>
            <a:r>
              <a:rPr lang="en-US" sz="4400" u="none" spc="139" dirty="0">
                <a:solidFill>
                  <a:srgbClr val="007D7B"/>
                </a:solidFill>
                <a:latin typeface="#9Slide07 SVNAppleberry" panose="02040603050506020204" pitchFamily="18" charset="0"/>
              </a:rPr>
              <a:t> </a:t>
            </a:r>
            <a:r>
              <a:rPr lang="en-US" sz="4400" u="none" spc="139" dirty="0" err="1">
                <a:solidFill>
                  <a:srgbClr val="007D7B"/>
                </a:solidFill>
                <a:latin typeface="#9Slide07 SVNAppleberry" panose="02040603050506020204" pitchFamily="18" charset="0"/>
              </a:rPr>
              <a:t>nhanh</a:t>
            </a:r>
            <a:r>
              <a:rPr lang="en-US" sz="4400" u="none" spc="139" dirty="0">
                <a:solidFill>
                  <a:srgbClr val="007D7B"/>
                </a:solidFill>
                <a:latin typeface="#9Slide07 SVNAppleberry" panose="02040603050506020204" pitchFamily="18" charset="0"/>
              </a:rPr>
              <a:t> </a:t>
            </a:r>
            <a:r>
              <a:rPr lang="en-US" sz="4400" u="none" spc="139" dirty="0" err="1">
                <a:solidFill>
                  <a:srgbClr val="007D7B"/>
                </a:solidFill>
                <a:latin typeface="#9Slide07 SVNAppleberry" panose="02040603050506020204" pitchFamily="18" charset="0"/>
              </a:rPr>
              <a:t>kiến</a:t>
            </a:r>
            <a:r>
              <a:rPr lang="en-US" sz="4400" u="none" spc="139" dirty="0">
                <a:solidFill>
                  <a:srgbClr val="007D7B"/>
                </a:solidFill>
                <a:latin typeface="#9Slide07 SVNAppleberry" panose="02040603050506020204" pitchFamily="18" charset="0"/>
              </a:rPr>
              <a:t> </a:t>
            </a:r>
            <a:r>
              <a:rPr lang="en-US" sz="4400" u="none" spc="139" dirty="0" err="1">
                <a:solidFill>
                  <a:srgbClr val="007D7B"/>
                </a:solidFill>
                <a:latin typeface="#9Slide07 SVNAppleberry" panose="02040603050506020204" pitchFamily="18" charset="0"/>
              </a:rPr>
              <a:t>thức</a:t>
            </a:r>
            <a:r>
              <a:rPr lang="en-US" sz="4400" u="none" spc="139" dirty="0">
                <a:solidFill>
                  <a:srgbClr val="007D7B"/>
                </a:solidFill>
                <a:latin typeface="#9Slide07 SVNAppleberry" panose="02040603050506020204" pitchFamily="18" charset="0"/>
              </a:rPr>
              <a:t> </a:t>
            </a:r>
            <a:r>
              <a:rPr lang="en-US" sz="4400" u="none" spc="139" dirty="0" err="1">
                <a:solidFill>
                  <a:srgbClr val="007D7B"/>
                </a:solidFill>
                <a:latin typeface="#9Slide07 SVNAppleberry" panose="02040603050506020204" pitchFamily="18" charset="0"/>
              </a:rPr>
              <a:t>đã</a:t>
            </a:r>
            <a:r>
              <a:rPr lang="en-US" sz="4400" u="none" spc="139" dirty="0">
                <a:solidFill>
                  <a:srgbClr val="007D7B"/>
                </a:solidFill>
                <a:latin typeface="#9Slide07 SVNAppleberry" panose="02040603050506020204" pitchFamily="18" charset="0"/>
              </a:rPr>
              <a:t> </a:t>
            </a:r>
            <a:r>
              <a:rPr lang="en-US" sz="4400" u="none" spc="139" dirty="0" err="1">
                <a:solidFill>
                  <a:srgbClr val="007D7B"/>
                </a:solidFill>
                <a:latin typeface="#9Slide07 SVNAppleberry" panose="02040603050506020204" pitchFamily="18" charset="0"/>
              </a:rPr>
              <a:t>họ</a:t>
            </a:r>
            <a:r>
              <a:rPr lang="en-US" sz="4400" spc="139" dirty="0" err="1">
                <a:solidFill>
                  <a:srgbClr val="007D7B"/>
                </a:solidFill>
                <a:latin typeface="#9Slide07 SVNAppleberry" panose="02040603050506020204" pitchFamily="18" charset="0"/>
              </a:rPr>
              <a:t>c</a:t>
            </a:r>
            <a:r>
              <a:rPr lang="en-US" sz="4400" spc="139" dirty="0">
                <a:solidFill>
                  <a:srgbClr val="007D7B"/>
                </a:solidFill>
                <a:latin typeface="#9Slide07 SVNAppleberry" panose="02040603050506020204" pitchFamily="18" charset="0"/>
              </a:rPr>
              <a:t> </a:t>
            </a:r>
            <a:r>
              <a:rPr lang="en-US" sz="4400" spc="139" dirty="0" err="1">
                <a:solidFill>
                  <a:srgbClr val="007D7B"/>
                </a:solidFill>
                <a:latin typeface="#9Slide07 SVNAppleberry" panose="02040603050506020204" pitchFamily="18" charset="0"/>
              </a:rPr>
              <a:t>về</a:t>
            </a:r>
            <a:endParaRPr lang="en-US" sz="4400" u="none" spc="139" dirty="0">
              <a:solidFill>
                <a:srgbClr val="007D7B"/>
              </a:solidFill>
              <a:latin typeface="#9Slide07 SVNAppleberry" panose="02040603050506020204" pitchFamily="18" charset="0"/>
            </a:endParaRPr>
          </a:p>
        </p:txBody>
      </p:sp>
      <p:sp>
        <p:nvSpPr>
          <p:cNvPr id="43" name="Freeform 43"/>
          <p:cNvSpPr/>
          <p:nvPr/>
        </p:nvSpPr>
        <p:spPr>
          <a:xfrm rot="1484825">
            <a:off x="15604453" y="1208469"/>
            <a:ext cx="2246326" cy="1308485"/>
          </a:xfrm>
          <a:custGeom>
            <a:avLst/>
            <a:gdLst/>
            <a:ahLst/>
            <a:cxnLst/>
            <a:rect l="l" t="t" r="r" b="b"/>
            <a:pathLst>
              <a:path w="2246326" h="1308485">
                <a:moveTo>
                  <a:pt x="0" y="0"/>
                </a:moveTo>
                <a:lnTo>
                  <a:pt x="2246326" y="0"/>
                </a:lnTo>
                <a:lnTo>
                  <a:pt x="2246326" y="1308485"/>
                </a:lnTo>
                <a:lnTo>
                  <a:pt x="0" y="130848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4" name="Freeform 44"/>
          <p:cNvSpPr/>
          <p:nvPr/>
        </p:nvSpPr>
        <p:spPr>
          <a:xfrm rot="-1496610" flipH="1">
            <a:off x="437469" y="1209117"/>
            <a:ext cx="2244099" cy="1307188"/>
          </a:xfrm>
          <a:custGeom>
            <a:avLst/>
            <a:gdLst/>
            <a:ahLst/>
            <a:cxnLst/>
            <a:rect l="l" t="t" r="r" b="b"/>
            <a:pathLst>
              <a:path w="2244099" h="1307188">
                <a:moveTo>
                  <a:pt x="2244099" y="0"/>
                </a:moveTo>
                <a:lnTo>
                  <a:pt x="0" y="0"/>
                </a:lnTo>
                <a:lnTo>
                  <a:pt x="0" y="1307188"/>
                </a:lnTo>
                <a:lnTo>
                  <a:pt x="2244099" y="1307188"/>
                </a:lnTo>
                <a:lnTo>
                  <a:pt x="2244099"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7" name="TextBox 42">
            <a:extLst>
              <a:ext uri="{FF2B5EF4-FFF2-40B4-BE49-F238E27FC236}">
                <a16:creationId xmlns:a16="http://schemas.microsoft.com/office/drawing/2014/main" id="{0CA0CCF7-F252-D91D-8261-7A1F9D0BD3C3}"/>
              </a:ext>
            </a:extLst>
          </p:cNvPr>
          <p:cNvSpPr txBox="1"/>
          <p:nvPr/>
        </p:nvSpPr>
        <p:spPr>
          <a:xfrm>
            <a:off x="2567232" y="5357219"/>
            <a:ext cx="5867400" cy="500137"/>
          </a:xfrm>
          <a:prstGeom prst="rect">
            <a:avLst/>
          </a:prstGeom>
        </p:spPr>
        <p:txBody>
          <a:bodyPr wrap="square" lIns="0" tIns="0" rIns="0" bIns="0" rtlCol="0" anchor="t">
            <a:spAutoFit/>
          </a:bodyPr>
          <a:lstStyle/>
          <a:p>
            <a:pPr marL="0" lvl="0" indent="0" algn="ctr">
              <a:lnSpc>
                <a:spcPts val="3919"/>
              </a:lnSpc>
            </a:pPr>
            <a:r>
              <a:rPr lang="en-US" sz="4800" spc="139" dirty="0" err="1">
                <a:latin typeface="#9Slide07 SVNAppleberry" panose="02040603050506020204" pitchFamily="18" charset="0"/>
              </a:rPr>
              <a:t>Đoạn</a:t>
            </a:r>
            <a:r>
              <a:rPr lang="en-US" sz="4800" spc="139" dirty="0">
                <a:latin typeface="#9Slide07 SVNAppleberry" panose="02040603050506020204" pitchFamily="18" charset="0"/>
              </a:rPr>
              <a:t> </a:t>
            </a:r>
            <a:r>
              <a:rPr lang="en-US" sz="4800" spc="139" dirty="0" err="1">
                <a:latin typeface="#9Slide07 SVNAppleberry" panose="02040603050506020204" pitchFamily="18" charset="0"/>
              </a:rPr>
              <a:t>văn</a:t>
            </a:r>
            <a:r>
              <a:rPr lang="en-US" sz="4800" spc="139" dirty="0">
                <a:latin typeface="#9Slide07 SVNAppleberry" panose="02040603050506020204" pitchFamily="18" charset="0"/>
              </a:rPr>
              <a:t> </a:t>
            </a:r>
            <a:r>
              <a:rPr lang="en-US" sz="4800" spc="139" dirty="0" err="1">
                <a:latin typeface="#9Slide07 SVNAppleberry" panose="02040603050506020204" pitchFamily="18" charset="0"/>
              </a:rPr>
              <a:t>diễn</a:t>
            </a:r>
            <a:r>
              <a:rPr lang="en-US" sz="4800" spc="139" dirty="0">
                <a:latin typeface="#9Slide07 SVNAppleberry" panose="02040603050506020204" pitchFamily="18" charset="0"/>
              </a:rPr>
              <a:t> </a:t>
            </a:r>
            <a:r>
              <a:rPr lang="en-US" sz="4800" spc="139" dirty="0" err="1">
                <a:latin typeface="#9Slide07 SVNAppleberry" panose="02040603050506020204" pitchFamily="18" charset="0"/>
              </a:rPr>
              <a:t>dịch</a:t>
            </a:r>
            <a:endParaRPr lang="en-US" sz="4800" u="none" spc="139" dirty="0">
              <a:latin typeface="#9Slide07 SVNAppleberry" panose="02040603050506020204" pitchFamily="18" charset="0"/>
            </a:endParaRPr>
          </a:p>
        </p:txBody>
      </p:sp>
      <p:sp>
        <p:nvSpPr>
          <p:cNvPr id="48" name="TextBox 42">
            <a:extLst>
              <a:ext uri="{FF2B5EF4-FFF2-40B4-BE49-F238E27FC236}">
                <a16:creationId xmlns:a16="http://schemas.microsoft.com/office/drawing/2014/main" id="{1414B9D8-09E0-69DD-69D7-A1EC5F7AB9B8}"/>
              </a:ext>
            </a:extLst>
          </p:cNvPr>
          <p:cNvSpPr txBox="1"/>
          <p:nvPr/>
        </p:nvSpPr>
        <p:spPr>
          <a:xfrm>
            <a:off x="9329972" y="5342150"/>
            <a:ext cx="5867400" cy="500137"/>
          </a:xfrm>
          <a:prstGeom prst="rect">
            <a:avLst/>
          </a:prstGeom>
        </p:spPr>
        <p:txBody>
          <a:bodyPr wrap="square" lIns="0" tIns="0" rIns="0" bIns="0" rtlCol="0" anchor="t">
            <a:spAutoFit/>
          </a:bodyPr>
          <a:lstStyle/>
          <a:p>
            <a:pPr marL="0" lvl="0" indent="0" algn="ctr">
              <a:lnSpc>
                <a:spcPts val="3919"/>
              </a:lnSpc>
            </a:pPr>
            <a:r>
              <a:rPr lang="en-US" sz="4800" spc="139" dirty="0" err="1">
                <a:latin typeface="#9Slide07 SVNAppleberry" panose="02040603050506020204" pitchFamily="18" charset="0"/>
              </a:rPr>
              <a:t>Đoạn</a:t>
            </a:r>
            <a:r>
              <a:rPr lang="en-US" sz="4800" spc="139" dirty="0">
                <a:latin typeface="#9Slide07 SVNAppleberry" panose="02040603050506020204" pitchFamily="18" charset="0"/>
              </a:rPr>
              <a:t> </a:t>
            </a:r>
            <a:r>
              <a:rPr lang="en-US" sz="4800" spc="139" dirty="0" err="1">
                <a:latin typeface="#9Slide07 SVNAppleberry" panose="02040603050506020204" pitchFamily="18" charset="0"/>
              </a:rPr>
              <a:t>văn</a:t>
            </a:r>
            <a:r>
              <a:rPr lang="en-US" sz="4800" spc="139" dirty="0">
                <a:latin typeface="#9Slide07 SVNAppleberry" panose="02040603050506020204" pitchFamily="18" charset="0"/>
              </a:rPr>
              <a:t> </a:t>
            </a:r>
            <a:r>
              <a:rPr lang="en-US" sz="4800" spc="139" dirty="0" err="1">
                <a:latin typeface="#9Slide07 SVNAppleberry" panose="02040603050506020204" pitchFamily="18" charset="0"/>
              </a:rPr>
              <a:t>quy</a:t>
            </a:r>
            <a:r>
              <a:rPr lang="en-US" sz="4800" spc="139" dirty="0">
                <a:latin typeface="#9Slide07 SVNAppleberry" panose="02040603050506020204" pitchFamily="18" charset="0"/>
              </a:rPr>
              <a:t> </a:t>
            </a:r>
            <a:r>
              <a:rPr lang="en-US" sz="4800" spc="139" dirty="0" err="1">
                <a:latin typeface="#9Slide07 SVNAppleberry" panose="02040603050506020204" pitchFamily="18" charset="0"/>
              </a:rPr>
              <a:t>nạp</a:t>
            </a:r>
            <a:endParaRPr lang="en-US" sz="4800" u="none" spc="139" dirty="0">
              <a:latin typeface="#9Slide07 SVNAppleberry" panose="02040603050506020204" pitchFamily="18" charset="0"/>
            </a:endParaRPr>
          </a:p>
        </p:txBody>
      </p:sp>
      <p:pic>
        <p:nvPicPr>
          <p:cNvPr id="51" name="Picture 50">
            <a:extLst>
              <a:ext uri="{FF2B5EF4-FFF2-40B4-BE49-F238E27FC236}">
                <a16:creationId xmlns:a16="http://schemas.microsoft.com/office/drawing/2014/main" id="{2A740F4C-05CE-CFD9-7307-E52C5EBB542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90411" y="5219700"/>
            <a:ext cx="6096012" cy="6096012"/>
          </a:xfrm>
          <a:prstGeom prst="rect">
            <a:avLst/>
          </a:prstGeom>
        </p:spPr>
      </p:pic>
      <p:pic>
        <p:nvPicPr>
          <p:cNvPr id="52" name="Picture 51">
            <a:extLst>
              <a:ext uri="{FF2B5EF4-FFF2-40B4-BE49-F238E27FC236}">
                <a16:creationId xmlns:a16="http://schemas.microsoft.com/office/drawing/2014/main" id="{C1341272-2C76-B8E2-795C-6FE19F3CD528}"/>
              </a:ext>
            </a:extLst>
          </p:cNvPr>
          <p:cNvPicPr>
            <a:picLocks noChangeAspect="1"/>
          </p:cNvPicPr>
          <p:nvPr/>
        </p:nvPicPr>
        <p:blipFill>
          <a:blip r:embed="rId8"/>
          <a:stretch>
            <a:fillRect/>
          </a:stretch>
        </p:blipFill>
        <p:spPr>
          <a:xfrm>
            <a:off x="1028655" y="0"/>
            <a:ext cx="16228959" cy="38469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barn(inVertical)">
                                      <p:cBhvr>
                                        <p:cTn id="12" dur="500"/>
                                        <p:tgtEl>
                                          <p:spTgt spid="45"/>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barn(inVertical)">
                                      <p:cBhvr>
                                        <p:cTn id="18" dur="500"/>
                                        <p:tgtEl>
                                          <p:spTgt spid="4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arn(inVertical)">
                                      <p:cBhvr>
                                        <p:cTn id="21" dur="500"/>
                                        <p:tgtEl>
                                          <p:spTgt spid="4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barn(inVertical)">
                                      <p:cBhvr>
                                        <p:cTn id="2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7" grpId="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a:off x="0" y="0"/>
            <a:ext cx="5930697" cy="2534288"/>
          </a:xfrm>
          <a:custGeom>
            <a:avLst/>
            <a:gdLst/>
            <a:ahLst/>
            <a:cxnLst/>
            <a:rect l="l" t="t" r="r" b="b"/>
            <a:pathLst>
              <a:path w="5930697" h="2534288">
                <a:moveTo>
                  <a:pt x="5930697" y="0"/>
                </a:moveTo>
                <a:lnTo>
                  <a:pt x="0" y="0"/>
                </a:lnTo>
                <a:lnTo>
                  <a:pt x="0" y="2534288"/>
                </a:lnTo>
                <a:lnTo>
                  <a:pt x="5930697" y="2534288"/>
                </a:lnTo>
                <a:lnTo>
                  <a:pt x="5930697" y="0"/>
                </a:lnTo>
                <a:close/>
              </a:path>
            </a:pathLst>
          </a:custGeom>
          <a:blipFill>
            <a:blip r:embed="rId3">
              <a:extLst>
                <a:ext uri="{96DAC541-7B7A-43D3-8B79-37D633B846F1}">
                  <asvg:svgBlip xmlns:asvg="http://schemas.microsoft.com/office/drawing/2016/SVG/main" r:embed="rId4"/>
                </a:ext>
              </a:extLst>
            </a:blip>
            <a:stretch>
              <a:fillRect t="-99644" r="-25794"/>
            </a:stretch>
          </a:blipFill>
        </p:spPr>
      </p:sp>
      <p:sp>
        <p:nvSpPr>
          <p:cNvPr id="4" name="Freeform 4"/>
          <p:cNvSpPr/>
          <p:nvPr/>
        </p:nvSpPr>
        <p:spPr>
          <a:xfrm>
            <a:off x="14398481" y="363908"/>
            <a:ext cx="3023116" cy="2797757"/>
          </a:xfrm>
          <a:custGeom>
            <a:avLst/>
            <a:gdLst/>
            <a:ahLst/>
            <a:cxnLst/>
            <a:rect l="l" t="t" r="r" b="b"/>
            <a:pathLst>
              <a:path w="3023116" h="2797757">
                <a:moveTo>
                  <a:pt x="0" y="0"/>
                </a:moveTo>
                <a:lnTo>
                  <a:pt x="3023116" y="0"/>
                </a:lnTo>
                <a:lnTo>
                  <a:pt x="3023116" y="2797757"/>
                </a:lnTo>
                <a:lnTo>
                  <a:pt x="0" y="27977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968646" y="1114119"/>
            <a:ext cx="14350708" cy="8058761"/>
          </a:xfrm>
          <a:custGeom>
            <a:avLst/>
            <a:gdLst/>
            <a:ahLst/>
            <a:cxnLst/>
            <a:rect l="l" t="t" r="r" b="b"/>
            <a:pathLst>
              <a:path w="14350708" h="8058761">
                <a:moveTo>
                  <a:pt x="0" y="0"/>
                </a:moveTo>
                <a:lnTo>
                  <a:pt x="14350708" y="0"/>
                </a:lnTo>
                <a:lnTo>
                  <a:pt x="14350708" y="8058762"/>
                </a:lnTo>
                <a:lnTo>
                  <a:pt x="0" y="805876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7" name="Freeform 7"/>
          <p:cNvSpPr/>
          <p:nvPr/>
        </p:nvSpPr>
        <p:spPr>
          <a:xfrm>
            <a:off x="11928510" y="6882500"/>
            <a:ext cx="1198680" cy="1241571"/>
          </a:xfrm>
          <a:custGeom>
            <a:avLst/>
            <a:gdLst/>
            <a:ahLst/>
            <a:cxnLst/>
            <a:rect l="l" t="t" r="r" b="b"/>
            <a:pathLst>
              <a:path w="1198680" h="1241571">
                <a:moveTo>
                  <a:pt x="0" y="0"/>
                </a:moveTo>
                <a:lnTo>
                  <a:pt x="1198680" y="0"/>
                </a:lnTo>
                <a:lnTo>
                  <a:pt x="1198680" y="1241570"/>
                </a:lnTo>
                <a:lnTo>
                  <a:pt x="0" y="124157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Freeform 8"/>
          <p:cNvSpPr/>
          <p:nvPr/>
        </p:nvSpPr>
        <p:spPr>
          <a:xfrm rot="1877479">
            <a:off x="1601859" y="4504143"/>
            <a:ext cx="1256614" cy="1539496"/>
          </a:xfrm>
          <a:custGeom>
            <a:avLst/>
            <a:gdLst/>
            <a:ahLst/>
            <a:cxnLst/>
            <a:rect l="l" t="t" r="r" b="b"/>
            <a:pathLst>
              <a:path w="1256614" h="1539496">
                <a:moveTo>
                  <a:pt x="0" y="0"/>
                </a:moveTo>
                <a:lnTo>
                  <a:pt x="1256614" y="0"/>
                </a:lnTo>
                <a:lnTo>
                  <a:pt x="1256614" y="1539496"/>
                </a:lnTo>
                <a:lnTo>
                  <a:pt x="0" y="153949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0" name="Freeform 10"/>
          <p:cNvSpPr/>
          <p:nvPr/>
        </p:nvSpPr>
        <p:spPr>
          <a:xfrm flipH="1">
            <a:off x="14398481" y="4122056"/>
            <a:ext cx="3889519" cy="6164944"/>
          </a:xfrm>
          <a:custGeom>
            <a:avLst/>
            <a:gdLst/>
            <a:ahLst/>
            <a:cxnLst/>
            <a:rect l="l" t="t" r="r" b="b"/>
            <a:pathLst>
              <a:path w="3889519" h="6164944">
                <a:moveTo>
                  <a:pt x="3889519" y="0"/>
                </a:moveTo>
                <a:lnTo>
                  <a:pt x="0" y="0"/>
                </a:lnTo>
                <a:lnTo>
                  <a:pt x="0" y="6164944"/>
                </a:lnTo>
                <a:lnTo>
                  <a:pt x="3889519" y="6164944"/>
                </a:lnTo>
                <a:lnTo>
                  <a:pt x="3889519" y="0"/>
                </a:lnTo>
                <a:close/>
              </a:path>
            </a:pathLst>
          </a:custGeom>
          <a:blipFill>
            <a:blip r:embed="rId13">
              <a:extLst>
                <a:ext uri="{96DAC541-7B7A-43D3-8B79-37D633B846F1}">
                  <asvg:svgBlip xmlns:asvg="http://schemas.microsoft.com/office/drawing/2016/SVG/main" r:embed="rId14"/>
                </a:ext>
              </a:extLst>
            </a:blip>
            <a:stretch>
              <a:fillRect/>
            </a:stretch>
          </a:blipFill>
        </p:spPr>
      </p:sp>
      <p:pic>
        <p:nvPicPr>
          <p:cNvPr id="6" name="Picture 5"/>
          <p:cNvPicPr>
            <a:picLocks noChangeAspect="1"/>
          </p:cNvPicPr>
          <p:nvPr/>
        </p:nvPicPr>
        <p:blipFill>
          <a:blip r:embed="rId15"/>
          <a:stretch>
            <a:fillRect/>
          </a:stretch>
        </p:blipFill>
        <p:spPr>
          <a:xfrm>
            <a:off x="2230166" y="2772352"/>
            <a:ext cx="12619814" cy="4432176"/>
          </a:xfrm>
          <a:prstGeom prst="rect">
            <a:avLst/>
          </a:prstGeom>
        </p:spPr>
      </p:pic>
    </p:spTree>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id="{52E12F21-9214-2459-0168-D6385CC22773}"/>
              </a:ext>
            </a:extLst>
          </p:cNvPr>
          <p:cNvSpPr/>
          <p:nvPr/>
        </p:nvSpPr>
        <p:spPr>
          <a:xfrm>
            <a:off x="5929733" y="7388860"/>
            <a:ext cx="2997331" cy="2773894"/>
          </a:xfrm>
          <a:custGeom>
            <a:avLst/>
            <a:gdLst/>
            <a:ahLst/>
            <a:cxnLst/>
            <a:rect l="l" t="t" r="r" b="b"/>
            <a:pathLst>
              <a:path w="2997331" h="2773894">
                <a:moveTo>
                  <a:pt x="0" y="0"/>
                </a:moveTo>
                <a:lnTo>
                  <a:pt x="2997332" y="0"/>
                </a:lnTo>
                <a:lnTo>
                  <a:pt x="2997332" y="2773894"/>
                </a:lnTo>
                <a:lnTo>
                  <a:pt x="0" y="27738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13">
            <a:extLst>
              <a:ext uri="{FF2B5EF4-FFF2-40B4-BE49-F238E27FC236}">
                <a16:creationId xmlns:a16="http://schemas.microsoft.com/office/drawing/2014/main" id="{7454CB2D-7C39-2E98-07DB-C44A2852F4F8}"/>
              </a:ext>
            </a:extLst>
          </p:cNvPr>
          <p:cNvSpPr/>
          <p:nvPr/>
        </p:nvSpPr>
        <p:spPr>
          <a:xfrm rot="6338202">
            <a:off x="16019079" y="7663708"/>
            <a:ext cx="2676825" cy="2224198"/>
          </a:xfrm>
          <a:custGeom>
            <a:avLst/>
            <a:gdLst/>
            <a:ahLst/>
            <a:cxnLst/>
            <a:rect l="l" t="t" r="r" b="b"/>
            <a:pathLst>
              <a:path w="2676825" h="2224198">
                <a:moveTo>
                  <a:pt x="0" y="0"/>
                </a:moveTo>
                <a:lnTo>
                  <a:pt x="2676825" y="0"/>
                </a:lnTo>
                <a:lnTo>
                  <a:pt x="2676825" y="2224199"/>
                </a:lnTo>
                <a:lnTo>
                  <a:pt x="0" y="22241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2" name="Picture 1">
            <a:extLst>
              <a:ext uri="{FF2B5EF4-FFF2-40B4-BE49-F238E27FC236}">
                <a16:creationId xmlns:a16="http://schemas.microsoft.com/office/drawing/2014/main" id="{16B0092C-4E0B-6BEE-7F4D-95AF9B956FFB}"/>
              </a:ext>
            </a:extLst>
          </p:cNvPr>
          <p:cNvPicPr>
            <a:picLocks noChangeAspect="1"/>
          </p:cNvPicPr>
          <p:nvPr/>
        </p:nvPicPr>
        <p:blipFill>
          <a:blip r:embed="rId7"/>
          <a:stretch>
            <a:fillRect/>
          </a:stretch>
        </p:blipFill>
        <p:spPr>
          <a:xfrm>
            <a:off x="2133600" y="342900"/>
            <a:ext cx="6410363" cy="9262680"/>
          </a:xfrm>
          <a:prstGeom prst="rect">
            <a:avLst/>
          </a:prstGeom>
        </p:spPr>
      </p:pic>
      <p:pic>
        <p:nvPicPr>
          <p:cNvPr id="17" name="Picture 16">
            <a:extLst>
              <a:ext uri="{FF2B5EF4-FFF2-40B4-BE49-F238E27FC236}">
                <a16:creationId xmlns:a16="http://schemas.microsoft.com/office/drawing/2014/main" id="{1D63322B-E620-11A8-7018-6EF9A287D5C5}"/>
              </a:ext>
            </a:extLst>
          </p:cNvPr>
          <p:cNvPicPr>
            <a:picLocks noChangeAspect="1"/>
          </p:cNvPicPr>
          <p:nvPr/>
        </p:nvPicPr>
        <p:blipFill>
          <a:blip r:embed="rId8"/>
          <a:stretch>
            <a:fillRect/>
          </a:stretch>
        </p:blipFill>
        <p:spPr>
          <a:xfrm>
            <a:off x="9067800" y="337930"/>
            <a:ext cx="6781800" cy="9262680"/>
          </a:xfrm>
          <a:prstGeom prst="rect">
            <a:avLst/>
          </a:prstGeom>
        </p:spPr>
      </p:pic>
    </p:spTree>
    <p:extLst>
      <p:ext uri="{BB962C8B-B14F-4D97-AF65-F5344CB8AC3E}">
        <p14:creationId xmlns:p14="http://schemas.microsoft.com/office/powerpoint/2010/main" val="2785077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arn(inVertical)">
                                      <p:cBhvr>
                                        <p:cTn id="1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a:extLst>
              <a:ext uri="{FF2B5EF4-FFF2-40B4-BE49-F238E27FC236}">
                <a16:creationId xmlns:a16="http://schemas.microsoft.com/office/drawing/2014/main" id="{52E12F21-9214-2459-0168-D6385CC22773}"/>
              </a:ext>
            </a:extLst>
          </p:cNvPr>
          <p:cNvSpPr/>
          <p:nvPr/>
        </p:nvSpPr>
        <p:spPr>
          <a:xfrm>
            <a:off x="5929733" y="7388860"/>
            <a:ext cx="2997331" cy="2773894"/>
          </a:xfrm>
          <a:custGeom>
            <a:avLst/>
            <a:gdLst/>
            <a:ahLst/>
            <a:cxnLst/>
            <a:rect l="l" t="t" r="r" b="b"/>
            <a:pathLst>
              <a:path w="2997331" h="2773894">
                <a:moveTo>
                  <a:pt x="0" y="0"/>
                </a:moveTo>
                <a:lnTo>
                  <a:pt x="2997332" y="0"/>
                </a:lnTo>
                <a:lnTo>
                  <a:pt x="2997332" y="2773894"/>
                </a:lnTo>
                <a:lnTo>
                  <a:pt x="0" y="277389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8" name="Freeform 13">
            <a:extLst>
              <a:ext uri="{FF2B5EF4-FFF2-40B4-BE49-F238E27FC236}">
                <a16:creationId xmlns:a16="http://schemas.microsoft.com/office/drawing/2014/main" id="{7454CB2D-7C39-2E98-07DB-C44A2852F4F8}"/>
              </a:ext>
            </a:extLst>
          </p:cNvPr>
          <p:cNvSpPr/>
          <p:nvPr/>
        </p:nvSpPr>
        <p:spPr>
          <a:xfrm rot="6338202">
            <a:off x="16019079" y="7663708"/>
            <a:ext cx="2676825" cy="2224198"/>
          </a:xfrm>
          <a:custGeom>
            <a:avLst/>
            <a:gdLst/>
            <a:ahLst/>
            <a:cxnLst/>
            <a:rect l="l" t="t" r="r" b="b"/>
            <a:pathLst>
              <a:path w="2676825" h="2224198">
                <a:moveTo>
                  <a:pt x="0" y="0"/>
                </a:moveTo>
                <a:lnTo>
                  <a:pt x="2676825" y="0"/>
                </a:lnTo>
                <a:lnTo>
                  <a:pt x="2676825" y="2224199"/>
                </a:lnTo>
                <a:lnTo>
                  <a:pt x="0" y="22241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pic>
        <p:nvPicPr>
          <p:cNvPr id="3" name="Picture 2">
            <a:extLst>
              <a:ext uri="{FF2B5EF4-FFF2-40B4-BE49-F238E27FC236}">
                <a16:creationId xmlns:a16="http://schemas.microsoft.com/office/drawing/2014/main" id="{B269EE1A-2C04-43A2-D985-183E6EA40CA8}"/>
              </a:ext>
            </a:extLst>
          </p:cNvPr>
          <p:cNvPicPr>
            <a:picLocks noChangeAspect="1"/>
          </p:cNvPicPr>
          <p:nvPr/>
        </p:nvPicPr>
        <p:blipFill>
          <a:blip r:embed="rId7"/>
          <a:stretch>
            <a:fillRect/>
          </a:stretch>
        </p:blipFill>
        <p:spPr>
          <a:xfrm>
            <a:off x="2286000" y="435666"/>
            <a:ext cx="6134921" cy="8777571"/>
          </a:xfrm>
          <a:prstGeom prst="rect">
            <a:avLst/>
          </a:prstGeom>
        </p:spPr>
      </p:pic>
      <p:pic>
        <p:nvPicPr>
          <p:cNvPr id="5" name="Picture 4">
            <a:extLst>
              <a:ext uri="{FF2B5EF4-FFF2-40B4-BE49-F238E27FC236}">
                <a16:creationId xmlns:a16="http://schemas.microsoft.com/office/drawing/2014/main" id="{A37E3552-613F-CF4E-5732-EE25A33426C1}"/>
              </a:ext>
            </a:extLst>
          </p:cNvPr>
          <p:cNvPicPr>
            <a:picLocks noChangeAspect="1"/>
          </p:cNvPicPr>
          <p:nvPr/>
        </p:nvPicPr>
        <p:blipFill>
          <a:blip r:embed="rId8"/>
          <a:stretch>
            <a:fillRect/>
          </a:stretch>
        </p:blipFill>
        <p:spPr>
          <a:xfrm>
            <a:off x="9406624" y="495299"/>
            <a:ext cx="6248400" cy="8777571"/>
          </a:xfrm>
          <a:prstGeom prst="rect">
            <a:avLst/>
          </a:prstGeom>
        </p:spPr>
      </p:pic>
    </p:spTree>
    <p:extLst>
      <p:ext uri="{BB962C8B-B14F-4D97-AF65-F5344CB8AC3E}">
        <p14:creationId xmlns:p14="http://schemas.microsoft.com/office/powerpoint/2010/main" val="1310968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2057400" y="-266700"/>
            <a:ext cx="5577916" cy="1617596"/>
          </a:xfrm>
          <a:custGeom>
            <a:avLst/>
            <a:gdLst/>
            <a:ahLst/>
            <a:cxnLst/>
            <a:rect l="l" t="t" r="r" b="b"/>
            <a:pathLst>
              <a:path w="5577916" h="1617596">
                <a:moveTo>
                  <a:pt x="0" y="0"/>
                </a:moveTo>
                <a:lnTo>
                  <a:pt x="5577916" y="0"/>
                </a:lnTo>
                <a:lnTo>
                  <a:pt x="5577916" y="1617595"/>
                </a:lnTo>
                <a:lnTo>
                  <a:pt x="0" y="16175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2" name="矩形 4">
            <a:extLst>
              <a:ext uri="{FF2B5EF4-FFF2-40B4-BE49-F238E27FC236}">
                <a16:creationId xmlns:a16="http://schemas.microsoft.com/office/drawing/2014/main" id="{74E21838-CECF-4574-96A2-5CBE8A96BA1F}"/>
              </a:ext>
            </a:extLst>
          </p:cNvPr>
          <p:cNvSpPr/>
          <p:nvPr/>
        </p:nvSpPr>
        <p:spPr>
          <a:xfrm>
            <a:off x="6324600" y="266700"/>
            <a:ext cx="3754247" cy="830997"/>
          </a:xfrm>
          <a:prstGeom prst="rect">
            <a:avLst/>
          </a:prstGeom>
        </p:spPr>
        <p:txBody>
          <a:bodyPr vert="horz" wrap="square">
            <a:spAutoFit/>
          </a:bodyPr>
          <a:lstStyle>
            <a:defPPr>
              <a:defRPr lang="zh-CN"/>
            </a:defPPr>
            <a:lvl1pPr marL="0" algn="l" defTabSz="914400" rtl="0" eaLnBrk="1" latinLnBrk="0" hangingPunct="1">
              <a:defRPr sz="1800" kern="1200">
                <a:solidFill>
                  <a:sysClr val="windowText" lastClr="000000"/>
                </a:solidFill>
                <a:latin typeface="Franklin Gothic Medium" panose="020B0603020102020204" charset="0"/>
                <a:ea typeface="+mn-ea"/>
                <a:cs typeface="+mn-ea"/>
              </a:defRPr>
            </a:lvl1pPr>
            <a:lvl2pPr marL="457200" algn="l" defTabSz="914400" rtl="0" eaLnBrk="1" latinLnBrk="0" hangingPunct="1">
              <a:defRPr sz="1800" kern="1200">
                <a:solidFill>
                  <a:sysClr val="windowText" lastClr="000000"/>
                </a:solidFill>
                <a:latin typeface="Franklin Gothic Medium" panose="020B0603020102020204" charset="0"/>
                <a:ea typeface="+mn-ea"/>
                <a:cs typeface="+mn-ea"/>
              </a:defRPr>
            </a:lvl2pPr>
            <a:lvl3pPr marL="914400" algn="l" defTabSz="914400" rtl="0" eaLnBrk="1" latinLnBrk="0" hangingPunct="1">
              <a:defRPr sz="1800" kern="1200">
                <a:solidFill>
                  <a:sysClr val="windowText" lastClr="000000"/>
                </a:solidFill>
                <a:latin typeface="Franklin Gothic Medium" panose="020B0603020102020204" charset="0"/>
                <a:ea typeface="+mn-ea"/>
                <a:cs typeface="+mn-ea"/>
              </a:defRPr>
            </a:lvl3pPr>
            <a:lvl4pPr marL="1371600" algn="l" defTabSz="914400" rtl="0" eaLnBrk="1" latinLnBrk="0" hangingPunct="1">
              <a:defRPr sz="1800" kern="1200">
                <a:solidFill>
                  <a:sysClr val="windowText" lastClr="000000"/>
                </a:solidFill>
                <a:latin typeface="Franklin Gothic Medium" panose="020B0603020102020204" charset="0"/>
                <a:ea typeface="+mn-ea"/>
                <a:cs typeface="+mn-ea"/>
              </a:defRPr>
            </a:lvl4pPr>
            <a:lvl5pPr marL="1828800" algn="l" defTabSz="914400" rtl="0" eaLnBrk="1" latinLnBrk="0" hangingPunct="1">
              <a:defRPr sz="1800" kern="1200">
                <a:solidFill>
                  <a:sysClr val="windowText" lastClr="000000"/>
                </a:solidFill>
                <a:latin typeface="Franklin Gothic Medium" panose="020B0603020102020204" charset="0"/>
                <a:ea typeface="+mn-ea"/>
                <a:cs typeface="+mn-ea"/>
              </a:defRPr>
            </a:lvl5pPr>
            <a:lvl6pPr marL="2286000" algn="l" defTabSz="914400" rtl="0" eaLnBrk="1" latinLnBrk="0" hangingPunct="1">
              <a:defRPr sz="1800" kern="1200">
                <a:solidFill>
                  <a:sysClr val="windowText" lastClr="000000"/>
                </a:solidFill>
                <a:latin typeface="Franklin Gothic Medium" panose="020B0603020102020204" charset="0"/>
                <a:ea typeface="+mn-ea"/>
                <a:cs typeface="+mn-ea"/>
              </a:defRPr>
            </a:lvl6pPr>
            <a:lvl7pPr marL="2743200" algn="l" defTabSz="914400" rtl="0" eaLnBrk="1" latinLnBrk="0" hangingPunct="1">
              <a:defRPr sz="1800" kern="1200">
                <a:solidFill>
                  <a:sysClr val="windowText" lastClr="000000"/>
                </a:solidFill>
                <a:latin typeface="Franklin Gothic Medium" panose="020B0603020102020204" charset="0"/>
                <a:ea typeface="+mn-ea"/>
                <a:cs typeface="+mn-ea"/>
              </a:defRPr>
            </a:lvl7pPr>
            <a:lvl8pPr marL="3200400" algn="l" defTabSz="914400" rtl="0" eaLnBrk="1" latinLnBrk="0" hangingPunct="1">
              <a:defRPr sz="1800" kern="1200">
                <a:solidFill>
                  <a:sysClr val="windowText" lastClr="000000"/>
                </a:solidFill>
                <a:latin typeface="Franklin Gothic Medium" panose="020B0603020102020204" charset="0"/>
                <a:ea typeface="+mn-ea"/>
                <a:cs typeface="+mn-ea"/>
              </a:defRPr>
            </a:lvl8pPr>
            <a:lvl9pPr marL="3657600" algn="l" defTabSz="914400" rtl="0" eaLnBrk="1" latinLnBrk="0" hangingPunct="1">
              <a:defRPr sz="1800" kern="1200">
                <a:solidFill>
                  <a:sysClr val="windowText" lastClr="000000"/>
                </a:solidFill>
                <a:latin typeface="Franklin Gothic Medium" panose="020B0603020102020204" charset="0"/>
                <a:ea typeface="+mn-ea"/>
                <a:cs typeface="+mn-ea"/>
              </a:defRPr>
            </a:lvl9pPr>
          </a:lstStyle>
          <a:p>
            <a:pPr algn="ctr">
              <a:defRPr/>
            </a:pPr>
            <a:r>
              <a:rPr lang="zh-CN" altLang="en-US"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Bài</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tập</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a:t>
            </a:r>
            <a:r>
              <a:rPr lang="vi-VN" altLang="zh-CN" sz="4800" b="1" kern="100" dirty="0">
                <a:solidFill>
                  <a:srgbClr val="5A3114"/>
                </a:solidFill>
                <a:latin typeface="Times New Roman" panose="02020603050405020304" pitchFamily="18" charset="0"/>
                <a:cs typeface="Times New Roman" panose="02020603050405020304" pitchFamily="18" charset="0"/>
                <a:sym typeface="+mn-lt"/>
              </a:rPr>
              <a:t>1</a:t>
            </a:r>
            <a:endParaRPr lang="zh-CN" altLang="en-US" sz="4800" b="1" kern="100" dirty="0">
              <a:solidFill>
                <a:srgbClr val="5A3114"/>
              </a:solidFill>
              <a:latin typeface="Times New Roman" panose="02020603050405020304" pitchFamily="18" charset="0"/>
              <a:cs typeface="Times New Roman" panose="02020603050405020304" pitchFamily="18" charset="0"/>
              <a:sym typeface="+mn-lt"/>
            </a:endParaRPr>
          </a:p>
        </p:txBody>
      </p:sp>
      <p:graphicFrame>
        <p:nvGraphicFramePr>
          <p:cNvPr id="14" name="Table 13"/>
          <p:cNvGraphicFramePr>
            <a:graphicFrameLocks noGrp="1"/>
          </p:cNvGraphicFramePr>
          <p:nvPr/>
        </p:nvGraphicFramePr>
        <p:xfrm>
          <a:off x="457200" y="1350896"/>
          <a:ext cx="17297400" cy="8382000"/>
        </p:xfrm>
        <a:graphic>
          <a:graphicData uri="http://schemas.openxmlformats.org/drawingml/2006/table">
            <a:tbl>
              <a:tblPr firstRow="1" bandRow="1">
                <a:tableStyleId>{5940675A-B579-460E-94D1-54222C63F5DA}</a:tableStyleId>
              </a:tblPr>
              <a:tblGrid>
                <a:gridCol w="1518796">
                  <a:extLst>
                    <a:ext uri="{9D8B030D-6E8A-4147-A177-3AD203B41FA5}">
                      <a16:colId xmlns:a16="http://schemas.microsoft.com/office/drawing/2014/main" val="20000"/>
                    </a:ext>
                  </a:extLst>
                </a:gridCol>
                <a:gridCol w="4725144">
                  <a:extLst>
                    <a:ext uri="{9D8B030D-6E8A-4147-A177-3AD203B41FA5}">
                      <a16:colId xmlns:a16="http://schemas.microsoft.com/office/drawing/2014/main" val="20001"/>
                    </a:ext>
                  </a:extLst>
                </a:gridCol>
                <a:gridCol w="2362571">
                  <a:extLst>
                    <a:ext uri="{9D8B030D-6E8A-4147-A177-3AD203B41FA5}">
                      <a16:colId xmlns:a16="http://schemas.microsoft.com/office/drawing/2014/main" val="20002"/>
                    </a:ext>
                  </a:extLst>
                </a:gridCol>
                <a:gridCol w="8690889">
                  <a:extLst>
                    <a:ext uri="{9D8B030D-6E8A-4147-A177-3AD203B41FA5}">
                      <a16:colId xmlns:a16="http://schemas.microsoft.com/office/drawing/2014/main" val="20003"/>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800" b="1" i="0" dirty="0" err="1">
                          <a:solidFill>
                            <a:schemeClr val="bg1"/>
                          </a:solidFill>
                          <a:latin typeface="Times New Roman" panose="02020603050405020304" pitchFamily="18" charset="0"/>
                          <a:cs typeface="Times New Roman" panose="02020603050405020304" pitchFamily="18" charset="0"/>
                        </a:rPr>
                        <a:t>Đoạn</a:t>
                      </a:r>
                      <a:endParaRPr lang="en-US" sz="3800" b="1" i="0" dirty="0">
                        <a:solidFill>
                          <a:schemeClr val="bg1"/>
                        </a:solidFill>
                        <a:latin typeface="Times New Roman" panose="02020603050405020304" pitchFamily="18" charset="0"/>
                        <a:cs typeface="Times New Roman" panose="02020603050405020304" pitchFamily="18" charset="0"/>
                      </a:endParaRPr>
                    </a:p>
                    <a:p>
                      <a:pPr algn="ctr"/>
                      <a:endParaRPr lang="en-US" sz="3800" b="1" i="0" dirty="0">
                        <a:solidFill>
                          <a:schemeClr val="bg1"/>
                        </a:solidFill>
                        <a:latin typeface="Times New Roman" panose="02020603050405020304" pitchFamily="18" charset="0"/>
                        <a:cs typeface="Times New Roman" panose="02020603050405020304" pitchFamily="18" charset="0"/>
                      </a:endParaRPr>
                    </a:p>
                  </a:txBody>
                  <a:tcPr>
                    <a:solidFill>
                      <a:srgbClr val="E799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800" b="1" i="0" dirty="0">
                          <a:solidFill>
                            <a:schemeClr val="bg1"/>
                          </a:solidFill>
                          <a:latin typeface="Times New Roman" panose="02020603050405020304" pitchFamily="18" charset="0"/>
                          <a:cs typeface="Times New Roman" panose="02020603050405020304" pitchFamily="18" charset="0"/>
                        </a:rPr>
                        <a:t>Câu</a:t>
                      </a:r>
                      <a:r>
                        <a:rPr lang="vi-VN" sz="3800" b="1" i="0" baseline="0" dirty="0">
                          <a:solidFill>
                            <a:schemeClr val="bg1"/>
                          </a:solidFill>
                          <a:latin typeface="Times New Roman" panose="02020603050405020304" pitchFamily="18" charset="0"/>
                          <a:cs typeface="Times New Roman" panose="02020603050405020304" pitchFamily="18" charset="0"/>
                        </a:rPr>
                        <a:t> chủ đề</a:t>
                      </a:r>
                      <a:endParaRPr lang="en-US" sz="3800" b="1" i="0" dirty="0">
                        <a:solidFill>
                          <a:schemeClr val="bg1"/>
                        </a:solidFill>
                        <a:latin typeface="Times New Roman" panose="02020603050405020304" pitchFamily="18" charset="0"/>
                        <a:cs typeface="Times New Roman" panose="02020603050405020304" pitchFamily="18" charset="0"/>
                      </a:endParaRPr>
                    </a:p>
                  </a:txBody>
                  <a:tcPr>
                    <a:solidFill>
                      <a:srgbClr val="E799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800" b="1" i="0" dirty="0">
                          <a:solidFill>
                            <a:schemeClr val="bg1"/>
                          </a:solidFill>
                          <a:latin typeface="Times New Roman" panose="02020603050405020304" pitchFamily="18" charset="0"/>
                          <a:cs typeface="Times New Roman" panose="02020603050405020304" pitchFamily="18" charset="0"/>
                        </a:rPr>
                        <a:t>Vị trí</a:t>
                      </a:r>
                      <a:r>
                        <a:rPr lang="vi-VN" sz="3800" b="1" i="0" baseline="0" dirty="0">
                          <a:solidFill>
                            <a:schemeClr val="bg1"/>
                          </a:solidFill>
                          <a:latin typeface="Times New Roman" panose="02020603050405020304" pitchFamily="18" charset="0"/>
                          <a:cs typeface="Times New Roman" panose="02020603050405020304" pitchFamily="18" charset="0"/>
                        </a:rPr>
                        <a:t> câu chủ đề</a:t>
                      </a:r>
                      <a:endParaRPr lang="en-US" sz="3800" b="1" i="0" dirty="0">
                        <a:solidFill>
                          <a:schemeClr val="bg1"/>
                        </a:solidFill>
                        <a:latin typeface="Times New Roman" panose="02020603050405020304" pitchFamily="18" charset="0"/>
                        <a:cs typeface="Times New Roman" panose="02020603050405020304" pitchFamily="18" charset="0"/>
                      </a:endParaRPr>
                    </a:p>
                  </a:txBody>
                  <a:tcPr>
                    <a:solidFill>
                      <a:srgbClr val="E799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vi-VN" sz="3800" b="1" i="0" dirty="0">
                          <a:solidFill>
                            <a:schemeClr val="bg1"/>
                          </a:solidFill>
                          <a:latin typeface="Times New Roman" panose="02020603050405020304" pitchFamily="18" charset="0"/>
                          <a:cs typeface="Times New Roman" panose="02020603050405020304" pitchFamily="18" charset="0"/>
                        </a:rPr>
                        <a:t>Cách</a:t>
                      </a:r>
                      <a:r>
                        <a:rPr lang="vi-VN" sz="3800" b="1" i="0" baseline="0" dirty="0">
                          <a:solidFill>
                            <a:schemeClr val="bg1"/>
                          </a:solidFill>
                          <a:latin typeface="Times New Roman" panose="02020603050405020304" pitchFamily="18" charset="0"/>
                          <a:cs typeface="Times New Roman" panose="02020603050405020304" pitchFamily="18" charset="0"/>
                        </a:rPr>
                        <a:t> thức tổ chức</a:t>
                      </a:r>
                      <a:endParaRPr lang="en-US" sz="3800" b="1" i="0" dirty="0">
                        <a:solidFill>
                          <a:schemeClr val="bg1"/>
                        </a:solidFill>
                        <a:latin typeface="Times New Roman" panose="02020603050405020304" pitchFamily="18" charset="0"/>
                        <a:cs typeface="Times New Roman" panose="02020603050405020304" pitchFamily="18" charset="0"/>
                      </a:endParaRPr>
                    </a:p>
                  </a:txBody>
                  <a:tcPr>
                    <a:solidFill>
                      <a:srgbClr val="E7999B"/>
                    </a:solidFill>
                  </a:tcPr>
                </a:tc>
                <a:extLst>
                  <a:ext uri="{0D108BD9-81ED-4DB2-BD59-A6C34878D82A}">
                    <a16:rowId xmlns:a16="http://schemas.microsoft.com/office/drawing/2014/main" val="10000"/>
                  </a:ext>
                </a:extLst>
              </a:tr>
              <a:tr h="370840">
                <a:tc>
                  <a:txBody>
                    <a:bodyPr/>
                    <a:lstStyle/>
                    <a:p>
                      <a:pPr algn="just"/>
                      <a:r>
                        <a:rPr lang="en-US" sz="3800" b="0" dirty="0">
                          <a:solidFill>
                            <a:schemeClr val="tx1"/>
                          </a:solidFill>
                          <a:latin typeface="Times New Roman" panose="02020603050405020304" pitchFamily="18" charset="0"/>
                          <a:cs typeface="Times New Roman" panose="02020603050405020304" pitchFamily="18" charset="0"/>
                        </a:rPr>
                        <a:t>a.</a:t>
                      </a:r>
                    </a:p>
                  </a:txBody>
                  <a:tcPr>
                    <a:solidFill>
                      <a:schemeClr val="bg1"/>
                    </a:solidFill>
                  </a:tcPr>
                </a:tc>
                <a:tc>
                  <a:txBody>
                    <a:bodyPr/>
                    <a:lstStyle/>
                    <a:p>
                      <a:pPr algn="just">
                        <a:buClr>
                          <a:srgbClr val="000000"/>
                        </a:buClr>
                        <a:buFont typeface="Arial"/>
                        <a:buNone/>
                      </a:pPr>
                      <a:r>
                        <a:rPr lang="en-US" sz="3800" i="0"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3800" i="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i="0" kern="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3800" i="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i="0" kern="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800" i="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i="0" kern="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chủ</a:t>
                      </a:r>
                      <a:r>
                        <a:rPr lang="en-US" sz="3800" i="0" kern="0" baseline="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i="0" kern="0" baseline="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rPr>
                        <a:t>đề</a:t>
                      </a:r>
                      <a:endParaRPr lang="en-US" sz="3800" i="0"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800" b="0" dirty="0" err="1">
                          <a:solidFill>
                            <a:schemeClr val="tx1"/>
                          </a:solidFill>
                          <a:latin typeface="Times New Roman" panose="02020603050405020304" pitchFamily="18" charset="0"/>
                          <a:cs typeface="Times New Roman" panose="02020603050405020304" pitchFamily="18" charset="0"/>
                        </a:rPr>
                        <a:t>Không</a:t>
                      </a:r>
                      <a:r>
                        <a:rPr lang="en-US" sz="3800" b="0" baseline="0" dirty="0">
                          <a:solidFill>
                            <a:schemeClr val="tx1"/>
                          </a:solidFill>
                          <a:latin typeface="Times New Roman" panose="02020603050405020304" pitchFamily="18" charset="0"/>
                          <a:cs typeface="Times New Roman" panose="02020603050405020304" pitchFamily="18" charset="0"/>
                        </a:rPr>
                        <a:t> </a:t>
                      </a:r>
                      <a:r>
                        <a:rPr lang="en-US" sz="3800" b="0" baseline="0" dirty="0" err="1">
                          <a:solidFill>
                            <a:schemeClr val="tx1"/>
                          </a:solidFill>
                          <a:latin typeface="Times New Roman" panose="02020603050405020304" pitchFamily="18" charset="0"/>
                          <a:cs typeface="Times New Roman" panose="02020603050405020304" pitchFamily="18" charset="0"/>
                        </a:rPr>
                        <a:t>có</a:t>
                      </a:r>
                      <a:endParaRPr lang="en-US" sz="3800" b="0" dirty="0">
                        <a:solidFill>
                          <a:schemeClr val="tx1"/>
                        </a:solidFill>
                        <a:latin typeface="Times New Roman" panose="02020603050405020304" pitchFamily="18" charset="0"/>
                        <a:cs typeface="Times New Roman" panose="02020603050405020304" pitchFamily="18" charset="0"/>
                      </a:endParaRPr>
                    </a:p>
                    <a:p>
                      <a:pPr algn="just"/>
                      <a:endParaRPr lang="en-US" sz="3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buClr>
                          <a:srgbClr val="000000"/>
                        </a:buClr>
                        <a:buFont typeface="Arial" panose="020B0604020202020204" pitchFamily="34" charset="0"/>
                        <a:buNone/>
                      </a:pPr>
                      <a:r>
                        <a:rPr lang="vi-VN" sz="38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 </a:t>
                      </a:r>
                      <a:r>
                        <a:rPr lang="en-US" sz="38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Song </a:t>
                      </a:r>
                      <a:r>
                        <a:rPr lang="en-US" sz="3800" b="1" kern="0"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Wingdings" panose="05000000000000000000" pitchFamily="2" charset="2"/>
                        </a:rPr>
                        <a:t>song</a:t>
                      </a:r>
                      <a:endParaRPr lang="vi-VN" sz="3800" b="1" kern="0" dirty="0">
                        <a:solidFill>
                          <a:schemeClr val="tx1"/>
                        </a:solidFill>
                        <a:latin typeface="Times New Roman" panose="02020603050405020304" pitchFamily="18" charset="0"/>
                        <a:ea typeface="Cambria" panose="02040503050406030204" pitchFamily="18" charset="0"/>
                        <a:cs typeface="Times New Roman" panose="02020603050405020304" pitchFamily="18" charset="0"/>
                        <a:sym typeface="Arial"/>
                      </a:endParaRPr>
                    </a:p>
                    <a:p>
                      <a:pPr marL="0" indent="0" algn="just">
                        <a:lnSpc>
                          <a:spcPct val="100000"/>
                        </a:lnSpc>
                        <a:buClr>
                          <a:srgbClr val="000000"/>
                        </a:buClr>
                        <a:buFont typeface="Arial" panose="020B0604020202020204" pitchFamily="34" charset="0"/>
                        <a:buNone/>
                      </a:pP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Đoạn</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văn</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2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nội</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dung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mỗi</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đều</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tập</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trung</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nói</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về</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cuốn</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Binh</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thư</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yếu</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3800" kern="0" dirty="0" err="1">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lược</a:t>
                      </a:r>
                      <a:r>
                        <a:rPr lang="en-US" sz="3800" kern="0" dirty="0">
                          <a:solidFill>
                            <a:srgbClr val="1C1C38"/>
                          </a:solidFill>
                          <a:latin typeface="Times New Roman" panose="02020603050405020304" pitchFamily="18" charset="0"/>
                          <a:ea typeface="Cambria" panose="02040503050406030204" pitchFamily="18" charset="0"/>
                          <a:cs typeface="Times New Roman" panose="02020603050405020304" pitchFamily="18" charset="0"/>
                          <a:sym typeface="Arial"/>
                        </a:rPr>
                        <a:t>.</a:t>
                      </a:r>
                    </a:p>
                  </a:txBody>
                  <a:tcPr>
                    <a:solidFill>
                      <a:schemeClr val="bg1"/>
                    </a:solidFill>
                  </a:tcPr>
                </a:tc>
                <a:extLst>
                  <a:ext uri="{0D108BD9-81ED-4DB2-BD59-A6C34878D82A}">
                    <a16:rowId xmlns:a16="http://schemas.microsoft.com/office/drawing/2014/main" val="10001"/>
                  </a:ext>
                </a:extLst>
              </a:tr>
              <a:tr h="370840">
                <a:tc>
                  <a:txBody>
                    <a:bodyPr/>
                    <a:lstStyle/>
                    <a:p>
                      <a:pPr algn="just"/>
                      <a:r>
                        <a:rPr lang="en-US" sz="3800" b="0" dirty="0">
                          <a:solidFill>
                            <a:schemeClr val="tx1"/>
                          </a:solidFill>
                          <a:latin typeface="Times New Roman" panose="02020603050405020304" pitchFamily="18" charset="0"/>
                          <a:cs typeface="Times New Roman" panose="02020603050405020304" pitchFamily="18" charset="0"/>
                        </a:rPr>
                        <a:t>b.</a:t>
                      </a:r>
                    </a:p>
                  </a:txBody>
                  <a:tcPr>
                    <a:solidFill>
                      <a:schemeClr val="bg1"/>
                    </a:solidFill>
                  </a:tcPr>
                </a:tc>
                <a:tc>
                  <a:txBody>
                    <a:bodyPr/>
                    <a:lstStyle/>
                    <a:p>
                      <a:pPr algn="just">
                        <a:buFontTx/>
                        <a:buChar char="-"/>
                      </a:pP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Đồng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bào</a:t>
                      </a:r>
                      <a:r>
                        <a:rPr lang="en-US" sz="3800" i="1" dirty="0">
                          <a:latin typeface="Times New Roman" panose="02020603050405020304" pitchFamily="18" charset="0"/>
                          <a:ea typeface="Cambria" panose="02040503050406030204" pitchFamily="18" charset="0"/>
                          <a:cs typeface="Times New Roman" panose="02020603050405020304" pitchFamily="18" charset="0"/>
                        </a:rPr>
                        <a:t> ta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ngày</a:t>
                      </a:r>
                      <a:r>
                        <a:rPr lang="en-US" sz="3800" i="1" dirty="0">
                          <a:latin typeface="Times New Roman" panose="02020603050405020304" pitchFamily="18" charset="0"/>
                          <a:ea typeface="Cambria" panose="02040503050406030204" pitchFamily="18" charset="0"/>
                          <a:cs typeface="Times New Roman" panose="02020603050405020304" pitchFamily="18" charset="0"/>
                        </a:rPr>
                        <a:t> nay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cũng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rất</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xứng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đáng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với</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tổ</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tiên</a:t>
                      </a:r>
                      <a:r>
                        <a:rPr lang="en-US" sz="3800" i="1" dirty="0">
                          <a:latin typeface="Times New Roman" panose="02020603050405020304" pitchFamily="18" charset="0"/>
                          <a:ea typeface="Cambria" panose="02040503050406030204" pitchFamily="18" charset="0"/>
                          <a:cs typeface="Times New Roman" panose="02020603050405020304" pitchFamily="18" charset="0"/>
                        </a:rPr>
                        <a:t> ta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ngày</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trước</a:t>
                      </a:r>
                      <a:r>
                        <a:rPr lang="en-US" sz="3800" i="1" dirty="0">
                          <a:latin typeface="Times New Roman" panose="02020603050405020304" pitchFamily="18" charset="0"/>
                          <a:ea typeface="Cambria" panose="02040503050406030204" pitchFamily="18" charset="0"/>
                          <a:cs typeface="Times New Roman" panose="02020603050405020304" pitchFamily="18" charset="0"/>
                        </a:rPr>
                        <a:t>.</a:t>
                      </a:r>
                    </a:p>
                    <a:p>
                      <a:pPr algn="just">
                        <a:buFontTx/>
                        <a:buChar char="-"/>
                      </a:pP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Những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cử</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chỉ</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cao</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quý</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đó</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tuy</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khác</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nhau</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nơi</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việc</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làm</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nhưng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đều</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giống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nhau</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nơi</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lòng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nồng</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nàn</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yêu</a:t>
                      </a:r>
                      <a:r>
                        <a:rPr lang="en-US" sz="3800" i="1" dirty="0">
                          <a:latin typeface="Times New Roman" panose="02020603050405020304" pitchFamily="18" charset="0"/>
                          <a:ea typeface="Cambria" panose="02040503050406030204" pitchFamily="18" charset="0"/>
                          <a:cs typeface="Times New Roman" panose="02020603050405020304" pitchFamily="18" charset="0"/>
                        </a:rPr>
                        <a:t> </a:t>
                      </a:r>
                      <a:r>
                        <a:rPr lang="en-US" sz="3800" i="1" dirty="0" err="1">
                          <a:latin typeface="Times New Roman" panose="02020603050405020304" pitchFamily="18" charset="0"/>
                          <a:ea typeface="Cambria" panose="02040503050406030204" pitchFamily="18" charset="0"/>
                          <a:cs typeface="Times New Roman" panose="02020603050405020304" pitchFamily="18" charset="0"/>
                        </a:rPr>
                        <a:t>nước</a:t>
                      </a:r>
                      <a:r>
                        <a:rPr lang="en-US" sz="3800" i="1" dirty="0">
                          <a:latin typeface="Times New Roman" panose="02020603050405020304" pitchFamily="18" charset="0"/>
                          <a:ea typeface="Cambria" panose="02040503050406030204" pitchFamily="18" charset="0"/>
                          <a:cs typeface="Times New Roman" panose="02020603050405020304" pitchFamily="18" charset="0"/>
                        </a:rPr>
                        <a:t>.</a:t>
                      </a: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800" b="0" dirty="0">
                          <a:solidFill>
                            <a:schemeClr val="tx1"/>
                          </a:solidFill>
                          <a:latin typeface="Times New Roman" panose="02020603050405020304" pitchFamily="18" charset="0"/>
                          <a:cs typeface="Times New Roman" panose="02020603050405020304" pitchFamily="18" charset="0"/>
                        </a:rPr>
                        <a:t>- </a:t>
                      </a:r>
                      <a:r>
                        <a:rPr lang="vi-VN" sz="3800" b="0" dirty="0">
                          <a:solidFill>
                            <a:schemeClr val="tx1"/>
                          </a:solidFill>
                          <a:latin typeface="Times New Roman" panose="02020603050405020304" pitchFamily="18" charset="0"/>
                          <a:cs typeface="Times New Roman" panose="02020603050405020304" pitchFamily="18" charset="0"/>
                        </a:rPr>
                        <a:t>Đầu đoạn</a:t>
                      </a:r>
                      <a:endParaRPr lang="en-US" sz="3800" b="0" dirty="0">
                        <a:solidFill>
                          <a:schemeClr val="tx1"/>
                        </a:solidFill>
                        <a:latin typeface="Times New Roman" panose="02020603050405020304" pitchFamily="18" charset="0"/>
                        <a:cs typeface="Times New Roman" panose="02020603050405020304" pitchFamily="18" charset="0"/>
                      </a:endParaRPr>
                    </a:p>
                    <a:p>
                      <a:pPr algn="just"/>
                      <a:endParaRPr lang="en-US" sz="3800" b="0" dirty="0">
                        <a:solidFill>
                          <a:schemeClr val="tx1"/>
                        </a:solidFill>
                        <a:latin typeface="Times New Roman" panose="02020603050405020304" pitchFamily="18" charset="0"/>
                        <a:cs typeface="Times New Roman" panose="02020603050405020304" pitchFamily="18" charset="0"/>
                      </a:endParaRPr>
                    </a:p>
                    <a:p>
                      <a:pPr algn="just"/>
                      <a:endParaRPr lang="en-US" sz="3800" b="0" dirty="0">
                        <a:solidFill>
                          <a:schemeClr val="tx1"/>
                        </a:solidFill>
                        <a:latin typeface="Times New Roman" panose="02020603050405020304" pitchFamily="18" charset="0"/>
                        <a:cs typeface="Times New Roman" panose="02020603050405020304" pitchFamily="18" charset="0"/>
                      </a:endParaRPr>
                    </a:p>
                    <a:p>
                      <a:pPr algn="just"/>
                      <a:r>
                        <a:rPr lang="en-US" sz="3800" b="0" dirty="0">
                          <a:solidFill>
                            <a:schemeClr val="tx1"/>
                          </a:solidFill>
                          <a:latin typeface="Times New Roman" panose="02020603050405020304" pitchFamily="18" charset="0"/>
                          <a:cs typeface="Times New Roman" panose="02020603050405020304" pitchFamily="18" charset="0"/>
                        </a:rPr>
                        <a:t>-</a:t>
                      </a:r>
                      <a:r>
                        <a:rPr lang="en-US" sz="3800" b="0" baseline="0" dirty="0">
                          <a:solidFill>
                            <a:schemeClr val="tx1"/>
                          </a:solidFill>
                          <a:latin typeface="Times New Roman" panose="02020603050405020304" pitchFamily="18" charset="0"/>
                          <a:cs typeface="Times New Roman" panose="02020603050405020304" pitchFamily="18" charset="0"/>
                        </a:rPr>
                        <a:t> </a:t>
                      </a:r>
                      <a:r>
                        <a:rPr lang="en-US" sz="3800" b="0" baseline="0" dirty="0" err="1">
                          <a:solidFill>
                            <a:schemeClr val="tx1"/>
                          </a:solidFill>
                          <a:latin typeface="Times New Roman" panose="02020603050405020304" pitchFamily="18" charset="0"/>
                          <a:cs typeface="Times New Roman" panose="02020603050405020304" pitchFamily="18" charset="0"/>
                        </a:rPr>
                        <a:t>Cuối</a:t>
                      </a:r>
                      <a:r>
                        <a:rPr lang="en-US" sz="3800" b="0" baseline="0" dirty="0">
                          <a:solidFill>
                            <a:schemeClr val="tx1"/>
                          </a:solidFill>
                          <a:latin typeface="Times New Roman" panose="02020603050405020304" pitchFamily="18" charset="0"/>
                          <a:cs typeface="Times New Roman" panose="02020603050405020304" pitchFamily="18" charset="0"/>
                        </a:rPr>
                        <a:t> </a:t>
                      </a:r>
                      <a:r>
                        <a:rPr lang="en-US" sz="3800" b="0" baseline="0" dirty="0" err="1">
                          <a:solidFill>
                            <a:schemeClr val="tx1"/>
                          </a:solidFill>
                          <a:latin typeface="Times New Roman" panose="02020603050405020304" pitchFamily="18" charset="0"/>
                          <a:cs typeface="Times New Roman" panose="02020603050405020304" pitchFamily="18" charset="0"/>
                        </a:rPr>
                        <a:t>đoạn</a:t>
                      </a:r>
                      <a:endParaRPr lang="en-US" sz="3800" b="0"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571500" marR="0" indent="-57150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sz="3800" b="1"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Phối</a:t>
                      </a:r>
                      <a:r>
                        <a:rPr lang="en-US" sz="3800" b="1"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sz="3800" b="1" baseline="0" dirty="0" err="1">
                          <a:solidFill>
                            <a:schemeClr val="tx1"/>
                          </a:solidFill>
                          <a:latin typeface="Times New Roman" panose="02020603050405020304" pitchFamily="18" charset="0"/>
                          <a:cs typeface="Times New Roman" panose="02020603050405020304" pitchFamily="18" charset="0"/>
                          <a:sym typeface="Wingdings" panose="05000000000000000000" pitchFamily="2" charset="2"/>
                        </a:rPr>
                        <a:t>hợp</a:t>
                      </a:r>
                      <a:endParaRPr lang="vi-VN" sz="3800" b="1" baseline="0"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endParaRPr>
                    </a:p>
                    <a:p>
                      <a:pPr algn="just"/>
                      <a:r>
                        <a:rPr lang="en-US" sz="3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C</a:t>
                      </a:r>
                      <a:r>
                        <a:rPr lang="en-US" sz="3800" kern="1200" dirty="0">
                          <a:solidFill>
                            <a:schemeClr val="tx1"/>
                          </a:solidFill>
                          <a:effectLst/>
                          <a:latin typeface="Times New Roman" panose="02020603050405020304" pitchFamily="18" charset="0"/>
                          <a:ea typeface="+mn-ea"/>
                          <a:cs typeface="Times New Roman" panose="02020603050405020304" pitchFamily="18" charset="0"/>
                        </a:rPr>
                        <a:t>â</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u đầu</a:t>
                      </a:r>
                      <a:r>
                        <a:rPr lang="en-US" sz="380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nêu chủ đ</a:t>
                      </a:r>
                      <a:r>
                        <a:rPr lang="en-US" sz="3800" kern="1200" dirty="0">
                          <a:solidFill>
                            <a:schemeClr val="tx1"/>
                          </a:solidFill>
                          <a:effectLst/>
                          <a:latin typeface="Times New Roman" panose="02020603050405020304" pitchFamily="18" charset="0"/>
                          <a:ea typeface="+mn-ea"/>
                          <a:cs typeface="Times New Roman" panose="02020603050405020304" pitchFamily="18" charset="0"/>
                        </a:rPr>
                        <a:t>ề:</a:t>
                      </a:r>
                      <a:r>
                        <a:rPr lang="en-US" sz="3800" kern="1200" baseline="0" dirty="0">
                          <a:solidFill>
                            <a:schemeClr val="tx1"/>
                          </a:solidFill>
                          <a:effectLst/>
                          <a:latin typeface="Times New Roman" panose="02020603050405020304" pitchFamily="18" charset="0"/>
                          <a:ea typeface="+mn-ea"/>
                          <a:cs typeface="Times New Roman" panose="02020603050405020304" pitchFamily="18" charset="0"/>
                        </a:rPr>
                        <a:t> </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mọi người Việt Nam đ</a:t>
                      </a:r>
                      <a:r>
                        <a:rPr lang="en-US" sz="3800" kern="1200" dirty="0">
                          <a:solidFill>
                            <a:schemeClr val="tx1"/>
                          </a:solidFill>
                          <a:effectLst/>
                          <a:latin typeface="Times New Roman" panose="02020603050405020304" pitchFamily="18" charset="0"/>
                          <a:ea typeface="+mn-ea"/>
                          <a:cs typeface="Times New Roman" panose="02020603050405020304" pitchFamily="18" charset="0"/>
                        </a:rPr>
                        <a:t>ề</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u có lòng yêu nước nồng nàn. </a:t>
                      </a:r>
                      <a:endParaRPr lang="en-US" sz="380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en-US" sz="3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Ba c</a:t>
                      </a:r>
                      <a:r>
                        <a:rPr lang="en-US" sz="3800" kern="1200" dirty="0">
                          <a:solidFill>
                            <a:schemeClr val="tx1"/>
                          </a:solidFill>
                          <a:effectLst/>
                          <a:latin typeface="Times New Roman" panose="02020603050405020304" pitchFamily="18" charset="0"/>
                          <a:ea typeface="+mn-ea"/>
                          <a:cs typeface="Times New Roman" panose="02020603050405020304" pitchFamily="18" charset="0"/>
                        </a:rPr>
                        <a:t>â</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u tiếp theo nêu hành động yêu nước của các đối tượng cụ thể. </a:t>
                      </a:r>
                      <a:endParaRPr lang="en-US" sz="3800" kern="1200" dirty="0">
                        <a:solidFill>
                          <a:schemeClr val="tx1"/>
                        </a:solidFill>
                        <a:effectLst/>
                        <a:latin typeface="Times New Roman" panose="02020603050405020304" pitchFamily="18" charset="0"/>
                        <a:ea typeface="+mn-ea"/>
                        <a:cs typeface="Times New Roman" panose="02020603050405020304" pitchFamily="18" charset="0"/>
                      </a:endParaRPr>
                    </a:p>
                    <a:p>
                      <a:pPr algn="just"/>
                      <a:r>
                        <a:rPr lang="en-US" sz="3800" kern="1200" dirty="0">
                          <a:solidFill>
                            <a:schemeClr val="tx1"/>
                          </a:solidFill>
                          <a:effectLst/>
                          <a:latin typeface="Times New Roman" panose="02020603050405020304" pitchFamily="18" charset="0"/>
                          <a:ea typeface="+mn-ea"/>
                          <a:cs typeface="Times New Roman" panose="02020603050405020304" pitchFamily="18" charset="0"/>
                        </a:rPr>
                        <a:t>- </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Câu cuối rút ra điểm chung của các đối tượng vừa nêu, khẳng định lại l</a:t>
                      </a:r>
                      <a:r>
                        <a:rPr lang="en-US" sz="3800" kern="1200" dirty="0">
                          <a:solidFill>
                            <a:schemeClr val="tx1"/>
                          </a:solidFill>
                          <a:effectLst/>
                          <a:latin typeface="Times New Roman" panose="02020603050405020304" pitchFamily="18" charset="0"/>
                          <a:ea typeface="+mn-ea"/>
                          <a:cs typeface="Times New Roman" panose="02020603050405020304" pitchFamily="18" charset="0"/>
                        </a:rPr>
                        <a:t>ầ</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n nữa tinh thần yêu nước của mọi tầng lớp nhân d</a:t>
                      </a:r>
                      <a:r>
                        <a:rPr lang="en-US" sz="3800" kern="1200" dirty="0">
                          <a:solidFill>
                            <a:schemeClr val="tx1"/>
                          </a:solidFill>
                          <a:effectLst/>
                          <a:latin typeface="Times New Roman" panose="02020603050405020304" pitchFamily="18" charset="0"/>
                          <a:ea typeface="+mn-ea"/>
                          <a:cs typeface="Times New Roman" panose="02020603050405020304" pitchFamily="18" charset="0"/>
                        </a:rPr>
                        <a:t>â</a:t>
                      </a:r>
                      <a:r>
                        <a:rPr lang="vi-VN" sz="3800" kern="1200" dirty="0">
                          <a:solidFill>
                            <a:schemeClr val="tx1"/>
                          </a:solidFill>
                          <a:effectLst/>
                          <a:latin typeface="Times New Roman" panose="02020603050405020304" pitchFamily="18" charset="0"/>
                          <a:ea typeface="+mn-ea"/>
                          <a:cs typeface="Times New Roman" panose="02020603050405020304" pitchFamily="18" charset="0"/>
                        </a:rPr>
                        <a:t>n.</a:t>
                      </a:r>
                      <a:endParaRPr lang="en-US" sz="3800" kern="1200" dirty="0">
                        <a:solidFill>
                          <a:schemeClr val="tx1"/>
                        </a:solidFill>
                        <a:effectLst/>
                        <a:latin typeface="Times New Roman" panose="02020603050405020304" pitchFamily="18" charset="0"/>
                        <a:ea typeface="+mn-ea"/>
                        <a:cs typeface="Times New Roman" panose="02020603050405020304" pitchFamily="18" charset="0"/>
                      </a:endParaRPr>
                    </a:p>
                  </a:txBody>
                  <a:tcPr>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1095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4">
            <a:extLst>
              <a:ext uri="{FF2B5EF4-FFF2-40B4-BE49-F238E27FC236}">
                <a16:creationId xmlns:a16="http://schemas.microsoft.com/office/drawing/2014/main" id="{74E21838-CECF-4574-96A2-5CBE8A96BA1F}"/>
              </a:ext>
            </a:extLst>
          </p:cNvPr>
          <p:cNvSpPr/>
          <p:nvPr/>
        </p:nvSpPr>
        <p:spPr>
          <a:xfrm>
            <a:off x="2133600" y="571500"/>
            <a:ext cx="3754247" cy="830997"/>
          </a:xfrm>
          <a:prstGeom prst="rect">
            <a:avLst/>
          </a:prstGeom>
        </p:spPr>
        <p:txBody>
          <a:bodyPr vert="horz" wrap="square">
            <a:spAutoFit/>
          </a:bodyPr>
          <a:lstStyle>
            <a:defPPr>
              <a:defRPr lang="zh-CN"/>
            </a:defPPr>
            <a:lvl1pPr marL="0" algn="l" defTabSz="914400" rtl="0" eaLnBrk="1" latinLnBrk="0" hangingPunct="1">
              <a:defRPr sz="1800" kern="1200">
                <a:solidFill>
                  <a:sysClr val="windowText" lastClr="000000"/>
                </a:solidFill>
                <a:latin typeface="Franklin Gothic Medium" panose="020B0603020102020204" charset="0"/>
                <a:ea typeface="+mn-ea"/>
                <a:cs typeface="+mn-ea"/>
              </a:defRPr>
            </a:lvl1pPr>
            <a:lvl2pPr marL="457200" algn="l" defTabSz="914400" rtl="0" eaLnBrk="1" latinLnBrk="0" hangingPunct="1">
              <a:defRPr sz="1800" kern="1200">
                <a:solidFill>
                  <a:sysClr val="windowText" lastClr="000000"/>
                </a:solidFill>
                <a:latin typeface="Franklin Gothic Medium" panose="020B0603020102020204" charset="0"/>
                <a:ea typeface="+mn-ea"/>
                <a:cs typeface="+mn-ea"/>
              </a:defRPr>
            </a:lvl2pPr>
            <a:lvl3pPr marL="914400" algn="l" defTabSz="914400" rtl="0" eaLnBrk="1" latinLnBrk="0" hangingPunct="1">
              <a:defRPr sz="1800" kern="1200">
                <a:solidFill>
                  <a:sysClr val="windowText" lastClr="000000"/>
                </a:solidFill>
                <a:latin typeface="Franklin Gothic Medium" panose="020B0603020102020204" charset="0"/>
                <a:ea typeface="+mn-ea"/>
                <a:cs typeface="+mn-ea"/>
              </a:defRPr>
            </a:lvl3pPr>
            <a:lvl4pPr marL="1371600" algn="l" defTabSz="914400" rtl="0" eaLnBrk="1" latinLnBrk="0" hangingPunct="1">
              <a:defRPr sz="1800" kern="1200">
                <a:solidFill>
                  <a:sysClr val="windowText" lastClr="000000"/>
                </a:solidFill>
                <a:latin typeface="Franklin Gothic Medium" panose="020B0603020102020204" charset="0"/>
                <a:ea typeface="+mn-ea"/>
                <a:cs typeface="+mn-ea"/>
              </a:defRPr>
            </a:lvl4pPr>
            <a:lvl5pPr marL="1828800" algn="l" defTabSz="914400" rtl="0" eaLnBrk="1" latinLnBrk="0" hangingPunct="1">
              <a:defRPr sz="1800" kern="1200">
                <a:solidFill>
                  <a:sysClr val="windowText" lastClr="000000"/>
                </a:solidFill>
                <a:latin typeface="Franklin Gothic Medium" panose="020B0603020102020204" charset="0"/>
                <a:ea typeface="+mn-ea"/>
                <a:cs typeface="+mn-ea"/>
              </a:defRPr>
            </a:lvl5pPr>
            <a:lvl6pPr marL="2286000" algn="l" defTabSz="914400" rtl="0" eaLnBrk="1" latinLnBrk="0" hangingPunct="1">
              <a:defRPr sz="1800" kern="1200">
                <a:solidFill>
                  <a:sysClr val="windowText" lastClr="000000"/>
                </a:solidFill>
                <a:latin typeface="Franklin Gothic Medium" panose="020B0603020102020204" charset="0"/>
                <a:ea typeface="+mn-ea"/>
                <a:cs typeface="+mn-ea"/>
              </a:defRPr>
            </a:lvl6pPr>
            <a:lvl7pPr marL="2743200" algn="l" defTabSz="914400" rtl="0" eaLnBrk="1" latinLnBrk="0" hangingPunct="1">
              <a:defRPr sz="1800" kern="1200">
                <a:solidFill>
                  <a:sysClr val="windowText" lastClr="000000"/>
                </a:solidFill>
                <a:latin typeface="Franklin Gothic Medium" panose="020B0603020102020204" charset="0"/>
                <a:ea typeface="+mn-ea"/>
                <a:cs typeface="+mn-ea"/>
              </a:defRPr>
            </a:lvl7pPr>
            <a:lvl8pPr marL="3200400" algn="l" defTabSz="914400" rtl="0" eaLnBrk="1" latinLnBrk="0" hangingPunct="1">
              <a:defRPr sz="1800" kern="1200">
                <a:solidFill>
                  <a:sysClr val="windowText" lastClr="000000"/>
                </a:solidFill>
                <a:latin typeface="Franklin Gothic Medium" panose="020B0603020102020204" charset="0"/>
                <a:ea typeface="+mn-ea"/>
                <a:cs typeface="+mn-ea"/>
              </a:defRPr>
            </a:lvl8pPr>
            <a:lvl9pPr marL="3657600" algn="l" defTabSz="914400" rtl="0" eaLnBrk="1" latinLnBrk="0" hangingPunct="1">
              <a:defRPr sz="1800" kern="1200">
                <a:solidFill>
                  <a:sysClr val="windowText" lastClr="000000"/>
                </a:solidFill>
                <a:latin typeface="Franklin Gothic Medium" panose="020B0603020102020204" charset="0"/>
                <a:ea typeface="+mn-ea"/>
                <a:cs typeface="+mn-ea"/>
              </a:defRPr>
            </a:lvl9pPr>
          </a:lstStyle>
          <a:p>
            <a:pPr algn="ctr">
              <a:defRPr/>
            </a:pPr>
            <a:r>
              <a:rPr lang="zh-CN" altLang="en-US"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Bài</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tập</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2</a:t>
            </a:r>
            <a:endParaRPr lang="zh-CN" altLang="en-US" sz="4800" b="1" kern="100" dirty="0">
              <a:solidFill>
                <a:srgbClr val="5A3114"/>
              </a:solidFill>
              <a:latin typeface="Times New Roman" panose="02020603050405020304" pitchFamily="18" charset="0"/>
              <a:cs typeface="Times New Roman" panose="02020603050405020304" pitchFamily="18" charset="0"/>
              <a:sym typeface="+mn-lt"/>
            </a:endParaRPr>
          </a:p>
        </p:txBody>
      </p:sp>
      <p:sp>
        <p:nvSpPr>
          <p:cNvPr id="17" name="TextBox 16">
            <a:extLst>
              <a:ext uri="{FF2B5EF4-FFF2-40B4-BE49-F238E27FC236}">
                <a16:creationId xmlns:a16="http://schemas.microsoft.com/office/drawing/2014/main" id="{843C5413-67D3-EF94-31D2-25B6C435EDC1}"/>
              </a:ext>
            </a:extLst>
          </p:cNvPr>
          <p:cNvSpPr txBox="1"/>
          <p:nvPr/>
        </p:nvSpPr>
        <p:spPr>
          <a:xfrm>
            <a:off x="533400" y="1982757"/>
            <a:ext cx="7162800" cy="7478970"/>
          </a:xfrm>
          <a:prstGeom prst="rect">
            <a:avLst/>
          </a:prstGeom>
          <a:noFill/>
        </p:spPr>
        <p:txBody>
          <a:bodyPr wrap="square">
            <a:spAutoFit/>
          </a:bodyPr>
          <a:lstStyle/>
          <a:p>
            <a:pPr algn="just"/>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Không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gian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yên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tĩnh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bỗng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bừng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lên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những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âm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thanh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của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dàn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hòa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tấu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bởi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bốn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nhạc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khúc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lưu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thủy</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kim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tiền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xuân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phong</a:t>
            </a:r>
            <a:r>
              <a:rPr lang="en-US" sz="4000" i="1" dirty="0">
                <a:latin typeface="Times New Roman" panose="02020603050405020304" pitchFamily="18" charset="0"/>
                <a:cs typeface="Times New Roman" panose="02020603050405020304" pitchFamily="18" charset="0"/>
              </a:rPr>
              <a:t>, long </a:t>
            </a:r>
            <a:r>
              <a:rPr lang="en-US" sz="4000" i="1" dirty="0" err="1">
                <a:latin typeface="Times New Roman" panose="02020603050405020304" pitchFamily="18" charset="0"/>
                <a:cs typeface="Times New Roman" panose="02020603050405020304" pitchFamily="18" charset="0"/>
              </a:rPr>
              <a:t>hổ</a:t>
            </a:r>
            <a:r>
              <a:rPr lang="en-US" sz="4000" i="1" dirty="0">
                <a:latin typeface="Times New Roman" panose="02020603050405020304" pitchFamily="18" charset="0"/>
                <a:cs typeface="Times New Roman" panose="02020603050405020304" pitchFamily="18" charset="0"/>
              </a:rPr>
              <a:t> du </a:t>
            </a:r>
            <a:r>
              <a:rPr lang="en-US" sz="4000" i="1" dirty="0" err="1">
                <a:latin typeface="Times New Roman" panose="02020603050405020304" pitchFamily="18" charset="0"/>
                <a:cs typeface="Times New Roman" panose="02020603050405020304" pitchFamily="18" charset="0"/>
              </a:rPr>
              <a:t>dương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trầm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bổng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réo</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rắt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mở</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đầu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đêm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Huế</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Nhạc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công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dùng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các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ngón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đàn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trau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truốt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như</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ngón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nhấn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mổ</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vỗ</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vả</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ngón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bấm</a:t>
            </a:r>
            <a:r>
              <a:rPr lang="en-US" sz="4000" i="1" dirty="0">
                <a:latin typeface="Times New Roman" panose="02020603050405020304" pitchFamily="18" charset="0"/>
                <a:cs typeface="Times New Roman" panose="02020603050405020304" pitchFamily="18" charset="0"/>
              </a:rPr>
              <a:t>, day, </a:t>
            </a:r>
            <a:r>
              <a:rPr lang="en-US" sz="4000" i="1" dirty="0" err="1">
                <a:latin typeface="Times New Roman" panose="02020603050405020304" pitchFamily="18" charset="0"/>
                <a:cs typeface="Times New Roman" panose="02020603050405020304" pitchFamily="18" charset="0"/>
              </a:rPr>
              <a:t>chớp</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búng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ngón</a:t>
            </a:r>
            <a:r>
              <a:rPr lang="en-US" sz="4000" i="1" dirty="0">
                <a:latin typeface="Times New Roman" panose="02020603050405020304" pitchFamily="18" charset="0"/>
                <a:cs typeface="Times New Roman" panose="02020603050405020304" pitchFamily="18" charset="0"/>
              </a:rPr>
              <a:t> phi, </a:t>
            </a:r>
            <a:r>
              <a:rPr lang="en-US" sz="4000" i="1" dirty="0" err="1">
                <a:latin typeface="Times New Roman" panose="02020603050405020304" pitchFamily="18" charset="0"/>
                <a:cs typeface="Times New Roman" panose="02020603050405020304" pitchFamily="18" charset="0"/>
              </a:rPr>
              <a:t>ngón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rãi</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Tiếng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đàn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lúc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khoan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lúc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nhặt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làm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nên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tiết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tấu</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xao</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động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tận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đáy</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hồn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người</a:t>
            </a:r>
            <a:r>
              <a:rPr lang="en-US" sz="4000" i="1" dirty="0">
                <a:latin typeface="Times New Roman" panose="02020603050405020304" pitchFamily="18" charset="0"/>
                <a:cs typeface="Times New Roman" panose="02020603050405020304" pitchFamily="18" charset="0"/>
              </a:rPr>
              <a:t>.</a:t>
            </a:r>
            <a:endParaRPr lang="vi-VN" sz="3600" i="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8" name="Subtitle 2">
            <a:extLst>
              <a:ext uri="{FF2B5EF4-FFF2-40B4-BE49-F238E27FC236}">
                <a16:creationId xmlns:a16="http://schemas.microsoft.com/office/drawing/2014/main" id="{4DA73238-5A14-4C90-A238-8E48FE67F7D1}"/>
              </a:ext>
            </a:extLst>
          </p:cNvPr>
          <p:cNvSpPr txBox="1">
            <a:spLocks/>
          </p:cNvSpPr>
          <p:nvPr/>
        </p:nvSpPr>
        <p:spPr>
          <a:xfrm>
            <a:off x="8366026" y="309320"/>
            <a:ext cx="9569605" cy="334687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04800" indent="0" algn="just">
              <a:buFont typeface="Arial" pitchFamily="34" charset="0"/>
              <a:buNone/>
            </a:pPr>
            <a:r>
              <a:rPr lang="en-US" sz="4400" b="1" dirty="0" err="1">
                <a:latin typeface="Times New Roman" panose="02020603050405020304" pitchFamily="18" charset="0"/>
                <a:ea typeface="Cambria" panose="02040503050406030204" pitchFamily="18" charset="0"/>
                <a:cs typeface="Times New Roman" panose="02020603050405020304" pitchFamily="18" charset="0"/>
              </a:rPr>
              <a:t>Phân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tích</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đoạn</a:t>
            </a:r>
            <a:r>
              <a:rPr lang="en-US" sz="4400" b="1" dirty="0">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latin typeface="Times New Roman" panose="02020603050405020304" pitchFamily="18" charset="0"/>
                <a:ea typeface="Cambria" panose="02040503050406030204" pitchFamily="18" charset="0"/>
                <a:cs typeface="Times New Roman" panose="02020603050405020304" pitchFamily="18" charset="0"/>
              </a:rPr>
              <a:t>văn</a:t>
            </a:r>
            <a:endParaRPr lang="en-US" sz="4400" b="1" dirty="0">
              <a:latin typeface="Times New Roman" panose="02020603050405020304" pitchFamily="18" charset="0"/>
              <a:ea typeface="Cambria" panose="02040503050406030204" pitchFamily="18" charset="0"/>
              <a:cs typeface="Times New Roman" panose="02020603050405020304" pitchFamily="18" charset="0"/>
            </a:endParaRPr>
          </a:p>
          <a:p>
            <a:pPr marL="304800" indent="0" algn="just">
              <a:buFont typeface="Arial" pitchFamily="34" charset="0"/>
              <a:buNone/>
            </a:pPr>
            <a:r>
              <a:rPr lang="en-US" sz="4400" b="1" dirty="0" err="1">
                <a:latin typeface="Times New Roman" panose="02020603050405020304" pitchFamily="18" charset="0"/>
                <a:ea typeface="Cambria" panose="02040503050406030204" pitchFamily="18" charset="0"/>
                <a:cs typeface="Times New Roman" panose="02020603050405020304" pitchFamily="18" charset="0"/>
              </a:rPr>
              <a:t>Câu</a:t>
            </a:r>
            <a:r>
              <a:rPr lang="en-US" sz="4400" b="1" dirty="0">
                <a:latin typeface="Times New Roman" panose="02020603050405020304" pitchFamily="18" charset="0"/>
                <a:ea typeface="Cambria" panose="02040503050406030204" pitchFamily="18" charset="0"/>
                <a:cs typeface="Times New Roman" panose="02020603050405020304" pitchFamily="18" charset="0"/>
              </a:rPr>
              <a:t> 1</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Nêu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tên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khúc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mở</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đầu</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huế</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304800" indent="0" algn="just">
              <a:buFont typeface="Arial" pitchFamily="34" charset="0"/>
              <a:buNone/>
            </a:pPr>
            <a:r>
              <a:rPr lang="en-US" sz="4400" b="1" dirty="0" err="1">
                <a:latin typeface="Times New Roman" panose="02020603050405020304" pitchFamily="18" charset="0"/>
                <a:ea typeface="Cambria" panose="02040503050406030204" pitchFamily="18" charset="0"/>
                <a:cs typeface="Times New Roman" panose="02020603050405020304" pitchFamily="18" charset="0"/>
              </a:rPr>
              <a:t>Câu</a:t>
            </a:r>
            <a:r>
              <a:rPr lang="en-US" sz="4400" b="1" dirty="0">
                <a:latin typeface="Times New Roman" panose="02020603050405020304" pitchFamily="18" charset="0"/>
                <a:ea typeface="Cambria" panose="02040503050406030204" pitchFamily="18" charset="0"/>
                <a:cs typeface="Times New Roman" panose="02020603050405020304" pitchFamily="18" charset="0"/>
              </a:rPr>
              <a:t> 2</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Nói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về</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ngón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nghề</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kĩ</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xảo</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chơi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đàn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nhạc</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công</a:t>
            </a:r>
            <a:r>
              <a:rPr lang="en-US" sz="4400" dirty="0">
                <a:latin typeface="Times New Roman" panose="02020603050405020304" pitchFamily="18" charset="0"/>
                <a:ea typeface="Cambria" panose="02040503050406030204" pitchFamily="18" charset="0"/>
                <a:cs typeface="Times New Roman" panose="02020603050405020304" pitchFamily="18" charset="0"/>
              </a:rPr>
              <a:t>.</a:t>
            </a:r>
          </a:p>
          <a:p>
            <a:pPr marL="304800" indent="0" algn="just">
              <a:buFont typeface="Arial" pitchFamily="34" charset="0"/>
              <a:buNone/>
            </a:pPr>
            <a:r>
              <a:rPr lang="en-US" sz="4400" b="1" dirty="0" err="1">
                <a:latin typeface="Times New Roman" panose="02020603050405020304" pitchFamily="18" charset="0"/>
                <a:ea typeface="Cambria" panose="02040503050406030204" pitchFamily="18" charset="0"/>
                <a:cs typeface="Times New Roman" panose="02020603050405020304" pitchFamily="18" charset="0"/>
              </a:rPr>
              <a:t>Câu</a:t>
            </a:r>
            <a:r>
              <a:rPr lang="en-US" sz="4400" b="1" dirty="0">
                <a:latin typeface="Times New Roman" panose="02020603050405020304" pitchFamily="18" charset="0"/>
                <a:ea typeface="Cambria" panose="02040503050406030204" pitchFamily="18" charset="0"/>
                <a:cs typeface="Times New Roman" panose="02020603050405020304" pitchFamily="18" charset="0"/>
              </a:rPr>
              <a:t> 3</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Sự</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âm</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vang</a:t>
            </a:r>
            <a:r>
              <a:rPr lang="en-US" sz="4400" dirty="0">
                <a:latin typeface="Times New Roman" panose="02020603050405020304" pitchFamily="18" charset="0"/>
                <a:ea typeface="Cambria" panose="02040503050406030204" pitchFamily="18" charset="0"/>
                <a:cs typeface="Times New Roman" panose="02020603050405020304" pitchFamily="18" charset="0"/>
              </a:rPr>
              <a:t>, lay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động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của</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tiếng</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đàn</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với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người</a:t>
            </a:r>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en-US" sz="4400" dirty="0" err="1">
                <a:latin typeface="Times New Roman" panose="02020603050405020304" pitchFamily="18" charset="0"/>
                <a:ea typeface="Cambria" panose="02040503050406030204" pitchFamily="18" charset="0"/>
                <a:cs typeface="Times New Roman" panose="02020603050405020304" pitchFamily="18" charset="0"/>
              </a:rPr>
              <a:t>nghe</a:t>
            </a:r>
            <a:endParaRPr lang="en-US" sz="4400"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9" name="Rectangle: Rounded Corners 8">
            <a:extLst>
              <a:ext uri="{FF2B5EF4-FFF2-40B4-BE49-F238E27FC236}">
                <a16:creationId xmlns:a16="http://schemas.microsoft.com/office/drawing/2014/main" id="{56F618C8-766C-4AF5-AE9D-2B972ED3C33D}"/>
              </a:ext>
            </a:extLst>
          </p:cNvPr>
          <p:cNvSpPr/>
          <p:nvPr/>
        </p:nvSpPr>
        <p:spPr>
          <a:xfrm>
            <a:off x="8534399" y="5988344"/>
            <a:ext cx="9401231" cy="3858324"/>
          </a:xfrm>
          <a:prstGeom prst="roundRect">
            <a:avLst/>
          </a:prstGeom>
          <a:solidFill>
            <a:srgbClr val="E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Đoạn</a:t>
            </a:r>
            <a:r>
              <a:rPr lang="en-US" sz="4800" b="1"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văn</a:t>
            </a:r>
            <a:r>
              <a:rPr lang="en-US" sz="4800" b="1"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song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song</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không</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có</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câu</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chủ</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đề</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a:t>
            </a:r>
          </a:p>
          <a:p>
            <a:pPr algn="just">
              <a:buClr>
                <a:srgbClr val="000000"/>
              </a:buClr>
            </a:pP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Nội</a:t>
            </a:r>
            <a:r>
              <a:rPr lang="en-US" sz="4800" b="1"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dung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chính</a:t>
            </a:r>
            <a:r>
              <a:rPr lang="en-US" sz="4800" b="1"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của</a:t>
            </a:r>
            <a:r>
              <a:rPr lang="en-US" sz="4800" b="1"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đoạn</a:t>
            </a:r>
            <a:r>
              <a:rPr lang="en-US" sz="4800" b="1"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b="1"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văn</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Cách</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mở</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đầu</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đêm</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ca</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Huế</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trên</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sông</a:t>
            </a:r>
            <a:r>
              <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 </a:t>
            </a:r>
            <a:r>
              <a:rPr lang="en-US" sz="4800" kern="0" dirty="0" err="1">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rPr>
              <a:t>Hương</a:t>
            </a:r>
            <a:endParaRPr lang="en-US" sz="4800" kern="0" dirty="0">
              <a:solidFill>
                <a:schemeClr val="bg1"/>
              </a:solidFill>
              <a:latin typeface="Times New Roman" panose="02020603050405020304" pitchFamily="18" charset="0"/>
              <a:ea typeface="Cambria" panose="020405030504060302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fade">
                                      <p:cBhvr>
                                        <p:cTn id="12" dur="1000"/>
                                        <p:tgtEl>
                                          <p:spTgt spid="18">
                                            <p:txEl>
                                              <p:pRg st="0" end="0"/>
                                            </p:txEl>
                                          </p:spTgt>
                                        </p:tgtEl>
                                      </p:cBhvr>
                                    </p:animEffect>
                                    <p:anim calcmode="lin" valueType="num">
                                      <p:cBhvr>
                                        <p:cTn id="13"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animEffect transition="in" filter="fade">
                                      <p:cBhvr>
                                        <p:cTn id="19" dur="1000"/>
                                        <p:tgtEl>
                                          <p:spTgt spid="18">
                                            <p:txEl>
                                              <p:pRg st="1" end="1"/>
                                            </p:txEl>
                                          </p:spTgt>
                                        </p:tgtEl>
                                      </p:cBhvr>
                                    </p:animEffect>
                                    <p:anim calcmode="lin" valueType="num">
                                      <p:cBhvr>
                                        <p:cTn id="20"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xEl>
                                              <p:pRg st="2" end="2"/>
                                            </p:txEl>
                                          </p:spTgt>
                                        </p:tgtEl>
                                        <p:attrNameLst>
                                          <p:attrName>style.visibility</p:attrName>
                                        </p:attrNameLst>
                                      </p:cBhvr>
                                      <p:to>
                                        <p:strVal val="visible"/>
                                      </p:to>
                                    </p:set>
                                    <p:animEffect transition="in" filter="fade">
                                      <p:cBhvr>
                                        <p:cTn id="26" dur="1000"/>
                                        <p:tgtEl>
                                          <p:spTgt spid="18">
                                            <p:txEl>
                                              <p:pRg st="2" end="2"/>
                                            </p:txEl>
                                          </p:spTgt>
                                        </p:tgtEl>
                                      </p:cBhvr>
                                    </p:animEffect>
                                    <p:anim calcmode="lin" valueType="num">
                                      <p:cBhvr>
                                        <p:cTn id="27"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xEl>
                                              <p:pRg st="3" end="3"/>
                                            </p:txEl>
                                          </p:spTgt>
                                        </p:tgtEl>
                                        <p:attrNameLst>
                                          <p:attrName>style.visibility</p:attrName>
                                        </p:attrNameLst>
                                      </p:cBhvr>
                                      <p:to>
                                        <p:strVal val="visible"/>
                                      </p:to>
                                    </p:set>
                                    <p:animEffect transition="in" filter="fade">
                                      <p:cBhvr>
                                        <p:cTn id="33" dur="1000"/>
                                        <p:tgtEl>
                                          <p:spTgt spid="18">
                                            <p:txEl>
                                              <p:pRg st="3" end="3"/>
                                            </p:txEl>
                                          </p:spTgt>
                                        </p:tgtEl>
                                      </p:cBhvr>
                                    </p:animEffect>
                                    <p:anim calcmode="lin" valueType="num">
                                      <p:cBhvr>
                                        <p:cTn id="34" dur="10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uild="p"/>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8FAA89D5-0948-709F-D692-96400E3C725E}"/>
              </a:ext>
            </a:extLst>
          </p:cNvPr>
          <p:cNvSpPr/>
          <p:nvPr/>
        </p:nvSpPr>
        <p:spPr>
          <a:xfrm>
            <a:off x="304800" y="1409700"/>
            <a:ext cx="17983200" cy="8670210"/>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3">
              <a:lum bright="70000" contrast="-70000"/>
              <a:extLst>
                <a:ext uri="{96DAC541-7B7A-43D3-8B79-37D633B846F1}">
                  <asvg:svgBlip xmlns:asvg="http://schemas.microsoft.com/office/drawing/2016/SVG/main" r:embed="rId4"/>
                </a:ext>
              </a:extLst>
            </a:blip>
            <a:stretch>
              <a:fillRect/>
            </a:stretch>
          </a:blipFill>
        </p:spPr>
      </p:sp>
      <p:sp>
        <p:nvSpPr>
          <p:cNvPr id="12" name="Google Shape;988;p45">
            <a:extLst>
              <a:ext uri="{FF2B5EF4-FFF2-40B4-BE49-F238E27FC236}">
                <a16:creationId xmlns:a16="http://schemas.microsoft.com/office/drawing/2014/main" id="{6A69024B-5AC9-E694-73F0-1072D65719D7}"/>
              </a:ext>
            </a:extLst>
          </p:cNvPr>
          <p:cNvSpPr txBox="1">
            <a:spLocks/>
          </p:cNvSpPr>
          <p:nvPr/>
        </p:nvSpPr>
        <p:spPr>
          <a:xfrm>
            <a:off x="1676400" y="4381500"/>
            <a:ext cx="15763039" cy="297114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4000" b="1" dirty="0"/>
              <a:t>- Đoạn văn song song:</a:t>
            </a:r>
          </a:p>
          <a:p>
            <a:pPr algn="just"/>
            <a:r>
              <a:rPr lang="vi-VN" sz="4000" dirty="0"/>
              <a:t> </a:t>
            </a:r>
            <a:r>
              <a:rPr lang="en-US" sz="4000" dirty="0"/>
              <a:t>     </a:t>
            </a:r>
            <a:r>
              <a:rPr lang="vi-VN" sz="4000" dirty="0"/>
              <a:t>Đi bất cứ nơi đâu trên đất nước này, bạn cũng gặp hình ảnh của Người trong cuộc sống cũng như trong tâm hồn của mỗi người dân. Bác đã hiến trọn cuộc đời cho dân tộc. Mấy chục năm gian nan thử thách ở nước ngoài, Bác đã tìm cho dân tộc con đường đi cách mạng đế rồi từ đó, nhân dân ta đòi lại được tự do. Hình ảnh Bác đẹp trong lòng của mỗi người dân Việt không phải chỉ vì Bác đã đem đến cho chúng ta cơm áo tự do mà ngay từ trong cách sống, Bác đã là tấm gương cho tất cả mọi người. Bác sống giản dị và giàu tình cảm. Tôi chưa thấy ở nơi đâu, một vị Chủ tịch nước lại giản dị như thế. Người ăn mặc bình dân, Người sống hòa mình. Người bận trăm công ngàn việc mà vẫn dành thì giờ chăm lo từ những cụ già đến các bé nhi đồng nhỏ tuổi. Người sống trọn mình cho dân tộc chẳng vướng bận chút riêng tư.</a:t>
            </a:r>
          </a:p>
        </p:txBody>
      </p:sp>
      <p:sp>
        <p:nvSpPr>
          <p:cNvPr id="9" name="矩形 4">
            <a:extLst>
              <a:ext uri="{FF2B5EF4-FFF2-40B4-BE49-F238E27FC236}">
                <a16:creationId xmlns:a16="http://schemas.microsoft.com/office/drawing/2014/main" id="{74E21838-CECF-4574-96A2-5CBE8A96BA1F}"/>
              </a:ext>
            </a:extLst>
          </p:cNvPr>
          <p:cNvSpPr/>
          <p:nvPr/>
        </p:nvSpPr>
        <p:spPr>
          <a:xfrm>
            <a:off x="7086600" y="385552"/>
            <a:ext cx="3754247" cy="830997"/>
          </a:xfrm>
          <a:prstGeom prst="rect">
            <a:avLst/>
          </a:prstGeom>
        </p:spPr>
        <p:txBody>
          <a:bodyPr vert="horz" wrap="square">
            <a:spAutoFit/>
          </a:bodyPr>
          <a:lstStyle>
            <a:defPPr>
              <a:defRPr lang="zh-CN"/>
            </a:defPPr>
            <a:lvl1pPr marL="0" algn="l" defTabSz="914400" rtl="0" eaLnBrk="1" latinLnBrk="0" hangingPunct="1">
              <a:defRPr sz="1800" kern="1200">
                <a:solidFill>
                  <a:sysClr val="windowText" lastClr="000000"/>
                </a:solidFill>
                <a:latin typeface="Franklin Gothic Medium" panose="020B0603020102020204" charset="0"/>
                <a:ea typeface="+mn-ea"/>
                <a:cs typeface="+mn-ea"/>
              </a:defRPr>
            </a:lvl1pPr>
            <a:lvl2pPr marL="457200" algn="l" defTabSz="914400" rtl="0" eaLnBrk="1" latinLnBrk="0" hangingPunct="1">
              <a:defRPr sz="1800" kern="1200">
                <a:solidFill>
                  <a:sysClr val="windowText" lastClr="000000"/>
                </a:solidFill>
                <a:latin typeface="Franklin Gothic Medium" panose="020B0603020102020204" charset="0"/>
                <a:ea typeface="+mn-ea"/>
                <a:cs typeface="+mn-ea"/>
              </a:defRPr>
            </a:lvl2pPr>
            <a:lvl3pPr marL="914400" algn="l" defTabSz="914400" rtl="0" eaLnBrk="1" latinLnBrk="0" hangingPunct="1">
              <a:defRPr sz="1800" kern="1200">
                <a:solidFill>
                  <a:sysClr val="windowText" lastClr="000000"/>
                </a:solidFill>
                <a:latin typeface="Franklin Gothic Medium" panose="020B0603020102020204" charset="0"/>
                <a:ea typeface="+mn-ea"/>
                <a:cs typeface="+mn-ea"/>
              </a:defRPr>
            </a:lvl3pPr>
            <a:lvl4pPr marL="1371600" algn="l" defTabSz="914400" rtl="0" eaLnBrk="1" latinLnBrk="0" hangingPunct="1">
              <a:defRPr sz="1800" kern="1200">
                <a:solidFill>
                  <a:sysClr val="windowText" lastClr="000000"/>
                </a:solidFill>
                <a:latin typeface="Franklin Gothic Medium" panose="020B0603020102020204" charset="0"/>
                <a:ea typeface="+mn-ea"/>
                <a:cs typeface="+mn-ea"/>
              </a:defRPr>
            </a:lvl4pPr>
            <a:lvl5pPr marL="1828800" algn="l" defTabSz="914400" rtl="0" eaLnBrk="1" latinLnBrk="0" hangingPunct="1">
              <a:defRPr sz="1800" kern="1200">
                <a:solidFill>
                  <a:sysClr val="windowText" lastClr="000000"/>
                </a:solidFill>
                <a:latin typeface="Franklin Gothic Medium" panose="020B0603020102020204" charset="0"/>
                <a:ea typeface="+mn-ea"/>
                <a:cs typeface="+mn-ea"/>
              </a:defRPr>
            </a:lvl5pPr>
            <a:lvl6pPr marL="2286000" algn="l" defTabSz="914400" rtl="0" eaLnBrk="1" latinLnBrk="0" hangingPunct="1">
              <a:defRPr sz="1800" kern="1200">
                <a:solidFill>
                  <a:sysClr val="windowText" lastClr="000000"/>
                </a:solidFill>
                <a:latin typeface="Franklin Gothic Medium" panose="020B0603020102020204" charset="0"/>
                <a:ea typeface="+mn-ea"/>
                <a:cs typeface="+mn-ea"/>
              </a:defRPr>
            </a:lvl6pPr>
            <a:lvl7pPr marL="2743200" algn="l" defTabSz="914400" rtl="0" eaLnBrk="1" latinLnBrk="0" hangingPunct="1">
              <a:defRPr sz="1800" kern="1200">
                <a:solidFill>
                  <a:sysClr val="windowText" lastClr="000000"/>
                </a:solidFill>
                <a:latin typeface="Franklin Gothic Medium" panose="020B0603020102020204" charset="0"/>
                <a:ea typeface="+mn-ea"/>
                <a:cs typeface="+mn-ea"/>
              </a:defRPr>
            </a:lvl7pPr>
            <a:lvl8pPr marL="3200400" algn="l" defTabSz="914400" rtl="0" eaLnBrk="1" latinLnBrk="0" hangingPunct="1">
              <a:defRPr sz="1800" kern="1200">
                <a:solidFill>
                  <a:sysClr val="windowText" lastClr="000000"/>
                </a:solidFill>
                <a:latin typeface="Franklin Gothic Medium" panose="020B0603020102020204" charset="0"/>
                <a:ea typeface="+mn-ea"/>
                <a:cs typeface="+mn-ea"/>
              </a:defRPr>
            </a:lvl8pPr>
            <a:lvl9pPr marL="3657600" algn="l" defTabSz="914400" rtl="0" eaLnBrk="1" latinLnBrk="0" hangingPunct="1">
              <a:defRPr sz="1800" kern="1200">
                <a:solidFill>
                  <a:sysClr val="windowText" lastClr="000000"/>
                </a:solidFill>
                <a:latin typeface="Franklin Gothic Medium" panose="020B0603020102020204" charset="0"/>
                <a:ea typeface="+mn-ea"/>
                <a:cs typeface="+mn-ea"/>
              </a:defRPr>
            </a:lvl9pPr>
          </a:lstStyle>
          <a:p>
            <a:pPr algn="ctr">
              <a:defRPr/>
            </a:pPr>
            <a:r>
              <a:rPr lang="zh-CN" altLang="en-US"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Bài</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tập</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3</a:t>
            </a:r>
            <a:endParaRPr lang="zh-CN" altLang="en-US" sz="4800" b="1" kern="100" dirty="0">
              <a:solidFill>
                <a:srgbClr val="5A3114"/>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8586099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8FAA89D5-0948-709F-D692-96400E3C725E}"/>
              </a:ext>
            </a:extLst>
          </p:cNvPr>
          <p:cNvSpPr/>
          <p:nvPr/>
        </p:nvSpPr>
        <p:spPr>
          <a:xfrm>
            <a:off x="304800" y="1409700"/>
            <a:ext cx="17983200" cy="8670210"/>
          </a:xfrm>
          <a:custGeom>
            <a:avLst/>
            <a:gdLst/>
            <a:ahLst/>
            <a:cxnLst/>
            <a:rect l="l" t="t" r="r" b="b"/>
            <a:pathLst>
              <a:path w="15439551" h="8670210">
                <a:moveTo>
                  <a:pt x="0" y="0"/>
                </a:moveTo>
                <a:lnTo>
                  <a:pt x="15439550" y="0"/>
                </a:lnTo>
                <a:lnTo>
                  <a:pt x="15439550" y="8670210"/>
                </a:lnTo>
                <a:lnTo>
                  <a:pt x="0" y="8670210"/>
                </a:lnTo>
                <a:lnTo>
                  <a:pt x="0" y="0"/>
                </a:lnTo>
                <a:close/>
              </a:path>
            </a:pathLst>
          </a:custGeom>
          <a:blipFill>
            <a:blip r:embed="rId3">
              <a:lum bright="70000" contrast="-70000"/>
              <a:extLst>
                <a:ext uri="{96DAC541-7B7A-43D3-8B79-37D633B846F1}">
                  <asvg:svgBlip xmlns:asvg="http://schemas.microsoft.com/office/drawing/2016/SVG/main" r:embed="rId4"/>
                </a:ext>
              </a:extLst>
            </a:blip>
            <a:stretch>
              <a:fillRect/>
            </a:stretch>
          </a:blipFill>
        </p:spPr>
      </p:sp>
      <p:sp>
        <p:nvSpPr>
          <p:cNvPr id="12" name="Google Shape;988;p45">
            <a:extLst>
              <a:ext uri="{FF2B5EF4-FFF2-40B4-BE49-F238E27FC236}">
                <a16:creationId xmlns:a16="http://schemas.microsoft.com/office/drawing/2014/main" id="{6A69024B-5AC9-E694-73F0-1072D65719D7}"/>
              </a:ext>
            </a:extLst>
          </p:cNvPr>
          <p:cNvSpPr txBox="1">
            <a:spLocks/>
          </p:cNvSpPr>
          <p:nvPr/>
        </p:nvSpPr>
        <p:spPr>
          <a:xfrm>
            <a:off x="1676400" y="4381500"/>
            <a:ext cx="15763039" cy="297114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vi-VN" sz="3600" b="1" dirty="0"/>
              <a:t>- Đoạn văn phối hợp:</a:t>
            </a:r>
          </a:p>
          <a:p>
            <a:pPr algn="just"/>
            <a:r>
              <a:rPr lang="en-US" sz="3600" dirty="0"/>
              <a:t>         </a:t>
            </a:r>
            <a:r>
              <a:rPr lang="vi-VN" sz="3600" dirty="0"/>
              <a:t>Truyền thống uống nước nhờ nguồn là truyền thống quý báu của dân tộc ta. Mỗi người trong chúng ta cần phải giữ gìn, phát huy mạnh mẽ tinh thần đó. Đây là truyền thống thể hiện sự kính trọng của thế hệ đi sau với thế hệ đi trước để tỏ lòng biết ơn của mình với những người có ơn với mình. Hằng năm, cứ mỗi dịp kỉ niệm ngày thương binh liệt lĩ, đảng và nhà nước lại tổ chức các hoạt động thăm viến mộ liệt sĩ, thăm hỏi gia đình liệt sĩ, tặng quà, tạo điều kiện cho gia đình phát triển. Hiện nay, mọi người trong xã hội đã chú ý hơn đến việc này, không chỉ các cơ quan chính quyền địa phương tổ chức các hoạt động này mà những đơn vị, tổ chức cá nhân cũng tham gia rất tích cực. Mọi người chung tay nhau, quyên góp, sau đó tổ chức các hoạt động thăm hỏi từng gia đình một, trao quà tặng thưởng. Tuy những món quà đó chưa hẳn đã có nhiều giá trị về vật chất nhưng lại đầy ắp tinh thần của người trao. Đây là các việc làm rất ý nghĩa, cần được mọi người phát huy, giữ gìn để truyền thống uống nước nhớ nguồn mãi là truyền thống quý báu của dân tộc ta, mãi được những dân tộc khác tôn trọng và học hỏi.</a:t>
            </a:r>
          </a:p>
        </p:txBody>
      </p:sp>
      <p:sp>
        <p:nvSpPr>
          <p:cNvPr id="9" name="矩形 4">
            <a:extLst>
              <a:ext uri="{FF2B5EF4-FFF2-40B4-BE49-F238E27FC236}">
                <a16:creationId xmlns:a16="http://schemas.microsoft.com/office/drawing/2014/main" id="{74E21838-CECF-4574-96A2-5CBE8A96BA1F}"/>
              </a:ext>
            </a:extLst>
          </p:cNvPr>
          <p:cNvSpPr/>
          <p:nvPr/>
        </p:nvSpPr>
        <p:spPr>
          <a:xfrm>
            <a:off x="7086600" y="385552"/>
            <a:ext cx="3754247" cy="830997"/>
          </a:xfrm>
          <a:prstGeom prst="rect">
            <a:avLst/>
          </a:prstGeom>
        </p:spPr>
        <p:txBody>
          <a:bodyPr vert="horz" wrap="square">
            <a:spAutoFit/>
          </a:bodyPr>
          <a:lstStyle>
            <a:defPPr>
              <a:defRPr lang="zh-CN"/>
            </a:defPPr>
            <a:lvl1pPr marL="0" algn="l" defTabSz="914400" rtl="0" eaLnBrk="1" latinLnBrk="0" hangingPunct="1">
              <a:defRPr sz="1800" kern="1200">
                <a:solidFill>
                  <a:sysClr val="windowText" lastClr="000000"/>
                </a:solidFill>
                <a:latin typeface="Franklin Gothic Medium" panose="020B0603020102020204" charset="0"/>
                <a:ea typeface="+mn-ea"/>
                <a:cs typeface="+mn-ea"/>
              </a:defRPr>
            </a:lvl1pPr>
            <a:lvl2pPr marL="457200" algn="l" defTabSz="914400" rtl="0" eaLnBrk="1" latinLnBrk="0" hangingPunct="1">
              <a:defRPr sz="1800" kern="1200">
                <a:solidFill>
                  <a:sysClr val="windowText" lastClr="000000"/>
                </a:solidFill>
                <a:latin typeface="Franklin Gothic Medium" panose="020B0603020102020204" charset="0"/>
                <a:ea typeface="+mn-ea"/>
                <a:cs typeface="+mn-ea"/>
              </a:defRPr>
            </a:lvl2pPr>
            <a:lvl3pPr marL="914400" algn="l" defTabSz="914400" rtl="0" eaLnBrk="1" latinLnBrk="0" hangingPunct="1">
              <a:defRPr sz="1800" kern="1200">
                <a:solidFill>
                  <a:sysClr val="windowText" lastClr="000000"/>
                </a:solidFill>
                <a:latin typeface="Franklin Gothic Medium" panose="020B0603020102020204" charset="0"/>
                <a:ea typeface="+mn-ea"/>
                <a:cs typeface="+mn-ea"/>
              </a:defRPr>
            </a:lvl3pPr>
            <a:lvl4pPr marL="1371600" algn="l" defTabSz="914400" rtl="0" eaLnBrk="1" latinLnBrk="0" hangingPunct="1">
              <a:defRPr sz="1800" kern="1200">
                <a:solidFill>
                  <a:sysClr val="windowText" lastClr="000000"/>
                </a:solidFill>
                <a:latin typeface="Franklin Gothic Medium" panose="020B0603020102020204" charset="0"/>
                <a:ea typeface="+mn-ea"/>
                <a:cs typeface="+mn-ea"/>
              </a:defRPr>
            </a:lvl4pPr>
            <a:lvl5pPr marL="1828800" algn="l" defTabSz="914400" rtl="0" eaLnBrk="1" latinLnBrk="0" hangingPunct="1">
              <a:defRPr sz="1800" kern="1200">
                <a:solidFill>
                  <a:sysClr val="windowText" lastClr="000000"/>
                </a:solidFill>
                <a:latin typeface="Franklin Gothic Medium" panose="020B0603020102020204" charset="0"/>
                <a:ea typeface="+mn-ea"/>
                <a:cs typeface="+mn-ea"/>
              </a:defRPr>
            </a:lvl5pPr>
            <a:lvl6pPr marL="2286000" algn="l" defTabSz="914400" rtl="0" eaLnBrk="1" latinLnBrk="0" hangingPunct="1">
              <a:defRPr sz="1800" kern="1200">
                <a:solidFill>
                  <a:sysClr val="windowText" lastClr="000000"/>
                </a:solidFill>
                <a:latin typeface="Franklin Gothic Medium" panose="020B0603020102020204" charset="0"/>
                <a:ea typeface="+mn-ea"/>
                <a:cs typeface="+mn-ea"/>
              </a:defRPr>
            </a:lvl6pPr>
            <a:lvl7pPr marL="2743200" algn="l" defTabSz="914400" rtl="0" eaLnBrk="1" latinLnBrk="0" hangingPunct="1">
              <a:defRPr sz="1800" kern="1200">
                <a:solidFill>
                  <a:sysClr val="windowText" lastClr="000000"/>
                </a:solidFill>
                <a:latin typeface="Franklin Gothic Medium" panose="020B0603020102020204" charset="0"/>
                <a:ea typeface="+mn-ea"/>
                <a:cs typeface="+mn-ea"/>
              </a:defRPr>
            </a:lvl7pPr>
            <a:lvl8pPr marL="3200400" algn="l" defTabSz="914400" rtl="0" eaLnBrk="1" latinLnBrk="0" hangingPunct="1">
              <a:defRPr sz="1800" kern="1200">
                <a:solidFill>
                  <a:sysClr val="windowText" lastClr="000000"/>
                </a:solidFill>
                <a:latin typeface="Franklin Gothic Medium" panose="020B0603020102020204" charset="0"/>
                <a:ea typeface="+mn-ea"/>
                <a:cs typeface="+mn-ea"/>
              </a:defRPr>
            </a:lvl8pPr>
            <a:lvl9pPr marL="3657600" algn="l" defTabSz="914400" rtl="0" eaLnBrk="1" latinLnBrk="0" hangingPunct="1">
              <a:defRPr sz="1800" kern="1200">
                <a:solidFill>
                  <a:sysClr val="windowText" lastClr="000000"/>
                </a:solidFill>
                <a:latin typeface="Franklin Gothic Medium" panose="020B0603020102020204" charset="0"/>
                <a:ea typeface="+mn-ea"/>
                <a:cs typeface="+mn-ea"/>
              </a:defRPr>
            </a:lvl9pPr>
          </a:lstStyle>
          <a:p>
            <a:pPr algn="ctr">
              <a:defRPr/>
            </a:pPr>
            <a:r>
              <a:rPr lang="zh-CN" altLang="en-US"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Bài</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a:t>
            </a:r>
            <a:r>
              <a:rPr lang="en-US" altLang="zh-CN" sz="4800" b="1" kern="100" dirty="0" err="1">
                <a:solidFill>
                  <a:srgbClr val="5A3114"/>
                </a:solidFill>
                <a:latin typeface="Times New Roman" panose="02020603050405020304" pitchFamily="18" charset="0"/>
                <a:cs typeface="Times New Roman" panose="02020603050405020304" pitchFamily="18" charset="0"/>
                <a:sym typeface="+mn-lt"/>
              </a:rPr>
              <a:t>tập</a:t>
            </a:r>
            <a:r>
              <a:rPr lang="en-US" altLang="zh-CN" sz="4800" b="1" kern="100" dirty="0">
                <a:solidFill>
                  <a:srgbClr val="5A3114"/>
                </a:solidFill>
                <a:latin typeface="Times New Roman" panose="02020603050405020304" pitchFamily="18" charset="0"/>
                <a:cs typeface="Times New Roman" panose="02020603050405020304" pitchFamily="18" charset="0"/>
                <a:sym typeface="+mn-lt"/>
              </a:rPr>
              <a:t> 3</a:t>
            </a:r>
            <a:endParaRPr lang="zh-CN" altLang="en-US" sz="4800" b="1" kern="100" dirty="0">
              <a:solidFill>
                <a:srgbClr val="5A3114"/>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542742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7625903" cy="9258300"/>
          </a:xfrm>
          <a:custGeom>
            <a:avLst/>
            <a:gdLst/>
            <a:ahLst/>
            <a:cxnLst/>
            <a:rect l="l" t="t" r="r" b="b"/>
            <a:pathLst>
              <a:path w="17625903" h="9258300">
                <a:moveTo>
                  <a:pt x="0" y="0"/>
                </a:moveTo>
                <a:lnTo>
                  <a:pt x="17625903" y="0"/>
                </a:lnTo>
                <a:lnTo>
                  <a:pt x="17625903" y="9258300"/>
                </a:lnTo>
                <a:lnTo>
                  <a:pt x="0" y="9258300"/>
                </a:lnTo>
                <a:lnTo>
                  <a:pt x="0" y="0"/>
                </a:lnTo>
                <a:close/>
              </a:path>
            </a:pathLst>
          </a:custGeom>
          <a:blipFill>
            <a:blip r:embed="rId3">
              <a:extLst>
                <a:ext uri="{96DAC541-7B7A-43D3-8B79-37D633B846F1}">
                  <asvg:svgBlip xmlns:asvg="http://schemas.microsoft.com/office/drawing/2016/SVG/main" r:embed="rId4"/>
                </a:ext>
              </a:extLst>
            </a:blip>
            <a:stretch>
              <a:fillRect t="-8552" r="-33"/>
            </a:stretch>
          </a:blipFill>
        </p:spPr>
      </p:sp>
      <p:sp>
        <p:nvSpPr>
          <p:cNvPr id="4" name="Freeform 4"/>
          <p:cNvSpPr/>
          <p:nvPr/>
        </p:nvSpPr>
        <p:spPr>
          <a:xfrm rot="142549">
            <a:off x="5372153" y="496235"/>
            <a:ext cx="7543694" cy="1533434"/>
          </a:xfrm>
          <a:custGeom>
            <a:avLst/>
            <a:gdLst/>
            <a:ahLst/>
            <a:cxnLst/>
            <a:rect l="l" t="t" r="r" b="b"/>
            <a:pathLst>
              <a:path w="7543694" h="1533434">
                <a:moveTo>
                  <a:pt x="0" y="0"/>
                </a:moveTo>
                <a:lnTo>
                  <a:pt x="7543694" y="0"/>
                </a:lnTo>
                <a:lnTo>
                  <a:pt x="7543694" y="1533434"/>
                </a:lnTo>
                <a:lnTo>
                  <a:pt x="0" y="1533434"/>
                </a:lnTo>
                <a:lnTo>
                  <a:pt x="0" y="0"/>
                </a:lnTo>
                <a:close/>
              </a:path>
            </a:pathLst>
          </a:custGeom>
          <a:blipFill>
            <a:blip r:embed="rId5">
              <a:extLst>
                <a:ext uri="{96DAC541-7B7A-43D3-8B79-37D633B846F1}">
                  <asvg:svgBlip xmlns:asvg="http://schemas.microsoft.com/office/drawing/2016/SVG/main" r:embed="rId6"/>
                </a:ext>
              </a:extLst>
            </a:blip>
            <a:stretch>
              <a:fillRect l="-3578"/>
            </a:stretch>
          </a:blipFill>
        </p:spPr>
      </p:sp>
      <p:sp>
        <p:nvSpPr>
          <p:cNvPr id="8" name="Freeform 8"/>
          <p:cNvSpPr/>
          <p:nvPr/>
        </p:nvSpPr>
        <p:spPr>
          <a:xfrm>
            <a:off x="13527257" y="6586568"/>
            <a:ext cx="4852277" cy="3712717"/>
          </a:xfrm>
          <a:custGeom>
            <a:avLst/>
            <a:gdLst/>
            <a:ahLst/>
            <a:cxnLst/>
            <a:rect l="l" t="t" r="r" b="b"/>
            <a:pathLst>
              <a:path w="2439290" h="2018512">
                <a:moveTo>
                  <a:pt x="0" y="0"/>
                </a:moveTo>
                <a:lnTo>
                  <a:pt x="2439290" y="0"/>
                </a:lnTo>
                <a:lnTo>
                  <a:pt x="2439290" y="2018513"/>
                </a:lnTo>
                <a:lnTo>
                  <a:pt x="0" y="20185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9" name="Freeform 9"/>
          <p:cNvSpPr/>
          <p:nvPr/>
        </p:nvSpPr>
        <p:spPr>
          <a:xfrm rot="-3616767">
            <a:off x="16770744" y="-274193"/>
            <a:ext cx="1379058" cy="2547913"/>
          </a:xfrm>
          <a:custGeom>
            <a:avLst/>
            <a:gdLst/>
            <a:ahLst/>
            <a:cxnLst/>
            <a:rect l="l" t="t" r="r" b="b"/>
            <a:pathLst>
              <a:path w="1379058" h="2547913">
                <a:moveTo>
                  <a:pt x="0" y="0"/>
                </a:moveTo>
                <a:lnTo>
                  <a:pt x="1379059" y="0"/>
                </a:lnTo>
                <a:lnTo>
                  <a:pt x="1379059" y="2547913"/>
                </a:lnTo>
                <a:lnTo>
                  <a:pt x="0" y="254791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0" name="Freeform 10"/>
          <p:cNvSpPr/>
          <p:nvPr/>
        </p:nvSpPr>
        <p:spPr>
          <a:xfrm rot="3582318" flipH="1">
            <a:off x="137796" y="-274193"/>
            <a:ext cx="1379058" cy="2547913"/>
          </a:xfrm>
          <a:custGeom>
            <a:avLst/>
            <a:gdLst/>
            <a:ahLst/>
            <a:cxnLst/>
            <a:rect l="l" t="t" r="r" b="b"/>
            <a:pathLst>
              <a:path w="1379058" h="2547913">
                <a:moveTo>
                  <a:pt x="1379058" y="0"/>
                </a:moveTo>
                <a:lnTo>
                  <a:pt x="0" y="0"/>
                </a:lnTo>
                <a:lnTo>
                  <a:pt x="0" y="2547913"/>
                </a:lnTo>
                <a:lnTo>
                  <a:pt x="1379058" y="2547913"/>
                </a:lnTo>
                <a:lnTo>
                  <a:pt x="1379058"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1" name="Freeform 11"/>
          <p:cNvSpPr/>
          <p:nvPr/>
        </p:nvSpPr>
        <p:spPr>
          <a:xfrm>
            <a:off x="0" y="6586568"/>
            <a:ext cx="4760745" cy="3711060"/>
          </a:xfrm>
          <a:custGeom>
            <a:avLst/>
            <a:gdLst/>
            <a:ahLst/>
            <a:cxnLst/>
            <a:rect l="l" t="t" r="r" b="b"/>
            <a:pathLst>
              <a:path w="4760745" h="3711060">
                <a:moveTo>
                  <a:pt x="0" y="0"/>
                </a:moveTo>
                <a:lnTo>
                  <a:pt x="4760745" y="0"/>
                </a:lnTo>
                <a:lnTo>
                  <a:pt x="4760745" y="3711060"/>
                </a:lnTo>
                <a:lnTo>
                  <a:pt x="0" y="3711060"/>
                </a:lnTo>
                <a:lnTo>
                  <a:pt x="0" y="0"/>
                </a:lnTo>
                <a:close/>
              </a:path>
            </a:pathLst>
          </a:custGeom>
          <a:blipFill>
            <a:blip r:embed="rId11">
              <a:extLst>
                <a:ext uri="{96DAC541-7B7A-43D3-8B79-37D633B846F1}">
                  <asvg:svgBlip xmlns:asvg="http://schemas.microsoft.com/office/drawing/2016/SVG/main" r:embed="rId12"/>
                </a:ext>
              </a:extLst>
            </a:blip>
            <a:stretch>
              <a:fillRect l="-82610" t="-6852" b="-35462"/>
            </a:stretch>
          </a:blipFill>
        </p:spPr>
      </p:sp>
      <p:sp>
        <p:nvSpPr>
          <p:cNvPr id="12" name="Freeform 12"/>
          <p:cNvSpPr/>
          <p:nvPr/>
        </p:nvSpPr>
        <p:spPr>
          <a:xfrm rot="-1385930">
            <a:off x="798437" y="7713465"/>
            <a:ext cx="2181916" cy="1838265"/>
          </a:xfrm>
          <a:custGeom>
            <a:avLst/>
            <a:gdLst/>
            <a:ahLst/>
            <a:cxnLst/>
            <a:rect l="l" t="t" r="r" b="b"/>
            <a:pathLst>
              <a:path w="2181916" h="1838265">
                <a:moveTo>
                  <a:pt x="0" y="0"/>
                </a:moveTo>
                <a:lnTo>
                  <a:pt x="2181916" y="0"/>
                </a:lnTo>
                <a:lnTo>
                  <a:pt x="2181916" y="1838265"/>
                </a:lnTo>
                <a:lnTo>
                  <a:pt x="0" y="183826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pic>
        <p:nvPicPr>
          <p:cNvPr id="3" name="Picture 2">
            <a:extLst>
              <a:ext uri="{FF2B5EF4-FFF2-40B4-BE49-F238E27FC236}">
                <a16:creationId xmlns:a16="http://schemas.microsoft.com/office/drawing/2014/main" id="{5B85C405-5643-080D-F641-5D713997CE90}"/>
              </a:ext>
            </a:extLst>
          </p:cNvPr>
          <p:cNvPicPr>
            <a:picLocks noChangeAspect="1"/>
          </p:cNvPicPr>
          <p:nvPr/>
        </p:nvPicPr>
        <p:blipFill>
          <a:blip r:embed="rId15"/>
          <a:stretch>
            <a:fillRect/>
          </a:stretch>
        </p:blipFill>
        <p:spPr>
          <a:xfrm>
            <a:off x="994553" y="380954"/>
            <a:ext cx="16228959" cy="6340390"/>
          </a:xfrm>
          <a:prstGeom prst="rect">
            <a:avLst/>
          </a:prstGeom>
        </p:spPr>
      </p:pic>
      <p:sp>
        <p:nvSpPr>
          <p:cNvPr id="5" name="TextBox 6">
            <a:extLst>
              <a:ext uri="{FF2B5EF4-FFF2-40B4-BE49-F238E27FC236}">
                <a16:creationId xmlns:a16="http://schemas.microsoft.com/office/drawing/2014/main" id="{3BC43DE8-7526-C11A-E6F4-599B3BD77F3C}"/>
              </a:ext>
            </a:extLst>
          </p:cNvPr>
          <p:cNvSpPr txBox="1"/>
          <p:nvPr/>
        </p:nvSpPr>
        <p:spPr>
          <a:xfrm>
            <a:off x="2151143" y="2715182"/>
            <a:ext cx="13802252" cy="830997"/>
          </a:xfrm>
          <a:prstGeom prst="rect">
            <a:avLst/>
          </a:prstGeom>
        </p:spPr>
        <p:txBody>
          <a:bodyPr wrap="square" lIns="0" tIns="0" rIns="0" bIns="0" rtlCol="0" anchor="t">
            <a:spAutoFit/>
          </a:bodyPr>
          <a:lstStyle/>
          <a:p>
            <a:pPr algn="ctr"/>
            <a:r>
              <a:rPr lang="en-US" sz="5400" b="1" dirty="0" err="1">
                <a:solidFill>
                  <a:schemeClr val="accent2">
                    <a:lumMod val="75000"/>
                  </a:schemeClr>
                </a:solidFill>
                <a:latin typeface="Times New Roman" panose="02020603050405020304" pitchFamily="18" charset="0"/>
                <a:cs typeface="Times New Roman" panose="02020603050405020304" pitchFamily="18" charset="0"/>
              </a:rPr>
              <a:t>Tiết</a:t>
            </a:r>
            <a:r>
              <a:rPr lang="en-US" sz="5400" b="1" dirty="0">
                <a:solidFill>
                  <a:schemeClr val="accent2">
                    <a:lumMod val="75000"/>
                  </a:schemeClr>
                </a:solidFill>
                <a:latin typeface="Times New Roman" panose="02020603050405020304" pitchFamily="18" charset="0"/>
                <a:cs typeface="Times New Roman" panose="02020603050405020304" pitchFamily="18" charset="0"/>
              </a:rPr>
              <a:t> 34: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3FA0A6B0-DA7C-E8C1-5843-146E7FB40EEE}"/>
              </a:ext>
            </a:extLst>
          </p:cNvPr>
          <p:cNvSpPr/>
          <p:nvPr/>
        </p:nvSpPr>
        <p:spPr>
          <a:xfrm flipH="1">
            <a:off x="2667000" y="490330"/>
            <a:ext cx="12954000" cy="9791700"/>
          </a:xfrm>
          <a:custGeom>
            <a:avLst/>
            <a:gdLst/>
            <a:ahLst/>
            <a:cxnLst/>
            <a:rect l="l" t="t" r="r" b="b"/>
            <a:pathLst>
              <a:path w="8362163" h="6650492">
                <a:moveTo>
                  <a:pt x="8362163" y="0"/>
                </a:moveTo>
                <a:lnTo>
                  <a:pt x="0" y="0"/>
                </a:lnTo>
                <a:lnTo>
                  <a:pt x="0" y="6650493"/>
                </a:lnTo>
                <a:lnTo>
                  <a:pt x="8362163" y="6650493"/>
                </a:lnTo>
                <a:lnTo>
                  <a:pt x="8362163" y="0"/>
                </a:lnTo>
                <a:close/>
              </a:path>
            </a:pathLst>
          </a:custGeom>
          <a:blipFill>
            <a:blip r:embed="rId3">
              <a:extLst>
                <a:ext uri="{96DAC541-7B7A-43D3-8B79-37D633B846F1}">
                  <asvg:svgBlip xmlns:asvg="http://schemas.microsoft.com/office/drawing/2016/SVG/main" r:embed="rId4"/>
                </a:ext>
              </a:extLst>
            </a:blip>
            <a:stretch>
              <a:fillRect b="-1847"/>
            </a:stretch>
          </a:blipFill>
        </p:spPr>
      </p:sp>
      <p:sp>
        <p:nvSpPr>
          <p:cNvPr id="3" name="Freeform 3"/>
          <p:cNvSpPr/>
          <p:nvPr/>
        </p:nvSpPr>
        <p:spPr>
          <a:xfrm>
            <a:off x="0" y="0"/>
            <a:ext cx="4462584" cy="4129919"/>
          </a:xfrm>
          <a:custGeom>
            <a:avLst/>
            <a:gdLst/>
            <a:ahLst/>
            <a:cxnLst/>
            <a:rect l="l" t="t" r="r" b="b"/>
            <a:pathLst>
              <a:path w="4462584" h="4129919">
                <a:moveTo>
                  <a:pt x="0" y="0"/>
                </a:moveTo>
                <a:lnTo>
                  <a:pt x="4462584" y="0"/>
                </a:lnTo>
                <a:lnTo>
                  <a:pt x="4462584" y="4129919"/>
                </a:lnTo>
                <a:lnTo>
                  <a:pt x="0" y="41299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5"/>
          <p:cNvSpPr/>
          <p:nvPr/>
        </p:nvSpPr>
        <p:spPr>
          <a:xfrm>
            <a:off x="14286925" y="1028700"/>
            <a:ext cx="2060813" cy="2524733"/>
          </a:xfrm>
          <a:custGeom>
            <a:avLst/>
            <a:gdLst/>
            <a:ahLst/>
            <a:cxnLst/>
            <a:rect l="l" t="t" r="r" b="b"/>
            <a:pathLst>
              <a:path w="2060813" h="2524733">
                <a:moveTo>
                  <a:pt x="0" y="0"/>
                </a:moveTo>
                <a:lnTo>
                  <a:pt x="2060814" y="0"/>
                </a:lnTo>
                <a:lnTo>
                  <a:pt x="2060814" y="2524733"/>
                </a:lnTo>
                <a:lnTo>
                  <a:pt x="0" y="252473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pic>
        <p:nvPicPr>
          <p:cNvPr id="6" name="Picture 5"/>
          <p:cNvPicPr>
            <a:picLocks noChangeAspect="1"/>
          </p:cNvPicPr>
          <p:nvPr/>
        </p:nvPicPr>
        <p:blipFill>
          <a:blip r:embed="rId9"/>
          <a:stretch>
            <a:fillRect/>
          </a:stretch>
        </p:blipFill>
        <p:spPr>
          <a:xfrm>
            <a:off x="4191000" y="2621440"/>
            <a:ext cx="9507493" cy="5245196"/>
          </a:xfrm>
          <a:prstGeom prst="rect">
            <a:avLst/>
          </a:prstGeom>
        </p:spPr>
      </p:pic>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7413151" y="7080679"/>
            <a:ext cx="3461697" cy="3203643"/>
          </a:xfrm>
          <a:custGeom>
            <a:avLst/>
            <a:gdLst/>
            <a:ahLst/>
            <a:cxnLst/>
            <a:rect l="l" t="t" r="r" b="b"/>
            <a:pathLst>
              <a:path w="3461697" h="3203643">
                <a:moveTo>
                  <a:pt x="0" y="0"/>
                </a:moveTo>
                <a:lnTo>
                  <a:pt x="3461698" y="0"/>
                </a:lnTo>
                <a:lnTo>
                  <a:pt x="3461698" y="3203643"/>
                </a:lnTo>
                <a:lnTo>
                  <a:pt x="0" y="32036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762000" y="3223219"/>
            <a:ext cx="16545964" cy="5882681"/>
          </a:xfrm>
          <a:custGeom>
            <a:avLst/>
            <a:gdLst/>
            <a:ahLst/>
            <a:cxnLst/>
            <a:rect l="l" t="t" r="r" b="b"/>
            <a:pathLst>
              <a:path w="7291513" h="5996310">
                <a:moveTo>
                  <a:pt x="0" y="0"/>
                </a:moveTo>
                <a:lnTo>
                  <a:pt x="7291513" y="0"/>
                </a:lnTo>
                <a:lnTo>
                  <a:pt x="7291513" y="5996310"/>
                </a:lnTo>
                <a:lnTo>
                  <a:pt x="0" y="5996310"/>
                </a:lnTo>
                <a:lnTo>
                  <a:pt x="0" y="0"/>
                </a:lnTo>
                <a:close/>
              </a:path>
            </a:pathLst>
          </a:custGeom>
          <a:solidFill>
            <a:schemeClr val="bg1"/>
          </a:solidFill>
        </p:spPr>
      </p:sp>
      <p:sp>
        <p:nvSpPr>
          <p:cNvPr id="5" name="Freeform 5"/>
          <p:cNvSpPr/>
          <p:nvPr/>
        </p:nvSpPr>
        <p:spPr>
          <a:xfrm>
            <a:off x="4876800" y="2171700"/>
            <a:ext cx="7556740" cy="1617596"/>
          </a:xfrm>
          <a:custGeom>
            <a:avLst/>
            <a:gdLst/>
            <a:ahLst/>
            <a:cxnLst/>
            <a:rect l="l" t="t" r="r" b="b"/>
            <a:pathLst>
              <a:path w="5577916" h="1617596">
                <a:moveTo>
                  <a:pt x="0" y="0"/>
                </a:moveTo>
                <a:lnTo>
                  <a:pt x="5577916" y="0"/>
                </a:lnTo>
                <a:lnTo>
                  <a:pt x="5577916" y="1617595"/>
                </a:lnTo>
                <a:lnTo>
                  <a:pt x="0" y="16175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a:off x="17766895" y="1066270"/>
            <a:ext cx="1042209" cy="1308710"/>
          </a:xfrm>
          <a:custGeom>
            <a:avLst/>
            <a:gdLst/>
            <a:ahLst/>
            <a:cxnLst/>
            <a:rect l="l" t="t" r="r" b="b"/>
            <a:pathLst>
              <a:path w="1042209" h="1308710">
                <a:moveTo>
                  <a:pt x="1042209" y="0"/>
                </a:moveTo>
                <a:lnTo>
                  <a:pt x="0" y="0"/>
                </a:lnTo>
                <a:lnTo>
                  <a:pt x="0" y="1308711"/>
                </a:lnTo>
                <a:lnTo>
                  <a:pt x="1042209" y="1308711"/>
                </a:lnTo>
                <a:lnTo>
                  <a:pt x="1042209"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rot="10531628">
            <a:off x="16048348" y="1728172"/>
            <a:ext cx="1765774" cy="1467198"/>
          </a:xfrm>
          <a:custGeom>
            <a:avLst/>
            <a:gdLst/>
            <a:ahLst/>
            <a:cxnLst/>
            <a:rect l="l" t="t" r="r" b="b"/>
            <a:pathLst>
              <a:path w="1765774" h="1467198">
                <a:moveTo>
                  <a:pt x="0" y="0"/>
                </a:moveTo>
                <a:lnTo>
                  <a:pt x="1765774" y="0"/>
                </a:lnTo>
                <a:lnTo>
                  <a:pt x="1765774" y="1467198"/>
                </a:lnTo>
                <a:lnTo>
                  <a:pt x="0" y="14671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3" name="Freeform 13"/>
          <p:cNvSpPr/>
          <p:nvPr/>
        </p:nvSpPr>
        <p:spPr>
          <a:xfrm rot="1100902">
            <a:off x="16669465" y="-99691"/>
            <a:ext cx="1415723" cy="1348798"/>
          </a:xfrm>
          <a:custGeom>
            <a:avLst/>
            <a:gdLst/>
            <a:ahLst/>
            <a:cxnLst/>
            <a:rect l="l" t="t" r="r" b="b"/>
            <a:pathLst>
              <a:path w="1415723" h="1348798">
                <a:moveTo>
                  <a:pt x="0" y="0"/>
                </a:moveTo>
                <a:lnTo>
                  <a:pt x="1415723" y="0"/>
                </a:lnTo>
                <a:lnTo>
                  <a:pt x="1415723" y="1348798"/>
                </a:lnTo>
                <a:lnTo>
                  <a:pt x="0" y="13487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TextBox 15">
            <a:extLst>
              <a:ext uri="{FF2B5EF4-FFF2-40B4-BE49-F238E27FC236}">
                <a16:creationId xmlns:a16="http://schemas.microsoft.com/office/drawing/2014/main" id="{843C5413-67D3-EF94-31D2-25B6C435EDC1}"/>
              </a:ext>
            </a:extLst>
          </p:cNvPr>
          <p:cNvSpPr txBox="1"/>
          <p:nvPr/>
        </p:nvSpPr>
        <p:spPr>
          <a:xfrm>
            <a:off x="1300682" y="3990300"/>
            <a:ext cx="15468600" cy="4832092"/>
          </a:xfrm>
          <a:prstGeom prst="rect">
            <a:avLst/>
          </a:prstGeom>
          <a:noFill/>
        </p:spPr>
        <p:txBody>
          <a:bodyPr wrap="square">
            <a:spAutoFit/>
          </a:bodyPr>
          <a:lstStyle/>
          <a:p>
            <a:pPr algn="just"/>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Cần tạo cho trẻ em cơ hội tìm biết được nguồn gốc lai lịch của mình và nhận thức được giá trị của bản thân trong một môi trường mà các em thấy là nơi nương tựa an toàn, thông qua gia đình hoặc những người khác trông nom các em tạo ra. Phải chuẩn bị để các em có thể sống một cuộc sống có trách nhiệm trong một xã hội tự do. Cần khuyến khích trẻ em ngay từ lúc còn nhỏ tham gia vào các sinh hoạt văn hóa xã hội.</a:t>
            </a:r>
            <a:endParaRPr lang="en-US" sz="4400" dirty="0">
              <a:latin typeface="Times New Roman" panose="02020603050405020304" pitchFamily="18" charset="0"/>
              <a:cs typeface="Times New Roman" panose="02020603050405020304" pitchFamily="18" charset="0"/>
            </a:endParaRPr>
          </a:p>
        </p:txBody>
      </p:sp>
      <p:sp>
        <p:nvSpPr>
          <p:cNvPr id="15" name="TextBox 6"/>
          <p:cNvSpPr txBox="1"/>
          <p:nvPr/>
        </p:nvSpPr>
        <p:spPr>
          <a:xfrm>
            <a:off x="762000" y="327606"/>
            <a:ext cx="15740495"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a:t>
            </a:r>
            <a:r>
              <a:rPr lang="en-US" sz="4800" b="1" dirty="0">
                <a:solidFill>
                  <a:srgbClr val="C00000"/>
                </a:solidFill>
                <a:latin typeface="Times New Roman" panose="02020603050405020304" pitchFamily="18" charset="0"/>
                <a:cs typeface="Times New Roman" panose="02020603050405020304" pitchFamily="18" charset="0"/>
              </a:rPr>
              <a:t>song </a:t>
            </a:r>
            <a:r>
              <a:rPr lang="en-US" sz="4800" b="1" dirty="0" err="1">
                <a:solidFill>
                  <a:srgbClr val="C00000"/>
                </a:solidFill>
                <a:latin typeface="Times New Roman" panose="02020603050405020304" pitchFamily="18" charset="0"/>
                <a:cs typeface="Times New Roman" panose="02020603050405020304" pitchFamily="18" charset="0"/>
              </a:rPr>
              <a:t>song</a:t>
            </a:r>
            <a:r>
              <a:rPr lang="vi-VN" sz="4800" b="1" dirty="0">
                <a:solidFill>
                  <a:srgbClr val="C00000"/>
                </a:solidFill>
                <a:latin typeface="Times New Roman" panose="02020603050405020304" pitchFamily="18" charset="0"/>
                <a:cs typeface="Times New Roman" panose="02020603050405020304" pitchFamily="18" charset="0"/>
              </a:rPr>
              <a:t>, đoạn văn </a:t>
            </a:r>
            <a:r>
              <a:rPr lang="en-US" sz="4800" b="1" dirty="0" err="1">
                <a:solidFill>
                  <a:srgbClr val="C00000"/>
                </a:solidFill>
                <a:latin typeface="Times New Roman" panose="02020603050405020304" pitchFamily="18" charset="0"/>
                <a:cs typeface="Times New Roman" panose="02020603050405020304" pitchFamily="18" charset="0"/>
              </a:rPr>
              <a:t>phối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hợp</a:t>
            </a:r>
            <a:endParaRPr lang="en-US" sz="4800" b="1" dirty="0">
              <a:solidFill>
                <a:srgbClr val="C00000"/>
              </a:solidFill>
              <a:latin typeface="Times New Roman" panose="02020603050405020304" pitchFamily="18" charset="0"/>
              <a:cs typeface="Times New Roman" panose="02020603050405020304" pitchFamily="18" charset="0"/>
            </a:endParaRPr>
          </a:p>
        </p:txBody>
      </p:sp>
      <p:sp>
        <p:nvSpPr>
          <p:cNvPr id="18" name="TextBox 9"/>
          <p:cNvSpPr txBox="1"/>
          <p:nvPr/>
        </p:nvSpPr>
        <p:spPr>
          <a:xfrm>
            <a:off x="5257800" y="2430993"/>
            <a:ext cx="6759997" cy="830997"/>
          </a:xfrm>
          <a:prstGeom prst="rect">
            <a:avLst/>
          </a:prstGeom>
        </p:spPr>
        <p:txBody>
          <a:bodyPr wrap="square" lIns="0" tIns="0" rIns="0" bIns="0" rtlCol="0" anchor="t">
            <a:spAutoFit/>
          </a:bodyPr>
          <a:lstStyle/>
          <a:p>
            <a:pPr algn="ctr"/>
            <a:r>
              <a:rPr lang="en-US" sz="5400" b="1" spc="111" dirty="0" err="1">
                <a:solidFill>
                  <a:schemeClr val="bg1"/>
                </a:solidFill>
                <a:latin typeface="Times New Roman" panose="02020603050405020304" pitchFamily="18" charset="0"/>
                <a:cs typeface="Times New Roman" panose="02020603050405020304" pitchFamily="18" charset="0"/>
              </a:rPr>
              <a:t>Đoạn</a:t>
            </a:r>
            <a:r>
              <a:rPr lang="en-US" sz="5400" b="1" spc="111" dirty="0">
                <a:solidFill>
                  <a:schemeClr val="bg1"/>
                </a:solidFill>
                <a:latin typeface="Times New Roman" panose="02020603050405020304" pitchFamily="18" charset="0"/>
                <a:cs typeface="Times New Roman" panose="02020603050405020304" pitchFamily="18" charset="0"/>
              </a:rPr>
              <a:t> </a:t>
            </a:r>
            <a:r>
              <a:rPr lang="en-US" sz="5400" b="1" spc="111" dirty="0" err="1">
                <a:solidFill>
                  <a:schemeClr val="bg1"/>
                </a:solidFill>
                <a:latin typeface="Times New Roman" panose="02020603050405020304" pitchFamily="18" charset="0"/>
                <a:cs typeface="Times New Roman" panose="02020603050405020304" pitchFamily="18" charset="0"/>
              </a:rPr>
              <a:t>văn</a:t>
            </a:r>
            <a:r>
              <a:rPr lang="en-US" sz="5400" b="1" spc="111" dirty="0">
                <a:solidFill>
                  <a:schemeClr val="bg1"/>
                </a:solidFill>
                <a:latin typeface="Times New Roman" panose="02020603050405020304" pitchFamily="18" charset="0"/>
                <a:cs typeface="Times New Roman" panose="02020603050405020304" pitchFamily="18" charset="0"/>
              </a:rPr>
              <a:t> song </a:t>
            </a:r>
            <a:r>
              <a:rPr lang="en-US" sz="5400" b="1" spc="111" dirty="0" err="1">
                <a:solidFill>
                  <a:schemeClr val="bg1"/>
                </a:solidFill>
                <a:latin typeface="Times New Roman" panose="02020603050405020304" pitchFamily="18" charset="0"/>
                <a:cs typeface="Times New Roman" panose="02020603050405020304" pitchFamily="18" charset="0"/>
              </a:rPr>
              <a:t>song</a:t>
            </a:r>
            <a:endParaRPr lang="en-US" sz="5400" b="1" spc="11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62000" y="1089619"/>
            <a:ext cx="16545964" cy="5599173"/>
          </a:xfrm>
          <a:custGeom>
            <a:avLst/>
            <a:gdLst/>
            <a:ahLst/>
            <a:cxnLst/>
            <a:rect l="l" t="t" r="r" b="b"/>
            <a:pathLst>
              <a:path w="7291513" h="5996310">
                <a:moveTo>
                  <a:pt x="0" y="0"/>
                </a:moveTo>
                <a:lnTo>
                  <a:pt x="7291513" y="0"/>
                </a:lnTo>
                <a:lnTo>
                  <a:pt x="7291513" y="5996310"/>
                </a:lnTo>
                <a:lnTo>
                  <a:pt x="0" y="5996310"/>
                </a:lnTo>
                <a:lnTo>
                  <a:pt x="0" y="0"/>
                </a:lnTo>
                <a:close/>
              </a:path>
            </a:pathLst>
          </a:custGeom>
          <a:solidFill>
            <a:schemeClr val="bg1"/>
          </a:solidFill>
        </p:spPr>
      </p:sp>
      <p:sp>
        <p:nvSpPr>
          <p:cNvPr id="5" name="Freeform 5"/>
          <p:cNvSpPr/>
          <p:nvPr/>
        </p:nvSpPr>
        <p:spPr>
          <a:xfrm>
            <a:off x="4876800" y="38100"/>
            <a:ext cx="7556740" cy="1617596"/>
          </a:xfrm>
          <a:custGeom>
            <a:avLst/>
            <a:gdLst/>
            <a:ahLst/>
            <a:cxnLst/>
            <a:rect l="l" t="t" r="r" b="b"/>
            <a:pathLst>
              <a:path w="5577916" h="1617596">
                <a:moveTo>
                  <a:pt x="0" y="0"/>
                </a:moveTo>
                <a:lnTo>
                  <a:pt x="5577916" y="0"/>
                </a:lnTo>
                <a:lnTo>
                  <a:pt x="5577916" y="1617595"/>
                </a:lnTo>
                <a:lnTo>
                  <a:pt x="0" y="16175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flipH="1">
            <a:off x="15472721" y="185514"/>
            <a:ext cx="1042209" cy="1308710"/>
          </a:xfrm>
          <a:custGeom>
            <a:avLst/>
            <a:gdLst/>
            <a:ahLst/>
            <a:cxnLst/>
            <a:rect l="l" t="t" r="r" b="b"/>
            <a:pathLst>
              <a:path w="1042209" h="1308710">
                <a:moveTo>
                  <a:pt x="1042209" y="0"/>
                </a:moveTo>
                <a:lnTo>
                  <a:pt x="0" y="0"/>
                </a:lnTo>
                <a:lnTo>
                  <a:pt x="0" y="1308711"/>
                </a:lnTo>
                <a:lnTo>
                  <a:pt x="1042209" y="1308711"/>
                </a:lnTo>
                <a:lnTo>
                  <a:pt x="1042209"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rot="10531628">
            <a:off x="16048348" y="1728172"/>
            <a:ext cx="1765774" cy="1467198"/>
          </a:xfrm>
          <a:custGeom>
            <a:avLst/>
            <a:gdLst/>
            <a:ahLst/>
            <a:cxnLst/>
            <a:rect l="l" t="t" r="r" b="b"/>
            <a:pathLst>
              <a:path w="1765774" h="1467198">
                <a:moveTo>
                  <a:pt x="0" y="0"/>
                </a:moveTo>
                <a:lnTo>
                  <a:pt x="1765774" y="0"/>
                </a:lnTo>
                <a:lnTo>
                  <a:pt x="1765774" y="1467198"/>
                </a:lnTo>
                <a:lnTo>
                  <a:pt x="0" y="14671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1100902">
            <a:off x="16669465" y="-99691"/>
            <a:ext cx="1415723" cy="1348798"/>
          </a:xfrm>
          <a:custGeom>
            <a:avLst/>
            <a:gdLst/>
            <a:ahLst/>
            <a:cxnLst/>
            <a:rect l="l" t="t" r="r" b="b"/>
            <a:pathLst>
              <a:path w="1415723" h="1348798">
                <a:moveTo>
                  <a:pt x="0" y="0"/>
                </a:moveTo>
                <a:lnTo>
                  <a:pt x="1415723" y="0"/>
                </a:lnTo>
                <a:lnTo>
                  <a:pt x="1415723" y="1348798"/>
                </a:lnTo>
                <a:lnTo>
                  <a:pt x="0" y="13487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6" name="TextBox 15">
            <a:extLst>
              <a:ext uri="{FF2B5EF4-FFF2-40B4-BE49-F238E27FC236}">
                <a16:creationId xmlns:a16="http://schemas.microsoft.com/office/drawing/2014/main" id="{843C5413-67D3-EF94-31D2-25B6C435EDC1}"/>
              </a:ext>
            </a:extLst>
          </p:cNvPr>
          <p:cNvSpPr txBox="1"/>
          <p:nvPr/>
        </p:nvSpPr>
        <p:spPr>
          <a:xfrm>
            <a:off x="1300682" y="1856700"/>
            <a:ext cx="15468600" cy="4832092"/>
          </a:xfrm>
          <a:prstGeom prst="rect">
            <a:avLst/>
          </a:prstGeom>
          <a:noFill/>
        </p:spPr>
        <p:txBody>
          <a:bodyPr wrap="square">
            <a:spAutoFit/>
          </a:bodyPr>
          <a:lstStyle/>
          <a:p>
            <a:pPr algn="just"/>
            <a:r>
              <a:rPr lang="en-US" sz="4400" dirty="0">
                <a:solidFill>
                  <a:prstClr val="black"/>
                </a:solidFill>
                <a:latin typeface="Times New Roman" panose="02020603050405020304" pitchFamily="18" charset="0"/>
                <a:cs typeface="Times New Roman" panose="02020603050405020304" pitchFamily="18" charset="0"/>
              </a:rPr>
              <a:t>        </a:t>
            </a:r>
            <a:r>
              <a:rPr lang="vi-VN" sz="4400" dirty="0">
                <a:solidFill>
                  <a:prstClr val="black"/>
                </a:solidFill>
                <a:latin typeface="Times New Roman" panose="02020603050405020304" pitchFamily="18" charset="0"/>
                <a:cs typeface="Times New Roman" panose="02020603050405020304" pitchFamily="18" charset="0"/>
              </a:rPr>
              <a:t>Cần tạo cho trẻ em cơ hội tìm biết được nguồn gốc lai lịch của mình và nhận thức được giá trị của bản thân trong một môi trường mà các em thấy là nơi nương tựa an toàn, thông qua gia đình hoặc những người khác trông nom các em tạo ra. Phải chuẩn bị để các em có thể sống một cuộc sống có trách nhiệm trong một xã hội tự do. Cần khuyến khích trẻ em ngay từ lúc còn nhỏ tham gia vào các sinh hoạt văn hóa xã hội.</a:t>
            </a:r>
            <a:endParaRPr lang="en-US" sz="4400" dirty="0">
              <a:solidFill>
                <a:prstClr val="black"/>
              </a:solidFill>
              <a:latin typeface="Times New Roman" panose="02020603050405020304" pitchFamily="18" charset="0"/>
              <a:cs typeface="Times New Roman" panose="02020603050405020304" pitchFamily="18" charset="0"/>
            </a:endParaRPr>
          </a:p>
        </p:txBody>
      </p:sp>
      <p:sp>
        <p:nvSpPr>
          <p:cNvPr id="18" name="TextBox 9"/>
          <p:cNvSpPr txBox="1"/>
          <p:nvPr/>
        </p:nvSpPr>
        <p:spPr>
          <a:xfrm>
            <a:off x="5257800" y="297393"/>
            <a:ext cx="6759997" cy="830997"/>
          </a:xfrm>
          <a:prstGeom prst="rect">
            <a:avLst/>
          </a:prstGeom>
        </p:spPr>
        <p:txBody>
          <a:bodyPr wrap="square" lIns="0" tIns="0" rIns="0" bIns="0" rtlCol="0" anchor="t">
            <a:spAutoFit/>
          </a:bodyPr>
          <a:lstStyle/>
          <a:p>
            <a:pPr algn="ctr"/>
            <a:r>
              <a:rPr lang="en-US" sz="5400" b="1" spc="111" dirty="0" err="1">
                <a:solidFill>
                  <a:prstClr val="white"/>
                </a:solidFill>
                <a:latin typeface="Times New Roman" panose="02020603050405020304" pitchFamily="18" charset="0"/>
                <a:cs typeface="Times New Roman" panose="02020603050405020304" pitchFamily="18" charset="0"/>
              </a:rPr>
              <a:t>Đoạn</a:t>
            </a:r>
            <a:r>
              <a:rPr lang="en-US" sz="5400" b="1" spc="111" dirty="0">
                <a:solidFill>
                  <a:prstClr val="white"/>
                </a:solidFill>
                <a:latin typeface="Times New Roman" panose="02020603050405020304" pitchFamily="18" charset="0"/>
                <a:cs typeface="Times New Roman" panose="02020603050405020304" pitchFamily="18" charset="0"/>
              </a:rPr>
              <a:t> </a:t>
            </a:r>
            <a:r>
              <a:rPr lang="en-US" sz="5400" b="1" spc="111" dirty="0" err="1">
                <a:solidFill>
                  <a:prstClr val="white"/>
                </a:solidFill>
                <a:latin typeface="Times New Roman" panose="02020603050405020304" pitchFamily="18" charset="0"/>
                <a:cs typeface="Times New Roman" panose="02020603050405020304" pitchFamily="18" charset="0"/>
              </a:rPr>
              <a:t>văn</a:t>
            </a:r>
            <a:r>
              <a:rPr lang="en-US" sz="5400" b="1" spc="111" dirty="0">
                <a:solidFill>
                  <a:prstClr val="white"/>
                </a:solidFill>
                <a:latin typeface="Times New Roman" panose="02020603050405020304" pitchFamily="18" charset="0"/>
                <a:cs typeface="Times New Roman" panose="02020603050405020304" pitchFamily="18" charset="0"/>
              </a:rPr>
              <a:t> song </a:t>
            </a:r>
            <a:r>
              <a:rPr lang="en-US" sz="5400" b="1" spc="111" dirty="0" err="1">
                <a:solidFill>
                  <a:prstClr val="white"/>
                </a:solidFill>
                <a:latin typeface="Times New Roman" panose="02020603050405020304" pitchFamily="18" charset="0"/>
                <a:cs typeface="Times New Roman" panose="02020603050405020304" pitchFamily="18" charset="0"/>
              </a:rPr>
              <a:t>song</a:t>
            </a:r>
            <a:endParaRPr lang="en-US" sz="5400" b="1" spc="111" dirty="0">
              <a:solidFill>
                <a:prstClr val="white"/>
              </a:solidFill>
              <a:latin typeface="Times New Roman" panose="02020603050405020304" pitchFamily="18" charset="0"/>
              <a:cs typeface="Times New Roman" panose="02020603050405020304" pitchFamily="18" charset="0"/>
            </a:endParaRPr>
          </a:p>
        </p:txBody>
      </p:sp>
      <p:sp>
        <p:nvSpPr>
          <p:cNvPr id="11" name="TextBox 8"/>
          <p:cNvSpPr txBox="1"/>
          <p:nvPr/>
        </p:nvSpPr>
        <p:spPr>
          <a:xfrm>
            <a:off x="741556" y="7005599"/>
            <a:ext cx="16545964" cy="3077766"/>
          </a:xfrm>
          <a:prstGeom prst="rect">
            <a:avLst/>
          </a:prstGeom>
        </p:spPr>
        <p:txBody>
          <a:bodyPr wrap="square" lIns="0" tIns="0" rIns="0" bIns="0" rtlCol="0" anchor="t">
            <a:spAutoFit/>
          </a:bodyPr>
          <a:lstStyle/>
          <a:p>
            <a:pPr algn="just"/>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Đoạn</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văn</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có</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ba</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câu</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mỗi</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câu</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nêu</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một</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điều</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cần</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làm</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để</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đáp</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ứng</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quyền</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lợi</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của</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trẻ</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em</a:t>
            </a:r>
            <a:r>
              <a:rPr lang="en-US" sz="4000" spc="87" dirty="0">
                <a:solidFill>
                  <a:prstClr val="black"/>
                </a:solidFill>
                <a:latin typeface="Times New Roman" panose="02020603050405020304" pitchFamily="18" charset="0"/>
                <a:cs typeface="Times New Roman" panose="02020603050405020304" pitchFamily="18" charset="0"/>
              </a:rPr>
              <a:t>.</a:t>
            </a:r>
          </a:p>
          <a:p>
            <a:pPr algn="just"/>
            <a:r>
              <a:rPr lang="en-US" sz="4000" b="1" spc="87" dirty="0">
                <a:solidFill>
                  <a:prstClr val="black"/>
                </a:solidFill>
                <a:latin typeface="Times New Roman" panose="02020603050405020304" pitchFamily="18" charset="0"/>
                <a:cs typeface="Times New Roman" panose="02020603050405020304" pitchFamily="18" charset="0"/>
              </a:rPr>
              <a:t>- </a:t>
            </a:r>
            <a:r>
              <a:rPr lang="en-US" sz="4000" b="1" spc="87" dirty="0" err="1">
                <a:solidFill>
                  <a:prstClr val="black"/>
                </a:solidFill>
                <a:latin typeface="Times New Roman" panose="02020603050405020304" pitchFamily="18" charset="0"/>
                <a:cs typeface="Times New Roman" panose="02020603050405020304" pitchFamily="18" charset="0"/>
              </a:rPr>
              <a:t>Không</a:t>
            </a:r>
            <a:r>
              <a:rPr lang="en-US" sz="4000" b="1" spc="87" dirty="0">
                <a:solidFill>
                  <a:prstClr val="black"/>
                </a:solidFill>
                <a:latin typeface="Times New Roman" panose="02020603050405020304" pitchFamily="18" charset="0"/>
                <a:cs typeface="Times New Roman" panose="02020603050405020304" pitchFamily="18" charset="0"/>
              </a:rPr>
              <a:t> </a:t>
            </a:r>
            <a:r>
              <a:rPr lang="en-US" sz="4000" b="1" spc="87" dirty="0" err="1">
                <a:solidFill>
                  <a:prstClr val="black"/>
                </a:solidFill>
                <a:latin typeface="Times New Roman" panose="02020603050405020304" pitchFamily="18" charset="0"/>
                <a:cs typeface="Times New Roman" panose="02020603050405020304" pitchFamily="18" charset="0"/>
              </a:rPr>
              <a:t>có</a:t>
            </a:r>
            <a:r>
              <a:rPr lang="en-US" sz="4000" b="1" spc="87" dirty="0">
                <a:solidFill>
                  <a:prstClr val="black"/>
                </a:solidFill>
                <a:latin typeface="Times New Roman" panose="02020603050405020304" pitchFamily="18" charset="0"/>
                <a:cs typeface="Times New Roman" panose="02020603050405020304" pitchFamily="18" charset="0"/>
              </a:rPr>
              <a:t> </a:t>
            </a:r>
            <a:r>
              <a:rPr lang="en-US" sz="4000" b="1" spc="87" dirty="0" err="1">
                <a:solidFill>
                  <a:prstClr val="black"/>
                </a:solidFill>
                <a:latin typeface="Times New Roman" panose="02020603050405020304" pitchFamily="18" charset="0"/>
                <a:cs typeface="Times New Roman" panose="02020603050405020304" pitchFamily="18" charset="0"/>
              </a:rPr>
              <a:t>câu</a:t>
            </a:r>
            <a:r>
              <a:rPr lang="en-US" sz="4000" b="1" spc="87" dirty="0">
                <a:solidFill>
                  <a:prstClr val="black"/>
                </a:solidFill>
                <a:latin typeface="Times New Roman" panose="02020603050405020304" pitchFamily="18" charset="0"/>
                <a:cs typeface="Times New Roman" panose="02020603050405020304" pitchFamily="18" charset="0"/>
              </a:rPr>
              <a:t> </a:t>
            </a:r>
            <a:r>
              <a:rPr lang="en-US" sz="4000" b="1" spc="87" dirty="0" err="1">
                <a:solidFill>
                  <a:prstClr val="black"/>
                </a:solidFill>
                <a:latin typeface="Times New Roman" panose="02020603050405020304" pitchFamily="18" charset="0"/>
                <a:cs typeface="Times New Roman" panose="02020603050405020304" pitchFamily="18" charset="0"/>
              </a:rPr>
              <a:t>chủ</a:t>
            </a:r>
            <a:r>
              <a:rPr lang="en-US" sz="4000" b="1" spc="87" dirty="0">
                <a:solidFill>
                  <a:prstClr val="black"/>
                </a:solidFill>
                <a:latin typeface="Times New Roman" panose="02020603050405020304" pitchFamily="18" charset="0"/>
                <a:cs typeface="Times New Roman" panose="02020603050405020304" pitchFamily="18" charset="0"/>
              </a:rPr>
              <a:t> </a:t>
            </a:r>
            <a:r>
              <a:rPr lang="en-US" sz="4000" b="1" spc="87" dirty="0" err="1">
                <a:solidFill>
                  <a:prstClr val="black"/>
                </a:solidFill>
                <a:latin typeface="Times New Roman" panose="02020603050405020304" pitchFamily="18" charset="0"/>
                <a:cs typeface="Times New Roman" panose="02020603050405020304" pitchFamily="18" charset="0"/>
              </a:rPr>
              <a:t>đề</a:t>
            </a:r>
            <a:r>
              <a:rPr lang="en-US" sz="4000" b="1" spc="87" dirty="0">
                <a:solidFill>
                  <a:prstClr val="black"/>
                </a:solidFill>
                <a:latin typeface="Times New Roman" panose="02020603050405020304" pitchFamily="18" charset="0"/>
                <a:cs typeface="Times New Roman" panose="02020603050405020304" pitchFamily="18" charset="0"/>
              </a:rPr>
              <a:t>.</a:t>
            </a:r>
          </a:p>
          <a:p>
            <a:pPr algn="just"/>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Tất</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các</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các</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câu</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trong</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đoạn</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cùng</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thể</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hiện</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một</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chủ</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đề</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Trách</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nhiệm</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đối</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với</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trẻ</a:t>
            </a:r>
            <a:r>
              <a:rPr lang="en-US" sz="4000" spc="87" dirty="0">
                <a:solidFill>
                  <a:prstClr val="black"/>
                </a:solidFill>
                <a:latin typeface="Times New Roman" panose="02020603050405020304" pitchFamily="18" charset="0"/>
                <a:cs typeface="Times New Roman" panose="02020603050405020304" pitchFamily="18" charset="0"/>
              </a:rPr>
              <a:t> </a:t>
            </a:r>
            <a:r>
              <a:rPr lang="en-US" sz="4000" spc="87" dirty="0" err="1">
                <a:solidFill>
                  <a:prstClr val="black"/>
                </a:solidFill>
                <a:latin typeface="Times New Roman" panose="02020603050405020304" pitchFamily="18" charset="0"/>
                <a:cs typeface="Times New Roman" panose="02020603050405020304" pitchFamily="18" charset="0"/>
              </a:rPr>
              <a:t>em</a:t>
            </a:r>
            <a:r>
              <a:rPr lang="en-US" sz="4000" spc="87"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78887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7413151" y="7080679"/>
            <a:ext cx="3461697" cy="3203643"/>
          </a:xfrm>
          <a:custGeom>
            <a:avLst/>
            <a:gdLst/>
            <a:ahLst/>
            <a:cxnLst/>
            <a:rect l="l" t="t" r="r" b="b"/>
            <a:pathLst>
              <a:path w="3461697" h="3203643">
                <a:moveTo>
                  <a:pt x="0" y="0"/>
                </a:moveTo>
                <a:lnTo>
                  <a:pt x="3461698" y="0"/>
                </a:lnTo>
                <a:lnTo>
                  <a:pt x="3461698" y="3203643"/>
                </a:lnTo>
                <a:lnTo>
                  <a:pt x="0" y="320364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4" name="Freeform 4"/>
          <p:cNvSpPr/>
          <p:nvPr/>
        </p:nvSpPr>
        <p:spPr>
          <a:xfrm>
            <a:off x="762000" y="3223219"/>
            <a:ext cx="16545964" cy="5882681"/>
          </a:xfrm>
          <a:custGeom>
            <a:avLst/>
            <a:gdLst/>
            <a:ahLst/>
            <a:cxnLst/>
            <a:rect l="l" t="t" r="r" b="b"/>
            <a:pathLst>
              <a:path w="7291513" h="5996310">
                <a:moveTo>
                  <a:pt x="0" y="0"/>
                </a:moveTo>
                <a:lnTo>
                  <a:pt x="7291513" y="0"/>
                </a:lnTo>
                <a:lnTo>
                  <a:pt x="7291513" y="5996310"/>
                </a:lnTo>
                <a:lnTo>
                  <a:pt x="0" y="5996310"/>
                </a:lnTo>
                <a:lnTo>
                  <a:pt x="0" y="0"/>
                </a:lnTo>
                <a:close/>
              </a:path>
            </a:pathLst>
          </a:custGeom>
          <a:solidFill>
            <a:schemeClr val="bg1"/>
          </a:solidFill>
        </p:spPr>
      </p:sp>
      <p:sp>
        <p:nvSpPr>
          <p:cNvPr id="5" name="Freeform 5"/>
          <p:cNvSpPr/>
          <p:nvPr/>
        </p:nvSpPr>
        <p:spPr>
          <a:xfrm>
            <a:off x="4876800" y="2171700"/>
            <a:ext cx="7556740" cy="1617596"/>
          </a:xfrm>
          <a:custGeom>
            <a:avLst/>
            <a:gdLst/>
            <a:ahLst/>
            <a:cxnLst/>
            <a:rect l="l" t="t" r="r" b="b"/>
            <a:pathLst>
              <a:path w="5577916" h="1617596">
                <a:moveTo>
                  <a:pt x="0" y="0"/>
                </a:moveTo>
                <a:lnTo>
                  <a:pt x="5577916" y="0"/>
                </a:lnTo>
                <a:lnTo>
                  <a:pt x="5577916" y="1617595"/>
                </a:lnTo>
                <a:lnTo>
                  <a:pt x="0" y="16175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7" name="Freeform 7"/>
          <p:cNvSpPr/>
          <p:nvPr/>
        </p:nvSpPr>
        <p:spPr>
          <a:xfrm flipH="1">
            <a:off x="17740393" y="1002983"/>
            <a:ext cx="1042209" cy="1308710"/>
          </a:xfrm>
          <a:custGeom>
            <a:avLst/>
            <a:gdLst/>
            <a:ahLst/>
            <a:cxnLst/>
            <a:rect l="l" t="t" r="r" b="b"/>
            <a:pathLst>
              <a:path w="1042209" h="1308710">
                <a:moveTo>
                  <a:pt x="1042209" y="0"/>
                </a:moveTo>
                <a:lnTo>
                  <a:pt x="0" y="0"/>
                </a:lnTo>
                <a:lnTo>
                  <a:pt x="0" y="1308711"/>
                </a:lnTo>
                <a:lnTo>
                  <a:pt x="1042209" y="1308711"/>
                </a:lnTo>
                <a:lnTo>
                  <a:pt x="1042209"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2" name="Freeform 12"/>
          <p:cNvSpPr/>
          <p:nvPr/>
        </p:nvSpPr>
        <p:spPr>
          <a:xfrm rot="10531628">
            <a:off x="16048348" y="1728172"/>
            <a:ext cx="1765774" cy="1467198"/>
          </a:xfrm>
          <a:custGeom>
            <a:avLst/>
            <a:gdLst/>
            <a:ahLst/>
            <a:cxnLst/>
            <a:rect l="l" t="t" r="r" b="b"/>
            <a:pathLst>
              <a:path w="1765774" h="1467198">
                <a:moveTo>
                  <a:pt x="0" y="0"/>
                </a:moveTo>
                <a:lnTo>
                  <a:pt x="1765774" y="0"/>
                </a:lnTo>
                <a:lnTo>
                  <a:pt x="1765774" y="1467198"/>
                </a:lnTo>
                <a:lnTo>
                  <a:pt x="0" y="14671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3" name="Freeform 13"/>
          <p:cNvSpPr/>
          <p:nvPr/>
        </p:nvSpPr>
        <p:spPr>
          <a:xfrm rot="1100902">
            <a:off x="16669465" y="-99691"/>
            <a:ext cx="1415723" cy="1348798"/>
          </a:xfrm>
          <a:custGeom>
            <a:avLst/>
            <a:gdLst/>
            <a:ahLst/>
            <a:cxnLst/>
            <a:rect l="l" t="t" r="r" b="b"/>
            <a:pathLst>
              <a:path w="1415723" h="1348798">
                <a:moveTo>
                  <a:pt x="0" y="0"/>
                </a:moveTo>
                <a:lnTo>
                  <a:pt x="1415723" y="0"/>
                </a:lnTo>
                <a:lnTo>
                  <a:pt x="1415723" y="1348798"/>
                </a:lnTo>
                <a:lnTo>
                  <a:pt x="0" y="13487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16" name="TextBox 15">
            <a:extLst>
              <a:ext uri="{FF2B5EF4-FFF2-40B4-BE49-F238E27FC236}">
                <a16:creationId xmlns:a16="http://schemas.microsoft.com/office/drawing/2014/main" id="{843C5413-67D3-EF94-31D2-25B6C435EDC1}"/>
              </a:ext>
            </a:extLst>
          </p:cNvPr>
          <p:cNvSpPr txBox="1"/>
          <p:nvPr/>
        </p:nvSpPr>
        <p:spPr>
          <a:xfrm>
            <a:off x="1300682" y="3701361"/>
            <a:ext cx="15468600" cy="5509200"/>
          </a:xfrm>
          <a:prstGeom prst="rect">
            <a:avLst/>
          </a:prstGeom>
          <a:noFill/>
        </p:spPr>
        <p:txBody>
          <a:bodyPr wrap="square">
            <a:spAutoFit/>
          </a:bodyPr>
          <a:lstStyle/>
          <a:p>
            <a:pPr algn="just"/>
            <a:r>
              <a:rPr lang="en-US" sz="4400" b="1"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Bị cười, không phải mọi người đều phản ứng giống nhau. Có người tỏ thái độ mặc kệ, bất cần, ai cười, người ấy nghe. </a:t>
            </a:r>
            <a:r>
              <a:rPr lang="vi-VN" sz="4400" dirty="0">
                <a:latin typeface="Times New Roman" panose="02020603050405020304" pitchFamily="18" charset="0"/>
                <a:cs typeface="Times New Roman" panose="02020603050405020304" pitchFamily="18" charset="0"/>
              </a:rPr>
              <a:t>Có người, nhân bị thiên hạ cười mà nghiêm túc soi xét bản thân, lặng lẽ sửa mình. Nhưng cũng có những người, bị tiếng cười của đám đông nhằm tới, do thiếu bản lĩnh, nên hoảng hốt, lo âu và tưởng rằng khiếm khuyết của mình là rất nghiêm trọng. Rơi vào bế tắc, họ tìm lối thoát trong hành vi tiêu cực. </a:t>
            </a:r>
            <a:r>
              <a:rPr lang="vi-VN" sz="4400" b="1" dirty="0">
                <a:latin typeface="Times New Roman" panose="02020603050405020304" pitchFamily="18" charset="0"/>
                <a:cs typeface="Times New Roman" panose="02020603050405020304" pitchFamily="18" charset="0"/>
              </a:rPr>
              <a:t>Như vậy, sự cười nhạo chẳng phải đã vô tình làm hại người ta đó sao?</a:t>
            </a:r>
            <a:endParaRPr lang="en-US" sz="4400" b="1" dirty="0">
              <a:solidFill>
                <a:prstClr val="black"/>
              </a:solidFill>
              <a:latin typeface="Times New Roman" panose="02020603050405020304" pitchFamily="18" charset="0"/>
              <a:cs typeface="Times New Roman" panose="02020603050405020304" pitchFamily="18" charset="0"/>
            </a:endParaRPr>
          </a:p>
        </p:txBody>
      </p:sp>
      <p:sp>
        <p:nvSpPr>
          <p:cNvPr id="18" name="TextBox 9"/>
          <p:cNvSpPr txBox="1"/>
          <p:nvPr/>
        </p:nvSpPr>
        <p:spPr>
          <a:xfrm>
            <a:off x="5257800" y="2430993"/>
            <a:ext cx="6759997" cy="830997"/>
          </a:xfrm>
          <a:prstGeom prst="rect">
            <a:avLst/>
          </a:prstGeom>
        </p:spPr>
        <p:txBody>
          <a:bodyPr wrap="square" lIns="0" tIns="0" rIns="0" bIns="0" rtlCol="0" anchor="t">
            <a:spAutoFit/>
          </a:bodyPr>
          <a:lstStyle/>
          <a:p>
            <a:pPr algn="ctr"/>
            <a:r>
              <a:rPr lang="en-US" sz="5400" b="1" spc="111" dirty="0" err="1">
                <a:solidFill>
                  <a:prstClr val="white"/>
                </a:solidFill>
                <a:latin typeface="Times New Roman" panose="02020603050405020304" pitchFamily="18" charset="0"/>
                <a:cs typeface="Times New Roman" panose="02020603050405020304" pitchFamily="18" charset="0"/>
              </a:rPr>
              <a:t>Đoạn</a:t>
            </a:r>
            <a:r>
              <a:rPr lang="en-US" sz="5400" b="1" spc="111" dirty="0">
                <a:solidFill>
                  <a:prstClr val="white"/>
                </a:solidFill>
                <a:latin typeface="Times New Roman" panose="02020603050405020304" pitchFamily="18" charset="0"/>
                <a:cs typeface="Times New Roman" panose="02020603050405020304" pitchFamily="18" charset="0"/>
              </a:rPr>
              <a:t> </a:t>
            </a:r>
            <a:r>
              <a:rPr lang="en-US" sz="5400" b="1" spc="111" dirty="0" err="1">
                <a:solidFill>
                  <a:prstClr val="white"/>
                </a:solidFill>
                <a:latin typeface="Times New Roman" panose="02020603050405020304" pitchFamily="18" charset="0"/>
                <a:cs typeface="Times New Roman" panose="02020603050405020304" pitchFamily="18" charset="0"/>
              </a:rPr>
              <a:t>văn</a:t>
            </a:r>
            <a:r>
              <a:rPr lang="en-US" sz="5400" b="1" spc="111" dirty="0">
                <a:solidFill>
                  <a:prstClr val="white"/>
                </a:solidFill>
                <a:latin typeface="Times New Roman" panose="02020603050405020304" pitchFamily="18" charset="0"/>
                <a:cs typeface="Times New Roman" panose="02020603050405020304" pitchFamily="18" charset="0"/>
              </a:rPr>
              <a:t> </a:t>
            </a:r>
            <a:r>
              <a:rPr lang="en-US" sz="5400" b="1" spc="111" dirty="0" err="1">
                <a:solidFill>
                  <a:prstClr val="white"/>
                </a:solidFill>
                <a:latin typeface="Times New Roman" panose="02020603050405020304" pitchFamily="18" charset="0"/>
                <a:cs typeface="Times New Roman" panose="02020603050405020304" pitchFamily="18" charset="0"/>
              </a:rPr>
              <a:t>phối</a:t>
            </a:r>
            <a:r>
              <a:rPr lang="en-US" sz="5400" b="1" spc="111" dirty="0">
                <a:solidFill>
                  <a:prstClr val="white"/>
                </a:solidFill>
                <a:latin typeface="Times New Roman" panose="02020603050405020304" pitchFamily="18" charset="0"/>
                <a:cs typeface="Times New Roman" panose="02020603050405020304" pitchFamily="18" charset="0"/>
              </a:rPr>
              <a:t> </a:t>
            </a:r>
            <a:r>
              <a:rPr lang="en-US" sz="5400" b="1" spc="111" dirty="0" err="1">
                <a:solidFill>
                  <a:prstClr val="white"/>
                </a:solidFill>
                <a:latin typeface="Times New Roman" panose="02020603050405020304" pitchFamily="18" charset="0"/>
                <a:cs typeface="Times New Roman" panose="02020603050405020304" pitchFamily="18" charset="0"/>
              </a:rPr>
              <a:t>hợp</a:t>
            </a:r>
            <a:endParaRPr lang="en-US" sz="5400" b="1" spc="111" dirty="0">
              <a:solidFill>
                <a:prstClr val="white"/>
              </a:solidFill>
              <a:latin typeface="Times New Roman" panose="02020603050405020304" pitchFamily="18" charset="0"/>
              <a:cs typeface="Times New Roman" panose="02020603050405020304" pitchFamily="18" charset="0"/>
            </a:endParaRPr>
          </a:p>
        </p:txBody>
      </p:sp>
      <p:sp>
        <p:nvSpPr>
          <p:cNvPr id="2" name="TextBox 6">
            <a:extLst>
              <a:ext uri="{FF2B5EF4-FFF2-40B4-BE49-F238E27FC236}">
                <a16:creationId xmlns:a16="http://schemas.microsoft.com/office/drawing/2014/main" id="{57EC7237-038B-C336-0C36-97C54353A770}"/>
              </a:ext>
            </a:extLst>
          </p:cNvPr>
          <p:cNvSpPr txBox="1"/>
          <p:nvPr/>
        </p:nvSpPr>
        <p:spPr>
          <a:xfrm>
            <a:off x="762000" y="327606"/>
            <a:ext cx="15740495"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a:t>
            </a:r>
            <a:r>
              <a:rPr lang="en-US" sz="4800" b="1" dirty="0">
                <a:solidFill>
                  <a:srgbClr val="C00000"/>
                </a:solidFill>
                <a:latin typeface="Times New Roman" panose="02020603050405020304" pitchFamily="18" charset="0"/>
                <a:cs typeface="Times New Roman" panose="02020603050405020304" pitchFamily="18" charset="0"/>
              </a:rPr>
              <a:t>song </a:t>
            </a:r>
            <a:r>
              <a:rPr lang="en-US" sz="4800" b="1" dirty="0" err="1">
                <a:solidFill>
                  <a:srgbClr val="C00000"/>
                </a:solidFill>
                <a:latin typeface="Times New Roman" panose="02020603050405020304" pitchFamily="18" charset="0"/>
                <a:cs typeface="Times New Roman" panose="02020603050405020304" pitchFamily="18" charset="0"/>
              </a:rPr>
              <a:t>song</a:t>
            </a:r>
            <a:r>
              <a:rPr lang="vi-VN" sz="4800" b="1" dirty="0">
                <a:solidFill>
                  <a:srgbClr val="C00000"/>
                </a:solidFill>
                <a:latin typeface="Times New Roman" panose="02020603050405020304" pitchFamily="18" charset="0"/>
                <a:cs typeface="Times New Roman" panose="02020603050405020304" pitchFamily="18" charset="0"/>
              </a:rPr>
              <a:t>, đoạn văn </a:t>
            </a:r>
            <a:r>
              <a:rPr lang="en-US" sz="4800" b="1" dirty="0" err="1">
                <a:solidFill>
                  <a:srgbClr val="C00000"/>
                </a:solidFill>
                <a:latin typeface="Times New Roman" panose="02020603050405020304" pitchFamily="18" charset="0"/>
                <a:cs typeface="Times New Roman" panose="02020603050405020304" pitchFamily="18" charset="0"/>
              </a:rPr>
              <a:t>phối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hợp</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17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par>
                                <p:cTn id="16" presetID="6"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62000" y="1165819"/>
            <a:ext cx="16545964" cy="5044481"/>
          </a:xfrm>
          <a:custGeom>
            <a:avLst/>
            <a:gdLst/>
            <a:ahLst/>
            <a:cxnLst/>
            <a:rect l="l" t="t" r="r" b="b"/>
            <a:pathLst>
              <a:path w="7291513" h="5996310">
                <a:moveTo>
                  <a:pt x="0" y="0"/>
                </a:moveTo>
                <a:lnTo>
                  <a:pt x="7291513" y="0"/>
                </a:lnTo>
                <a:lnTo>
                  <a:pt x="7291513" y="5996310"/>
                </a:lnTo>
                <a:lnTo>
                  <a:pt x="0" y="5996310"/>
                </a:lnTo>
                <a:lnTo>
                  <a:pt x="0" y="0"/>
                </a:lnTo>
                <a:close/>
              </a:path>
            </a:pathLst>
          </a:custGeom>
          <a:solidFill>
            <a:schemeClr val="bg1"/>
          </a:solidFill>
        </p:spPr>
      </p:sp>
      <p:sp>
        <p:nvSpPr>
          <p:cNvPr id="5" name="Freeform 5"/>
          <p:cNvSpPr/>
          <p:nvPr/>
        </p:nvSpPr>
        <p:spPr>
          <a:xfrm>
            <a:off x="4876800" y="114300"/>
            <a:ext cx="7556740" cy="1617596"/>
          </a:xfrm>
          <a:custGeom>
            <a:avLst/>
            <a:gdLst/>
            <a:ahLst/>
            <a:cxnLst/>
            <a:rect l="l" t="t" r="r" b="b"/>
            <a:pathLst>
              <a:path w="5577916" h="1617596">
                <a:moveTo>
                  <a:pt x="0" y="0"/>
                </a:moveTo>
                <a:lnTo>
                  <a:pt x="5577916" y="0"/>
                </a:lnTo>
                <a:lnTo>
                  <a:pt x="5577916" y="1617595"/>
                </a:lnTo>
                <a:lnTo>
                  <a:pt x="0" y="16175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flipH="1">
            <a:off x="15472721" y="185514"/>
            <a:ext cx="1042209" cy="1308710"/>
          </a:xfrm>
          <a:custGeom>
            <a:avLst/>
            <a:gdLst/>
            <a:ahLst/>
            <a:cxnLst/>
            <a:rect l="l" t="t" r="r" b="b"/>
            <a:pathLst>
              <a:path w="1042209" h="1308710">
                <a:moveTo>
                  <a:pt x="1042209" y="0"/>
                </a:moveTo>
                <a:lnTo>
                  <a:pt x="0" y="0"/>
                </a:lnTo>
                <a:lnTo>
                  <a:pt x="0" y="1308711"/>
                </a:lnTo>
                <a:lnTo>
                  <a:pt x="1042209" y="1308711"/>
                </a:lnTo>
                <a:lnTo>
                  <a:pt x="1042209"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2" name="Freeform 12"/>
          <p:cNvSpPr/>
          <p:nvPr/>
        </p:nvSpPr>
        <p:spPr>
          <a:xfrm rot="10531628">
            <a:off x="16048348" y="1728172"/>
            <a:ext cx="1765774" cy="1467198"/>
          </a:xfrm>
          <a:custGeom>
            <a:avLst/>
            <a:gdLst/>
            <a:ahLst/>
            <a:cxnLst/>
            <a:rect l="l" t="t" r="r" b="b"/>
            <a:pathLst>
              <a:path w="1765774" h="1467198">
                <a:moveTo>
                  <a:pt x="0" y="0"/>
                </a:moveTo>
                <a:lnTo>
                  <a:pt x="1765774" y="0"/>
                </a:lnTo>
                <a:lnTo>
                  <a:pt x="1765774" y="1467198"/>
                </a:lnTo>
                <a:lnTo>
                  <a:pt x="0" y="14671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3" name="Freeform 13"/>
          <p:cNvSpPr/>
          <p:nvPr/>
        </p:nvSpPr>
        <p:spPr>
          <a:xfrm rot="1100902">
            <a:off x="16669465" y="-99691"/>
            <a:ext cx="1415723" cy="1348798"/>
          </a:xfrm>
          <a:custGeom>
            <a:avLst/>
            <a:gdLst/>
            <a:ahLst/>
            <a:cxnLst/>
            <a:rect l="l" t="t" r="r" b="b"/>
            <a:pathLst>
              <a:path w="1415723" h="1348798">
                <a:moveTo>
                  <a:pt x="0" y="0"/>
                </a:moveTo>
                <a:lnTo>
                  <a:pt x="1415723" y="0"/>
                </a:lnTo>
                <a:lnTo>
                  <a:pt x="1415723" y="1348798"/>
                </a:lnTo>
                <a:lnTo>
                  <a:pt x="0" y="13487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16" name="TextBox 15">
            <a:extLst>
              <a:ext uri="{FF2B5EF4-FFF2-40B4-BE49-F238E27FC236}">
                <a16:creationId xmlns:a16="http://schemas.microsoft.com/office/drawing/2014/main" id="{843C5413-67D3-EF94-31D2-25B6C435EDC1}"/>
              </a:ext>
            </a:extLst>
          </p:cNvPr>
          <p:cNvSpPr txBox="1"/>
          <p:nvPr/>
        </p:nvSpPr>
        <p:spPr>
          <a:xfrm>
            <a:off x="1300682" y="1643961"/>
            <a:ext cx="15468600" cy="4401205"/>
          </a:xfrm>
          <a:prstGeom prst="rect">
            <a:avLst/>
          </a:prstGeom>
          <a:noFill/>
        </p:spPr>
        <p:txBody>
          <a:bodyPr wrap="square">
            <a:spAutoFit/>
          </a:bodyPr>
          <a:lstStyle/>
          <a:p>
            <a:pPr algn="just"/>
            <a:r>
              <a:rPr lang="en-US" sz="4000" b="1" dirty="0">
                <a:solidFill>
                  <a:prstClr val="black"/>
                </a:solidFill>
                <a:latin typeface="Times New Roman" panose="02020603050405020304" pitchFamily="18" charset="0"/>
                <a:cs typeface="Times New Roman" panose="02020603050405020304" pitchFamily="18" charset="0"/>
              </a:rPr>
              <a:t>      </a:t>
            </a:r>
            <a:r>
              <a:rPr lang="vi-VN" sz="4000" b="1" dirty="0">
                <a:solidFill>
                  <a:prstClr val="black"/>
                </a:solidFill>
                <a:latin typeface="Times New Roman" panose="02020603050405020304" pitchFamily="18" charset="0"/>
                <a:cs typeface="Times New Roman" panose="02020603050405020304" pitchFamily="18" charset="0"/>
              </a:rPr>
              <a:t>Bị cười, không phải mọi người đều phản ứng giống nhau. Có người tỏ thái độ mặc kệ, bất cần, ai cười, người ấy nghe. </a:t>
            </a:r>
            <a:r>
              <a:rPr lang="vi-VN" sz="4000" dirty="0">
                <a:solidFill>
                  <a:prstClr val="black"/>
                </a:solidFill>
                <a:latin typeface="Times New Roman" panose="02020603050405020304" pitchFamily="18" charset="0"/>
                <a:cs typeface="Times New Roman" panose="02020603050405020304" pitchFamily="18" charset="0"/>
              </a:rPr>
              <a:t>Có người, nhân bị thiên hạ cười mà nghiêm túc soi xét bản thân, lặng lẽ sửa mình. Nhưng cũng có những người, bị tiếng cười của đám đông nhằm tới, do thiếu bản lĩnh, nên hoảng hốt, lo âu và tưởng rằng khiếm khuyết của mình là rất nghiêm trọng. Rơi vào bế tắc, họ tìm lối thoát trong hành vi tiêu cực. </a:t>
            </a:r>
            <a:r>
              <a:rPr lang="vi-VN" sz="4000" b="1" dirty="0">
                <a:solidFill>
                  <a:prstClr val="black"/>
                </a:solidFill>
                <a:latin typeface="Times New Roman" panose="02020603050405020304" pitchFamily="18" charset="0"/>
                <a:cs typeface="Times New Roman" panose="02020603050405020304" pitchFamily="18" charset="0"/>
              </a:rPr>
              <a:t>Như vậy, sự cười nhạo chẳng phải đã vô tình làm hại người ta đó sao?</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18" name="TextBox 9"/>
          <p:cNvSpPr txBox="1"/>
          <p:nvPr/>
        </p:nvSpPr>
        <p:spPr>
          <a:xfrm>
            <a:off x="5257800" y="373593"/>
            <a:ext cx="6759997" cy="830997"/>
          </a:xfrm>
          <a:prstGeom prst="rect">
            <a:avLst/>
          </a:prstGeom>
        </p:spPr>
        <p:txBody>
          <a:bodyPr wrap="square" lIns="0" tIns="0" rIns="0" bIns="0" rtlCol="0" anchor="t">
            <a:spAutoFit/>
          </a:bodyPr>
          <a:lstStyle/>
          <a:p>
            <a:pPr algn="ctr"/>
            <a:r>
              <a:rPr lang="en-US" sz="5400" b="1" spc="111" dirty="0" err="1">
                <a:solidFill>
                  <a:prstClr val="white"/>
                </a:solidFill>
                <a:latin typeface="Times New Roman" panose="02020603050405020304" pitchFamily="18" charset="0"/>
                <a:cs typeface="Times New Roman" panose="02020603050405020304" pitchFamily="18" charset="0"/>
              </a:rPr>
              <a:t>Đoạn</a:t>
            </a:r>
            <a:r>
              <a:rPr lang="en-US" sz="5400" b="1" spc="111" dirty="0">
                <a:solidFill>
                  <a:prstClr val="white"/>
                </a:solidFill>
                <a:latin typeface="Times New Roman" panose="02020603050405020304" pitchFamily="18" charset="0"/>
                <a:cs typeface="Times New Roman" panose="02020603050405020304" pitchFamily="18" charset="0"/>
              </a:rPr>
              <a:t> </a:t>
            </a:r>
            <a:r>
              <a:rPr lang="en-US" sz="5400" b="1" spc="111" dirty="0" err="1">
                <a:solidFill>
                  <a:prstClr val="white"/>
                </a:solidFill>
                <a:latin typeface="Times New Roman" panose="02020603050405020304" pitchFamily="18" charset="0"/>
                <a:cs typeface="Times New Roman" panose="02020603050405020304" pitchFamily="18" charset="0"/>
              </a:rPr>
              <a:t>văn</a:t>
            </a:r>
            <a:r>
              <a:rPr lang="en-US" sz="5400" b="1" spc="111" dirty="0">
                <a:solidFill>
                  <a:prstClr val="white"/>
                </a:solidFill>
                <a:latin typeface="Times New Roman" panose="02020603050405020304" pitchFamily="18" charset="0"/>
                <a:cs typeface="Times New Roman" panose="02020603050405020304" pitchFamily="18" charset="0"/>
              </a:rPr>
              <a:t> </a:t>
            </a:r>
            <a:r>
              <a:rPr lang="en-US" sz="5400" b="1" spc="111" dirty="0" err="1">
                <a:solidFill>
                  <a:prstClr val="white"/>
                </a:solidFill>
                <a:latin typeface="Times New Roman" panose="02020603050405020304" pitchFamily="18" charset="0"/>
                <a:cs typeface="Times New Roman" panose="02020603050405020304" pitchFamily="18" charset="0"/>
              </a:rPr>
              <a:t>phối</a:t>
            </a:r>
            <a:r>
              <a:rPr lang="en-US" sz="5400" b="1" spc="111" dirty="0">
                <a:solidFill>
                  <a:prstClr val="white"/>
                </a:solidFill>
                <a:latin typeface="Times New Roman" panose="02020603050405020304" pitchFamily="18" charset="0"/>
                <a:cs typeface="Times New Roman" panose="02020603050405020304" pitchFamily="18" charset="0"/>
              </a:rPr>
              <a:t> </a:t>
            </a:r>
            <a:r>
              <a:rPr lang="en-US" sz="5400" b="1" spc="111" dirty="0" err="1">
                <a:solidFill>
                  <a:prstClr val="white"/>
                </a:solidFill>
                <a:latin typeface="Times New Roman" panose="02020603050405020304" pitchFamily="18" charset="0"/>
                <a:cs typeface="Times New Roman" panose="02020603050405020304" pitchFamily="18" charset="0"/>
              </a:rPr>
              <a:t>hợp</a:t>
            </a:r>
            <a:endParaRPr lang="en-US" sz="5400" b="1" spc="111" dirty="0">
              <a:solidFill>
                <a:prstClr val="white"/>
              </a:solidFill>
              <a:latin typeface="Times New Roman" panose="02020603050405020304" pitchFamily="18" charset="0"/>
              <a:cs typeface="Times New Roman" panose="02020603050405020304" pitchFamily="18" charset="0"/>
            </a:endParaRPr>
          </a:p>
        </p:txBody>
      </p:sp>
      <p:sp>
        <p:nvSpPr>
          <p:cNvPr id="2" name="Rectangle 1"/>
          <p:cNvSpPr/>
          <p:nvPr/>
        </p:nvSpPr>
        <p:spPr>
          <a:xfrm>
            <a:off x="762000" y="6390025"/>
            <a:ext cx="16545964" cy="3477875"/>
          </a:xfrm>
          <a:prstGeom prst="rect">
            <a:avLst/>
          </a:prstGeom>
        </p:spPr>
        <p:txBody>
          <a:bodyPr wrap="square">
            <a:spAutoFit/>
          </a:bodyPr>
          <a:lstStyle/>
          <a:p>
            <a:pPr algn="just"/>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Đoạn</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văn</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trên</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có</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câu</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mở</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đầu</a:t>
            </a:r>
            <a:r>
              <a:rPr lang="en-US" sz="4400" spc="87" dirty="0">
                <a:solidFill>
                  <a:prstClr val="black"/>
                </a:solidFill>
                <a:latin typeface="Times New Roman" panose="02020603050405020304" pitchFamily="18" charset="0"/>
                <a:cs typeface="Times New Roman" panose="02020603050405020304" pitchFamily="18" charset="0"/>
              </a:rPr>
              <a:t> (in </a:t>
            </a:r>
            <a:r>
              <a:rPr lang="en-US" sz="4400" spc="87" dirty="0" err="1">
                <a:solidFill>
                  <a:prstClr val="black"/>
                </a:solidFill>
                <a:latin typeface="Times New Roman" panose="02020603050405020304" pitchFamily="18" charset="0"/>
                <a:cs typeface="Times New Roman" panose="02020603050405020304" pitchFamily="18" charset="0"/>
              </a:rPr>
              <a:t>đậm</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nêu</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chủ</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kiểu</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đề</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của</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đoạn</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mọi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người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sẽ</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có</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phản</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ứng</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khác</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nhau</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khi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bị</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chê</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cười</a:t>
            </a:r>
            <a:endParaRPr lang="en-US" sz="4400" spc="87" dirty="0">
              <a:solidFill>
                <a:prstClr val="black"/>
              </a:solidFill>
              <a:latin typeface="Times New Roman" panose="02020603050405020304" pitchFamily="18" charset="0"/>
              <a:cs typeface="Times New Roman" panose="02020603050405020304" pitchFamily="18" charset="0"/>
            </a:endParaRPr>
          </a:p>
          <a:p>
            <a:pPr algn="just"/>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Bốn</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câu</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tiếp</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nêu</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các</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kiểu</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phản</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ứng</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cụ</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thể</a:t>
            </a:r>
            <a:endParaRPr lang="en-US" sz="4400" spc="87" dirty="0">
              <a:solidFill>
                <a:prstClr val="black"/>
              </a:solidFill>
              <a:latin typeface="Times New Roman" panose="02020603050405020304" pitchFamily="18" charset="0"/>
              <a:cs typeface="Times New Roman" panose="02020603050405020304" pitchFamily="18" charset="0"/>
            </a:endParaRPr>
          </a:p>
          <a:p>
            <a:pPr algn="just"/>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Câu</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cuối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đoạn</a:t>
            </a:r>
            <a:r>
              <a:rPr lang="en-US" sz="4400" spc="87" dirty="0">
                <a:solidFill>
                  <a:prstClr val="black"/>
                </a:solidFill>
                <a:latin typeface="Times New Roman" panose="02020603050405020304" pitchFamily="18" charset="0"/>
                <a:cs typeface="Times New Roman" panose="02020603050405020304" pitchFamily="18" charset="0"/>
              </a:rPr>
              <a:t> (in </a:t>
            </a:r>
            <a:r>
              <a:rPr lang="en-US" sz="4400" spc="87" dirty="0" err="1">
                <a:solidFill>
                  <a:prstClr val="black"/>
                </a:solidFill>
                <a:latin typeface="Times New Roman" panose="02020603050405020304" pitchFamily="18" charset="0"/>
                <a:cs typeface="Times New Roman" panose="02020603050405020304" pitchFamily="18" charset="0"/>
              </a:rPr>
              <a:t>đậm</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khái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quát</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tác</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hại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của</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sự</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cười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nhạo</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đối</a:t>
            </a:r>
            <a:r>
              <a:rPr lang="en-US" sz="4400" spc="87" dirty="0">
                <a:solidFill>
                  <a:prstClr val="black"/>
                </a:solidFill>
                <a:latin typeface="Times New Roman" panose="02020603050405020304" pitchFamily="18" charset="0"/>
                <a:cs typeface="Times New Roman" panose="02020603050405020304" pitchFamily="18" charset="0"/>
              </a:rPr>
              <a:t> </a:t>
            </a:r>
            <a:r>
              <a:rPr lang="en-US" sz="4400" spc="87" dirty="0" err="1">
                <a:solidFill>
                  <a:prstClr val="black"/>
                </a:solidFill>
                <a:latin typeface="Times New Roman" panose="02020603050405020304" pitchFamily="18" charset="0"/>
                <a:cs typeface="Times New Roman" panose="02020603050405020304" pitchFamily="18" charset="0"/>
              </a:rPr>
              <a:t>với</a:t>
            </a:r>
            <a:r>
              <a:rPr lang="en-US" sz="4400" spc="87" dirty="0">
                <a:solidFill>
                  <a:prstClr val="black"/>
                </a:solidFill>
                <a:latin typeface="Times New Roman" panose="02020603050405020304" pitchFamily="18" charset="0"/>
                <a:cs typeface="Times New Roman" panose="02020603050405020304" pitchFamily="18" charset="0"/>
              </a:rPr>
              <a:t> con </a:t>
            </a:r>
            <a:r>
              <a:rPr lang="en-US" sz="4400" spc="87" dirty="0" err="1">
                <a:solidFill>
                  <a:prstClr val="black"/>
                </a:solidFill>
                <a:latin typeface="Times New Roman" panose="02020603050405020304" pitchFamily="18" charset="0"/>
                <a:cs typeface="Times New Roman" panose="02020603050405020304" pitchFamily="18" charset="0"/>
              </a:rPr>
              <a:t>người</a:t>
            </a:r>
            <a:r>
              <a:rPr lang="en-US" sz="4400" spc="87" dirty="0">
                <a:solidFill>
                  <a:prstClr val="black"/>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19908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4"/>
          <p:cNvSpPr/>
          <p:nvPr/>
        </p:nvSpPr>
        <p:spPr>
          <a:xfrm>
            <a:off x="9677400" y="2324101"/>
            <a:ext cx="8044470" cy="5948802"/>
          </a:xfrm>
          <a:custGeom>
            <a:avLst/>
            <a:gdLst/>
            <a:ahLst/>
            <a:cxnLst/>
            <a:rect l="l" t="t" r="r" b="b"/>
            <a:pathLst>
              <a:path w="4944808" h="5110913">
                <a:moveTo>
                  <a:pt x="0" y="0"/>
                </a:moveTo>
                <a:lnTo>
                  <a:pt x="4944808" y="0"/>
                </a:lnTo>
                <a:lnTo>
                  <a:pt x="4944808" y="5110913"/>
                </a:lnTo>
                <a:lnTo>
                  <a:pt x="0" y="5110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4" name="Freeform 4"/>
          <p:cNvSpPr/>
          <p:nvPr/>
        </p:nvSpPr>
        <p:spPr>
          <a:xfrm>
            <a:off x="642330" y="2324101"/>
            <a:ext cx="8044470" cy="5948802"/>
          </a:xfrm>
          <a:custGeom>
            <a:avLst/>
            <a:gdLst/>
            <a:ahLst/>
            <a:cxnLst/>
            <a:rect l="l" t="t" r="r" b="b"/>
            <a:pathLst>
              <a:path w="4944808" h="5110913">
                <a:moveTo>
                  <a:pt x="0" y="0"/>
                </a:moveTo>
                <a:lnTo>
                  <a:pt x="4944808" y="0"/>
                </a:lnTo>
                <a:lnTo>
                  <a:pt x="4944808" y="5110913"/>
                </a:lnTo>
                <a:lnTo>
                  <a:pt x="0" y="51109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flipH="1">
            <a:off x="17645670" y="1302464"/>
            <a:ext cx="1042209" cy="1308710"/>
          </a:xfrm>
          <a:custGeom>
            <a:avLst/>
            <a:gdLst/>
            <a:ahLst/>
            <a:cxnLst/>
            <a:rect l="l" t="t" r="r" b="b"/>
            <a:pathLst>
              <a:path w="1042209" h="1308710">
                <a:moveTo>
                  <a:pt x="1042209" y="0"/>
                </a:moveTo>
                <a:lnTo>
                  <a:pt x="0" y="0"/>
                </a:lnTo>
                <a:lnTo>
                  <a:pt x="0" y="1308711"/>
                </a:lnTo>
                <a:lnTo>
                  <a:pt x="1042209" y="1308711"/>
                </a:lnTo>
                <a:lnTo>
                  <a:pt x="1042209"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rot="1100902">
            <a:off x="16669465" y="-99691"/>
            <a:ext cx="1415723" cy="1348798"/>
          </a:xfrm>
          <a:custGeom>
            <a:avLst/>
            <a:gdLst/>
            <a:ahLst/>
            <a:cxnLst/>
            <a:rect l="l" t="t" r="r" b="b"/>
            <a:pathLst>
              <a:path w="1415723" h="1348798">
                <a:moveTo>
                  <a:pt x="0" y="0"/>
                </a:moveTo>
                <a:lnTo>
                  <a:pt x="1415723" y="0"/>
                </a:lnTo>
                <a:lnTo>
                  <a:pt x="1415723" y="1348798"/>
                </a:lnTo>
                <a:lnTo>
                  <a:pt x="0" y="13487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TextBox 15">
            <a:extLst>
              <a:ext uri="{FF2B5EF4-FFF2-40B4-BE49-F238E27FC236}">
                <a16:creationId xmlns:a16="http://schemas.microsoft.com/office/drawing/2014/main" id="{843C5413-67D3-EF94-31D2-25B6C435EDC1}"/>
              </a:ext>
            </a:extLst>
          </p:cNvPr>
          <p:cNvSpPr txBox="1"/>
          <p:nvPr/>
        </p:nvSpPr>
        <p:spPr>
          <a:xfrm>
            <a:off x="1387965" y="3355376"/>
            <a:ext cx="6553200" cy="3539430"/>
          </a:xfrm>
          <a:prstGeom prst="rect">
            <a:avLst/>
          </a:prstGeom>
          <a:noFill/>
        </p:spPr>
        <p:txBody>
          <a:bodyPr wrap="square">
            <a:spAutoFit/>
          </a:bodyPr>
          <a:lstStyle/>
          <a:p>
            <a:pPr algn="ctr"/>
            <a:r>
              <a:rPr lang="en-US" sz="4800" b="1" dirty="0" err="1">
                <a:solidFill>
                  <a:prstClr val="black"/>
                </a:solidFill>
                <a:latin typeface="Times New Roman" panose="02020603050405020304" pitchFamily="18" charset="0"/>
                <a:cs typeface="Times New Roman" panose="02020603050405020304" pitchFamily="18" charset="0"/>
              </a:rPr>
              <a:t>Đoạn</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văn</a:t>
            </a:r>
            <a:r>
              <a:rPr lang="en-US" sz="4800" b="1" dirty="0">
                <a:solidFill>
                  <a:prstClr val="black"/>
                </a:solidFill>
                <a:latin typeface="Times New Roman" panose="02020603050405020304" pitchFamily="18" charset="0"/>
                <a:cs typeface="Times New Roman" panose="02020603050405020304" pitchFamily="18" charset="0"/>
              </a:rPr>
              <a:t> song </a:t>
            </a:r>
            <a:r>
              <a:rPr lang="en-US" sz="4800" b="1" dirty="0" err="1">
                <a:solidFill>
                  <a:prstClr val="black"/>
                </a:solidFill>
                <a:latin typeface="Times New Roman" panose="02020603050405020304" pitchFamily="18" charset="0"/>
                <a:cs typeface="Times New Roman" panose="02020603050405020304" pitchFamily="18" charset="0"/>
              </a:rPr>
              <a:t>song</a:t>
            </a:r>
            <a:endParaRPr lang="en-US" sz="4800" b="1" dirty="0">
              <a:solidFill>
                <a:prstClr val="black"/>
              </a:solidFill>
              <a:latin typeface="Times New Roman" panose="02020603050405020304" pitchFamily="18" charset="0"/>
              <a:cs typeface="Times New Roman" panose="02020603050405020304" pitchFamily="18" charset="0"/>
            </a:endParaRPr>
          </a:p>
          <a:p>
            <a:pPr algn="just"/>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Không</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có</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câu</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chủ</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đề</a:t>
            </a:r>
            <a:endParaRPr lang="en-US" sz="4400" spc="87" dirty="0">
              <a:latin typeface="Times New Roman" panose="02020603050405020304" pitchFamily="18" charset="0"/>
              <a:cs typeface="Times New Roman" panose="02020603050405020304" pitchFamily="18" charset="0"/>
            </a:endParaRPr>
          </a:p>
          <a:p>
            <a:pPr algn="just"/>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Các</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câu</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trong</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đoạn</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có</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nội</a:t>
            </a:r>
            <a:r>
              <a:rPr lang="en-US" sz="4400" spc="87" dirty="0">
                <a:latin typeface="Times New Roman" panose="02020603050405020304" pitchFamily="18" charset="0"/>
                <a:cs typeface="Times New Roman" panose="02020603050405020304" pitchFamily="18" charset="0"/>
              </a:rPr>
              <a:t> dung </a:t>
            </a:r>
            <a:r>
              <a:rPr lang="en-US" sz="4400" spc="87" dirty="0" err="1">
                <a:latin typeface="Times New Roman" panose="02020603050405020304" pitchFamily="18" charset="0"/>
                <a:cs typeface="Times New Roman" panose="02020603050405020304" pitchFamily="18" charset="0"/>
              </a:rPr>
              <a:t>khác</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nhau</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nhưng</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cùng</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hướng</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tới</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một</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chủ</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đề</a:t>
            </a:r>
            <a:endParaRPr lang="en-US" sz="4400" spc="87"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56381358-EC2E-8741-3A02-E92629F7A0EE}"/>
              </a:ext>
            </a:extLst>
          </p:cNvPr>
          <p:cNvSpPr txBox="1"/>
          <p:nvPr/>
        </p:nvSpPr>
        <p:spPr>
          <a:xfrm>
            <a:off x="10499235" y="3355376"/>
            <a:ext cx="6400800" cy="3477875"/>
          </a:xfrm>
          <a:prstGeom prst="rect">
            <a:avLst/>
          </a:prstGeom>
          <a:noFill/>
        </p:spPr>
        <p:txBody>
          <a:bodyPr wrap="square">
            <a:spAutoFit/>
          </a:bodyPr>
          <a:lstStyle/>
          <a:p>
            <a:pPr algn="ctr"/>
            <a:r>
              <a:rPr lang="en-US" sz="4400" b="1" dirty="0" err="1">
                <a:solidFill>
                  <a:prstClr val="black"/>
                </a:solidFill>
                <a:latin typeface="Times New Roman" panose="02020603050405020304" pitchFamily="18" charset="0"/>
                <a:cs typeface="Times New Roman" panose="02020603050405020304" pitchFamily="18" charset="0"/>
              </a:rPr>
              <a:t>Đoạn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văn</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phối</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hợp</a:t>
            </a:r>
            <a:endParaRPr lang="en-US" sz="4400" b="1" dirty="0">
              <a:solidFill>
                <a:prstClr val="black"/>
              </a:solidFill>
              <a:latin typeface="Times New Roman" panose="02020603050405020304" pitchFamily="18" charset="0"/>
              <a:cs typeface="Times New Roman" panose="02020603050405020304" pitchFamily="18" charset="0"/>
            </a:endParaRPr>
          </a:p>
          <a:p>
            <a:pPr algn="just"/>
            <a:r>
              <a:rPr lang="vi-VN"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Đoạn</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văn</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kết</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hợp</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diễn</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dịch</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với</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quy</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nạp</a:t>
            </a:r>
            <a:endParaRPr lang="vi-VN" sz="4400" spc="87" dirty="0">
              <a:latin typeface="Times New Roman" panose="02020603050405020304" pitchFamily="18" charset="0"/>
              <a:cs typeface="Times New Roman" panose="02020603050405020304" pitchFamily="18" charset="0"/>
              <a:sym typeface="Wingdings" panose="05000000000000000000" pitchFamily="2" charset="2"/>
            </a:endParaRPr>
          </a:p>
          <a:p>
            <a:pPr algn="just">
              <a:defRPr/>
            </a:pP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Có</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câu</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chủ</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đề</a:t>
            </a:r>
            <a:r>
              <a:rPr lang="en-US" sz="4400" spc="87" dirty="0">
                <a:latin typeface="Times New Roman" panose="02020603050405020304" pitchFamily="18" charset="0"/>
                <a:cs typeface="Times New Roman" panose="02020603050405020304" pitchFamily="18" charset="0"/>
              </a:rPr>
              <a:t> ở </a:t>
            </a:r>
            <a:r>
              <a:rPr lang="en-US" sz="4400" spc="87" dirty="0" err="1">
                <a:latin typeface="Times New Roman" panose="02020603050405020304" pitchFamily="18" charset="0"/>
                <a:cs typeface="Times New Roman" panose="02020603050405020304" pitchFamily="18" charset="0"/>
              </a:rPr>
              <a:t>đầu</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và</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cuối</a:t>
            </a:r>
            <a:r>
              <a:rPr lang="en-US" sz="4400" spc="87" dirty="0">
                <a:latin typeface="Times New Roman" panose="02020603050405020304" pitchFamily="18" charset="0"/>
                <a:cs typeface="Times New Roman" panose="02020603050405020304" pitchFamily="18" charset="0"/>
              </a:rPr>
              <a:t> </a:t>
            </a:r>
            <a:r>
              <a:rPr lang="en-US" sz="4400" spc="87" dirty="0" err="1">
                <a:latin typeface="Times New Roman" panose="02020603050405020304" pitchFamily="18" charset="0"/>
                <a:cs typeface="Times New Roman" panose="02020603050405020304" pitchFamily="18" charset="0"/>
              </a:rPr>
              <a:t>đoạn</a:t>
            </a:r>
            <a:endParaRPr lang="en-US" sz="4400" spc="87" dirty="0">
              <a:latin typeface="Times New Roman" panose="02020603050405020304" pitchFamily="18" charset="0"/>
              <a:cs typeface="Times New Roman" panose="02020603050405020304" pitchFamily="18" charset="0"/>
            </a:endParaRPr>
          </a:p>
        </p:txBody>
      </p:sp>
      <p:sp>
        <p:nvSpPr>
          <p:cNvPr id="11" name="Freeform 11"/>
          <p:cNvSpPr/>
          <p:nvPr/>
        </p:nvSpPr>
        <p:spPr>
          <a:xfrm>
            <a:off x="5254865" y="7965111"/>
            <a:ext cx="6754764" cy="2281577"/>
          </a:xfrm>
          <a:custGeom>
            <a:avLst/>
            <a:gdLst/>
            <a:ahLst/>
            <a:cxnLst/>
            <a:rect l="l" t="t" r="r" b="b"/>
            <a:pathLst>
              <a:path w="6754764" h="2281577">
                <a:moveTo>
                  <a:pt x="0" y="0"/>
                </a:moveTo>
                <a:lnTo>
                  <a:pt x="6754764" y="0"/>
                </a:lnTo>
                <a:lnTo>
                  <a:pt x="6754764" y="2281577"/>
                </a:lnTo>
                <a:lnTo>
                  <a:pt x="0" y="2281577"/>
                </a:lnTo>
                <a:lnTo>
                  <a:pt x="0" y="0"/>
                </a:lnTo>
                <a:close/>
              </a:path>
            </a:pathLst>
          </a:custGeom>
          <a:blipFill>
            <a:blip r:embed="rId9">
              <a:extLst>
                <a:ext uri="{96DAC541-7B7A-43D3-8B79-37D633B846F1}">
                  <asvg:svgBlip xmlns:asvg="http://schemas.microsoft.com/office/drawing/2016/SVG/main" r:embed="rId10"/>
                </a:ext>
              </a:extLst>
            </a:blip>
            <a:stretch>
              <a:fillRect b="-12131"/>
            </a:stretch>
          </a:blipFill>
        </p:spPr>
      </p:sp>
      <p:sp>
        <p:nvSpPr>
          <p:cNvPr id="2" name="TextBox 6">
            <a:extLst>
              <a:ext uri="{FF2B5EF4-FFF2-40B4-BE49-F238E27FC236}">
                <a16:creationId xmlns:a16="http://schemas.microsoft.com/office/drawing/2014/main" id="{2F98F750-59F7-4241-C6BB-3B3A633C71AB}"/>
              </a:ext>
            </a:extLst>
          </p:cNvPr>
          <p:cNvSpPr txBox="1"/>
          <p:nvPr/>
        </p:nvSpPr>
        <p:spPr>
          <a:xfrm>
            <a:off x="762000" y="327606"/>
            <a:ext cx="15740495" cy="1477328"/>
          </a:xfrm>
          <a:prstGeom prst="rect">
            <a:avLst/>
          </a:prstGeom>
        </p:spPr>
        <p:txBody>
          <a:bodyPr wrap="square" lIns="0" tIns="0" rIns="0" bIns="0" rtlCol="0" anchor="t">
            <a:spAutoFit/>
          </a:bodyPr>
          <a:lstStyle/>
          <a:p>
            <a:pPr algn="just"/>
            <a:r>
              <a:rPr lang="en-US" sz="4800" b="1" dirty="0">
                <a:solidFill>
                  <a:srgbClr val="C00000"/>
                </a:solidFill>
                <a:latin typeface="Times New Roman" panose="02020603050405020304" pitchFamily="18" charset="0"/>
                <a:cs typeface="Times New Roman" panose="02020603050405020304" pitchFamily="18" charset="0"/>
              </a:rPr>
              <a:t>1. </a:t>
            </a:r>
            <a:r>
              <a:rPr lang="vi-VN" sz="4800" b="1" dirty="0">
                <a:solidFill>
                  <a:srgbClr val="C00000"/>
                </a:solidFill>
                <a:latin typeface="Times New Roman" panose="02020603050405020304" pitchFamily="18" charset="0"/>
                <a:cs typeface="Times New Roman" panose="02020603050405020304" pitchFamily="18" charset="0"/>
              </a:rPr>
              <a:t>Nhận biết đặc điểm của kiểu tổ chức đoạn văn </a:t>
            </a:r>
            <a:r>
              <a:rPr lang="en-US" sz="4800" b="1" dirty="0">
                <a:solidFill>
                  <a:srgbClr val="C00000"/>
                </a:solidFill>
                <a:latin typeface="Times New Roman" panose="02020603050405020304" pitchFamily="18" charset="0"/>
                <a:cs typeface="Times New Roman" panose="02020603050405020304" pitchFamily="18" charset="0"/>
              </a:rPr>
              <a:t>song </a:t>
            </a:r>
            <a:r>
              <a:rPr lang="en-US" sz="4800" b="1" dirty="0" err="1">
                <a:solidFill>
                  <a:srgbClr val="C00000"/>
                </a:solidFill>
                <a:latin typeface="Times New Roman" panose="02020603050405020304" pitchFamily="18" charset="0"/>
                <a:cs typeface="Times New Roman" panose="02020603050405020304" pitchFamily="18" charset="0"/>
              </a:rPr>
              <a:t>song</a:t>
            </a:r>
            <a:r>
              <a:rPr lang="vi-VN" sz="4800" b="1" dirty="0">
                <a:solidFill>
                  <a:srgbClr val="C00000"/>
                </a:solidFill>
                <a:latin typeface="Times New Roman" panose="02020603050405020304" pitchFamily="18" charset="0"/>
                <a:cs typeface="Times New Roman" panose="02020603050405020304" pitchFamily="18" charset="0"/>
              </a:rPr>
              <a:t>, đoạn văn </a:t>
            </a:r>
            <a:r>
              <a:rPr lang="en-US" sz="4800" b="1" dirty="0" err="1">
                <a:solidFill>
                  <a:srgbClr val="C00000"/>
                </a:solidFill>
                <a:latin typeface="Times New Roman" panose="02020603050405020304" pitchFamily="18" charset="0"/>
                <a:cs typeface="Times New Roman" panose="02020603050405020304" pitchFamily="18" charset="0"/>
              </a:rPr>
              <a:t>phối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hợp</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042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751436" y="2324100"/>
            <a:ext cx="7173364" cy="6781800"/>
          </a:xfrm>
          <a:custGeom>
            <a:avLst/>
            <a:gdLst/>
            <a:ahLst/>
            <a:cxnLst/>
            <a:rect l="l" t="t" r="r" b="b"/>
            <a:pathLst>
              <a:path w="7291513" h="5996310">
                <a:moveTo>
                  <a:pt x="0" y="0"/>
                </a:moveTo>
                <a:lnTo>
                  <a:pt x="7291513" y="0"/>
                </a:lnTo>
                <a:lnTo>
                  <a:pt x="7291513" y="5996310"/>
                </a:lnTo>
                <a:lnTo>
                  <a:pt x="0" y="5996310"/>
                </a:lnTo>
                <a:lnTo>
                  <a:pt x="0" y="0"/>
                </a:lnTo>
                <a:close/>
              </a:path>
            </a:pathLst>
          </a:custGeom>
          <a:solidFill>
            <a:schemeClr val="bg1"/>
          </a:solidFill>
        </p:spPr>
      </p:sp>
      <p:sp>
        <p:nvSpPr>
          <p:cNvPr id="5" name="Freeform 5"/>
          <p:cNvSpPr/>
          <p:nvPr/>
        </p:nvSpPr>
        <p:spPr>
          <a:xfrm>
            <a:off x="-2057400" y="-266700"/>
            <a:ext cx="5577916" cy="1617596"/>
          </a:xfrm>
          <a:custGeom>
            <a:avLst/>
            <a:gdLst/>
            <a:ahLst/>
            <a:cxnLst/>
            <a:rect l="l" t="t" r="r" b="b"/>
            <a:pathLst>
              <a:path w="5577916" h="1617596">
                <a:moveTo>
                  <a:pt x="0" y="0"/>
                </a:moveTo>
                <a:lnTo>
                  <a:pt x="5577916" y="0"/>
                </a:lnTo>
                <a:lnTo>
                  <a:pt x="5577916" y="1617595"/>
                </a:lnTo>
                <a:lnTo>
                  <a:pt x="0" y="16175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Freeform 7"/>
          <p:cNvSpPr/>
          <p:nvPr/>
        </p:nvSpPr>
        <p:spPr>
          <a:xfrm flipH="1">
            <a:off x="17413769" y="1052820"/>
            <a:ext cx="1042209" cy="1308710"/>
          </a:xfrm>
          <a:custGeom>
            <a:avLst/>
            <a:gdLst/>
            <a:ahLst/>
            <a:cxnLst/>
            <a:rect l="l" t="t" r="r" b="b"/>
            <a:pathLst>
              <a:path w="1042209" h="1308710">
                <a:moveTo>
                  <a:pt x="1042209" y="0"/>
                </a:moveTo>
                <a:lnTo>
                  <a:pt x="0" y="0"/>
                </a:lnTo>
                <a:lnTo>
                  <a:pt x="0" y="1308711"/>
                </a:lnTo>
                <a:lnTo>
                  <a:pt x="1042209" y="1308711"/>
                </a:lnTo>
                <a:lnTo>
                  <a:pt x="1042209"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13"/>
          <p:cNvSpPr/>
          <p:nvPr/>
        </p:nvSpPr>
        <p:spPr>
          <a:xfrm rot="1100902">
            <a:off x="16669465" y="-99691"/>
            <a:ext cx="1415723" cy="1348798"/>
          </a:xfrm>
          <a:custGeom>
            <a:avLst/>
            <a:gdLst/>
            <a:ahLst/>
            <a:cxnLst/>
            <a:rect l="l" t="t" r="r" b="b"/>
            <a:pathLst>
              <a:path w="1415723" h="1348798">
                <a:moveTo>
                  <a:pt x="0" y="0"/>
                </a:moveTo>
                <a:lnTo>
                  <a:pt x="1415723" y="0"/>
                </a:lnTo>
                <a:lnTo>
                  <a:pt x="1415723" y="1348798"/>
                </a:lnTo>
                <a:lnTo>
                  <a:pt x="0" y="13487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6" name="TextBox 15">
            <a:extLst>
              <a:ext uri="{FF2B5EF4-FFF2-40B4-BE49-F238E27FC236}">
                <a16:creationId xmlns:a16="http://schemas.microsoft.com/office/drawing/2014/main" id="{843C5413-67D3-EF94-31D2-25B6C435EDC1}"/>
              </a:ext>
            </a:extLst>
          </p:cNvPr>
          <p:cNvSpPr txBox="1"/>
          <p:nvPr/>
        </p:nvSpPr>
        <p:spPr>
          <a:xfrm>
            <a:off x="990600" y="2722645"/>
            <a:ext cx="6553200" cy="6247864"/>
          </a:xfrm>
          <a:prstGeom prst="rect">
            <a:avLst/>
          </a:prstGeom>
          <a:noFill/>
        </p:spPr>
        <p:txBody>
          <a:bodyPr wrap="square">
            <a:spAutoFit/>
          </a:bodyPr>
          <a:lstStyle/>
          <a:p>
            <a:pPr algn="ctr"/>
            <a:r>
              <a:rPr lang="en-US" sz="4800" b="1" dirty="0" err="1">
                <a:latin typeface="Times New Roman" panose="02020603050405020304" pitchFamily="18" charset="0"/>
                <a:cs typeface="Times New Roman" panose="02020603050405020304" pitchFamily="18" charset="0"/>
              </a:rPr>
              <a:t>Đoạn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văn</a:t>
            </a:r>
            <a:r>
              <a:rPr lang="en-US" sz="4800" b="1" dirty="0">
                <a:latin typeface="Times New Roman" panose="02020603050405020304" pitchFamily="18" charset="0"/>
                <a:cs typeface="Times New Roman" panose="02020603050405020304" pitchFamily="18" charset="0"/>
              </a:rPr>
              <a:t> song </a:t>
            </a:r>
            <a:r>
              <a:rPr lang="en-US" sz="4800" b="1" dirty="0" err="1">
                <a:latin typeface="Times New Roman" panose="02020603050405020304" pitchFamily="18" charset="0"/>
                <a:cs typeface="Times New Roman" panose="02020603050405020304" pitchFamily="18" charset="0"/>
              </a:rPr>
              <a:t>song</a:t>
            </a:r>
            <a:endParaRPr lang="en-US" sz="4800" b="1"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Times New Roman" panose="02020603050405020304" pitchFamily="18" charset="0"/>
                <a:ea typeface="Cambria" panose="02040503050406030204" pitchFamily="18" charset="0"/>
                <a:cs typeface="Times New Roman" panose="02020603050405020304" pitchFamily="18" charset="0"/>
              </a:rPr>
              <a:t>Phù hợp với việc trình bày thông tin khách quan, không hàm chức những đánh giá, quan điểm hoặc ý kiến chủ quan của người viết.</a:t>
            </a:r>
          </a:p>
          <a:p>
            <a:pPr algn="just"/>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Times New Roman" panose="02020603050405020304" pitchFamily="18" charset="0"/>
                <a:ea typeface="Cambria" panose="02040503050406030204" pitchFamily="18" charset="0"/>
                <a:cs typeface="Times New Roman" panose="02020603050405020304" pitchFamily="18" charset="0"/>
              </a:rPr>
              <a:t>Kết luận sẽ do người đọc tự suy nghĩ và rút ra.</a:t>
            </a:r>
          </a:p>
        </p:txBody>
      </p:sp>
      <p:sp>
        <p:nvSpPr>
          <p:cNvPr id="2" name="Freeform 4">
            <a:extLst>
              <a:ext uri="{FF2B5EF4-FFF2-40B4-BE49-F238E27FC236}">
                <a16:creationId xmlns:a16="http://schemas.microsoft.com/office/drawing/2014/main" id="{B3F31D13-B06B-644A-10C9-98AC151505C8}"/>
              </a:ext>
            </a:extLst>
          </p:cNvPr>
          <p:cNvSpPr/>
          <p:nvPr/>
        </p:nvSpPr>
        <p:spPr>
          <a:xfrm>
            <a:off x="9448800" y="2324100"/>
            <a:ext cx="7173364" cy="6781800"/>
          </a:xfrm>
          <a:custGeom>
            <a:avLst/>
            <a:gdLst/>
            <a:ahLst/>
            <a:cxnLst/>
            <a:rect l="l" t="t" r="r" b="b"/>
            <a:pathLst>
              <a:path w="7291513" h="5996310">
                <a:moveTo>
                  <a:pt x="0" y="0"/>
                </a:moveTo>
                <a:lnTo>
                  <a:pt x="7291513" y="0"/>
                </a:lnTo>
                <a:lnTo>
                  <a:pt x="7291513" y="5996310"/>
                </a:lnTo>
                <a:lnTo>
                  <a:pt x="0" y="5996310"/>
                </a:lnTo>
                <a:lnTo>
                  <a:pt x="0" y="0"/>
                </a:lnTo>
                <a:close/>
              </a:path>
            </a:pathLst>
          </a:custGeom>
          <a:solidFill>
            <a:schemeClr val="bg1"/>
          </a:solidFill>
        </p:spPr>
      </p:sp>
      <p:sp>
        <p:nvSpPr>
          <p:cNvPr id="6" name="TextBox 5">
            <a:extLst>
              <a:ext uri="{FF2B5EF4-FFF2-40B4-BE49-F238E27FC236}">
                <a16:creationId xmlns:a16="http://schemas.microsoft.com/office/drawing/2014/main" id="{56381358-EC2E-8741-3A02-E92629F7A0EE}"/>
              </a:ext>
            </a:extLst>
          </p:cNvPr>
          <p:cNvSpPr txBox="1"/>
          <p:nvPr/>
        </p:nvSpPr>
        <p:spPr>
          <a:xfrm>
            <a:off x="9906000" y="2722645"/>
            <a:ext cx="6400800" cy="4801314"/>
          </a:xfrm>
          <a:prstGeom prst="rect">
            <a:avLst/>
          </a:prstGeom>
          <a:noFill/>
        </p:spPr>
        <p:txBody>
          <a:bodyPr wrap="square">
            <a:spAutoFit/>
          </a:bodyPr>
          <a:lstStyle/>
          <a:p>
            <a:pPr algn="ctr"/>
            <a:r>
              <a:rPr lang="en-US" sz="4400" b="1" dirty="0" err="1">
                <a:latin typeface="Times New Roman" panose="02020603050405020304" pitchFamily="18" charset="0"/>
                <a:cs typeface="Times New Roman" panose="02020603050405020304" pitchFamily="18" charset="0"/>
              </a:rPr>
              <a:t>Đoạn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văn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phối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hợp</a:t>
            </a:r>
            <a:endParaRPr lang="en-US" sz="4400" b="1" dirty="0">
              <a:latin typeface="Times New Roman" panose="02020603050405020304" pitchFamily="18" charset="0"/>
              <a:cs typeface="Times New Roman" panose="02020603050405020304" pitchFamily="18" charset="0"/>
            </a:endParaRPr>
          </a:p>
          <a:p>
            <a:pPr algn="just"/>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Times New Roman" panose="02020603050405020304" pitchFamily="18" charset="0"/>
                <a:ea typeface="Cambria" panose="02040503050406030204" pitchFamily="18" charset="0"/>
                <a:cs typeface="Times New Roman" panose="02020603050405020304" pitchFamily="18" charset="0"/>
              </a:rPr>
              <a:t>Cấu trúc chặt chẽ: Tổng – phân – hợp.</a:t>
            </a:r>
          </a:p>
          <a:p>
            <a:pPr algn="just"/>
            <a:r>
              <a:rPr lang="en-US" sz="4400" dirty="0">
                <a:latin typeface="Times New Roman" panose="02020603050405020304" pitchFamily="18" charset="0"/>
                <a:ea typeface="Cambria" panose="02040503050406030204" pitchFamily="18" charset="0"/>
                <a:cs typeface="Times New Roman" panose="02020603050405020304" pitchFamily="18" charset="0"/>
              </a:rPr>
              <a:t>+ </a:t>
            </a:r>
            <a:r>
              <a:rPr lang="vi-VN" sz="4400" dirty="0">
                <a:latin typeface="Times New Roman" panose="02020603050405020304" pitchFamily="18" charset="0"/>
                <a:ea typeface="Cambria" panose="02040503050406030204" pitchFamily="18" charset="0"/>
                <a:cs typeface="Times New Roman" panose="02020603050405020304" pitchFamily="18" charset="0"/>
              </a:rPr>
              <a:t>Thường phù hợp với việc khẳng định chắc chắn 1 điều gì đó mà người viết cho là chân lí.</a:t>
            </a:r>
          </a:p>
        </p:txBody>
      </p:sp>
      <p:sp>
        <p:nvSpPr>
          <p:cNvPr id="11" name="Freeform 11"/>
          <p:cNvSpPr/>
          <p:nvPr/>
        </p:nvSpPr>
        <p:spPr>
          <a:xfrm>
            <a:off x="11533236" y="8005423"/>
            <a:ext cx="6754764" cy="2281577"/>
          </a:xfrm>
          <a:custGeom>
            <a:avLst/>
            <a:gdLst/>
            <a:ahLst/>
            <a:cxnLst/>
            <a:rect l="l" t="t" r="r" b="b"/>
            <a:pathLst>
              <a:path w="6754764" h="2281577">
                <a:moveTo>
                  <a:pt x="0" y="0"/>
                </a:moveTo>
                <a:lnTo>
                  <a:pt x="6754764" y="0"/>
                </a:lnTo>
                <a:lnTo>
                  <a:pt x="6754764" y="2281577"/>
                </a:lnTo>
                <a:lnTo>
                  <a:pt x="0" y="2281577"/>
                </a:lnTo>
                <a:lnTo>
                  <a:pt x="0" y="0"/>
                </a:lnTo>
                <a:close/>
              </a:path>
            </a:pathLst>
          </a:custGeom>
          <a:blipFill>
            <a:blip r:embed="rId9">
              <a:extLst>
                <a:ext uri="{96DAC541-7B7A-43D3-8B79-37D633B846F1}">
                  <asvg:svgBlip xmlns:asvg="http://schemas.microsoft.com/office/drawing/2016/SVG/main" r:embed="rId10"/>
                </a:ext>
              </a:extLst>
            </a:blip>
            <a:stretch>
              <a:fillRect b="-12131"/>
            </a:stretch>
          </a:blipFill>
        </p:spPr>
      </p:sp>
      <p:sp>
        <p:nvSpPr>
          <p:cNvPr id="15" name="TextBox 6"/>
          <p:cNvSpPr txBox="1"/>
          <p:nvPr/>
        </p:nvSpPr>
        <p:spPr>
          <a:xfrm>
            <a:off x="3944448" y="229847"/>
            <a:ext cx="12677716" cy="1477328"/>
          </a:xfrm>
          <a:prstGeom prst="rect">
            <a:avLst/>
          </a:prstGeom>
        </p:spPr>
        <p:txBody>
          <a:bodyPr wrap="square" lIns="0" tIns="0" rIns="0" bIns="0" rtlCol="0" anchor="t">
            <a:spAutoFit/>
          </a:bodyPr>
          <a:lstStyle/>
          <a:p>
            <a:pPr algn="just"/>
            <a:r>
              <a:rPr lang="vi-VN" sz="4800" b="1" dirty="0">
                <a:solidFill>
                  <a:srgbClr val="C00000"/>
                </a:solidFill>
                <a:latin typeface="Times New Roman" panose="02020603050405020304" pitchFamily="18" charset="0"/>
                <a:cs typeface="Times New Roman" panose="02020603050405020304" pitchFamily="18" charset="0"/>
              </a:rPr>
              <a:t>2. Chức năng của kiểu tổ chức đoạn văn </a:t>
            </a:r>
            <a:r>
              <a:rPr lang="en-US" sz="4800" b="1" dirty="0">
                <a:solidFill>
                  <a:srgbClr val="C00000"/>
                </a:solidFill>
                <a:latin typeface="Times New Roman" panose="02020603050405020304" pitchFamily="18" charset="0"/>
                <a:cs typeface="Times New Roman" panose="02020603050405020304" pitchFamily="18" charset="0"/>
              </a:rPr>
              <a:t>song </a:t>
            </a:r>
            <a:r>
              <a:rPr lang="en-US" sz="4800" b="1" dirty="0" err="1">
                <a:solidFill>
                  <a:srgbClr val="C00000"/>
                </a:solidFill>
                <a:latin typeface="Times New Roman" panose="02020603050405020304" pitchFamily="18" charset="0"/>
                <a:cs typeface="Times New Roman" panose="02020603050405020304" pitchFamily="18" charset="0"/>
              </a:rPr>
              <a:t>song</a:t>
            </a:r>
            <a:r>
              <a:rPr lang="vi-VN" sz="4800" b="1" dirty="0">
                <a:solidFill>
                  <a:srgbClr val="C00000"/>
                </a:solidFill>
                <a:latin typeface="Times New Roman" panose="02020603050405020304" pitchFamily="18" charset="0"/>
                <a:cs typeface="Times New Roman" panose="02020603050405020304" pitchFamily="18" charset="0"/>
              </a:rPr>
              <a:t>, đoạn văn </a:t>
            </a:r>
            <a:r>
              <a:rPr lang="en-US" sz="4800" b="1" dirty="0" err="1">
                <a:solidFill>
                  <a:srgbClr val="C00000"/>
                </a:solidFill>
                <a:latin typeface="Times New Roman" panose="02020603050405020304" pitchFamily="18" charset="0"/>
                <a:cs typeface="Times New Roman" panose="02020603050405020304" pitchFamily="18" charset="0"/>
              </a:rPr>
              <a:t>phối</a:t>
            </a:r>
            <a:r>
              <a:rPr lang="en-US" sz="4800" b="1" dirty="0">
                <a:solidFill>
                  <a:srgbClr val="C00000"/>
                </a:solidFill>
                <a:latin typeface="Times New Roman" panose="02020603050405020304" pitchFamily="18" charset="0"/>
                <a:cs typeface="Times New Roman" panose="02020603050405020304" pitchFamily="18" charset="0"/>
              </a:rPr>
              <a:t> </a:t>
            </a:r>
            <a:r>
              <a:rPr lang="en-US" sz="4800" b="1" dirty="0" err="1">
                <a:solidFill>
                  <a:srgbClr val="C00000"/>
                </a:solidFill>
                <a:latin typeface="Times New Roman" panose="02020603050405020304" pitchFamily="18" charset="0"/>
                <a:cs typeface="Times New Roman" panose="02020603050405020304" pitchFamily="18" charset="0"/>
              </a:rPr>
              <a:t>hợp</a:t>
            </a:r>
            <a:endParaRPr lang="en-US"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163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1741</Words>
  <Application>Microsoft Office PowerPoint</Application>
  <PresentationFormat>Custom</PresentationFormat>
  <Paragraphs>90</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Times New Roman</vt:lpstr>
      <vt:lpstr>#9Slide07 SVNAppleberry</vt:lpstr>
      <vt:lpstr>Wingdings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Yellow Cute First day School About Me Student Presentation</dc:title>
  <dc:creator>MrTao</dc:creator>
  <cp:lastModifiedBy>MrTao</cp:lastModifiedBy>
  <cp:revision>9</cp:revision>
  <dcterms:created xsi:type="dcterms:W3CDTF">2006-08-16T00:00:00Z</dcterms:created>
  <dcterms:modified xsi:type="dcterms:W3CDTF">2025-11-09T09:12:04Z</dcterms:modified>
  <dc:identifier>DAFriNxmfG8</dc:identifier>
</cp:coreProperties>
</file>