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701" r:id="rId3"/>
    <p:sldMasterId id="2147483713" r:id="rId4"/>
    <p:sldMasterId id="2147483725" r:id="rId5"/>
  </p:sldMasterIdLst>
  <p:notesMasterIdLst>
    <p:notesMasterId r:id="rId27"/>
  </p:notesMasterIdLst>
  <p:sldIdLst>
    <p:sldId id="344" r:id="rId6"/>
    <p:sldId id="345" r:id="rId7"/>
    <p:sldId id="346" r:id="rId8"/>
    <p:sldId id="354" r:id="rId9"/>
    <p:sldId id="353" r:id="rId10"/>
    <p:sldId id="348" r:id="rId11"/>
    <p:sldId id="349" r:id="rId12"/>
    <p:sldId id="355" r:id="rId13"/>
    <p:sldId id="350" r:id="rId14"/>
    <p:sldId id="351" r:id="rId15"/>
    <p:sldId id="352" r:id="rId16"/>
    <p:sldId id="347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759D75"/>
    <a:srgbClr val="FEFFFF"/>
    <a:srgbClr val="CDC5C3"/>
    <a:srgbClr val="C8D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076" autoAdjust="0"/>
  </p:normalViewPr>
  <p:slideViewPr>
    <p:cSldViewPr snapToGrid="0">
      <p:cViewPr varScale="1">
        <p:scale>
          <a:sx n="61" d="100"/>
          <a:sy n="61" d="100"/>
        </p:scale>
        <p:origin x="836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50F8-8E70-4E70-8A64-3744B6407088}" type="datetimeFigureOut">
              <a:rPr lang="zh-CN" altLang="en-US" smtClean="0"/>
              <a:t>2025/10/11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D7F1-4C4A-468B-B4FE-E13CD5A172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3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0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3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1" name="Google Shape;114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2" name="Google Shape;110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2" name="Google Shape;110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0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3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1" name="Google Shape;114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9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3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1" name="Google Shape;114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7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2" name="Google Shape;110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0" name="Google Shape;114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3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1" name="Google Shape;114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CN">
                <a:solidFill>
                  <a:prstClr val="black"/>
                </a:solidFill>
              </a:rPr>
              <a:pPr/>
              <a:t>12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4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85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5183188" y="98746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57528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8240" lvl="1" indent="-54144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7349" lvl="2" indent="-50761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6478" lvl="3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5568" lvl="4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4659" lvl="5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3787" lvl="6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2898" lvl="7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2046" lvl="8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42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5183188" y="98746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32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30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7133474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799474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5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29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63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312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3426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88" lvl="1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82" lvl="2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76" lvl="3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86" lvl="4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362" lvl="5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240" lvl="6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119" lvl="7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028" lvl="8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33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22845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3788" lvl="1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0682" lvl="2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67">
                <a:solidFill>
                  <a:srgbClr val="888888"/>
                </a:solidFill>
              </a:defRPr>
            </a:lvl3pPr>
            <a:lvl4pPr marL="1827576" lvl="3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4486" lvl="4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1362" lvl="5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8240" lvl="6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5119" lvl="7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2028" lvl="8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7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6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3426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88" lvl="1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82" lvl="2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76" lvl="3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86" lvl="4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362" lvl="5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240" lvl="6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119" lvl="7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028" lvl="8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3426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88" lvl="1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82" lvl="2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76" lvl="3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86" lvl="4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362" lvl="5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240" lvl="6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119" lvl="7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028" lvl="8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9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b" anchorCtr="0">
            <a:normAutofit/>
          </a:bodyPr>
          <a:lstStyle>
            <a:lvl1pPr marL="456879" lvl="0" indent="-22845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3788" lvl="1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0682" lvl="2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 b="1"/>
            </a:lvl3pPr>
            <a:lvl4pPr marL="1827576" lvl="3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4486" lvl="4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1362" lvl="5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8240" lvl="6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5119" lvl="7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2028" lvl="8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3426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88" lvl="1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82" lvl="2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76" lvl="3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86" lvl="4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362" lvl="5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240" lvl="6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119" lvl="7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028" lvl="8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b" anchorCtr="0">
            <a:normAutofit/>
          </a:bodyPr>
          <a:lstStyle>
            <a:lvl1pPr marL="456879" lvl="0" indent="-22845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3788" lvl="1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0682" lvl="2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 b="1"/>
            </a:lvl3pPr>
            <a:lvl4pPr marL="1827576" lvl="3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4486" lvl="4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1362" lvl="5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8240" lvl="6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5119" lvl="7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2028" lvl="8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3426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88" lvl="1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82" lvl="2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76" lvl="3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86" lvl="4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362" lvl="5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240" lvl="6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119" lvl="7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028" lvl="8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5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5183188" y="987461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43151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3788" lvl="1" indent="-4061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0682" lvl="2" indent="-38074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7576" lvl="3" indent="-3553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4486" lvl="4" indent="-3553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1362" lvl="5" indent="-3553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198240" lvl="6" indent="-3553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5119" lvl="7" indent="-3553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2028" lvl="8" indent="-3553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22845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3788" lvl="1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2pPr>
            <a:lvl3pPr marL="1370682" lvl="2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7576" lvl="3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4pPr>
            <a:lvl5pPr marL="2284486" lvl="4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5pPr>
            <a:lvl6pPr marL="2741362" lvl="5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6pPr>
            <a:lvl7pPr marL="3198240" lvl="6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7pPr>
            <a:lvl8pPr marL="3655119" lvl="7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8pPr>
            <a:lvl9pPr marL="4112028" lvl="8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352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5183188" y="987461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22845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3788" lvl="1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2pPr>
            <a:lvl3pPr marL="1370682" lvl="2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7576" lvl="3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4pPr>
            <a:lvl5pPr marL="2284486" lvl="4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5pPr>
            <a:lvl6pPr marL="2741362" lvl="5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6pPr>
            <a:lvl7pPr marL="3198240" lvl="6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7pPr>
            <a:lvl8pPr marL="3655119" lvl="7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8pPr>
            <a:lvl9pPr marL="4112028" lvl="8" indent="-2284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95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3426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88" lvl="1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82" lvl="2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76" lvl="3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86" lvl="4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362" lvl="5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240" lvl="6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119" lvl="7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028" lvl="8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66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7133466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799466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6879" lvl="0" indent="-3426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3788" lvl="1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682" lvl="2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7576" lvl="3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4486" lvl="4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1362" lvl="5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8240" lvl="6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5119" lvl="7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2028" lvl="8" indent="-3426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414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269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19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103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3427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082" lvl="1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24" lvl="2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165" lvl="3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14" lvl="4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246" lvl="5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280" lvl="6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315" lvl="7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362" lvl="8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15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2285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082" lvl="1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124" lvl="2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67">
                <a:solidFill>
                  <a:srgbClr val="888888"/>
                </a:solidFill>
              </a:defRPr>
            </a:lvl3pPr>
            <a:lvl4pPr marL="1828165" lvl="3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214" lvl="4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246" lvl="5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280" lvl="6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6315" lvl="7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3362" lvl="8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47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3427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082" lvl="1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24" lvl="2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165" lvl="3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14" lvl="4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246" lvl="5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280" lvl="6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315" lvl="7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362" lvl="8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3427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082" lvl="1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24" lvl="2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165" lvl="3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14" lvl="4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246" lvl="5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280" lvl="6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315" lvl="7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362" lvl="8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10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b" anchorCtr="0">
            <a:normAutofit/>
          </a:bodyPr>
          <a:lstStyle>
            <a:lvl1pPr marL="457035" lvl="0" indent="-2285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082" lvl="1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124" lvl="2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 b="1"/>
            </a:lvl3pPr>
            <a:lvl4pPr marL="1828165" lvl="3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214" lvl="4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246" lvl="5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280" lvl="6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315" lvl="7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362" lvl="8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3427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082" lvl="1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24" lvl="2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165" lvl="3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14" lvl="4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246" lvl="5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280" lvl="6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315" lvl="7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362" lvl="8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b" anchorCtr="0">
            <a:normAutofit/>
          </a:bodyPr>
          <a:lstStyle>
            <a:lvl1pPr marL="457035" lvl="0" indent="-2285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082" lvl="1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124" lvl="2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 b="1"/>
            </a:lvl3pPr>
            <a:lvl4pPr marL="1828165" lvl="3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214" lvl="4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246" lvl="5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280" lvl="6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315" lvl="7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362" lvl="8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3427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082" lvl="1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24" lvl="2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165" lvl="3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14" lvl="4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246" lvl="5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280" lvl="6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315" lvl="7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362" lvl="8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92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5183188" y="987444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4316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082" lvl="1" indent="-40626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124" lvl="2" indent="-38086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165" lvl="3" indent="-3554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214" lvl="4" indent="-3554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2246" lvl="5" indent="-3554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199280" lvl="6" indent="-3554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6315" lvl="7" indent="-3554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3362" lvl="8" indent="-3554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2285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082" lvl="1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2pPr>
            <a:lvl3pPr marL="1371124" lvl="2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165" lvl="3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4pPr>
            <a:lvl5pPr marL="2285214" lvl="4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5pPr>
            <a:lvl6pPr marL="2742246" lvl="5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6pPr>
            <a:lvl7pPr marL="3199280" lvl="6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7pPr>
            <a:lvl8pPr marL="3656315" lvl="7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8pPr>
            <a:lvl9pPr marL="4113362" lvl="8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586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5183188" y="987444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2285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082" lvl="1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67"/>
            </a:lvl2pPr>
            <a:lvl3pPr marL="1371124" lvl="2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165" lvl="3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4pPr>
            <a:lvl5pPr marL="2285214" lvl="4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5pPr>
            <a:lvl6pPr marL="2742246" lvl="5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6pPr>
            <a:lvl7pPr marL="3199280" lvl="6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7pPr>
            <a:lvl8pPr marL="3656315" lvl="7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8pPr>
            <a:lvl9pPr marL="4113362" lvl="8" indent="-2285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67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244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3427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082" lvl="1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24" lvl="2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165" lvl="3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14" lvl="4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246" lvl="5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280" lvl="6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315" lvl="7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362" lvl="8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41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7133449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799449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035" lvl="0" indent="-3427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082" lvl="1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24" lvl="2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165" lvl="3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14" lvl="4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246" lvl="5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280" lvl="6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315" lvl="7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362" lvl="8" indent="-3427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456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740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579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65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07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782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49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652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8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5183188" y="98746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57528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8240" lvl="1" indent="-54144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7349" lvl="2" indent="-50761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6478" lvl="3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5568" lvl="4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4659" lvl="5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3787" lvl="6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2898" lvl="7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2046" lvl="8" indent="-47374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962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5183188" y="98746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828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688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7133474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799474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95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99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4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76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30454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8240" lvl="1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7349" lvl="2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6478" lvl="3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5568" lvl="4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4659" lvl="5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3787" lvl="6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2898" lvl="7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2046" lvl="8" indent="-30454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5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609091" lvl="0" indent="-4568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8240" lvl="1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7349" lvl="2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6478" lvl="3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5568" lvl="4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4659" lvl="5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3787" lvl="6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2898" lvl="7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2046" lvl="8" indent="-45681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C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24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24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24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240">
              <a:buClr>
                <a:srgbClr val="000000"/>
              </a:buClr>
            </a:pPr>
            <a:fld id="{00000000-1234-1234-1234-123412341234}" type="slidenum">
              <a:rPr lang="en-US" altLang="zh-CN" kern="0" smtClean="0"/>
              <a:pPr defTabSz="121824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  <p:pic>
        <p:nvPicPr>
          <p:cNvPr id="15" name="Google Shape;15;p29" descr="图片包含 文字, 地图&#10;&#10;已生成极高可信度的说明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2412720" y="-2403180"/>
            <a:ext cx="7376096" cy="1218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/>
          <p:nvPr/>
        </p:nvSpPr>
        <p:spPr>
          <a:xfrm>
            <a:off x="1106053" y="1270931"/>
            <a:ext cx="6895099" cy="544082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4542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39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39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29" tIns="34274" rIns="68529" bIns="3427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390">
              <a:buClr>
                <a:srgbClr val="000000"/>
              </a:buClr>
            </a:pPr>
            <a:fld id="{00000000-1234-1234-1234-123412341234}" type="slidenum">
              <a:rPr lang="en-US" altLang="zh-CN" kern="0" smtClean="0"/>
              <a:pPr defTabSz="1218390">
                <a:buClr>
                  <a:srgbClr val="000000"/>
                </a:buClr>
              </a:pPr>
              <a:t>‹#›</a:t>
            </a:fld>
            <a:endParaRPr lang="zh-CN" altLang="en-US" kern="0"/>
          </a:p>
        </p:txBody>
      </p:sp>
      <p:pic>
        <p:nvPicPr>
          <p:cNvPr id="15" name="Google Shape;15;p29" descr="图片包含 文字, 地图&#10;&#10;已生成极高可信度的说明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2412720" y="-2403180"/>
            <a:ext cx="7376096" cy="1218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/>
          <p:nvPr/>
        </p:nvSpPr>
        <p:spPr>
          <a:xfrm>
            <a:off x="1106053" y="1270931"/>
            <a:ext cx="6895099" cy="544082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txBody>
          <a:bodyPr spcFirstLastPara="1" wrap="square" lIns="91372" tIns="45699" rIns="91372" bIns="45699" anchor="ctr" anchorCtr="0">
            <a:noAutofit/>
          </a:bodyPr>
          <a:lstStyle/>
          <a:p>
            <a:pPr algn="ctr" defTabSz="121839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493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78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78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9" tIns="34274" rIns="68549" bIns="3427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780">
              <a:buClr>
                <a:srgbClr val="000000"/>
              </a:buClr>
            </a:pPr>
            <a:fld id="{00000000-1234-1234-1234-123412341234}" type="slidenum">
              <a:rPr lang="en-US" altLang="zh-CN" kern="0" smtClean="0"/>
              <a:pPr defTabSz="1218780">
                <a:buClr>
                  <a:srgbClr val="000000"/>
                </a:buClr>
              </a:pPr>
              <a:t>‹#›</a:t>
            </a:fld>
            <a:endParaRPr lang="zh-CN" altLang="en-US" kern="0"/>
          </a:p>
        </p:txBody>
      </p:sp>
      <p:pic>
        <p:nvPicPr>
          <p:cNvPr id="15" name="Google Shape;15;p29" descr="图片包含 文字, 地图&#10;&#10;已生成极高可信度的说明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2412720" y="-2403180"/>
            <a:ext cx="7376096" cy="1218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/>
          <p:nvPr/>
        </p:nvSpPr>
        <p:spPr>
          <a:xfrm>
            <a:off x="1106053" y="1270931"/>
            <a:ext cx="6895099" cy="544082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txBody>
          <a:bodyPr spcFirstLastPara="1" wrap="square" lIns="91399" tIns="45699" rIns="91399" bIns="45699" anchor="ctr" anchorCtr="0">
            <a:noAutofit/>
          </a:bodyPr>
          <a:lstStyle/>
          <a:p>
            <a:pPr algn="ctr" defTabSz="121878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916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24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24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3" tIns="45669" rIns="91363" bIns="45669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240">
              <a:buClr>
                <a:srgbClr val="000000"/>
              </a:buClr>
            </a:pPr>
            <a:fld id="{00000000-1234-1234-1234-123412341234}" type="slidenum">
              <a:rPr lang="en-US" altLang="zh-CN" kern="0" smtClean="0"/>
              <a:pPr defTabSz="121824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  <p:pic>
        <p:nvPicPr>
          <p:cNvPr id="15" name="Google Shape;15;p29" descr="图片包含 文字, 地图&#10;&#10;已生成极高可信度的说明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2412720" y="-2403180"/>
            <a:ext cx="7376096" cy="1218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/>
          <p:nvPr/>
        </p:nvSpPr>
        <p:spPr>
          <a:xfrm>
            <a:off x="1106053" y="1270931"/>
            <a:ext cx="6895099" cy="544082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715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7B973-8986-4054-BB3C-D3E90FFFE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74" y="2592354"/>
            <a:ext cx="4440421" cy="4440421"/>
          </a:xfrm>
          <a:prstGeom prst="rect">
            <a:avLst/>
          </a:prstGeom>
        </p:spPr>
      </p:pic>
      <p:sp>
        <p:nvSpPr>
          <p:cNvPr id="6" name="Thought Bubble: Cloud 13">
            <a:extLst>
              <a:ext uri="{FF2B5EF4-FFF2-40B4-BE49-F238E27FC236}">
                <a16:creationId xmlns:a16="http://schemas.microsoft.com/office/drawing/2014/main" id="{2D0D40C0-C1A6-4582-82F8-53FCF794624C}"/>
              </a:ext>
            </a:extLst>
          </p:cNvPr>
          <p:cNvSpPr/>
          <p:nvPr/>
        </p:nvSpPr>
        <p:spPr>
          <a:xfrm flipH="1">
            <a:off x="1871531" y="1220755"/>
            <a:ext cx="3408219" cy="194221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14">
            <a:extLst>
              <a:ext uri="{FF2B5EF4-FFF2-40B4-BE49-F238E27FC236}">
                <a16:creationId xmlns:a16="http://schemas.microsoft.com/office/drawing/2014/main" id="{C29E6CFD-412D-4550-B73D-B967581BC45F}"/>
              </a:ext>
            </a:extLst>
          </p:cNvPr>
          <p:cNvSpPr/>
          <p:nvPr/>
        </p:nvSpPr>
        <p:spPr>
          <a:xfrm>
            <a:off x="6062530" y="773786"/>
            <a:ext cx="4612393" cy="253000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20" y="1124744"/>
            <a:ext cx="8540360" cy="1725203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91858D5-C231-4BD5-A0B4-61C2010A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0915"/>
            <a:ext cx="10515600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189">
              <a:spcBef>
                <a:spcPct val="50000"/>
              </a:spcBef>
            </a:pPr>
            <a:endParaRPr lang="en-US" altLang="en-US" sz="3200" i="1" dirty="0">
              <a:solidFill>
                <a:srgbClr val="000000"/>
              </a:solidFill>
            </a:endParaRPr>
          </a:p>
          <a:p>
            <a:pPr algn="ctr" defTabSz="457189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00"/>
                </a:solidFill>
              </a:rPr>
              <a:t>Tình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cờ</a:t>
            </a:r>
            <a:r>
              <a:rPr lang="en-US" altLang="en-US" sz="3200" b="1" i="1" dirty="0">
                <a:solidFill>
                  <a:srgbClr val="000000"/>
                </a:solidFill>
              </a:rPr>
              <a:t>,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em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chứng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kiến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một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vụ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ăn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trộm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và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được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mời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ra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tòa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làm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chứng</a:t>
            </a:r>
            <a:r>
              <a:rPr lang="en-US" altLang="en-US" sz="3200" b="1" i="1" dirty="0">
                <a:solidFill>
                  <a:srgbClr val="000000"/>
                </a:solidFill>
              </a:rPr>
              <a:t>.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Trong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trường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hợp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này</a:t>
            </a:r>
            <a:r>
              <a:rPr lang="en-US" altLang="en-US" sz="3200" b="1" i="1" dirty="0">
                <a:solidFill>
                  <a:srgbClr val="000000"/>
                </a:solidFill>
              </a:rPr>
              <a:t>,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em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có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nói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giảm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nói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tránh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không</a:t>
            </a:r>
            <a:r>
              <a:rPr lang="en-US" altLang="en-US" sz="3200" b="1" i="1" dirty="0">
                <a:solidFill>
                  <a:srgbClr val="000000"/>
                </a:solidFill>
              </a:rPr>
              <a:t>?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Vì</a:t>
            </a:r>
            <a:r>
              <a:rPr lang="en-US" altLang="en-US" sz="3200" b="1" i="1" dirty="0">
                <a:solidFill>
                  <a:srgbClr val="00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</a:rPr>
              <a:t>sao</a:t>
            </a:r>
            <a:r>
              <a:rPr lang="en-US" altLang="en-US" sz="3200" b="1" i="1" dirty="0">
                <a:solidFill>
                  <a:srgbClr val="000000"/>
                </a:solidFill>
              </a:rPr>
              <a:t>?</a:t>
            </a:r>
          </a:p>
          <a:p>
            <a:pPr algn="ctr" defTabSz="457189">
              <a:spcBef>
                <a:spcPct val="50000"/>
              </a:spcBef>
            </a:pPr>
            <a:endParaRPr lang="en-US" altLang="en-US" sz="3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8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110;p26"/>
          <p:cNvSpPr/>
          <p:nvPr/>
        </p:nvSpPr>
        <p:spPr>
          <a:xfrm rot="2702816">
            <a:off x="4031563" y="2896979"/>
            <a:ext cx="681548" cy="68904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396" tIns="45699" rIns="91396" bIns="45699" anchor="ctr" anchorCtr="0">
            <a:noAutofit/>
          </a:bodyPr>
          <a:lstStyle/>
          <a:p>
            <a:pPr algn="ctr" defTabSz="914082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8" name="Google Shape;1107;p26"/>
          <p:cNvSpPr/>
          <p:nvPr/>
        </p:nvSpPr>
        <p:spPr>
          <a:xfrm rot="2702816">
            <a:off x="2974743" y="562027"/>
            <a:ext cx="681548" cy="68106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396" tIns="45699" rIns="91396" bIns="45699" anchor="ctr" anchorCtr="0">
            <a:noAutofit/>
          </a:bodyPr>
          <a:lstStyle/>
          <a:p>
            <a:pPr algn="ctr" defTabSz="914082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grpSp>
        <p:nvGrpSpPr>
          <p:cNvPr id="46" name="Google Shape;499;p11"/>
          <p:cNvGrpSpPr/>
          <p:nvPr/>
        </p:nvGrpSpPr>
        <p:grpSpPr>
          <a:xfrm>
            <a:off x="713068" y="2442568"/>
            <a:ext cx="354013" cy="7323137"/>
            <a:chOff x="5888038" y="1230313"/>
            <a:chExt cx="354013" cy="7323137"/>
          </a:xfrm>
        </p:grpSpPr>
        <p:sp>
          <p:nvSpPr>
            <p:cNvPr id="47" name="Google Shape;500;p11"/>
            <p:cNvSpPr/>
            <p:nvPr/>
          </p:nvSpPr>
          <p:spPr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5000">
                  <a:schemeClr val="lt2"/>
                </a:gs>
                <a:gs pos="100000">
                  <a:srgbClr val="EFEFE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501;p11"/>
            <p:cNvSpPr/>
            <p:nvPr/>
          </p:nvSpPr>
          <p:spPr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5000">
                  <a:schemeClr val="dk2"/>
                </a:gs>
                <a:gs pos="100000">
                  <a:srgbClr val="8296B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512;p11"/>
          <p:cNvGrpSpPr/>
          <p:nvPr/>
        </p:nvGrpSpPr>
        <p:grpSpPr>
          <a:xfrm>
            <a:off x="-12525" y="2941035"/>
            <a:ext cx="3324225" cy="1256044"/>
            <a:chOff x="3494088" y="1728788"/>
            <a:chExt cx="3324225" cy="884238"/>
          </a:xfrm>
        </p:grpSpPr>
        <p:sp>
          <p:nvSpPr>
            <p:cNvPr id="50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8952" y="3140969"/>
            <a:ext cx="2834707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en-US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LƯU Ý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6788A11-3CA4-45D2-ABD2-10C641C9C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351" y="1590159"/>
            <a:ext cx="6668219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457189"/>
            <a:r>
              <a:rPr lang="en-US" altLang="en-US" sz="3200" b="1" i="1" dirty="0">
                <a:solidFill>
                  <a:prstClr val="black"/>
                </a:solidFill>
              </a:rPr>
              <a:t>-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Trường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hợp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cần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thiết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phải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nói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thẳng</a:t>
            </a:r>
            <a:r>
              <a:rPr lang="en-US" altLang="en-US" sz="3200" b="1" i="1" dirty="0">
                <a:solidFill>
                  <a:prstClr val="black"/>
                </a:solidFill>
              </a:rPr>
              <a:t>,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nói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đúng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mức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độ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sự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thật</a:t>
            </a:r>
            <a:r>
              <a:rPr lang="en-US" altLang="en-US" sz="3200" b="1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176154FE-6822-43D1-8FBB-1797E959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992" y="3071359"/>
            <a:ext cx="666821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457189"/>
            <a:r>
              <a:rPr lang="en-US" altLang="en-US" sz="3200" b="1" i="1" dirty="0">
                <a:solidFill>
                  <a:prstClr val="black"/>
                </a:solidFill>
              </a:rPr>
              <a:t>-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Khi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cần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thông</a:t>
            </a:r>
            <a:r>
              <a:rPr lang="en-US" altLang="en-US" sz="3200" b="1" i="1" dirty="0">
                <a:solidFill>
                  <a:prstClr val="black"/>
                </a:solidFill>
              </a:rPr>
              <a:t> tin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chính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xác</a:t>
            </a:r>
            <a:r>
              <a:rPr lang="en-US" altLang="en-US" sz="3200" b="1" i="1" dirty="0">
                <a:solidFill>
                  <a:prstClr val="black"/>
                </a:solidFill>
              </a:rPr>
              <a:t>,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trung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thực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trong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văn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bản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hành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chính</a:t>
            </a:r>
            <a:r>
              <a:rPr lang="en-US" altLang="en-US" sz="3200" b="1" i="1" dirty="0">
                <a:solidFill>
                  <a:prstClr val="black"/>
                </a:solidFill>
              </a:rPr>
              <a:t>,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văn</a:t>
            </a:r>
            <a:r>
              <a:rPr lang="en-US" altLang="en-US" sz="3200" b="1" i="1" dirty="0">
                <a:solidFill>
                  <a:prstClr val="black"/>
                </a:solidFill>
              </a:rPr>
              <a:t>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bản</a:t>
            </a:r>
            <a:r>
              <a:rPr lang="en-US" altLang="en-US" sz="3200" b="1" i="1" dirty="0">
                <a:solidFill>
                  <a:prstClr val="black"/>
                </a:solidFill>
              </a:rPr>
              <a:t> khoa </a:t>
            </a:r>
            <a:r>
              <a:rPr lang="en-US" altLang="en-US" sz="3200" b="1" i="1" dirty="0" err="1">
                <a:solidFill>
                  <a:prstClr val="black"/>
                </a:solidFill>
              </a:rPr>
              <a:t>học</a:t>
            </a:r>
            <a:r>
              <a:rPr lang="en-US" altLang="en-US" sz="3200" b="1" i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0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7" r="99682">
                        <a14:foregroundMark x1="18790" y1="83125" x2="83121" y2="93125"/>
                        <a14:foregroundMark x1="64650" y1="41875" x2="74204" y2="84375"/>
                        <a14:foregroundMark x1="84076" y1="50625" x2="85987" y2="6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71" y="4239180"/>
            <a:ext cx="5380488" cy="274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87" y="2444803"/>
            <a:ext cx="7400134" cy="1401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60024" y="366833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1,2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3,4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9581"/>
            <a:ext cx="10441835" cy="17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2;p11"/>
          <p:cNvGrpSpPr/>
          <p:nvPr/>
        </p:nvGrpSpPr>
        <p:grpSpPr>
          <a:xfrm>
            <a:off x="4409349" y="566325"/>
            <a:ext cx="3324225" cy="921281"/>
            <a:chOff x="3494088" y="1728788"/>
            <a:chExt cx="3324225" cy="884238"/>
          </a:xfrm>
        </p:grpSpPr>
        <p:sp>
          <p:nvSpPr>
            <p:cNvPr id="4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06050" y="595260"/>
            <a:ext cx="2800219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5A067-D558-9223-39BE-F3829559E8A2}"/>
              </a:ext>
            </a:extLst>
          </p:cNvPr>
          <p:cNvSpPr txBox="1"/>
          <p:nvPr/>
        </p:nvSpPr>
        <p:spPr>
          <a:xfrm>
            <a:off x="1078173" y="2116594"/>
            <a:ext cx="49903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ngày hòa bình</a:t>
            </a:r>
          </a:p>
          <a:p>
            <a:pPr algn="ctr">
              <a:defRPr/>
            </a:pPr>
            <a:r>
              <a:rPr lang="vi-VN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về </a:t>
            </a:r>
            <a:r>
              <a:rPr lang="vi-VN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3">
            <a:off x="5999882" y="2227565"/>
            <a:ext cx="1027451" cy="1027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607" y="2347575"/>
            <a:ext cx="4889416" cy="969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C364F2-7127-0F7A-20B8-9D6A6E927B14}"/>
              </a:ext>
            </a:extLst>
          </p:cNvPr>
          <p:cNvSpPr txBox="1"/>
          <p:nvPr/>
        </p:nvSpPr>
        <p:spPr>
          <a:xfrm>
            <a:off x="1018877" y="3626483"/>
            <a:ext cx="1020852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D3D81-6240-75FC-864B-471A58354404}"/>
              </a:ext>
            </a:extLst>
          </p:cNvPr>
          <p:cNvSpPr txBox="1"/>
          <p:nvPr/>
        </p:nvSpPr>
        <p:spPr>
          <a:xfrm>
            <a:off x="1018877" y="4520817"/>
            <a:ext cx="102085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7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2;p11"/>
          <p:cNvGrpSpPr/>
          <p:nvPr/>
        </p:nvGrpSpPr>
        <p:grpSpPr>
          <a:xfrm>
            <a:off x="4409349" y="566325"/>
            <a:ext cx="3324225" cy="921281"/>
            <a:chOff x="3494088" y="1728788"/>
            <a:chExt cx="3324225" cy="884238"/>
          </a:xfrm>
        </p:grpSpPr>
        <p:sp>
          <p:nvSpPr>
            <p:cNvPr id="4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06050" y="595260"/>
            <a:ext cx="2800219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6788A11-3CA4-45D2-ABD2-10C641C9C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40" y="2054182"/>
            <a:ext cx="4202895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457189"/>
            <a:r>
              <a:rPr lang="vi-VN" altLang="en-US" sz="3200" b="1" i="1" dirty="0">
                <a:solidFill>
                  <a:prstClr val="black"/>
                </a:solidFill>
              </a:rPr>
              <a:t>- Lượng con ông Độ đây mà.... Rõ tội nghiệp, về đến nhà thì bố mẹ chẳng còn.</a:t>
            </a:r>
          </a:p>
          <a:p>
            <a:pPr algn="r" defTabSz="457189"/>
            <a:r>
              <a:rPr lang="vi-VN" altLang="en-US" sz="3200" b="1" i="1" dirty="0">
                <a:solidFill>
                  <a:prstClr val="black"/>
                </a:solidFill>
              </a:rPr>
              <a:t>(Hồ Phương- Thư nhà)</a:t>
            </a:r>
            <a:endParaRPr lang="en-US" altLang="en-US" sz="3200" b="1" i="1" dirty="0">
              <a:solidFill>
                <a:prstClr val="black"/>
              </a:solidFill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176154FE-6822-43D1-8FBB-1797E959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385" y="2054182"/>
            <a:ext cx="4121009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457189"/>
            <a:r>
              <a:rPr lang="vi-VN" altLang="en-US" sz="3200" b="1" i="1" dirty="0">
                <a:solidFill>
                  <a:prstClr val="black"/>
                </a:solidFill>
              </a:rPr>
              <a:t>- Bác Dương thôi đã thôi rồi!</a:t>
            </a:r>
          </a:p>
          <a:p>
            <a:pPr algn="just" defTabSz="457189"/>
            <a:r>
              <a:rPr lang="vi-VN" altLang="en-US" sz="3200" b="1" i="1" dirty="0">
                <a:solidFill>
                  <a:prstClr val="black"/>
                </a:solidFill>
              </a:rPr>
              <a:t>Nước mây man mác, ngậm ngùi lòng ta.</a:t>
            </a:r>
          </a:p>
          <a:p>
            <a:pPr algn="r" defTabSz="457189"/>
            <a:r>
              <a:rPr lang="vi-VN" altLang="en-US" sz="3200" b="1" i="1" dirty="0">
                <a:solidFill>
                  <a:prstClr val="black"/>
                </a:solidFill>
              </a:rPr>
              <a:t>(Nguyễn Khuyến- Khóc Dương Khuê)</a:t>
            </a:r>
            <a:endParaRPr lang="en-US" alt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2;p11"/>
          <p:cNvGrpSpPr/>
          <p:nvPr/>
        </p:nvGrpSpPr>
        <p:grpSpPr>
          <a:xfrm>
            <a:off x="4409349" y="566325"/>
            <a:ext cx="3324225" cy="921281"/>
            <a:chOff x="3494088" y="1728788"/>
            <a:chExt cx="3324225" cy="884238"/>
          </a:xfrm>
        </p:grpSpPr>
        <p:sp>
          <p:nvSpPr>
            <p:cNvPr id="4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06050" y="595260"/>
            <a:ext cx="2800219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3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7069188-7D24-4CF2-81B8-37885359B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27349"/>
              </p:ext>
            </p:extLst>
          </p:nvPr>
        </p:nvGraphicFramePr>
        <p:xfrm>
          <a:off x="914400" y="1937982"/>
          <a:ext cx="10431147" cy="4193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003">
                  <a:extLst>
                    <a:ext uri="{9D8B030D-6E8A-4147-A177-3AD203B41FA5}">
                      <a16:colId xmlns:a16="http://schemas.microsoft.com/office/drawing/2014/main" val="1412422887"/>
                    </a:ext>
                  </a:extLst>
                </a:gridCol>
                <a:gridCol w="2415654">
                  <a:extLst>
                    <a:ext uri="{9D8B030D-6E8A-4147-A177-3AD203B41FA5}">
                      <a16:colId xmlns:a16="http://schemas.microsoft.com/office/drawing/2014/main" val="2162959783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2896931747"/>
                    </a:ext>
                  </a:extLst>
                </a:gridCol>
                <a:gridCol w="5313236">
                  <a:extLst>
                    <a:ext uri="{9D8B030D-6E8A-4147-A177-3AD203B41FA5}">
                      <a16:colId xmlns:a16="http://schemas.microsoft.com/office/drawing/2014/main" val="307747320"/>
                    </a:ext>
                  </a:extLst>
                </a:gridCol>
              </a:tblGrid>
              <a:tr h="1298810">
                <a:tc>
                  <a:txBody>
                    <a:bodyPr/>
                    <a:lstStyle/>
                    <a:p>
                      <a:pPr algn="ctr"/>
                      <a:r>
                        <a:rPr lang="vi-VN" sz="32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3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SG" sz="32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  <a:r>
                        <a:rPr lang="vi-VN" sz="3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sử dụng</a:t>
                      </a:r>
                      <a:endParaRPr lang="en-SG" sz="32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3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biểu thị</a:t>
                      </a:r>
                      <a:endParaRPr lang="en-SG" sz="32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2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13643"/>
                  </a:ext>
                </a:extLst>
              </a:tr>
              <a:tr h="1332933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23998"/>
                  </a:ext>
                </a:extLst>
              </a:tr>
              <a:tr h="1561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242" y="3427445"/>
            <a:ext cx="2180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189"/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 giảm nói tránh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242" y="4849087"/>
            <a:ext cx="2180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189"/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 giảm nói tránh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997" y="3427445"/>
            <a:ext cx="17391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189"/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Nhắm mắt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997" y="4849087"/>
            <a:ext cx="17391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189"/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Nghèo sức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C1C28-914D-E400-AFC8-4618C96907A5}"/>
              </a:ext>
            </a:extLst>
          </p:cNvPr>
          <p:cNvSpPr txBox="1"/>
          <p:nvPr/>
        </p:nvSpPr>
        <p:spPr>
          <a:xfrm>
            <a:off x="6084316" y="3275206"/>
            <a:ext cx="5125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 mắt = chết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thể hiện cách nói chuyện tế nhị, làm giảm cảm giác đau thương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7C1C28-914D-E400-AFC8-4618C96907A5}"/>
              </a:ext>
            </a:extLst>
          </p:cNvPr>
          <p:cNvSpPr txBox="1"/>
          <p:nvPr/>
        </p:nvSpPr>
        <p:spPr>
          <a:xfrm>
            <a:off x="6133585" y="4656902"/>
            <a:ext cx="5125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 sức = sức khỏe kém, cơ thể yếu ớt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giảm suy nghĩ tiêu cực</a:t>
            </a:r>
          </a:p>
        </p:txBody>
      </p:sp>
    </p:spTree>
    <p:extLst>
      <p:ext uri="{BB962C8B-B14F-4D97-AF65-F5344CB8AC3E}">
        <p14:creationId xmlns:p14="http://schemas.microsoft.com/office/powerpoint/2010/main" val="26583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2;p11"/>
          <p:cNvGrpSpPr/>
          <p:nvPr/>
        </p:nvGrpSpPr>
        <p:grpSpPr>
          <a:xfrm>
            <a:off x="4409349" y="566325"/>
            <a:ext cx="3324225" cy="921281"/>
            <a:chOff x="3494088" y="1728788"/>
            <a:chExt cx="3324225" cy="884238"/>
          </a:xfrm>
        </p:grpSpPr>
        <p:sp>
          <p:nvSpPr>
            <p:cNvPr id="4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06050" y="595260"/>
            <a:ext cx="2800219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4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E83DC-881D-3E37-38B4-F5D291C9984E}"/>
              </a:ext>
            </a:extLst>
          </p:cNvPr>
          <p:cNvSpPr txBox="1"/>
          <p:nvPr/>
        </p:nvSpPr>
        <p:spPr>
          <a:xfrm>
            <a:off x="979758" y="1915276"/>
            <a:ext cx="798394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Điệp ngữ: “Có một người lính”.</a:t>
            </a:r>
          </a:p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Điệp từ: “anh”, “người lính”, “xuân”.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43459-FE35-9497-4624-DDC547674B47}"/>
              </a:ext>
            </a:extLst>
          </p:cNvPr>
          <p:cNvSpPr txBox="1"/>
          <p:nvPr/>
        </p:nvSpPr>
        <p:spPr>
          <a:xfrm>
            <a:off x="979758" y="3338278"/>
            <a:ext cx="798394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 dụng: </a:t>
            </a:r>
          </a:p>
          <a:p>
            <a:pPr algn="just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Giúp làm tăng nhịp điệu cho tác phẩm trên.</a:t>
            </a:r>
          </a:p>
          <a:p>
            <a:pPr algn="just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Nhấn mạnh và khẳng định vẻ đẹp của người lính trẻ cùng với sự trân trọng mà tác giả dành cho nhân vật.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917">
            <a:off x="7671188" y="2262948"/>
            <a:ext cx="4939789" cy="49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512;p11"/>
          <p:cNvGrpSpPr/>
          <p:nvPr/>
        </p:nvGrpSpPr>
        <p:grpSpPr>
          <a:xfrm>
            <a:off x="4266626" y="1353609"/>
            <a:ext cx="3324225" cy="921281"/>
            <a:chOff x="3494088" y="1728788"/>
            <a:chExt cx="3324225" cy="884238"/>
          </a:xfrm>
        </p:grpSpPr>
        <p:sp>
          <p:nvSpPr>
            <p:cNvPr id="11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27835" y="1323817"/>
            <a:ext cx="2800219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5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FB2B1-4FC9-2745-292F-66623E92DA3A}"/>
              </a:ext>
            </a:extLst>
          </p:cNvPr>
          <p:cNvSpPr txBox="1"/>
          <p:nvPr/>
        </p:nvSpPr>
        <p:spPr>
          <a:xfrm>
            <a:off x="1" y="3111690"/>
            <a:ext cx="5008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Có một người lính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Đi vào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xanh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Những năm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 lửa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49922" y="3111690"/>
            <a:ext cx="13648" cy="2715904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7C1C28-914D-E400-AFC8-4618C96907A5}"/>
              </a:ext>
            </a:extLst>
          </p:cNvPr>
          <p:cNvSpPr txBox="1"/>
          <p:nvPr/>
        </p:nvSpPr>
        <p:spPr>
          <a:xfrm>
            <a:off x="5500048" y="3188634"/>
            <a:ext cx="57320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Núi xanh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Chiến trường, nơi diễn ra những trận chiến ác liệt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C1C28-914D-E400-AFC8-4618C96907A5}"/>
              </a:ext>
            </a:extLst>
          </p:cNvPr>
          <p:cNvSpPr txBox="1"/>
          <p:nvPr/>
        </p:nvSpPr>
        <p:spPr>
          <a:xfrm>
            <a:off x="5500048" y="4475537"/>
            <a:ext cx="57320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Máu lửa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Chỉ những năm tháng chiến tranh ác liệt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2;p11"/>
          <p:cNvGrpSpPr/>
          <p:nvPr/>
        </p:nvGrpSpPr>
        <p:grpSpPr>
          <a:xfrm>
            <a:off x="4409349" y="566325"/>
            <a:ext cx="3324225" cy="921281"/>
            <a:chOff x="3494088" y="1728788"/>
            <a:chExt cx="3324225" cy="884238"/>
          </a:xfrm>
        </p:grpSpPr>
        <p:sp>
          <p:nvSpPr>
            <p:cNvPr id="4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06050" y="595260"/>
            <a:ext cx="2800219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6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FB2B1-4FC9-2745-292F-66623E92DA3A}"/>
              </a:ext>
            </a:extLst>
          </p:cNvPr>
          <p:cNvSpPr txBox="1"/>
          <p:nvPr/>
        </p:nvSpPr>
        <p:spPr>
          <a:xfrm>
            <a:off x="1047873" y="1895752"/>
            <a:ext cx="1008870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xuân: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bắt đầu của một năm, thời tiết thường ấm áp, cây cối phát triển tươi tốt.</a:t>
            </a:r>
          </a:p>
          <a:p>
            <a:pPr algn="just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xuân: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trẻ đầy tươi đẹp, sức sống.</a:t>
            </a:r>
          </a:p>
          <a:p>
            <a:pPr algn="just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dao mùa xuân: </a:t>
            </a: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chỉ mùa xuân, nhưng còn mang ý tuổi trẻ của người lính.</a:t>
            </a:r>
          </a:p>
        </p:txBody>
      </p:sp>
    </p:spTree>
    <p:extLst>
      <p:ext uri="{BB962C8B-B14F-4D97-AF65-F5344CB8AC3E}">
        <p14:creationId xmlns:p14="http://schemas.microsoft.com/office/powerpoint/2010/main" val="26275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2;p11"/>
          <p:cNvGrpSpPr/>
          <p:nvPr/>
        </p:nvGrpSpPr>
        <p:grpSpPr>
          <a:xfrm>
            <a:off x="4409349" y="566325"/>
            <a:ext cx="3324225" cy="921281"/>
            <a:chOff x="3494088" y="1728788"/>
            <a:chExt cx="3324225" cy="884238"/>
          </a:xfrm>
        </p:grpSpPr>
        <p:sp>
          <p:nvSpPr>
            <p:cNvPr id="4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06050" y="595260"/>
            <a:ext cx="2800219" cy="861756"/>
          </a:xfrm>
          <a:prstGeom prst="rect">
            <a:avLst/>
          </a:prstGeom>
          <a:noFill/>
        </p:spPr>
        <p:txBody>
          <a:bodyPr wrap="square" lIns="121901" tIns="60951" rIns="121901" bIns="60951" rtlCol="0">
            <a:spAutoFit/>
          </a:bodyPr>
          <a:lstStyle/>
          <a:p>
            <a:pPr algn="ctr"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6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FB2B1-4FC9-2745-292F-66623E92DA3A}"/>
              </a:ext>
            </a:extLst>
          </p:cNvPr>
          <p:cNvSpPr txBox="1"/>
          <p:nvPr/>
        </p:nvSpPr>
        <p:spPr>
          <a:xfrm>
            <a:off x="1284967" y="1938824"/>
            <a:ext cx="984030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tuổi xuân: Từ “xuân” ở đây mang nghĩa chuyển, chỉ tuổi thanh xuân, tức tuổi trẻ của con người (Ngày xuân ngọt lành – Đồng dao mùa xuân).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0256-8887-0D6D-969A-780AF247A9F5}"/>
              </a:ext>
            </a:extLst>
          </p:cNvPr>
          <p:cNvSpPr txBox="1"/>
          <p:nvPr/>
        </p:nvSpPr>
        <p:spPr>
          <a:xfrm>
            <a:off x="1314612" y="3726900"/>
            <a:ext cx="978101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mùa xuân: Từ “xuân” ở đây mang nghĩa gốc, chỉ một mùa trong năm, là mùa đầu tiên của năm, mùa làm cho cây cối đâm chồi nảy lộc. </a:t>
            </a:r>
          </a:p>
        </p:txBody>
      </p:sp>
    </p:spTree>
    <p:extLst>
      <p:ext uri="{BB962C8B-B14F-4D97-AF65-F5344CB8AC3E}">
        <p14:creationId xmlns:p14="http://schemas.microsoft.com/office/powerpoint/2010/main" val="16628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297551">
            <a:extLst>
              <a:ext uri="{FF2B5EF4-FFF2-40B4-BE49-F238E27FC236}">
                <a16:creationId xmlns:a16="http://schemas.microsoft.com/office/drawing/2014/main" id="{21D2ABDD-9544-4F22-A07A-B5BD71CE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044957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D3A381A4-7819-4DB8-A47B-816BD75D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407" y="806208"/>
            <a:ext cx="2514600" cy="1828800"/>
          </a:xfrm>
          <a:prstGeom prst="cloudCallout">
            <a:avLst>
              <a:gd name="adj1" fmla="val 103032"/>
              <a:gd name="adj2" fmla="val 8775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189"/>
            <a:r>
              <a:rPr lang="en-US" altLang="en-US" sz="32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Cấm</a:t>
            </a:r>
            <a:r>
              <a:rPr lang="en-US" altLang="en-US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trẻ</a:t>
            </a:r>
            <a:r>
              <a:rPr lang="en-US" altLang="en-US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đó</a:t>
            </a:r>
            <a:endParaRPr lang="en-US" altLang="en-US" sz="3200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E216606C-4E95-4905-9A0A-02B8A2F1A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839" y="712649"/>
            <a:ext cx="4599175" cy="2286000"/>
          </a:xfrm>
          <a:prstGeom prst="cloudCallout">
            <a:avLst>
              <a:gd name="adj1" fmla="val -63722"/>
              <a:gd name="adj2" fmla="val 6802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189"/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cháu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472C4"/>
                </a:solidFill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solidFill>
                  <a:srgbClr val="4472C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472C4"/>
                </a:solidFill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4472C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472C4"/>
                </a:solidFill>
                <a:cs typeface="Times New Roman" panose="02020603050405020304" pitchFamily="18" charset="0"/>
              </a:rPr>
              <a:t>hiểm</a:t>
            </a:r>
            <a:r>
              <a:rPr lang="en-US" altLang="en-US" sz="3200" dirty="0">
                <a:solidFill>
                  <a:srgbClr val="4472C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4472C4"/>
                </a:solidFill>
                <a:cs typeface="Times New Roman" panose="02020603050405020304" pitchFamily="18" charset="0"/>
              </a:rPr>
              <a:t>dễ</a:t>
            </a:r>
            <a:r>
              <a:rPr lang="en-US" altLang="en-US" sz="3200" dirty="0">
                <a:solidFill>
                  <a:srgbClr val="4472C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472C4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4472C4"/>
                </a:solidFill>
                <a:cs typeface="Times New Roman" panose="02020603050405020304" pitchFamily="18" charset="0"/>
              </a:rPr>
              <a:t> tai </a:t>
            </a:r>
            <a:r>
              <a:rPr lang="en-US" altLang="en-US" sz="3200" dirty="0" err="1">
                <a:solidFill>
                  <a:srgbClr val="4472C4"/>
                </a:solidFill>
                <a:cs typeface="Times New Roman" panose="02020603050405020304" pitchFamily="18" charset="0"/>
              </a:rPr>
              <a:t>nạn</a:t>
            </a:r>
            <a:endParaRPr lang="en-US" altLang="en-US" sz="3200" dirty="0">
              <a:solidFill>
                <a:srgbClr val="4472C4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A957F4-EDC1-F61F-E30B-C2B83789FB2A}"/>
              </a:ext>
            </a:extLst>
          </p:cNvPr>
          <p:cNvSpPr txBox="1"/>
          <p:nvPr/>
        </p:nvSpPr>
        <p:spPr>
          <a:xfrm>
            <a:off x="1539349" y="2136201"/>
            <a:ext cx="9105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khoảng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5-7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chia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sẻ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trải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nghiệm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đại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dịch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Covid- 19,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biện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pháp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giảm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tránh</a:t>
            </a:r>
            <a:r>
              <a:rPr lang="en-US" sz="4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prstClr val="black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123D1-E732-EDD1-2593-357C254EF856}"/>
              </a:ext>
            </a:extLst>
          </p:cNvPr>
          <p:cNvSpPr txBox="1"/>
          <p:nvPr/>
        </p:nvSpPr>
        <p:spPr>
          <a:xfrm>
            <a:off x="1151252" y="1032530"/>
            <a:ext cx="508577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BCEB52-3324-8A8A-54FC-356BADE662F6}"/>
              </a:ext>
            </a:extLst>
          </p:cNvPr>
          <p:cNvSpPr txBox="1"/>
          <p:nvPr/>
        </p:nvSpPr>
        <p:spPr>
          <a:xfrm>
            <a:off x="1040234" y="795066"/>
            <a:ext cx="1013728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Covid- 19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ta.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cơn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qua,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nhói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36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2389468">
            <a:extLst>
              <a:ext uri="{FF2B5EF4-FFF2-40B4-BE49-F238E27FC236}">
                <a16:creationId xmlns:a16="http://schemas.microsoft.com/office/drawing/2014/main" id="{E2DA4BB9-AC76-4FC3-BBEA-917173C0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71" y="3678400"/>
            <a:ext cx="4291975" cy="33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hought Bubble: Cloud 6">
            <a:extLst>
              <a:ext uri="{FF2B5EF4-FFF2-40B4-BE49-F238E27FC236}">
                <a16:creationId xmlns:a16="http://schemas.microsoft.com/office/drawing/2014/main" id="{58176039-6C5B-42B9-843B-00C3E19266DB}"/>
              </a:ext>
            </a:extLst>
          </p:cNvPr>
          <p:cNvSpPr/>
          <p:nvPr/>
        </p:nvSpPr>
        <p:spPr>
          <a:xfrm flipH="1">
            <a:off x="1775521" y="836713"/>
            <a:ext cx="3757585" cy="253000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/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Thought Bubble: Cloud 18">
            <a:extLst>
              <a:ext uri="{FF2B5EF4-FFF2-40B4-BE49-F238E27FC236}">
                <a16:creationId xmlns:a16="http://schemas.microsoft.com/office/drawing/2014/main" id="{80882F00-C460-4B69-A986-39587DEE70B9}"/>
              </a:ext>
            </a:extLst>
          </p:cNvPr>
          <p:cNvSpPr/>
          <p:nvPr/>
        </p:nvSpPr>
        <p:spPr>
          <a:xfrm>
            <a:off x="6583098" y="899665"/>
            <a:ext cx="4291975" cy="253000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89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u="sng" dirty="0">
              <a:solidFill>
                <a:srgbClr val="090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974981" y="6052935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349975" y="561348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-1641367" y="6326923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844179" y="578129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000851" y="587701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-859279" y="638946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7449751" y="560759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561339" y="6182999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2175202" y="7168143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076575" y="711008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3089603" y="726974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5615385" y="4861691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868989" y="5026083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2870661" y="7111796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626715" y="5410141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3531968" y="6742488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6757900" y="5421496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-2770520" y="5433507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3832023" y="5012091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4751343" y="7188232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966488" y="6467471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3444371" y="5654060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2461591" y="728473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6007335" y="5477963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4923873" y="5461587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3979995" y="5093915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996884" y="6561289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2566279" y="6957336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533379" y="6467471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1455439" y="6561331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110627" y="6084411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539826" y="5310575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224719" y="7212660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695938" y="7419169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-259676" y="6354859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853635" y="6561331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4880403" y="5527647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3293281" y="5257969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387857" y="5845073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264673" y="6604837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-1514683" y="6233377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6190151" y="5780088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4745979" y="5807303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2514901" y="7309585"/>
            <a:ext cx="109547" cy="109547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1114147" y="6319757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65669" y="6827541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800665" y="6042425"/>
            <a:ext cx="109547" cy="109547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5946653" y="5947581"/>
            <a:ext cx="109547" cy="109547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6811268" y="5815155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7487135" y="5914987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5410290" y="5642938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1488881" y="6294101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5861051" y="5585787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3952724" y="5423495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2684539" y="5689287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7922669" y="5397529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5026857" y="5916751"/>
            <a:ext cx="246359" cy="246359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7465213" y="5603501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3217106" y="5611951"/>
            <a:ext cx="246359" cy="246359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3007889" y="7390412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4732224" y="5455095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5482374" y="5812163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7495609" y="5697321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6251305" y="6062373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1216737" y="6507785"/>
            <a:ext cx="131639" cy="13163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70649" y="6318049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8160662" y="5685967"/>
            <a:ext cx="131639" cy="13163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-498379" y="6301273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614933" y="6507785"/>
            <a:ext cx="131639" cy="13163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4748529" y="5929077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1871150" y="4672989"/>
            <a:ext cx="1973943" cy="1973943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55000">
                <a:srgbClr val="FFFFFF">
                  <a:alpha val="0"/>
                </a:srgbClr>
              </a:gs>
              <a:gs pos="100000">
                <a:srgbClr val="FFFFFF">
                  <a:alpha val="6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7033775" y="5029719"/>
            <a:ext cx="928980" cy="928980"/>
          </a:xfrm>
          <a:prstGeom prst="ellipse">
            <a:avLst/>
          </a:prstGeom>
          <a:gradFill>
            <a:gsLst>
              <a:gs pos="0">
                <a:srgbClr val="F8F9F7"/>
              </a:gs>
              <a:gs pos="21000">
                <a:srgbClr val="F8F9F7"/>
              </a:gs>
              <a:gs pos="57000">
                <a:srgbClr val="FFFFFF">
                  <a:alpha val="72941"/>
                </a:srgbClr>
              </a:gs>
              <a:gs pos="100000">
                <a:srgbClr val="FFFFFF">
                  <a:alpha val="7294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1667237" y="4523202"/>
            <a:ext cx="345059" cy="345057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5530309" y="2958053"/>
            <a:ext cx="293299" cy="293299"/>
          </a:xfrm>
          <a:prstGeom prst="ellipse">
            <a:avLst/>
          </a:prstGeom>
          <a:solidFill>
            <a:schemeClr val="lt1">
              <a:alpha val="22745"/>
            </a:schemeClr>
          </a:solidFill>
          <a:ln w="9525" cap="flat" cmpd="sng">
            <a:solidFill>
              <a:schemeClr val="lt1">
                <a:alpha val="6784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7597007" y="2517055"/>
            <a:ext cx="534836" cy="534836"/>
          </a:xfrm>
          <a:prstGeom prst="ellipse">
            <a:avLst/>
          </a:prstGeom>
          <a:solidFill>
            <a:schemeClr val="lt1">
              <a:alpha val="40784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6751640" y="1481892"/>
            <a:ext cx="603849" cy="603849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2184827" y="3815793"/>
            <a:ext cx="327804" cy="327803"/>
          </a:xfrm>
          <a:prstGeom prst="ellipse">
            <a:avLst/>
          </a:prstGeom>
          <a:solidFill>
            <a:schemeClr val="lt1">
              <a:alpha val="22745"/>
            </a:schemeClr>
          </a:solidFill>
          <a:ln w="9525" cap="flat" cmpd="sng">
            <a:solidFill>
              <a:schemeClr val="lt1">
                <a:alpha val="6784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1678457" y="2941469"/>
            <a:ext cx="379563" cy="379563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235261" y="4212649"/>
            <a:ext cx="310551" cy="310551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6251316" y="2620614"/>
            <a:ext cx="603849" cy="603849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7165687" y="2448045"/>
            <a:ext cx="327804" cy="327803"/>
          </a:xfrm>
          <a:prstGeom prst="ellipse">
            <a:avLst/>
          </a:prstGeom>
          <a:solidFill>
            <a:schemeClr val="lt1">
              <a:alpha val="22745"/>
            </a:schemeClr>
          </a:solidFill>
          <a:ln w="9525" cap="flat" cmpd="sng">
            <a:solidFill>
              <a:schemeClr val="lt1">
                <a:alpha val="6784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6199524" y="2120237"/>
            <a:ext cx="379563" cy="379563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-558378" y="4661225"/>
            <a:ext cx="207035" cy="207033"/>
          </a:xfrm>
          <a:prstGeom prst="ellipse">
            <a:avLst/>
          </a:prstGeom>
          <a:solidFill>
            <a:schemeClr val="lt1">
              <a:alpha val="22745"/>
            </a:schemeClr>
          </a:solidFill>
          <a:ln w="9525" cap="flat" cmpd="sng">
            <a:solidFill>
              <a:schemeClr val="lt1">
                <a:alpha val="6784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-115838" y="2648177"/>
            <a:ext cx="327804" cy="327803"/>
          </a:xfrm>
          <a:prstGeom prst="ellipse">
            <a:avLst/>
          </a:prstGeom>
          <a:solidFill>
            <a:schemeClr val="lt1">
              <a:alpha val="22745"/>
            </a:schemeClr>
          </a:solidFill>
          <a:ln w="9525" cap="flat" cmpd="sng">
            <a:solidFill>
              <a:schemeClr val="lt1">
                <a:alpha val="6784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4612261" y="1999469"/>
            <a:ext cx="379563" cy="379563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4232701" y="2724085"/>
            <a:ext cx="379563" cy="379563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942664" y="3815833"/>
            <a:ext cx="603849" cy="603849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-817171" y="3764033"/>
            <a:ext cx="379563" cy="379563"/>
          </a:xfrm>
          <a:prstGeom prst="ellipse">
            <a:avLst/>
          </a:prstGeom>
          <a:solidFill>
            <a:schemeClr val="lt1">
              <a:alpha val="56862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-3028099" y="3975421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-9148" y="4541591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3580230" y="4641522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-695896" y="4705645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2500493" y="5156301"/>
            <a:ext cx="109547" cy="109547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1421147" y="5090614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1871897" y="5033463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4641483" y="3952826"/>
            <a:ext cx="928980" cy="9289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 txBox="1"/>
          <p:nvPr/>
        </p:nvSpPr>
        <p:spPr>
          <a:xfrm>
            <a:off x="1838338" y="1955282"/>
            <a:ext cx="9290719" cy="233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17" tIns="60892" rIns="121817" bIns="60892" anchor="t" anchorCtr="0">
            <a:spAutoFit/>
          </a:bodyPr>
          <a:lstStyle/>
          <a:p>
            <a:pPr algn="just" defTabSz="1218240">
              <a:buClr>
                <a:srgbClr val="000000"/>
              </a:buClr>
            </a:pPr>
            <a:r>
              <a:rPr lang="zh-CN" altLang="en-US" sz="7200" kern="0">
                <a:solidFill>
                  <a:srgbClr val="3A3838"/>
                </a:solidFill>
                <a:ea typeface="Arial"/>
                <a:cs typeface="Arial"/>
                <a:sym typeface="Arial"/>
              </a:rPr>
              <a:t>精致水彩新</a:t>
            </a:r>
            <a:r>
              <a:rPr lang="zh-CN" altLang="en-US" sz="7200" kern="0">
                <a:solidFill>
                  <a:srgbClr val="617650"/>
                </a:solidFill>
                <a:ea typeface="Arial"/>
                <a:cs typeface="Arial"/>
                <a:sym typeface="Arial"/>
              </a:rPr>
              <a:t>汇报通用</a:t>
            </a:r>
            <a:r>
              <a:rPr lang="en-US" altLang="zh-CN" sz="7200" kern="0">
                <a:solidFill>
                  <a:srgbClr val="3A3838"/>
                </a:solidFill>
                <a:ea typeface="Arial"/>
                <a:cs typeface="Arial"/>
                <a:sym typeface="Arial"/>
              </a:rPr>
              <a:t>PPT </a:t>
            </a:r>
            <a:endParaRPr sz="7200" kern="0">
              <a:solidFill>
                <a:srgbClr val="3A3838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2082139" y="2773239"/>
            <a:ext cx="8803036" cy="49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17" tIns="60892" rIns="121817" bIns="60892" anchor="t" anchorCtr="0">
            <a:spAutoFit/>
          </a:bodyPr>
          <a:lstStyle/>
          <a:p>
            <a:pPr algn="just" defTabSz="1218240">
              <a:buClr>
                <a:srgbClr val="000000"/>
              </a:buClr>
            </a:pPr>
            <a:r>
              <a:rPr lang="en-US" altLang="zh-CN" sz="2400" kern="0">
                <a:solidFill>
                  <a:srgbClr val="3A3838"/>
                </a:solidFill>
                <a:ea typeface="Arial"/>
                <a:cs typeface="Arial"/>
                <a:sym typeface="Arial"/>
              </a:rPr>
              <a:t>Sweet and fresh Work Report Powerpoint Template</a:t>
            </a:r>
            <a:endParaRPr sz="7200" kern="0">
              <a:solidFill>
                <a:srgbClr val="3A3838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5461636" y="4023984"/>
            <a:ext cx="175185" cy="341269"/>
          </a:xfrm>
          <a:custGeom>
            <a:avLst/>
            <a:gdLst/>
            <a:ahLst/>
            <a:cxnLst/>
            <a:rect l="l" t="t" r="r" b="b"/>
            <a:pathLst>
              <a:path w="3886200" h="7565524" extrusionOk="0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5685801" y="4004627"/>
            <a:ext cx="2439031" cy="49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17" tIns="60892" rIns="121817" bIns="60892" anchor="t" anchorCtr="0">
            <a:spAutoFit/>
          </a:bodyPr>
          <a:lstStyle/>
          <a:p>
            <a:pPr defTabSz="1218240">
              <a:buClr>
                <a:srgbClr val="000000"/>
              </a:buClr>
            </a:pPr>
            <a:r>
              <a:rPr lang="zh-CN" altLang="en-US" sz="2400" kern="0">
                <a:solidFill>
                  <a:srgbClr val="3F3F3F"/>
                </a:solidFill>
                <a:ea typeface="Arial"/>
                <a:cs typeface="Arial"/>
                <a:sym typeface="Arial"/>
              </a:rPr>
              <a:t>汇报人：熊猫</a:t>
            </a: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4808221" y="291619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9569183" y="2602139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9302940" y="1833437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10797907" y="2204359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10220059" y="286566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9529527" y="311801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10756343" y="93366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10279931" y="372019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10179759" y="213178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8573207" y="533387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8583187" y="1391559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10774847" y="1565731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10107187" y="94161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7693183" y="4270388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9605019" y="659784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10755276" y="3642953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9617719" y="3611880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"/>
          <p:cNvSpPr/>
          <p:nvPr/>
        </p:nvSpPr>
        <p:spPr>
          <a:xfrm>
            <a:off x="11329497" y="2576960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"/>
          <p:cNvSpPr/>
          <p:nvPr/>
        </p:nvSpPr>
        <p:spPr>
          <a:xfrm>
            <a:off x="8490959" y="793940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"/>
          <p:cNvSpPr/>
          <p:nvPr/>
        </p:nvSpPr>
        <p:spPr>
          <a:xfrm>
            <a:off x="6320185" y="-138825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7024915" y="1048657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3151029" y="4155988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"/>
          <p:cNvSpPr/>
          <p:nvPr/>
        </p:nvSpPr>
        <p:spPr>
          <a:xfrm>
            <a:off x="10446759" y="354661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"/>
          <p:cNvSpPr/>
          <p:nvPr/>
        </p:nvSpPr>
        <p:spPr>
          <a:xfrm>
            <a:off x="448007" y="4670673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9490892" y="2283387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"/>
          <p:cNvSpPr/>
          <p:nvPr/>
        </p:nvSpPr>
        <p:spPr>
          <a:xfrm>
            <a:off x="7463428" y="2803407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"/>
          <p:cNvSpPr/>
          <p:nvPr/>
        </p:nvSpPr>
        <p:spPr>
          <a:xfrm>
            <a:off x="11114677" y="5307121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"/>
          <p:cNvSpPr/>
          <p:nvPr/>
        </p:nvSpPr>
        <p:spPr>
          <a:xfrm>
            <a:off x="2363471" y="2375236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"/>
          <p:cNvSpPr/>
          <p:nvPr/>
        </p:nvSpPr>
        <p:spPr>
          <a:xfrm>
            <a:off x="11287815" y="5061315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8663579" y="2052163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8978357" y="1208419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10154015" y="2254775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"/>
          <p:cNvSpPr/>
          <p:nvPr/>
        </p:nvSpPr>
        <p:spPr>
          <a:xfrm>
            <a:off x="9853749" y="1438027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8535747" y="220483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7609764" y="981035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/>
          <p:nvPr/>
        </p:nvSpPr>
        <p:spPr>
          <a:xfrm>
            <a:off x="11522675" y="1726535"/>
            <a:ext cx="343644" cy="343644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7324588" y="1748431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10367999" y="5511260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8762011" y="1898651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10524831" y="5403307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11350779" y="2646665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/>
          <p:nvPr/>
        </p:nvSpPr>
        <p:spPr>
          <a:xfrm>
            <a:off x="7528539" y="1998667"/>
            <a:ext cx="461792" cy="461792"/>
          </a:xfrm>
          <a:prstGeom prst="ellipse">
            <a:avLst/>
          </a:prstGeom>
          <a:solidFill>
            <a:schemeClr val="lt1">
              <a:alpha val="4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5889574" y="664949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"/>
          <p:cNvSpPr/>
          <p:nvPr/>
        </p:nvSpPr>
        <p:spPr>
          <a:xfrm>
            <a:off x="8774930" y="1093091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"/>
          <p:cNvSpPr/>
          <p:nvPr/>
        </p:nvSpPr>
        <p:spPr>
          <a:xfrm>
            <a:off x="10689434" y="3429042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/>
          <p:nvPr/>
        </p:nvSpPr>
        <p:spPr>
          <a:xfrm>
            <a:off x="6956761" y="391855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"/>
          <p:cNvSpPr/>
          <p:nvPr/>
        </p:nvSpPr>
        <p:spPr>
          <a:xfrm>
            <a:off x="7724534" y="362027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"/>
          <p:cNvSpPr/>
          <p:nvPr/>
        </p:nvSpPr>
        <p:spPr>
          <a:xfrm>
            <a:off x="7619638" y="684581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/>
          <p:nvPr/>
        </p:nvSpPr>
        <p:spPr>
          <a:xfrm>
            <a:off x="8708118" y="3016099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10949587" y="3947058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"/>
          <p:cNvSpPr/>
          <p:nvPr/>
        </p:nvSpPr>
        <p:spPr>
          <a:xfrm>
            <a:off x="10187789" y="1361663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"/>
          <p:cNvSpPr/>
          <p:nvPr/>
        </p:nvSpPr>
        <p:spPr>
          <a:xfrm>
            <a:off x="8231911" y="3923789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"/>
          <p:cNvSpPr/>
          <p:nvPr/>
        </p:nvSpPr>
        <p:spPr>
          <a:xfrm>
            <a:off x="9648638" y="332055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"/>
          <p:cNvSpPr/>
          <p:nvPr/>
        </p:nvSpPr>
        <p:spPr>
          <a:xfrm>
            <a:off x="8993257" y="2233517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"/>
          <p:cNvSpPr/>
          <p:nvPr/>
        </p:nvSpPr>
        <p:spPr>
          <a:xfrm>
            <a:off x="9916656" y="1782541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"/>
          <p:cNvSpPr/>
          <p:nvPr/>
        </p:nvSpPr>
        <p:spPr>
          <a:xfrm>
            <a:off x="9941279" y="1619404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/>
          <p:nvPr/>
        </p:nvSpPr>
        <p:spPr>
          <a:xfrm>
            <a:off x="6718524" y="339731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"/>
          <p:cNvSpPr/>
          <p:nvPr/>
        </p:nvSpPr>
        <p:spPr>
          <a:xfrm>
            <a:off x="8702444" y="2679839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"/>
          <p:cNvSpPr/>
          <p:nvPr/>
        </p:nvSpPr>
        <p:spPr>
          <a:xfrm>
            <a:off x="11676773" y="2360285"/>
            <a:ext cx="109547" cy="109547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"/>
          <p:cNvSpPr/>
          <p:nvPr/>
        </p:nvSpPr>
        <p:spPr>
          <a:xfrm>
            <a:off x="11270728" y="2141212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"/>
          <p:cNvSpPr/>
          <p:nvPr/>
        </p:nvSpPr>
        <p:spPr>
          <a:xfrm>
            <a:off x="10025060" y="3650483"/>
            <a:ext cx="183328" cy="183328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"/>
          <p:cNvSpPr/>
          <p:nvPr/>
        </p:nvSpPr>
        <p:spPr>
          <a:xfrm>
            <a:off x="7681525" y="5240597"/>
            <a:ext cx="109547" cy="109547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"/>
          <p:cNvSpPr/>
          <p:nvPr/>
        </p:nvSpPr>
        <p:spPr>
          <a:xfrm>
            <a:off x="10611593" y="2539225"/>
            <a:ext cx="109547" cy="109547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"/>
          <p:cNvSpPr/>
          <p:nvPr/>
        </p:nvSpPr>
        <p:spPr>
          <a:xfrm>
            <a:off x="9429697" y="1782684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"/>
          <p:cNvSpPr/>
          <p:nvPr/>
        </p:nvSpPr>
        <p:spPr>
          <a:xfrm>
            <a:off x="6153143" y="1945665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"/>
          <p:cNvSpPr/>
          <p:nvPr/>
        </p:nvSpPr>
        <p:spPr>
          <a:xfrm>
            <a:off x="6297379" y="5058797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"/>
          <p:cNvSpPr/>
          <p:nvPr/>
        </p:nvSpPr>
        <p:spPr>
          <a:xfrm>
            <a:off x="10198953" y="296147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"/>
          <p:cNvSpPr/>
          <p:nvPr/>
        </p:nvSpPr>
        <p:spPr>
          <a:xfrm>
            <a:off x="9302654" y="313531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"/>
          <p:cNvSpPr/>
          <p:nvPr/>
        </p:nvSpPr>
        <p:spPr>
          <a:xfrm>
            <a:off x="9171932" y="2412147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"/>
          <p:cNvSpPr/>
          <p:nvPr/>
        </p:nvSpPr>
        <p:spPr>
          <a:xfrm>
            <a:off x="10719519" y="2503768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"/>
          <p:cNvSpPr/>
          <p:nvPr/>
        </p:nvSpPr>
        <p:spPr>
          <a:xfrm>
            <a:off x="10656909" y="3076229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"/>
          <p:cNvSpPr/>
          <p:nvPr/>
        </p:nvSpPr>
        <p:spPr>
          <a:xfrm>
            <a:off x="7923779" y="2107117"/>
            <a:ext cx="246359" cy="246359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"/>
          <p:cNvSpPr/>
          <p:nvPr/>
        </p:nvSpPr>
        <p:spPr>
          <a:xfrm>
            <a:off x="9846877" y="676265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"/>
          <p:cNvSpPr/>
          <p:nvPr/>
        </p:nvSpPr>
        <p:spPr>
          <a:xfrm>
            <a:off x="11411743" y="945975"/>
            <a:ext cx="246359" cy="246359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"/>
          <p:cNvSpPr/>
          <p:nvPr/>
        </p:nvSpPr>
        <p:spPr>
          <a:xfrm>
            <a:off x="5763046" y="3882897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"/>
          <p:cNvSpPr/>
          <p:nvPr/>
        </p:nvSpPr>
        <p:spPr>
          <a:xfrm>
            <a:off x="9166753" y="1970219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"/>
          <p:cNvSpPr/>
          <p:nvPr/>
        </p:nvSpPr>
        <p:spPr>
          <a:xfrm>
            <a:off x="4494005" y="835329"/>
            <a:ext cx="195943" cy="195943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"/>
          <p:cNvSpPr/>
          <p:nvPr/>
        </p:nvSpPr>
        <p:spPr>
          <a:xfrm>
            <a:off x="10319053" y="2929085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"/>
          <p:cNvSpPr/>
          <p:nvPr/>
        </p:nvSpPr>
        <p:spPr>
          <a:xfrm>
            <a:off x="6708407" y="1266237"/>
            <a:ext cx="147211" cy="147211"/>
          </a:xfrm>
          <a:prstGeom prst="ellipse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"/>
          <p:cNvSpPr/>
          <p:nvPr/>
        </p:nvSpPr>
        <p:spPr>
          <a:xfrm>
            <a:off x="11653977" y="3717489"/>
            <a:ext cx="131639" cy="13163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"/>
          <p:cNvSpPr/>
          <p:nvPr/>
        </p:nvSpPr>
        <p:spPr>
          <a:xfrm>
            <a:off x="10215737" y="4918085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"/>
          <p:cNvSpPr/>
          <p:nvPr/>
        </p:nvSpPr>
        <p:spPr>
          <a:xfrm>
            <a:off x="8742557" y="279759"/>
            <a:ext cx="131639" cy="13163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"/>
          <p:cNvSpPr/>
          <p:nvPr/>
        </p:nvSpPr>
        <p:spPr>
          <a:xfrm>
            <a:off x="8088293" y="1603845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"/>
          <p:cNvSpPr/>
          <p:nvPr/>
        </p:nvSpPr>
        <p:spPr>
          <a:xfrm>
            <a:off x="9806666" y="2663069"/>
            <a:ext cx="131639" cy="13163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"/>
          <p:cNvSpPr/>
          <p:nvPr/>
        </p:nvSpPr>
        <p:spPr>
          <a:xfrm>
            <a:off x="10011281" y="4586873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"/>
          <p:cNvSpPr/>
          <p:nvPr/>
        </p:nvSpPr>
        <p:spPr>
          <a:xfrm>
            <a:off x="11620575" y="250413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"/>
          <p:cNvSpPr/>
          <p:nvPr/>
        </p:nvSpPr>
        <p:spPr>
          <a:xfrm>
            <a:off x="11082665" y="0"/>
            <a:ext cx="614664" cy="614664"/>
          </a:xfrm>
          <a:prstGeom prst="ellipse">
            <a:avLst/>
          </a:prstGeom>
          <a:solidFill>
            <a:schemeClr val="lt1">
              <a:alpha val="15686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"/>
          <p:cNvSpPr/>
          <p:nvPr/>
        </p:nvSpPr>
        <p:spPr>
          <a:xfrm>
            <a:off x="11818461" y="979729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"/>
          <p:cNvSpPr/>
          <p:nvPr/>
        </p:nvSpPr>
        <p:spPr>
          <a:xfrm>
            <a:off x="11779102" y="2479071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"/>
          <p:cNvSpPr/>
          <p:nvPr/>
        </p:nvSpPr>
        <p:spPr>
          <a:xfrm>
            <a:off x="11971701" y="1342585"/>
            <a:ext cx="220299" cy="22029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"/>
          <p:cNvSpPr/>
          <p:nvPr/>
        </p:nvSpPr>
        <p:spPr>
          <a:xfrm>
            <a:off x="10745023" y="42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"/>
          <p:cNvSpPr/>
          <p:nvPr/>
        </p:nvSpPr>
        <p:spPr>
          <a:xfrm>
            <a:off x="11985574" y="360177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"/>
          <p:cNvSpPr/>
          <p:nvPr/>
        </p:nvSpPr>
        <p:spPr>
          <a:xfrm>
            <a:off x="11779102" y="4241842"/>
            <a:ext cx="412943" cy="412943"/>
          </a:xfrm>
          <a:prstGeom prst="ellipse">
            <a:avLst/>
          </a:prstGeom>
          <a:solidFill>
            <a:schemeClr val="lt1">
              <a:alpha val="60784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"/>
          <p:cNvSpPr/>
          <p:nvPr/>
        </p:nvSpPr>
        <p:spPr>
          <a:xfrm>
            <a:off x="11732499" y="3297403"/>
            <a:ext cx="131639" cy="131639"/>
          </a:xfrm>
          <a:prstGeom prst="ellipse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"/>
          <p:cNvSpPr/>
          <p:nvPr/>
        </p:nvSpPr>
        <p:spPr>
          <a:xfrm>
            <a:off x="11677724" y="2057305"/>
            <a:ext cx="327912" cy="327912"/>
          </a:xfrm>
          <a:prstGeom prst="ellipse">
            <a:avLst/>
          </a:prstGeom>
          <a:solidFill>
            <a:schemeClr val="lt1">
              <a:alpha val="15686"/>
            </a:schemeClr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" descr="图片包含 文字, 地图&#10;&#10;已生成极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379083" y="-2422128"/>
            <a:ext cx="7376096" cy="12182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"/>
          <p:cNvSpPr/>
          <p:nvPr/>
        </p:nvSpPr>
        <p:spPr>
          <a:xfrm>
            <a:off x="1106053" y="1270931"/>
            <a:ext cx="6895099" cy="5440820"/>
          </a:xfrm>
          <a:prstGeom prst="rect">
            <a:avLst/>
          </a:prstGeom>
          <a:solidFill>
            <a:srgbClr val="BBE3D8"/>
          </a:solidFill>
          <a:ln>
            <a:noFill/>
          </a:ln>
        </p:spPr>
        <p:txBody>
          <a:bodyPr spcFirstLastPara="1" wrap="square" lIns="121817" tIns="60892" rIns="121817" bIns="60892" anchor="ctr" anchorCtr="0">
            <a:noAutofit/>
          </a:bodyPr>
          <a:lstStyle/>
          <a:p>
            <a:pPr algn="ctr" defTabSz="1218240">
              <a:buClr>
                <a:srgbClr val="000000"/>
              </a:buClr>
            </a:pPr>
            <a:endParaRPr sz="2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" descr="图片包含 文字, 地图&#10;&#10;已生成极高可信度的说明"/>
          <p:cNvPicPr preferRelativeResize="0"/>
          <p:nvPr/>
        </p:nvPicPr>
        <p:blipFill rotWithShape="1">
          <a:blip r:embed="rId4">
            <a:alphaModFix/>
          </a:blip>
          <a:srcRect l="17147" t="10250" r="16824" b="36903"/>
          <a:stretch/>
        </p:blipFill>
        <p:spPr>
          <a:xfrm rot="-5400000">
            <a:off x="3307697" y="294575"/>
            <a:ext cx="6033304" cy="664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198" y="2127339"/>
            <a:ext cx="5194426" cy="31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90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80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65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18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88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745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4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13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6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58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47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9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9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269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95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76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69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34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90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4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17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856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92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9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345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908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85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179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804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984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65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18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4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13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62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58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47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9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177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856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26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695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95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3694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345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46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3177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856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392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95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40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40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31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31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313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313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938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938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313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313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219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219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12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12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3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3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938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938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3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3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219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219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406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406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123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123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3856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3856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3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659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358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9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908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858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179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2804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984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659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318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3855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888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3745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546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513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62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358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47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509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9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412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3177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3856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3086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326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3921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3847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695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296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3987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2058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3095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3076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3694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3345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2908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2804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2546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3177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3856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392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3987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3095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3345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2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2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2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2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2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2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2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2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2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2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2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2908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2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3858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2179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2804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2984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2659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318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2546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2513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206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358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247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209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3177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3856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3269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2695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3095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3694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3345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2546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3177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3856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392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3095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2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2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2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2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2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2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2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3856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2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2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2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2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2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2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2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3177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185" y="1722989"/>
            <a:ext cx="838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189"/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Nhận biết biện pháp tu từ nói giảm nói tránh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67069188-7D24-4CF2-81B8-37885359B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63690"/>
              </p:ext>
            </p:extLst>
          </p:nvPr>
        </p:nvGraphicFramePr>
        <p:xfrm>
          <a:off x="900752" y="2715903"/>
          <a:ext cx="10431147" cy="3786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003">
                  <a:extLst>
                    <a:ext uri="{9D8B030D-6E8A-4147-A177-3AD203B41FA5}">
                      <a16:colId xmlns:a16="http://schemas.microsoft.com/office/drawing/2014/main" val="1412422887"/>
                    </a:ext>
                  </a:extLst>
                </a:gridCol>
                <a:gridCol w="3425588">
                  <a:extLst>
                    <a:ext uri="{9D8B030D-6E8A-4147-A177-3AD203B41FA5}">
                      <a16:colId xmlns:a16="http://schemas.microsoft.com/office/drawing/2014/main" val="2162959783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896931747"/>
                    </a:ext>
                  </a:extLst>
                </a:gridCol>
                <a:gridCol w="3730096">
                  <a:extLst>
                    <a:ext uri="{9D8B030D-6E8A-4147-A177-3AD203B41FA5}">
                      <a16:colId xmlns:a16="http://schemas.microsoft.com/office/drawing/2014/main" val="307747320"/>
                    </a:ext>
                  </a:extLst>
                </a:gridCol>
              </a:tblGrid>
              <a:tr h="662648">
                <a:tc>
                  <a:txBody>
                    <a:bodyPr/>
                    <a:lstStyle/>
                    <a:p>
                      <a:pPr algn="ctr"/>
                      <a:r>
                        <a:rPr lang="vi-VN" sz="32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32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SG" sz="32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7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37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SG" sz="37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7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G" sz="37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7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1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7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13643"/>
                  </a:ext>
                </a:extLst>
              </a:tr>
              <a:tr h="1325295">
                <a:tc rowSpan="3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bước nữa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23998"/>
                  </a:ext>
                </a:extLst>
              </a:tr>
              <a:tr h="883530">
                <a:tc vMerge="1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 quên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đời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23696"/>
                  </a:ext>
                </a:extLst>
              </a:tr>
              <a:tr h="914964">
                <a:tc vMerge="1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đất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SG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0859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7782CC5-D91F-458C-9E59-F174F54B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474" y="3827114"/>
            <a:ext cx="10618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vi-VN" sz="36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 chỉ cái c</a:t>
            </a:r>
            <a:r>
              <a:rPr lang="en-US" sz="3600" i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hết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126" y="3591220"/>
            <a:ext cx="32260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189"/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DF95F-B474-4374-8610-B132EA70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126" y="5058220"/>
            <a:ext cx="33961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189"/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2" y="697247"/>
            <a:ext cx="7398065" cy="12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583499" y="1412776"/>
            <a:ext cx="9313035" cy="5040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      So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sánh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nói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đây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cách</a:t>
            </a:r>
            <a:endParaRPr lang="en-US" altLang="en-US" sz="3200" b="1" i="1" dirty="0">
              <a:solidFill>
                <a:srgbClr val="080808"/>
              </a:solidFill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nói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nhẹ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nhàng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tế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nhị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đối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nghe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?</a:t>
            </a: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b="1" i="1" dirty="0">
              <a:solidFill>
                <a:srgbClr val="080808"/>
              </a:solidFill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	</a:t>
            </a:r>
            <a:r>
              <a:rPr lang="vi-VN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(a)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vi-VN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Phải cái nhà nó </a:t>
            </a:r>
            <a:r>
              <a:rPr lang="vi-VN" altLang="en-US" sz="3200" b="1" i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khí thanh bạch </a:t>
            </a:r>
            <a:endParaRPr lang="en-US" altLang="en-US" sz="3200" b="1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  <a:p>
            <a:pPr defTabSz="914377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	</a:t>
            </a:r>
            <a:r>
              <a:rPr lang="vi-VN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(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b</a:t>
            </a:r>
            <a:r>
              <a:rPr lang="vi-VN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)</a:t>
            </a:r>
            <a:r>
              <a:rPr lang="en-US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. </a:t>
            </a:r>
            <a:r>
              <a:rPr lang="vi-VN" altLang="en-US" sz="3200" b="1" i="1" dirty="0">
                <a:solidFill>
                  <a:srgbClr val="080808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Phải cái nhà nó </a:t>
            </a:r>
            <a:r>
              <a:rPr lang="vi-VN" altLang="en-US" sz="3200" b="1" i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nghèo lắm.</a:t>
            </a:r>
            <a:endParaRPr lang="en-US" altLang="en-US" sz="3200" b="1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2058161" y="5425148"/>
            <a:ext cx="6858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FFFFFF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927649" y="4606428"/>
            <a:ext cx="7165975" cy="1815882"/>
          </a:xfrm>
          <a:prstGeom prst="rect">
            <a:avLst/>
          </a:prstGeom>
          <a:noFill/>
          <a:ln w="28575">
            <a:solidFill>
              <a:srgbClr val="009999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(a) –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cách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nói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giữ phép lịch sự</a:t>
            </a:r>
          </a:p>
          <a:p>
            <a:pPr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(b)–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cách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nói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thẳng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nghe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có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vẻ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nặng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nề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căng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thẳng</a:t>
            </a:r>
            <a:r>
              <a:rPr lang="en-US" altLang="en-US" sz="3200" b="1" i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674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110;p26"/>
          <p:cNvSpPr/>
          <p:nvPr/>
        </p:nvSpPr>
        <p:spPr>
          <a:xfrm rot="2702816">
            <a:off x="4031563" y="2896979"/>
            <a:ext cx="681548" cy="68904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396" tIns="45699" rIns="91396" bIns="45699" anchor="ctr" anchorCtr="0">
            <a:noAutofit/>
          </a:bodyPr>
          <a:lstStyle/>
          <a:p>
            <a:pPr algn="ctr" defTabSz="914082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8" name="Google Shape;1107;p26"/>
          <p:cNvSpPr/>
          <p:nvPr/>
        </p:nvSpPr>
        <p:spPr>
          <a:xfrm rot="2702816">
            <a:off x="2974743" y="562027"/>
            <a:ext cx="681548" cy="68106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396" tIns="45699" rIns="91396" bIns="45699" anchor="ctr" anchorCtr="0">
            <a:noAutofit/>
          </a:bodyPr>
          <a:lstStyle/>
          <a:p>
            <a:pPr algn="ctr" defTabSz="914082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grpSp>
        <p:nvGrpSpPr>
          <p:cNvPr id="46" name="Google Shape;499;p11"/>
          <p:cNvGrpSpPr/>
          <p:nvPr/>
        </p:nvGrpSpPr>
        <p:grpSpPr>
          <a:xfrm>
            <a:off x="713068" y="2442568"/>
            <a:ext cx="354013" cy="7323137"/>
            <a:chOff x="5888038" y="1230313"/>
            <a:chExt cx="354013" cy="7323137"/>
          </a:xfrm>
        </p:grpSpPr>
        <p:sp>
          <p:nvSpPr>
            <p:cNvPr id="47" name="Google Shape;500;p11"/>
            <p:cNvSpPr/>
            <p:nvPr/>
          </p:nvSpPr>
          <p:spPr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5000">
                  <a:schemeClr val="lt2"/>
                </a:gs>
                <a:gs pos="100000">
                  <a:srgbClr val="EFEFE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501;p11"/>
            <p:cNvSpPr/>
            <p:nvPr/>
          </p:nvSpPr>
          <p:spPr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5000">
                  <a:schemeClr val="dk2"/>
                </a:gs>
                <a:gs pos="100000">
                  <a:srgbClr val="8296B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512;p11"/>
          <p:cNvGrpSpPr/>
          <p:nvPr/>
        </p:nvGrpSpPr>
        <p:grpSpPr>
          <a:xfrm>
            <a:off x="-12525" y="2941035"/>
            <a:ext cx="3324225" cy="1256044"/>
            <a:chOff x="3494088" y="1728788"/>
            <a:chExt cx="3324225" cy="884238"/>
          </a:xfrm>
        </p:grpSpPr>
        <p:sp>
          <p:nvSpPr>
            <p:cNvPr id="50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8953" y="3140969"/>
            <a:ext cx="2899153" cy="861756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Khái niệm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45B00-2389-4A0C-ABAF-69469C05CD1B}"/>
              </a:ext>
            </a:extLst>
          </p:cNvPr>
          <p:cNvSpPr/>
          <p:nvPr/>
        </p:nvSpPr>
        <p:spPr>
          <a:xfrm>
            <a:off x="3408538" y="2596555"/>
            <a:ext cx="7696200" cy="3313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E57E9C-E1A2-4A08-A8F8-02E79B0F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794" y="1738342"/>
            <a:ext cx="838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189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2" y="697247"/>
            <a:ext cx="7398065" cy="12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110;p26"/>
          <p:cNvSpPr/>
          <p:nvPr/>
        </p:nvSpPr>
        <p:spPr>
          <a:xfrm rot="2702816">
            <a:off x="4031563" y="2896979"/>
            <a:ext cx="681548" cy="68904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396" tIns="45699" rIns="91396" bIns="45699" anchor="ctr" anchorCtr="0">
            <a:noAutofit/>
          </a:bodyPr>
          <a:lstStyle/>
          <a:p>
            <a:pPr algn="ctr" defTabSz="914082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8" name="Google Shape;1107;p26"/>
          <p:cNvSpPr/>
          <p:nvPr/>
        </p:nvSpPr>
        <p:spPr>
          <a:xfrm rot="2702816">
            <a:off x="2974743" y="562027"/>
            <a:ext cx="681548" cy="68106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5A5A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396" tIns="45699" rIns="91396" bIns="45699" anchor="ctr" anchorCtr="0">
            <a:noAutofit/>
          </a:bodyPr>
          <a:lstStyle/>
          <a:p>
            <a:pPr algn="ctr" defTabSz="914082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grpSp>
        <p:nvGrpSpPr>
          <p:cNvPr id="46" name="Google Shape;499;p11"/>
          <p:cNvGrpSpPr/>
          <p:nvPr/>
        </p:nvGrpSpPr>
        <p:grpSpPr>
          <a:xfrm>
            <a:off x="713068" y="2442568"/>
            <a:ext cx="354013" cy="7323137"/>
            <a:chOff x="5888038" y="1230313"/>
            <a:chExt cx="354013" cy="7323137"/>
          </a:xfrm>
        </p:grpSpPr>
        <p:sp>
          <p:nvSpPr>
            <p:cNvPr id="47" name="Google Shape;500;p11"/>
            <p:cNvSpPr/>
            <p:nvPr/>
          </p:nvSpPr>
          <p:spPr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5000">
                  <a:schemeClr val="lt2"/>
                </a:gs>
                <a:gs pos="100000">
                  <a:srgbClr val="EFEFE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501;p11"/>
            <p:cNvSpPr/>
            <p:nvPr/>
          </p:nvSpPr>
          <p:spPr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5000">
                  <a:schemeClr val="dk2"/>
                </a:gs>
                <a:gs pos="100000">
                  <a:srgbClr val="8296B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512;p11"/>
          <p:cNvGrpSpPr/>
          <p:nvPr/>
        </p:nvGrpSpPr>
        <p:grpSpPr>
          <a:xfrm>
            <a:off x="-12525" y="2941035"/>
            <a:ext cx="3324225" cy="1256044"/>
            <a:chOff x="3494088" y="1728788"/>
            <a:chExt cx="3324225" cy="884238"/>
          </a:xfrm>
        </p:grpSpPr>
        <p:sp>
          <p:nvSpPr>
            <p:cNvPr id="50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913878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8953" y="3140969"/>
            <a:ext cx="2729235" cy="861756"/>
          </a:xfrm>
          <a:prstGeom prst="rect">
            <a:avLst/>
          </a:prstGeom>
          <a:noFill/>
        </p:spPr>
        <p:txBody>
          <a:bodyPr wrap="none" lIns="121901" tIns="60951" rIns="121901" bIns="60951" rtlCol="0">
            <a:spAutoFit/>
          </a:bodyPr>
          <a:lstStyle/>
          <a:p>
            <a:pPr defTabSz="1218240"/>
            <a:r>
              <a:rPr lang="vi-VN" sz="4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Phân loại</a:t>
            </a:r>
            <a:endParaRPr lang="en-US" sz="4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3"/>
          <p:cNvGrpSpPr/>
          <p:nvPr/>
        </p:nvGrpSpPr>
        <p:grpSpPr>
          <a:xfrm>
            <a:off x="3967444" y="1651853"/>
            <a:ext cx="7046299" cy="3629830"/>
            <a:chOff x="-1" y="-76201"/>
            <a:chExt cx="5774088" cy="2668578"/>
          </a:xfrm>
        </p:grpSpPr>
        <p:sp>
          <p:nvSpPr>
            <p:cNvPr id="13" name="Freeform 24"/>
            <p:cNvSpPr/>
            <p:nvPr/>
          </p:nvSpPr>
          <p:spPr>
            <a:xfrm>
              <a:off x="0" y="0"/>
              <a:ext cx="5774087" cy="2592377"/>
            </a:xfrm>
            <a:custGeom>
              <a:avLst/>
              <a:gdLst/>
              <a:ahLst/>
              <a:cxnLst/>
              <a:rect l="l" t="t" r="r" b="b"/>
              <a:pathLst>
                <a:path w="5774087" h="2592377">
                  <a:moveTo>
                    <a:pt x="30346" y="0"/>
                  </a:moveTo>
                  <a:lnTo>
                    <a:pt x="5743741" y="0"/>
                  </a:lnTo>
                  <a:cubicBezTo>
                    <a:pt x="5751789" y="0"/>
                    <a:pt x="5759508" y="3197"/>
                    <a:pt x="5765198" y="8888"/>
                  </a:cubicBezTo>
                  <a:cubicBezTo>
                    <a:pt x="5770890" y="14579"/>
                    <a:pt x="5774087" y="22297"/>
                    <a:pt x="5774087" y="30346"/>
                  </a:cubicBezTo>
                  <a:lnTo>
                    <a:pt x="5774087" y="2562032"/>
                  </a:lnTo>
                  <a:cubicBezTo>
                    <a:pt x="5774087" y="2578791"/>
                    <a:pt x="5760500" y="2592377"/>
                    <a:pt x="5743741" y="2592377"/>
                  </a:cubicBezTo>
                  <a:lnTo>
                    <a:pt x="30346" y="2592377"/>
                  </a:lnTo>
                  <a:cubicBezTo>
                    <a:pt x="22297" y="2592377"/>
                    <a:pt x="14579" y="2589180"/>
                    <a:pt x="8888" y="2583489"/>
                  </a:cubicBezTo>
                  <a:cubicBezTo>
                    <a:pt x="3197" y="2577798"/>
                    <a:pt x="0" y="2570080"/>
                    <a:pt x="0" y="2562032"/>
                  </a:cubicBezTo>
                  <a:lnTo>
                    <a:pt x="0" y="30346"/>
                  </a:lnTo>
                  <a:cubicBezTo>
                    <a:pt x="0" y="22297"/>
                    <a:pt x="3197" y="14579"/>
                    <a:pt x="8888" y="8888"/>
                  </a:cubicBezTo>
                  <a:cubicBezTo>
                    <a:pt x="14579" y="3197"/>
                    <a:pt x="22297" y="0"/>
                    <a:pt x="303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25"/>
            <p:cNvSpPr txBox="1"/>
            <p:nvPr/>
          </p:nvSpPr>
          <p:spPr>
            <a:xfrm>
              <a:off x="-1" y="-76201"/>
              <a:ext cx="5774087" cy="2588370"/>
            </a:xfrm>
            <a:prstGeom prst="rect">
              <a:avLst/>
            </a:prstGeom>
          </p:spPr>
          <p:txBody>
            <a:bodyPr lIns="169333" tIns="169333" rIns="169333" bIns="169333" rtlCol="0" anchor="ctr"/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4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41" y="644691"/>
            <a:ext cx="8540360" cy="1725203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91858D5-C231-4BD5-A0B4-61C2010A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1"/>
            <a:ext cx="10515600" cy="446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457189">
              <a:spcBef>
                <a:spcPct val="50000"/>
              </a:spcBef>
            </a:pP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Trong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buổi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sinh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hoạt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lớp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kiểm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điểm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bạn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 vi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phạm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quá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nhiều</a:t>
            </a:r>
            <a:r>
              <a:rPr lang="en-US" altLang="en-US" sz="2933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2933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lỗi</a:t>
            </a:r>
            <a:endParaRPr lang="en-US" altLang="en-US" sz="2933" b="1" i="1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457189" indent="-457189" algn="just" defTabSz="457189">
              <a:spcBef>
                <a:spcPct val="50000"/>
              </a:spcBef>
              <a:buFontTx/>
              <a:buChar char="-"/>
            </a:pPr>
            <a:r>
              <a:rPr lang="en-US" altLang="en-US" sz="3000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Trang</a:t>
            </a:r>
            <a:r>
              <a:rPr lang="en-US" altLang="en-US" sz="3000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nói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: Sao ý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thức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cậu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tồi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tệ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vậy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?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Cậu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có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biết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cậu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làm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ảnh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hưởng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đến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lớp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mình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nhiều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lắm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không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?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Cậu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đừng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như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thế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nữa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!</a:t>
            </a:r>
          </a:p>
          <a:p>
            <a:pPr marL="457189" indent="-457189" algn="just" defTabSz="457189">
              <a:spcBef>
                <a:spcPct val="50000"/>
              </a:spcBef>
              <a:buFontTx/>
              <a:buChar char="-"/>
            </a:pPr>
            <a:r>
              <a:rPr lang="en-US" altLang="en-US" sz="3000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Hoa</a:t>
            </a:r>
            <a:r>
              <a:rPr lang="en-US" altLang="en-US" sz="3000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b="1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nói</a:t>
            </a:r>
            <a:r>
              <a:rPr lang="en-US" altLang="en-US" sz="3000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: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Bạn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An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tuần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này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chưa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được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ngoan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và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chưa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được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nghiêm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túc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khi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vi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phạm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nhiều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lỗi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so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với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quy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định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.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Cậu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cố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gắng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ngoan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hơn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và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nỗ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lực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hơn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trong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tuần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sau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để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lớp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chúng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mình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vươn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lên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dẫn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đầu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US" altLang="en-US" sz="3000" i="1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nhé</a:t>
            </a:r>
            <a:r>
              <a:rPr lang="en-US" altLang="en-US" sz="3000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!</a:t>
            </a:r>
          </a:p>
          <a:p>
            <a:pPr algn="just" defTabSz="457189"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FF0000"/>
                </a:solidFill>
              </a:rPr>
              <a:t>Em</a:t>
            </a:r>
            <a:r>
              <a:rPr lang="en-US" altLang="en-US" sz="3000" b="1" i="1" dirty="0">
                <a:solidFill>
                  <a:srgbClr val="FF0000"/>
                </a:solidFill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</a:rPr>
              <a:t>đồng</a:t>
            </a:r>
            <a:r>
              <a:rPr lang="en-US" altLang="en-US" sz="3000" b="1" i="1" dirty="0">
                <a:solidFill>
                  <a:srgbClr val="FF0000"/>
                </a:solidFill>
              </a:rPr>
              <a:t> ý </a:t>
            </a:r>
            <a:r>
              <a:rPr lang="en-US" altLang="en-US" sz="3000" b="1" i="1" dirty="0" err="1">
                <a:solidFill>
                  <a:srgbClr val="FF0000"/>
                </a:solidFill>
              </a:rPr>
              <a:t>với</a:t>
            </a:r>
            <a:r>
              <a:rPr lang="en-US" altLang="en-US" sz="3000" b="1" i="1" dirty="0">
                <a:solidFill>
                  <a:srgbClr val="FF0000"/>
                </a:solidFill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</a:rPr>
              <a:t>cách</a:t>
            </a:r>
            <a:r>
              <a:rPr lang="en-US" altLang="en-US" sz="3000" b="1" i="1" dirty="0">
                <a:solidFill>
                  <a:srgbClr val="FF0000"/>
                </a:solidFill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</a:rPr>
              <a:t>nói</a:t>
            </a:r>
            <a:r>
              <a:rPr lang="en-US" altLang="en-US" sz="3000" b="1" i="1" dirty="0">
                <a:solidFill>
                  <a:srgbClr val="FF0000"/>
                </a:solidFill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</a:rPr>
              <a:t>nào</a:t>
            </a:r>
            <a:r>
              <a:rPr lang="en-US" altLang="en-US" sz="3000" b="1" i="1" dirty="0">
                <a:solidFill>
                  <a:srgbClr val="FF0000"/>
                </a:solidFill>
              </a:rPr>
              <a:t>? </a:t>
            </a:r>
            <a:r>
              <a:rPr lang="en-US" altLang="en-US" sz="3000" b="1" i="1" dirty="0" err="1">
                <a:solidFill>
                  <a:srgbClr val="FF0000"/>
                </a:solidFill>
              </a:rPr>
              <a:t>Tại</a:t>
            </a:r>
            <a:r>
              <a:rPr lang="en-US" altLang="en-US" sz="3000" b="1" i="1" dirty="0">
                <a:solidFill>
                  <a:srgbClr val="FF0000"/>
                </a:solidFill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</a:rPr>
              <a:t>sao</a:t>
            </a:r>
            <a:r>
              <a:rPr lang="en-US" altLang="en-US" sz="30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04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mo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9C6D"/>
      </a:accent1>
      <a:accent2>
        <a:srgbClr val="FAF3AB"/>
      </a:accent2>
      <a:accent3>
        <a:srgbClr val="52603B"/>
      </a:accent3>
      <a:accent4>
        <a:srgbClr val="DDD582"/>
      </a:accent4>
      <a:accent5>
        <a:srgbClr val="929E5E"/>
      </a:accent5>
      <a:accent6>
        <a:srgbClr val="36363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mo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9C6D"/>
      </a:accent1>
      <a:accent2>
        <a:srgbClr val="FAF3AB"/>
      </a:accent2>
      <a:accent3>
        <a:srgbClr val="52603B"/>
      </a:accent3>
      <a:accent4>
        <a:srgbClr val="DDD582"/>
      </a:accent4>
      <a:accent5>
        <a:srgbClr val="929E5E"/>
      </a:accent5>
      <a:accent6>
        <a:srgbClr val="36363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mo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9C6D"/>
      </a:accent1>
      <a:accent2>
        <a:srgbClr val="FAF3AB"/>
      </a:accent2>
      <a:accent3>
        <a:srgbClr val="52603B"/>
      </a:accent3>
      <a:accent4>
        <a:srgbClr val="DDD582"/>
      </a:accent4>
      <a:accent5>
        <a:srgbClr val="929E5E"/>
      </a:accent5>
      <a:accent6>
        <a:srgbClr val="36363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mo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9C6D"/>
      </a:accent1>
      <a:accent2>
        <a:srgbClr val="FAF3AB"/>
      </a:accent2>
      <a:accent3>
        <a:srgbClr val="52603B"/>
      </a:accent3>
      <a:accent4>
        <a:srgbClr val="DDD582"/>
      </a:accent4>
      <a:accent5>
        <a:srgbClr val="929E5E"/>
      </a:accent5>
      <a:accent6>
        <a:srgbClr val="36363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1095</Words>
  <Application>Microsoft Office PowerPoint</Application>
  <PresentationFormat>Widescreen</PresentationFormat>
  <Paragraphs>107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.VnTime</vt:lpstr>
      <vt:lpstr>Arial</vt:lpstr>
      <vt:lpstr>Calibri</vt:lpstr>
      <vt:lpstr>Times New Roman</vt:lpstr>
      <vt:lpstr>Verdana</vt:lpstr>
      <vt:lpstr>自定义设计方案</vt:lpstr>
      <vt:lpstr>Office 主题​​</vt:lpstr>
      <vt:lpstr>2_Office 主题​​</vt:lpstr>
      <vt:lpstr>4_Office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MrTao</cp:lastModifiedBy>
  <cp:revision>279</cp:revision>
  <dcterms:created xsi:type="dcterms:W3CDTF">2020-04-06T05:27:43Z</dcterms:created>
  <dcterms:modified xsi:type="dcterms:W3CDTF">2025-10-12T02:38:25Z</dcterms:modified>
</cp:coreProperties>
</file>