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2" r:id="rId2"/>
    <p:sldId id="386" r:id="rId3"/>
    <p:sldId id="256" r:id="rId4"/>
    <p:sldId id="385" r:id="rId5"/>
    <p:sldId id="259" r:id="rId6"/>
    <p:sldId id="366" r:id="rId7"/>
    <p:sldId id="361" r:id="rId8"/>
    <p:sldId id="367" r:id="rId9"/>
    <p:sldId id="368" r:id="rId10"/>
    <p:sldId id="369" r:id="rId11"/>
    <p:sldId id="370" r:id="rId12"/>
    <p:sldId id="373" r:id="rId13"/>
    <p:sldId id="374" r:id="rId14"/>
    <p:sldId id="375" r:id="rId15"/>
    <p:sldId id="376" r:id="rId16"/>
    <p:sldId id="383" r:id="rId17"/>
    <p:sldId id="384" r:id="rId18"/>
    <p:sldId id="377" r:id="rId19"/>
    <p:sldId id="362" r:id="rId20"/>
    <p:sldId id="379" r:id="rId21"/>
    <p:sldId id="380" r:id="rId22"/>
    <p:sldId id="382" r:id="rId23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5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63540-8B7C-4DEA-B032-68B1B32A3B02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5A667-AABE-4106-9301-0D86AA94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2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BD197-73F1-67FF-BF6B-0FE0AD9E1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340B00-45C6-F546-CFB6-433E0DD47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B58BCD-1DF7-939F-6F39-6B4413FF1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4FA84A-4E70-8678-C4E3-6C3F34B36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96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3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4142324" y="2141738"/>
            <a:ext cx="10145175" cy="5987907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12505473" y="4405074"/>
            <a:ext cx="867708" cy="89902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4949" y="239825"/>
            <a:ext cx="1677927" cy="385420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7833374" y="5879350"/>
            <a:ext cx="11913125" cy="7669664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1279306" y="8416876"/>
            <a:ext cx="21467711" cy="2876612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8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0600" y="647701"/>
            <a:ext cx="16306800" cy="8879640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2384162" y="-1231506"/>
            <a:ext cx="4876800" cy="3555725"/>
          </a:xfrm>
          <a:custGeom>
            <a:avLst/>
            <a:gdLst/>
            <a:ahLst/>
            <a:cxnLst/>
            <a:rect l="l" t="t" r="r" b="b"/>
            <a:pathLst>
              <a:path w="8688681" h="6820614">
                <a:moveTo>
                  <a:pt x="0" y="0"/>
                </a:moveTo>
                <a:lnTo>
                  <a:pt x="8688680" y="0"/>
                </a:lnTo>
                <a:lnTo>
                  <a:pt x="8688680" y="6820614"/>
                </a:lnTo>
                <a:lnTo>
                  <a:pt x="0" y="682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16194" y="7658100"/>
            <a:ext cx="2571806" cy="2628900"/>
          </a:xfrm>
          <a:custGeom>
            <a:avLst/>
            <a:gdLst/>
            <a:ahLst/>
            <a:cxnLst/>
            <a:rect l="l" t="t" r="r" b="b"/>
            <a:pathLst>
              <a:path w="5353108" h="7579622">
                <a:moveTo>
                  <a:pt x="0" y="0"/>
                </a:moveTo>
                <a:lnTo>
                  <a:pt x="5353108" y="0"/>
                </a:lnTo>
                <a:lnTo>
                  <a:pt x="5353108" y="7579622"/>
                </a:lnTo>
                <a:lnTo>
                  <a:pt x="0" y="757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658100"/>
            <a:ext cx="2390856" cy="3744963"/>
          </a:xfrm>
          <a:custGeom>
            <a:avLst/>
            <a:gdLst/>
            <a:ahLst/>
            <a:cxnLst/>
            <a:rect l="l" t="t" r="r" b="b"/>
            <a:pathLst>
              <a:path w="3806682" h="4706871">
                <a:moveTo>
                  <a:pt x="0" y="0"/>
                </a:moveTo>
                <a:lnTo>
                  <a:pt x="3806682" y="0"/>
                </a:lnTo>
                <a:lnTo>
                  <a:pt x="3806682" y="4706871"/>
                </a:lnTo>
                <a:lnTo>
                  <a:pt x="0" y="4706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9200" y="-167060"/>
            <a:ext cx="1741560" cy="3429754"/>
          </a:xfrm>
          <a:custGeom>
            <a:avLst/>
            <a:gdLst/>
            <a:ahLst/>
            <a:cxnLst/>
            <a:rect l="l" t="t" r="r" b="b"/>
            <a:pathLst>
              <a:path w="8872884" h="8229600">
                <a:moveTo>
                  <a:pt x="0" y="0"/>
                </a:moveTo>
                <a:lnTo>
                  <a:pt x="8872884" y="0"/>
                </a:lnTo>
                <a:lnTo>
                  <a:pt x="8872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989D41F9-C364-D222-34DF-AE7369A28BF0}"/>
              </a:ext>
            </a:extLst>
          </p:cNvPr>
          <p:cNvSpPr txBox="1"/>
          <p:nvPr/>
        </p:nvSpPr>
        <p:spPr>
          <a:xfrm>
            <a:off x="1879526" y="759659"/>
            <a:ext cx="15828845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Cho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Chắt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b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bay.</a:t>
            </a:r>
            <a:b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vơi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b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4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Mậu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Trong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594469" y="305750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6063449" y="866081"/>
            <a:ext cx="7133466" cy="5822871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620078" algn="l"/>
              </a:tabLst>
            </a:pP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(Tr.45/ SGK ): </a:t>
            </a:r>
            <a:endParaRPr lang="en-US" sz="4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620078" algn="l"/>
              </a:tabLst>
            </a:pP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Đèo</a:t>
            </a:r>
            <a:r>
              <a:rPr lang="en-US" sz="42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(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Huyện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Thanh Quan).</a:t>
            </a:r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12357540" y="6426635"/>
            <a:ext cx="5240163" cy="3329837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79722-2372-2D26-ADF8-4605C877F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08" y="650782"/>
            <a:ext cx="3681779" cy="88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050">
              <a:lnSpc>
                <a:spcPct val="130000"/>
              </a:lnSpc>
              <a:tabLst>
                <a:tab pos="791528" algn="l"/>
              </a:tabLst>
            </a:pPr>
            <a:r>
              <a:rPr lang="en-US" sz="2700">
                <a:latin typeface="Times New Roman" panose="02020603050405020304" pitchFamily="18" charset="0"/>
                <a:ea typeface="Arial" panose="020B0604020202020204" pitchFamily="34" charset="0"/>
              </a:rPr>
              <a:t>a) Cả bốn câu thơ đều sử dụng biện pháp tu từ đảo ngữ.</a:t>
            </a:r>
            <a:endParaRPr lang="en-US" sz="27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594469" y="305750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11637716" y="5087798"/>
            <a:ext cx="5203734" cy="3973757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C91A3-7D02-BD68-B7B2-0910B3FE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78" y="2507098"/>
            <a:ext cx="10286484" cy="444437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BE7A30-B111-D525-35A8-3FD8F5E3EBAE}"/>
              </a:ext>
            </a:extLst>
          </p:cNvPr>
          <p:cNvSpPr txBox="1"/>
          <p:nvPr/>
        </p:nvSpPr>
        <p:spPr>
          <a:xfrm>
            <a:off x="2405999" y="3489897"/>
            <a:ext cx="81566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>
              <a:tabLst>
                <a:tab pos="791528" algn="l"/>
              </a:tabLst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4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600606" y="302552"/>
            <a:ext cx="1699709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050">
              <a:lnSpc>
                <a:spcPct val="130000"/>
              </a:lnSpc>
              <a:tabLst>
                <a:tab pos="811530" algn="l"/>
              </a:tabLst>
            </a:pPr>
            <a:r>
              <a:rPr lang="en-US" sz="2700" dirty="0"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7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674180" y="-9264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939532" y="576257"/>
            <a:ext cx="125374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>
              <a:tabLst>
                <a:tab pos="811530" algn="l"/>
              </a:tabLst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/>
        </p:nvGraphicFramePr>
        <p:xfrm>
          <a:off x="680772" y="2444419"/>
          <a:ext cx="16907406" cy="5043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9959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8117412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7130036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144090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360227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14714513" y="8009733"/>
            <a:ext cx="3573488" cy="2188176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2314493" y="4201674"/>
            <a:ext cx="81587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v"/>
              <a:tabLst>
                <a:tab pos="777240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685800" indent="-685800" algn="just">
              <a:buFont typeface="Wingdings" panose="05000000000000000000" pitchFamily="2" charset="2"/>
              <a:buChar char="v"/>
              <a:tabLst>
                <a:tab pos="777240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10633986" y="4027506"/>
            <a:ext cx="64741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>
              <a:tabLst>
                <a:tab pos="786765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284D7-BA4E-B261-5945-00B41FE1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018" y="8279534"/>
            <a:ext cx="10000133" cy="11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44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050">
              <a:lnSpc>
                <a:spcPct val="130000"/>
              </a:lnSpc>
              <a:tabLst>
                <a:tab pos="811530" algn="l"/>
              </a:tabLst>
            </a:pPr>
            <a:r>
              <a:rPr lang="en-US" sz="2700">
                <a:latin typeface="Times New Roman" panose="02020603050405020304" pitchFamily="18" charset="0"/>
                <a:ea typeface="Arial" panose="020B0604020202020204" pitchFamily="34" charset="0"/>
              </a:rPr>
              <a:t>b) Phân tích tác dụng của biện pháp tu từ đảo ngữ trong từng câu thơ:</a:t>
            </a:r>
            <a:endParaRPr lang="en-US" sz="27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674180" y="-9264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962018" y="923356"/>
            <a:ext cx="12537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>
              <a:tabLst>
                <a:tab pos="811530" algn="l"/>
              </a:tabLst>
            </a:pP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/>
        </p:nvGraphicFramePr>
        <p:xfrm>
          <a:off x="777834" y="2780132"/>
          <a:ext cx="16713282" cy="4509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8730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8316381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7048172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128833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32208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14077428" y="7548849"/>
            <a:ext cx="3150216" cy="1814796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2132244" y="4293617"/>
            <a:ext cx="81542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v"/>
              <a:tabLst>
                <a:tab pos="777240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685800" indent="-685800" algn="just">
              <a:buFont typeface="Wingdings" panose="05000000000000000000" pitchFamily="2" charset="2"/>
              <a:buChar char="v"/>
              <a:tabLst>
                <a:tab pos="777240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10437102" y="4272749"/>
            <a:ext cx="68412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777240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6F635-82D8-7837-F339-5CB038F0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019" y="7881926"/>
            <a:ext cx="10000133" cy="14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4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050">
              <a:lnSpc>
                <a:spcPct val="130000"/>
              </a:lnSpc>
              <a:tabLst>
                <a:tab pos="811530" algn="l"/>
              </a:tabLst>
            </a:pPr>
            <a:r>
              <a:rPr lang="en-US" sz="2700" dirty="0">
                <a:latin typeface="Times New Roman" panose="02020603050405020304" pitchFamily="18" charset="0"/>
                <a:ea typeface="Arial" panose="020B0604020202020204" pitchFamily="34" charset="0"/>
              </a:rPr>
              <a:t>b)</a:t>
            </a:r>
            <a:endParaRPr lang="en-US" sz="27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674180" y="-9264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962018" y="540656"/>
            <a:ext cx="12537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>
              <a:tabLst>
                <a:tab pos="811530" algn="l"/>
              </a:tabLst>
            </a:pP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/>
        </p:nvGraphicFramePr>
        <p:xfrm>
          <a:off x="1173906" y="2673767"/>
          <a:ext cx="15921138" cy="4242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806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6100548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8535785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296214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3, 4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773" marR="60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13435040" y="7019459"/>
            <a:ext cx="3843311" cy="2711232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2494780" y="4313179"/>
            <a:ext cx="57598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777240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8536541" y="4034982"/>
            <a:ext cx="84564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>
              <a:tabLst>
                <a:tab pos="806768" algn="l"/>
              </a:tabLs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D9C84-AAF2-CC29-2DF9-E2AAD33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47" y="7564925"/>
            <a:ext cx="10000133" cy="14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1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4008307" y="322351"/>
            <a:ext cx="3726149" cy="139263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6578133" y="1686308"/>
            <a:ext cx="10544685" cy="5107781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620078" algn="l"/>
              </a:tabLst>
            </a:pP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(Tr.46/ SGK ): 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620078" algn="l"/>
              </a:tabLs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tác dụng của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 typeface="Wingdings" panose="05000000000000000000" pitchFamily="2" charset="2"/>
              <a:buChar char="v"/>
              <a:tabLst>
                <a:tab pos="620078" algn="l"/>
              </a:tabLs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 typeface="Wingdings" panose="05000000000000000000" pitchFamily="2" charset="2"/>
              <a:buChar char="v"/>
              <a:tabLst>
                <a:tab pos="620078" algn="l"/>
              </a:tabLs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 typeface="Wingdings" panose="05000000000000000000" pitchFamily="2" charset="2"/>
              <a:buChar char="v"/>
              <a:tabLst>
                <a:tab pos="620078" algn="l"/>
              </a:tabLst>
            </a:pP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24">
            <a:extLst>
              <a:ext uri="{FF2B5EF4-FFF2-40B4-BE49-F238E27FC236}">
                <a16:creationId xmlns:a16="http://schemas.microsoft.com/office/drawing/2014/main" id="{2418E0D3-71D6-CA23-8DF0-A92F54CCD70A}"/>
              </a:ext>
            </a:extLst>
          </p:cNvPr>
          <p:cNvSpPr/>
          <p:nvPr/>
        </p:nvSpPr>
        <p:spPr>
          <a:xfrm>
            <a:off x="11850476" y="6751700"/>
            <a:ext cx="4990973" cy="2680677"/>
          </a:xfrm>
          <a:custGeom>
            <a:avLst/>
            <a:gdLst/>
            <a:ahLst/>
            <a:cxnLst/>
            <a:rect l="l" t="t" r="r" b="b"/>
            <a:pathLst>
              <a:path w="16230600" h="7202329">
                <a:moveTo>
                  <a:pt x="0" y="0"/>
                </a:moveTo>
                <a:lnTo>
                  <a:pt x="16230600" y="0"/>
                </a:lnTo>
                <a:lnTo>
                  <a:pt x="16230600" y="7202328"/>
                </a:lnTo>
                <a:lnTo>
                  <a:pt x="0" y="720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D60C2-A382-7AC0-22A1-D1EE4FFB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255" y="703703"/>
            <a:ext cx="3685352" cy="88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7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F0502020204030204"/>
              <a:ea typeface="Microsoft YaHei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40D2D-482D-9C5A-AD07-7D59FD51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33" y="2635991"/>
            <a:ext cx="8299088" cy="501501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985822" y="322352"/>
            <a:ext cx="3748634" cy="1903689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01D1D-23A3-6243-DA94-250815BB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2780" y="7854550"/>
            <a:ext cx="3748634" cy="2018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E540E8-48B0-D16B-D278-C8C46ECD7903}"/>
              </a:ext>
            </a:extLst>
          </p:cNvPr>
          <p:cNvSpPr txBox="1"/>
          <p:nvPr/>
        </p:nvSpPr>
        <p:spPr>
          <a:xfrm>
            <a:off x="8457454" y="2226041"/>
            <a:ext cx="818162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 defTabSz="1371600">
              <a:tabLst>
                <a:tab pos="822008" algn="l"/>
              </a:tabLst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xơ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ổ,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dáo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vạn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ngờ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nỗi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242516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F0502020204030204"/>
              <a:ea typeface="Microsoft YaHei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3755036" y="413957"/>
            <a:ext cx="4555796" cy="2216817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D2A65-A846-FE6F-0C1E-4A0C35D4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380" y="1979911"/>
            <a:ext cx="8936324" cy="632717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7D390-D52C-CD15-99A4-A8C0814C873C}"/>
              </a:ext>
            </a:extLst>
          </p:cNvPr>
          <p:cNvSpPr txBox="1"/>
          <p:nvPr/>
        </p:nvSpPr>
        <p:spPr>
          <a:xfrm>
            <a:off x="1219303" y="3363666"/>
            <a:ext cx="76398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 defTabSz="1371600">
              <a:tabLst>
                <a:tab pos="826770" algn="l"/>
              </a:tabLst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leng</a:t>
            </a:r>
            <a:r>
              <a:rPr lang="en-US" sz="4200" b="1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keng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ngựa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12D25-7659-4482-BE6F-A8A38654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8" y="7945753"/>
            <a:ext cx="3137787" cy="1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0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573917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2593724" y="302552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1C59989-A4F1-FFAD-94FE-6C96545DC619}"/>
              </a:ext>
            </a:extLst>
          </p:cNvPr>
          <p:cNvSpPr txBox="1"/>
          <p:nvPr/>
        </p:nvSpPr>
        <p:spPr>
          <a:xfrm>
            <a:off x="10274624" y="2812092"/>
            <a:ext cx="636578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>
              <a:tabLst>
                <a:tab pos="811530" algn="l"/>
              </a:tabLst>
            </a:pP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</a:t>
            </a:r>
            <a:r>
              <a:rPr lang="en-US" sz="4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ào</a:t>
            </a:r>
            <a:r>
              <a:rPr lang="en-US" sz="4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tấp</a:t>
            </a:r>
            <a:r>
              <a:rPr lang="en-US" sz="4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nập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thuyền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ắp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vể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4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400290-4A13-5185-185F-FB4CD9C6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41" y="2189793"/>
            <a:ext cx="8132070" cy="57699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0F644E-6C0B-8D0F-F647-11109964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2713" y="7663475"/>
            <a:ext cx="3749366" cy="20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7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4130351" y="2381955"/>
            <a:ext cx="11023584" cy="5992131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6047632" y="4737260"/>
            <a:ext cx="6644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90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3844301" y="2716667"/>
            <a:ext cx="2780322" cy="150194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3" y="299597"/>
            <a:ext cx="2125703" cy="4882745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871451" y="8574493"/>
            <a:ext cx="21467711" cy="2876612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700329" y="7745314"/>
            <a:ext cx="914526" cy="827885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12784890" y="1525885"/>
            <a:ext cx="914526" cy="827885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9487418" y="5372936"/>
            <a:ext cx="9378965" cy="6038174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80660" y="2044534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6859921" y="5672032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101692" y="8527837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6128509" y="911932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3440657" y="2008750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2577703" y="5672032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952076" y="3966047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9812076" y="1217183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5984950" y="4705423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0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50ADD-8411-74E1-67B6-2E6271431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330731-21E7-1095-B502-92E8CCD5467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D7E2735-B464-3CCF-96E0-9A02BE7E4EBB}"/>
              </a:ext>
            </a:extLst>
          </p:cNvPr>
          <p:cNvGrpSpPr/>
          <p:nvPr/>
        </p:nvGrpSpPr>
        <p:grpSpPr>
          <a:xfrm>
            <a:off x="990600" y="647701"/>
            <a:ext cx="16306800" cy="8879640"/>
            <a:chOff x="0" y="0"/>
            <a:chExt cx="3557209" cy="205754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1DDEBDE-B616-E380-BE34-6B394F487AFD}"/>
                </a:ext>
              </a:extLst>
            </p:cNvPr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119777F-425B-2E48-A18B-2E32B00DA49A}"/>
                </a:ext>
              </a:extLst>
            </p:cNvPr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B822216-9AAC-C66A-6B3B-B37D26FBA471}"/>
              </a:ext>
            </a:extLst>
          </p:cNvPr>
          <p:cNvSpPr/>
          <p:nvPr/>
        </p:nvSpPr>
        <p:spPr>
          <a:xfrm>
            <a:off x="-2384162" y="-1231506"/>
            <a:ext cx="4876800" cy="3555725"/>
          </a:xfrm>
          <a:custGeom>
            <a:avLst/>
            <a:gdLst/>
            <a:ahLst/>
            <a:cxnLst/>
            <a:rect l="l" t="t" r="r" b="b"/>
            <a:pathLst>
              <a:path w="8688681" h="6820614">
                <a:moveTo>
                  <a:pt x="0" y="0"/>
                </a:moveTo>
                <a:lnTo>
                  <a:pt x="8688680" y="0"/>
                </a:lnTo>
                <a:lnTo>
                  <a:pt x="8688680" y="6820614"/>
                </a:lnTo>
                <a:lnTo>
                  <a:pt x="0" y="682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8EC80C2-179B-83C4-C5F1-851A967AF344}"/>
              </a:ext>
            </a:extLst>
          </p:cNvPr>
          <p:cNvSpPr/>
          <p:nvPr/>
        </p:nvSpPr>
        <p:spPr>
          <a:xfrm>
            <a:off x="15716194" y="7658100"/>
            <a:ext cx="2571806" cy="2628900"/>
          </a:xfrm>
          <a:custGeom>
            <a:avLst/>
            <a:gdLst/>
            <a:ahLst/>
            <a:cxnLst/>
            <a:rect l="l" t="t" r="r" b="b"/>
            <a:pathLst>
              <a:path w="5353108" h="7579622">
                <a:moveTo>
                  <a:pt x="0" y="0"/>
                </a:moveTo>
                <a:lnTo>
                  <a:pt x="5353108" y="0"/>
                </a:lnTo>
                <a:lnTo>
                  <a:pt x="5353108" y="7579622"/>
                </a:lnTo>
                <a:lnTo>
                  <a:pt x="0" y="7579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ACD0AE0-D3AA-CEA6-1973-CAE6EDF4A763}"/>
              </a:ext>
            </a:extLst>
          </p:cNvPr>
          <p:cNvSpPr/>
          <p:nvPr/>
        </p:nvSpPr>
        <p:spPr>
          <a:xfrm>
            <a:off x="0" y="7658100"/>
            <a:ext cx="2390856" cy="3744963"/>
          </a:xfrm>
          <a:custGeom>
            <a:avLst/>
            <a:gdLst/>
            <a:ahLst/>
            <a:cxnLst/>
            <a:rect l="l" t="t" r="r" b="b"/>
            <a:pathLst>
              <a:path w="3806682" h="4706871">
                <a:moveTo>
                  <a:pt x="0" y="0"/>
                </a:moveTo>
                <a:lnTo>
                  <a:pt x="3806682" y="0"/>
                </a:lnTo>
                <a:lnTo>
                  <a:pt x="3806682" y="4706871"/>
                </a:lnTo>
                <a:lnTo>
                  <a:pt x="0" y="4706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F68EB9A-DB47-C051-2F11-93BB7E1094AE}"/>
              </a:ext>
            </a:extLst>
          </p:cNvPr>
          <p:cNvSpPr/>
          <p:nvPr/>
        </p:nvSpPr>
        <p:spPr>
          <a:xfrm>
            <a:off x="16459200" y="-167060"/>
            <a:ext cx="1741560" cy="3429754"/>
          </a:xfrm>
          <a:custGeom>
            <a:avLst/>
            <a:gdLst/>
            <a:ahLst/>
            <a:cxnLst/>
            <a:rect l="l" t="t" r="r" b="b"/>
            <a:pathLst>
              <a:path w="8872884" h="8229600">
                <a:moveTo>
                  <a:pt x="0" y="0"/>
                </a:moveTo>
                <a:lnTo>
                  <a:pt x="8872884" y="0"/>
                </a:lnTo>
                <a:lnTo>
                  <a:pt x="8872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8B3DB-1B74-AD4C-D489-62DB48B989A1}"/>
              </a:ext>
            </a:extLst>
          </p:cNvPr>
          <p:cNvSpPr txBox="1"/>
          <p:nvPr/>
        </p:nvSpPr>
        <p:spPr>
          <a:xfrm>
            <a:off x="2209800" y="1181101"/>
            <a:ext cx="14147618" cy="651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30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(</a:t>
            </a:r>
            <a:r>
              <a:rPr lang="vi-VN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Lặng thầm thay những con đường ong bay) </a:t>
            </a:r>
            <a:r>
              <a:rPr lang="vi-VN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 đạt theo cách đảo vị ngữ lên trước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30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(Men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trật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Aft>
                <a:spcPts val="800"/>
              </a:spcAft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thầm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mệt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mỏi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bầy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29206" y="244478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690298" y="806037"/>
            <a:ext cx="16907405" cy="5262979"/>
          </a:xfrm>
          <a:prstGeom prst="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r>
              <a:rPr lang="vi-VN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ùng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 ngữ để diễn đạt lại những câu văn dưới đây cho sinh động, gợi cảm:</a:t>
            </a:r>
            <a:br>
              <a:rPr lang="vi-VN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biển lúa vàng vây quanh em, hương lúa chín thoang thoảng đâu đây.</a:t>
            </a:r>
            <a:b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Xa </a:t>
            </a:r>
            <a:r>
              <a:rPr lang="vi-VN" sz="4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những ngọn núi nhấp nhô, mấy ngôi nhà thấp thoáng, vài cánh chim chiều bay lững thững về tổ.</a:t>
            </a:r>
            <a:b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Dòng sông quê tôi đáng yêu biết bao.</a:t>
            </a:r>
            <a:b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Những cánh cỏ trắng muốt tung tăng trên đồng lúa chín.</a:t>
            </a:r>
            <a:b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Những chuyển xe qua tấp nập trên đường.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B674235-D1F4-1D91-569B-64883B2ECF48}"/>
              </a:ext>
            </a:extLst>
          </p:cNvPr>
          <p:cNvGrpSpPr/>
          <p:nvPr/>
        </p:nvGrpSpPr>
        <p:grpSpPr>
          <a:xfrm>
            <a:off x="14369019" y="6925927"/>
            <a:ext cx="3049641" cy="2343356"/>
            <a:chOff x="9560468" y="66231"/>
            <a:chExt cx="2033094" cy="1562237"/>
          </a:xfrm>
        </p:grpSpPr>
        <p:grpSp>
          <p:nvGrpSpPr>
            <p:cNvPr id="6" name="组合 57">
              <a:extLst>
                <a:ext uri="{FF2B5EF4-FFF2-40B4-BE49-F238E27FC236}">
                  <a16:creationId xmlns:a16="http://schemas.microsoft.com/office/drawing/2014/main" id="{60632211-7681-D71B-4F2D-97203E86535F}"/>
                </a:ext>
              </a:extLst>
            </p:cNvPr>
            <p:cNvGrpSpPr/>
            <p:nvPr/>
          </p:nvGrpSpPr>
          <p:grpSpPr>
            <a:xfrm>
              <a:off x="9560468" y="66231"/>
              <a:ext cx="2033094" cy="1562237"/>
              <a:chOff x="2671537" y="159883"/>
              <a:chExt cx="6927843" cy="5323380"/>
            </a:xfrm>
          </p:grpSpPr>
          <p:grpSp>
            <p:nvGrpSpPr>
              <p:cNvPr id="8" name="组合 58">
                <a:extLst>
                  <a:ext uri="{FF2B5EF4-FFF2-40B4-BE49-F238E27FC236}">
                    <a16:creationId xmlns:a16="http://schemas.microsoft.com/office/drawing/2014/main" id="{9E7F8F5B-AD43-462C-99BD-CB0AC7F0FD4F}"/>
                  </a:ext>
                </a:extLst>
              </p:cNvPr>
              <p:cNvGrpSpPr/>
              <p:nvPr/>
            </p:nvGrpSpPr>
            <p:grpSpPr>
              <a:xfrm>
                <a:off x="2671537" y="1310108"/>
                <a:ext cx="6927843" cy="4173155"/>
                <a:chOff x="3581729" y="1730706"/>
                <a:chExt cx="4882296" cy="2940970"/>
              </a:xfrm>
              <a:solidFill>
                <a:schemeClr val="bg1"/>
              </a:solidFill>
            </p:grpSpPr>
            <p:sp>
              <p:nvSpPr>
                <p:cNvPr id="10" name="cloud-alone_17471">
                  <a:extLst>
                    <a:ext uri="{FF2B5EF4-FFF2-40B4-BE49-F238E27FC236}">
                      <a16:creationId xmlns:a16="http://schemas.microsoft.com/office/drawing/2014/main" id="{6FA64801-B905-8A26-C1E8-E030E3AEC0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81729" y="1730706"/>
                  <a:ext cx="4882296" cy="2940970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57150">
                  <a:solidFill>
                    <a:srgbClr val="195B5A"/>
                  </a:solidFill>
                </a:ln>
                <a:effectLst>
                  <a:outerShdw blurRad="203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zh-CN" altLang="en-US" sz="2700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cloud-alone_17471">
                  <a:extLst>
                    <a:ext uri="{FF2B5EF4-FFF2-40B4-BE49-F238E27FC236}">
                      <a16:creationId xmlns:a16="http://schemas.microsoft.com/office/drawing/2014/main" id="{C082CE9B-4E5B-1CBA-4229-C50AFFBC48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2837" y="1867866"/>
                  <a:ext cx="4677577" cy="2721647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28575">
                  <a:solidFill>
                    <a:srgbClr val="195B5A"/>
                  </a:solidFill>
                  <a:prstDash val="sysDot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zh-CN" altLang="en-US" sz="2700"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" name="图片 59">
                <a:extLst>
                  <a:ext uri="{FF2B5EF4-FFF2-40B4-BE49-F238E27FC236}">
                    <a16:creationId xmlns:a16="http://schemas.microsoft.com/office/drawing/2014/main" id="{DFE518C0-6ED8-E692-D8D8-5875C5197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29966" y="159883"/>
                <a:ext cx="1118618" cy="256946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prize-badge-with-star-and-ribbon_822">
              <a:extLst>
                <a:ext uri="{FF2B5EF4-FFF2-40B4-BE49-F238E27FC236}">
                  <a16:creationId xmlns:a16="http://schemas.microsoft.com/office/drawing/2014/main" id="{0256A54B-D8C1-A070-AE0B-F6401166F5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88956" y="766894"/>
              <a:ext cx="493001" cy="609685"/>
            </a:xfrm>
            <a:custGeom>
              <a:avLst/>
              <a:gdLst>
                <a:gd name="connsiteX0" fmla="*/ 376707 w 465255"/>
                <a:gd name="connsiteY0" fmla="*/ 359911 h 575372"/>
                <a:gd name="connsiteX1" fmla="*/ 465255 w 465255"/>
                <a:gd name="connsiteY1" fmla="*/ 521967 h 575372"/>
                <a:gd name="connsiteX2" fmla="*/ 396999 w 465255"/>
                <a:gd name="connsiteY2" fmla="*/ 512759 h 575372"/>
                <a:gd name="connsiteX3" fmla="*/ 373018 w 465255"/>
                <a:gd name="connsiteY3" fmla="*/ 575372 h 575372"/>
                <a:gd name="connsiteX4" fmla="*/ 275246 w 465255"/>
                <a:gd name="connsiteY4" fmla="*/ 407791 h 575372"/>
                <a:gd name="connsiteX5" fmla="*/ 312141 w 465255"/>
                <a:gd name="connsiteY5" fmla="*/ 393059 h 575372"/>
                <a:gd name="connsiteX6" fmla="*/ 376707 w 465255"/>
                <a:gd name="connsiteY6" fmla="*/ 359911 h 575372"/>
                <a:gd name="connsiteX7" fmla="*/ 86735 w 465255"/>
                <a:gd name="connsiteY7" fmla="*/ 352512 h 575372"/>
                <a:gd name="connsiteX8" fmla="*/ 112571 w 465255"/>
                <a:gd name="connsiteY8" fmla="*/ 363570 h 575372"/>
                <a:gd name="connsiteX9" fmla="*/ 188233 w 465255"/>
                <a:gd name="connsiteY9" fmla="*/ 405957 h 575372"/>
                <a:gd name="connsiteX10" fmla="*/ 107034 w 465255"/>
                <a:gd name="connsiteY10" fmla="*/ 571821 h 575372"/>
                <a:gd name="connsiteX11" fmla="*/ 70126 w 465255"/>
                <a:gd name="connsiteY11" fmla="*/ 514690 h 575372"/>
                <a:gd name="connsiteX12" fmla="*/ 0 w 465255"/>
                <a:gd name="connsiteY12" fmla="*/ 522062 h 575372"/>
                <a:gd name="connsiteX13" fmla="*/ 232628 w 465255"/>
                <a:gd name="connsiteY13" fmla="*/ 121956 h 575372"/>
                <a:gd name="connsiteX14" fmla="*/ 256629 w 465255"/>
                <a:gd name="connsiteY14" fmla="*/ 169858 h 575372"/>
                <a:gd name="connsiteX15" fmla="*/ 310170 w 465255"/>
                <a:gd name="connsiteY15" fmla="*/ 177227 h 575372"/>
                <a:gd name="connsiteX16" fmla="*/ 271399 w 465255"/>
                <a:gd name="connsiteY16" fmla="*/ 215917 h 575372"/>
                <a:gd name="connsiteX17" fmla="*/ 280630 w 465255"/>
                <a:gd name="connsiteY17" fmla="*/ 269346 h 575372"/>
                <a:gd name="connsiteX18" fmla="*/ 232628 w 465255"/>
                <a:gd name="connsiteY18" fmla="*/ 243553 h 575372"/>
                <a:gd name="connsiteX19" fmla="*/ 184625 w 465255"/>
                <a:gd name="connsiteY19" fmla="*/ 269346 h 575372"/>
                <a:gd name="connsiteX20" fmla="*/ 193856 w 465255"/>
                <a:gd name="connsiteY20" fmla="*/ 215917 h 575372"/>
                <a:gd name="connsiteX21" fmla="*/ 155085 w 465255"/>
                <a:gd name="connsiteY21" fmla="*/ 177227 h 575372"/>
                <a:gd name="connsiteX22" fmla="*/ 208626 w 465255"/>
                <a:gd name="connsiteY22" fmla="*/ 169858 h 575372"/>
                <a:gd name="connsiteX23" fmla="*/ 232663 w 465255"/>
                <a:gd name="connsiteY23" fmla="*/ 81359 h 575372"/>
                <a:gd name="connsiteX24" fmla="*/ 118167 w 465255"/>
                <a:gd name="connsiteY24" fmla="*/ 195685 h 575372"/>
                <a:gd name="connsiteX25" fmla="*/ 232663 w 465255"/>
                <a:gd name="connsiteY25" fmla="*/ 310011 h 575372"/>
                <a:gd name="connsiteX26" fmla="*/ 347159 w 465255"/>
                <a:gd name="connsiteY26" fmla="*/ 195685 h 575372"/>
                <a:gd name="connsiteX27" fmla="*/ 232663 w 465255"/>
                <a:gd name="connsiteY27" fmla="*/ 81359 h 575372"/>
                <a:gd name="connsiteX28" fmla="*/ 180032 w 465255"/>
                <a:gd name="connsiteY28" fmla="*/ 916 h 575372"/>
                <a:gd name="connsiteX29" fmla="*/ 204962 w 465255"/>
                <a:gd name="connsiteY29" fmla="*/ 5756 h 575372"/>
                <a:gd name="connsiteX30" fmla="*/ 260364 w 465255"/>
                <a:gd name="connsiteY30" fmla="*/ 5756 h 575372"/>
                <a:gd name="connsiteX31" fmla="*/ 302838 w 465255"/>
                <a:gd name="connsiteY31" fmla="*/ 16820 h 575372"/>
                <a:gd name="connsiteX32" fmla="*/ 350852 w 465255"/>
                <a:gd name="connsiteY32" fmla="*/ 44479 h 575372"/>
                <a:gd name="connsiteX33" fmla="*/ 384093 w 465255"/>
                <a:gd name="connsiteY33" fmla="*/ 77671 h 575372"/>
                <a:gd name="connsiteX34" fmla="*/ 409947 w 465255"/>
                <a:gd name="connsiteY34" fmla="*/ 123770 h 575372"/>
                <a:gd name="connsiteX35" fmla="*/ 422874 w 465255"/>
                <a:gd name="connsiteY35" fmla="*/ 168025 h 575372"/>
                <a:gd name="connsiteX36" fmla="*/ 422874 w 465255"/>
                <a:gd name="connsiteY36" fmla="*/ 223345 h 575372"/>
                <a:gd name="connsiteX37" fmla="*/ 409947 w 465255"/>
                <a:gd name="connsiteY37" fmla="*/ 265756 h 575372"/>
                <a:gd name="connsiteX38" fmla="*/ 384093 w 465255"/>
                <a:gd name="connsiteY38" fmla="*/ 313699 h 575372"/>
                <a:gd name="connsiteX39" fmla="*/ 350852 w 465255"/>
                <a:gd name="connsiteY39" fmla="*/ 346891 h 575372"/>
                <a:gd name="connsiteX40" fmla="*/ 302838 w 465255"/>
                <a:gd name="connsiteY40" fmla="*/ 372706 h 575372"/>
                <a:gd name="connsiteX41" fmla="*/ 260364 w 465255"/>
                <a:gd name="connsiteY41" fmla="*/ 385614 h 575372"/>
                <a:gd name="connsiteX42" fmla="*/ 204962 w 465255"/>
                <a:gd name="connsiteY42" fmla="*/ 385614 h 575372"/>
                <a:gd name="connsiteX43" fmla="*/ 160641 w 465255"/>
                <a:gd name="connsiteY43" fmla="*/ 372706 h 575372"/>
                <a:gd name="connsiteX44" fmla="*/ 114474 w 465255"/>
                <a:gd name="connsiteY44" fmla="*/ 346891 h 575372"/>
                <a:gd name="connsiteX45" fmla="*/ 81233 w 465255"/>
                <a:gd name="connsiteY45" fmla="*/ 313699 h 575372"/>
                <a:gd name="connsiteX46" fmla="*/ 53532 w 465255"/>
                <a:gd name="connsiteY46" fmla="*/ 265756 h 575372"/>
                <a:gd name="connsiteX47" fmla="*/ 42452 w 465255"/>
                <a:gd name="connsiteY47" fmla="*/ 223345 h 575372"/>
                <a:gd name="connsiteX48" fmla="*/ 42452 w 465255"/>
                <a:gd name="connsiteY48" fmla="*/ 168025 h 575372"/>
                <a:gd name="connsiteX49" fmla="*/ 53532 w 465255"/>
                <a:gd name="connsiteY49" fmla="*/ 123770 h 575372"/>
                <a:gd name="connsiteX50" fmla="*/ 81233 w 465255"/>
                <a:gd name="connsiteY50" fmla="*/ 77671 h 575372"/>
                <a:gd name="connsiteX51" fmla="*/ 114474 w 465255"/>
                <a:gd name="connsiteY51" fmla="*/ 44479 h 575372"/>
                <a:gd name="connsiteX52" fmla="*/ 160641 w 465255"/>
                <a:gd name="connsiteY52" fmla="*/ 16820 h 575372"/>
                <a:gd name="connsiteX53" fmla="*/ 180032 w 465255"/>
                <a:gd name="connsiteY53" fmla="*/ 916 h 5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5255" h="575372">
                  <a:moveTo>
                    <a:pt x="376707" y="359911"/>
                  </a:moveTo>
                  <a:lnTo>
                    <a:pt x="465255" y="521967"/>
                  </a:lnTo>
                  <a:lnTo>
                    <a:pt x="396999" y="512759"/>
                  </a:lnTo>
                  <a:lnTo>
                    <a:pt x="373018" y="575372"/>
                  </a:lnTo>
                  <a:lnTo>
                    <a:pt x="275246" y="407791"/>
                  </a:lnTo>
                  <a:cubicBezTo>
                    <a:pt x="275246" y="407791"/>
                    <a:pt x="295538" y="411474"/>
                    <a:pt x="312141" y="393059"/>
                  </a:cubicBezTo>
                  <a:cubicBezTo>
                    <a:pt x="326899" y="382010"/>
                    <a:pt x="313986" y="365436"/>
                    <a:pt x="376707" y="359911"/>
                  </a:cubicBezTo>
                  <a:close/>
                  <a:moveTo>
                    <a:pt x="86735" y="352512"/>
                  </a:moveTo>
                  <a:cubicBezTo>
                    <a:pt x="86735" y="352512"/>
                    <a:pt x="90426" y="363570"/>
                    <a:pt x="112571" y="363570"/>
                  </a:cubicBezTo>
                  <a:cubicBezTo>
                    <a:pt x="162397" y="363570"/>
                    <a:pt x="145788" y="405957"/>
                    <a:pt x="188233" y="405957"/>
                  </a:cubicBezTo>
                  <a:cubicBezTo>
                    <a:pt x="188233" y="405957"/>
                    <a:pt x="107034" y="571821"/>
                    <a:pt x="107034" y="571821"/>
                  </a:cubicBezTo>
                  <a:lnTo>
                    <a:pt x="70126" y="514690"/>
                  </a:lnTo>
                  <a:lnTo>
                    <a:pt x="0" y="522062"/>
                  </a:lnTo>
                  <a:close/>
                  <a:moveTo>
                    <a:pt x="232628" y="121956"/>
                  </a:moveTo>
                  <a:lnTo>
                    <a:pt x="256629" y="169858"/>
                  </a:lnTo>
                  <a:lnTo>
                    <a:pt x="310170" y="177227"/>
                  </a:lnTo>
                  <a:lnTo>
                    <a:pt x="271399" y="215917"/>
                  </a:lnTo>
                  <a:lnTo>
                    <a:pt x="280630" y="269346"/>
                  </a:lnTo>
                  <a:lnTo>
                    <a:pt x="232628" y="243553"/>
                  </a:lnTo>
                  <a:lnTo>
                    <a:pt x="184625" y="269346"/>
                  </a:lnTo>
                  <a:lnTo>
                    <a:pt x="193856" y="215917"/>
                  </a:lnTo>
                  <a:lnTo>
                    <a:pt x="155085" y="177227"/>
                  </a:lnTo>
                  <a:lnTo>
                    <a:pt x="208626" y="169858"/>
                  </a:lnTo>
                  <a:close/>
                  <a:moveTo>
                    <a:pt x="232663" y="81359"/>
                  </a:moveTo>
                  <a:cubicBezTo>
                    <a:pt x="168028" y="81359"/>
                    <a:pt x="118167" y="131146"/>
                    <a:pt x="118167" y="195685"/>
                  </a:cubicBezTo>
                  <a:cubicBezTo>
                    <a:pt x="118167" y="258380"/>
                    <a:pt x="168028" y="310011"/>
                    <a:pt x="232663" y="310011"/>
                  </a:cubicBezTo>
                  <a:cubicBezTo>
                    <a:pt x="295451" y="310011"/>
                    <a:pt x="347159" y="258380"/>
                    <a:pt x="347159" y="195685"/>
                  </a:cubicBezTo>
                  <a:cubicBezTo>
                    <a:pt x="347159" y="131146"/>
                    <a:pt x="295451" y="81359"/>
                    <a:pt x="232663" y="81359"/>
                  </a:cubicBezTo>
                  <a:close/>
                  <a:moveTo>
                    <a:pt x="180032" y="916"/>
                  </a:moveTo>
                  <a:cubicBezTo>
                    <a:pt x="187419" y="-1159"/>
                    <a:pt x="195729" y="224"/>
                    <a:pt x="204962" y="5756"/>
                  </a:cubicBezTo>
                  <a:cubicBezTo>
                    <a:pt x="223429" y="16820"/>
                    <a:pt x="241897" y="16820"/>
                    <a:pt x="260364" y="5756"/>
                  </a:cubicBezTo>
                  <a:cubicBezTo>
                    <a:pt x="278831" y="-5308"/>
                    <a:pt x="293604" y="224"/>
                    <a:pt x="302838" y="16820"/>
                  </a:cubicBezTo>
                  <a:cubicBezTo>
                    <a:pt x="313918" y="35259"/>
                    <a:pt x="330538" y="44479"/>
                    <a:pt x="350852" y="44479"/>
                  </a:cubicBezTo>
                  <a:cubicBezTo>
                    <a:pt x="373013" y="44479"/>
                    <a:pt x="382246" y="55543"/>
                    <a:pt x="384093" y="77671"/>
                  </a:cubicBezTo>
                  <a:cubicBezTo>
                    <a:pt x="384093" y="97954"/>
                    <a:pt x="393326" y="114550"/>
                    <a:pt x="409947" y="123770"/>
                  </a:cubicBezTo>
                  <a:cubicBezTo>
                    <a:pt x="428414" y="134834"/>
                    <a:pt x="432107" y="149586"/>
                    <a:pt x="422874" y="168025"/>
                  </a:cubicBezTo>
                  <a:cubicBezTo>
                    <a:pt x="411793" y="186465"/>
                    <a:pt x="411793" y="204905"/>
                    <a:pt x="422874" y="223345"/>
                  </a:cubicBezTo>
                  <a:cubicBezTo>
                    <a:pt x="432107" y="241784"/>
                    <a:pt x="428414" y="256536"/>
                    <a:pt x="409947" y="265756"/>
                  </a:cubicBezTo>
                  <a:cubicBezTo>
                    <a:pt x="393326" y="276820"/>
                    <a:pt x="384093" y="293416"/>
                    <a:pt x="384093" y="313699"/>
                  </a:cubicBezTo>
                  <a:cubicBezTo>
                    <a:pt x="382246" y="335827"/>
                    <a:pt x="373013" y="345047"/>
                    <a:pt x="350852" y="346891"/>
                  </a:cubicBezTo>
                  <a:cubicBezTo>
                    <a:pt x="330538" y="346891"/>
                    <a:pt x="313918" y="356111"/>
                    <a:pt x="302838" y="372706"/>
                  </a:cubicBezTo>
                  <a:cubicBezTo>
                    <a:pt x="293604" y="391146"/>
                    <a:pt x="278831" y="394834"/>
                    <a:pt x="260364" y="385614"/>
                  </a:cubicBezTo>
                  <a:cubicBezTo>
                    <a:pt x="241897" y="374550"/>
                    <a:pt x="223429" y="374550"/>
                    <a:pt x="204962" y="385614"/>
                  </a:cubicBezTo>
                  <a:cubicBezTo>
                    <a:pt x="186495" y="394834"/>
                    <a:pt x="171722" y="391146"/>
                    <a:pt x="160641" y="372706"/>
                  </a:cubicBezTo>
                  <a:cubicBezTo>
                    <a:pt x="151408" y="356111"/>
                    <a:pt x="134787" y="346891"/>
                    <a:pt x="114474" y="346891"/>
                  </a:cubicBezTo>
                  <a:cubicBezTo>
                    <a:pt x="92313" y="345047"/>
                    <a:pt x="81233" y="335827"/>
                    <a:pt x="81233" y="313699"/>
                  </a:cubicBezTo>
                  <a:cubicBezTo>
                    <a:pt x="81233" y="293416"/>
                    <a:pt x="71999" y="276820"/>
                    <a:pt x="53532" y="265756"/>
                  </a:cubicBezTo>
                  <a:cubicBezTo>
                    <a:pt x="36912" y="256536"/>
                    <a:pt x="31372" y="241784"/>
                    <a:pt x="42452" y="223345"/>
                  </a:cubicBezTo>
                  <a:cubicBezTo>
                    <a:pt x="53532" y="204905"/>
                    <a:pt x="53532" y="186465"/>
                    <a:pt x="42452" y="168025"/>
                  </a:cubicBezTo>
                  <a:cubicBezTo>
                    <a:pt x="31372" y="149586"/>
                    <a:pt x="36912" y="134834"/>
                    <a:pt x="53532" y="123770"/>
                  </a:cubicBezTo>
                  <a:cubicBezTo>
                    <a:pt x="71999" y="114550"/>
                    <a:pt x="81233" y="97954"/>
                    <a:pt x="81233" y="77671"/>
                  </a:cubicBezTo>
                  <a:cubicBezTo>
                    <a:pt x="81233" y="55543"/>
                    <a:pt x="92313" y="44479"/>
                    <a:pt x="114474" y="44479"/>
                  </a:cubicBezTo>
                  <a:cubicBezTo>
                    <a:pt x="134787" y="44479"/>
                    <a:pt x="151408" y="35259"/>
                    <a:pt x="160641" y="16820"/>
                  </a:cubicBezTo>
                  <a:cubicBezTo>
                    <a:pt x="166182" y="8522"/>
                    <a:pt x="172645" y="2990"/>
                    <a:pt x="180032" y="916"/>
                  </a:cubicBez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</p:spPr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395A7A-C1F2-805A-CF89-ABEF21FB7C49}"/>
              </a:ext>
            </a:extLst>
          </p:cNvPr>
          <p:cNvSpPr txBox="1"/>
          <p:nvPr/>
        </p:nvSpPr>
        <p:spPr>
          <a:xfrm>
            <a:off x="869340" y="7161365"/>
            <a:ext cx="12542631" cy="2031325"/>
          </a:xfrm>
          <a:prstGeom prst="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5255"/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số câu thơ, câu văn có sử dụng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27166" y="1105456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6CD4C793-2FAE-CF4B-2DAB-6A7CDDD8B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8205" y="5061227"/>
            <a:ext cx="5256563" cy="7435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B9F51-973E-58F7-AF68-33435D24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2743"/>
            <a:ext cx="6163590" cy="1220831"/>
          </a:xfrm>
          <a:prstGeom prst="rect">
            <a:avLst/>
          </a:prstGeom>
        </p:spPr>
      </p:pic>
      <p:sp>
        <p:nvSpPr>
          <p:cNvPr id="17" name="Hộp Văn bản 15">
            <a:extLst>
              <a:ext uri="{FF2B5EF4-FFF2-40B4-BE49-F238E27FC236}">
                <a16:creationId xmlns:a16="http://schemas.microsoft.com/office/drawing/2014/main" id="{EDF2204B-57C1-AF1F-73CB-EF9A4D7679D9}"/>
              </a:ext>
            </a:extLst>
          </p:cNvPr>
          <p:cNvSpPr txBox="1"/>
          <p:nvPr/>
        </p:nvSpPr>
        <p:spPr>
          <a:xfrm>
            <a:off x="2691516" y="302552"/>
            <a:ext cx="3282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5255" algn="l"/>
                <a:tab pos="540068" algn="l"/>
              </a:tabLst>
            </a:pP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C803C3-39CA-4428-3E42-A9CFD3730315}"/>
              </a:ext>
            </a:extLst>
          </p:cNvPr>
          <p:cNvGrpSpPr/>
          <p:nvPr/>
        </p:nvGrpSpPr>
        <p:grpSpPr>
          <a:xfrm>
            <a:off x="40140" y="1778810"/>
            <a:ext cx="8506974" cy="3524336"/>
            <a:chOff x="26760" y="1185873"/>
            <a:chExt cx="5671316" cy="23495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973C4D-BF22-6760-F5B9-64877293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60" y="1185873"/>
              <a:ext cx="5604499" cy="22059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A2AD8-8D4F-29F3-305F-CF57C206511B}"/>
                </a:ext>
              </a:extLst>
            </p:cNvPr>
            <p:cNvSpPr txBox="1"/>
            <p:nvPr/>
          </p:nvSpPr>
          <p:spPr>
            <a:xfrm>
              <a:off x="1140426" y="1380697"/>
              <a:ext cx="3960900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Vây quanh em 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ột biển lúa vàng, thoang thoảng đâu đây hương lúa chín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0ACEF4-FF7C-842E-6758-31448368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7471" y="2317246"/>
              <a:ext cx="1830605" cy="121818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755CBF-2780-5F47-FAB6-5A6E874DEA5B}"/>
              </a:ext>
            </a:extLst>
          </p:cNvPr>
          <p:cNvGrpSpPr/>
          <p:nvPr/>
        </p:nvGrpSpPr>
        <p:grpSpPr>
          <a:xfrm>
            <a:off x="2165719" y="5141780"/>
            <a:ext cx="8379095" cy="4631115"/>
            <a:chOff x="1294759" y="3319420"/>
            <a:chExt cx="5586063" cy="3087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4E9B29-C6AD-E21D-7812-55EC77654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4759" y="3374151"/>
              <a:ext cx="5448468" cy="29171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41FC5B-53DA-E7BD-9AE0-9472407A80D3}"/>
                </a:ext>
              </a:extLst>
            </p:cNvPr>
            <p:cNvSpPr txBox="1"/>
            <p:nvPr/>
          </p:nvSpPr>
          <p:spPr>
            <a:xfrm>
              <a:off x="1756280" y="4067728"/>
              <a:ext cx="5124542" cy="233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Xa xa, nhấp nhô những ngọn núi, thấp thoáng mấy ngôi nhà, lững thững vài cánh chim chiều bay về tổ.</a:t>
              </a:r>
              <a:b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826793-EDF5-CAEB-D109-D839900C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3238" y="3319420"/>
              <a:ext cx="2121074" cy="947003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2407B3-22A8-4A2D-FA84-DD682330349B}"/>
              </a:ext>
            </a:extLst>
          </p:cNvPr>
          <p:cNvGrpSpPr/>
          <p:nvPr/>
        </p:nvGrpSpPr>
        <p:grpSpPr>
          <a:xfrm>
            <a:off x="8934731" y="-71650"/>
            <a:ext cx="6686702" cy="2957864"/>
            <a:chOff x="6419934" y="0"/>
            <a:chExt cx="4457801" cy="19719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D1D86E-CE91-243F-A136-991EE7B5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9934" y="0"/>
              <a:ext cx="4457801" cy="19214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DBC9C-F162-D248-5BB2-65D0510CAA2E}"/>
                </a:ext>
              </a:extLst>
            </p:cNvPr>
            <p:cNvSpPr txBox="1"/>
            <p:nvPr/>
          </p:nvSpPr>
          <p:spPr>
            <a:xfrm>
              <a:off x="6560743" y="489452"/>
              <a:ext cx="3746506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Đáng yêu biết bao 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òng sông quê tôi.</a:t>
              </a:r>
              <a:b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C385200-E894-6639-C374-75427A2D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2675" y="1094290"/>
              <a:ext cx="1480981" cy="877619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31CB7A-3E96-EB96-6833-FB3F135EEA9C}"/>
              </a:ext>
            </a:extLst>
          </p:cNvPr>
          <p:cNvGrpSpPr/>
          <p:nvPr/>
        </p:nvGrpSpPr>
        <p:grpSpPr>
          <a:xfrm>
            <a:off x="11141700" y="6309721"/>
            <a:ext cx="6892449" cy="3252350"/>
            <a:chOff x="7279310" y="3899780"/>
            <a:chExt cx="4594966" cy="21682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7D3FBE-264D-5CF2-3B79-BE4B67754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9310" y="3899780"/>
              <a:ext cx="4594966" cy="2085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07A332-2DAE-83EB-BA84-C00F7CA5028A}"/>
                </a:ext>
              </a:extLst>
            </p:cNvPr>
            <p:cNvSpPr txBox="1"/>
            <p:nvPr/>
          </p:nvSpPr>
          <p:spPr>
            <a:xfrm>
              <a:off x="7558199" y="4278457"/>
              <a:ext cx="3960701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e) Tấp nập 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chuy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 xe qua trên đường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D30EB6-9578-4445-C27F-34541369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397550">
              <a:off x="10237405" y="4925109"/>
              <a:ext cx="1447428" cy="114290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78314-FF8C-E20E-A0BA-EAE1B559345E}"/>
              </a:ext>
            </a:extLst>
          </p:cNvPr>
          <p:cNvGrpSpPr/>
          <p:nvPr/>
        </p:nvGrpSpPr>
        <p:grpSpPr>
          <a:xfrm>
            <a:off x="9740890" y="3006780"/>
            <a:ext cx="7895378" cy="3256773"/>
            <a:chOff x="6132791" y="1865768"/>
            <a:chExt cx="5263585" cy="217118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FD88D27-9D32-0B43-A3BD-1C27C147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32791" y="1865768"/>
              <a:ext cx="5227467" cy="19912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016638-BB10-1886-83CB-D5F0DD16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082368">
              <a:off x="9694420" y="2965261"/>
              <a:ext cx="1701956" cy="1024707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9EFFC3-11A5-5092-E0C0-877D646AC329}"/>
                </a:ext>
              </a:extLst>
            </p:cNvPr>
            <p:cNvSpPr txBox="1"/>
            <p:nvPr/>
          </p:nvSpPr>
          <p:spPr>
            <a:xfrm>
              <a:off x="7151347" y="2190291"/>
              <a:ext cx="4002222" cy="1846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d) Trắng muốt </a:t>
              </a:r>
              <a:r>
                <a:rPr lang="en-US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cánh cỏ tung tăng trên đồng lúa chín.</a:t>
              </a:r>
              <a:br>
                <a:rPr lang="vi-VN" sz="4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30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690297" y="358254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29206" y="244478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C1F3E-E4F4-1E85-0BF1-DD51B942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2743"/>
            <a:ext cx="6163590" cy="1220831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6CD4C793-2FAE-CF4B-2DAB-6A7CDDD8B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t="15559" r="27444" b="30019"/>
          <a:stretch/>
        </p:blipFill>
        <p:spPr>
          <a:xfrm>
            <a:off x="12749473" y="879388"/>
            <a:ext cx="3179534" cy="5570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88229-FC42-CE7E-3136-6FDD948C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753" y="1496068"/>
            <a:ext cx="9684336" cy="461812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F0F3AD4-88BB-6FF2-7AD8-A1ADF0B9BCD9}"/>
              </a:ext>
            </a:extLst>
          </p:cNvPr>
          <p:cNvSpPr txBox="1"/>
          <p:nvPr/>
        </p:nvSpPr>
        <p:spPr>
          <a:xfrm>
            <a:off x="2344088" y="394640"/>
            <a:ext cx="44745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9FC6CE-C61A-1DDF-5788-8F5D2FA5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832" y="6218538"/>
            <a:ext cx="12976518" cy="3382662"/>
          </a:xfrm>
          <a:prstGeom prst="rect">
            <a:avLst/>
          </a:prstGeom>
        </p:spPr>
      </p:pic>
      <p:sp>
        <p:nvSpPr>
          <p:cNvPr id="4" name="Hộp Văn bản 15">
            <a:extLst>
              <a:ext uri="{FF2B5EF4-FFF2-40B4-BE49-F238E27FC236}">
                <a16:creationId xmlns:a16="http://schemas.microsoft.com/office/drawing/2014/main" id="{13EF932B-20F6-8713-4D0E-D6A8DA80DAE3}"/>
              </a:ext>
            </a:extLst>
          </p:cNvPr>
          <p:cNvSpPr txBox="1"/>
          <p:nvPr/>
        </p:nvSpPr>
        <p:spPr>
          <a:xfrm>
            <a:off x="2147256" y="1695450"/>
            <a:ext cx="93428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marL="2486025" indent="-85725"/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b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b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b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4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86025" indent="-85725"/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Hộp Văn bản 15">
            <a:extLst>
              <a:ext uri="{FF2B5EF4-FFF2-40B4-BE49-F238E27FC236}">
                <a16:creationId xmlns:a16="http://schemas.microsoft.com/office/drawing/2014/main" id="{61C7E2E6-2D43-0869-4119-CF3727E5D06A}"/>
              </a:ext>
            </a:extLst>
          </p:cNvPr>
          <p:cNvSpPr txBox="1"/>
          <p:nvPr/>
        </p:nvSpPr>
        <p:spPr>
          <a:xfrm>
            <a:off x="4859410" y="6477327"/>
            <a:ext cx="120872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indent="1971675"/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bưởi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71675"/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Rắc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4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71675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(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650DC-D802-6D3B-B773-54BFFD0E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438" y="6218539"/>
            <a:ext cx="2512607" cy="28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86585" y="1751061"/>
            <a:ext cx="10714829" cy="6784878"/>
            <a:chOff x="0" y="0"/>
            <a:chExt cx="2822013" cy="178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2013" cy="1786964"/>
            </a:xfrm>
            <a:custGeom>
              <a:avLst/>
              <a:gdLst/>
              <a:ahLst/>
              <a:cxnLst/>
              <a:rect l="l" t="t" r="r" b="b"/>
              <a:pathLst>
                <a:path w="2822013" h="1786964">
                  <a:moveTo>
                    <a:pt x="38295" y="0"/>
                  </a:moveTo>
                  <a:lnTo>
                    <a:pt x="2783718" y="0"/>
                  </a:lnTo>
                  <a:cubicBezTo>
                    <a:pt x="2804868" y="0"/>
                    <a:pt x="2822013" y="17145"/>
                    <a:pt x="2822013" y="38295"/>
                  </a:cubicBezTo>
                  <a:lnTo>
                    <a:pt x="2822013" y="1748669"/>
                  </a:lnTo>
                  <a:cubicBezTo>
                    <a:pt x="2822013" y="1758825"/>
                    <a:pt x="2817978" y="1768566"/>
                    <a:pt x="2810796" y="1775748"/>
                  </a:cubicBezTo>
                  <a:cubicBezTo>
                    <a:pt x="2803615" y="1782929"/>
                    <a:pt x="2793874" y="1786964"/>
                    <a:pt x="2783718" y="1786964"/>
                  </a:cubicBezTo>
                  <a:lnTo>
                    <a:pt x="38295" y="1786964"/>
                  </a:lnTo>
                  <a:cubicBezTo>
                    <a:pt x="28138" y="1786964"/>
                    <a:pt x="18398" y="1782929"/>
                    <a:pt x="11216" y="1775748"/>
                  </a:cubicBezTo>
                  <a:cubicBezTo>
                    <a:pt x="4035" y="1768566"/>
                    <a:pt x="0" y="1758825"/>
                    <a:pt x="0" y="1748669"/>
                  </a:cubicBezTo>
                  <a:lnTo>
                    <a:pt x="0" y="38295"/>
                  </a:lnTo>
                  <a:cubicBezTo>
                    <a:pt x="0" y="28138"/>
                    <a:pt x="4035" y="18398"/>
                    <a:pt x="11216" y="11216"/>
                  </a:cubicBezTo>
                  <a:cubicBezTo>
                    <a:pt x="18398" y="4035"/>
                    <a:pt x="28138" y="0"/>
                    <a:pt x="38295" y="0"/>
                  </a:cubicBezTo>
                  <a:close/>
                </a:path>
              </a:pathLst>
            </a:custGeom>
            <a:solidFill>
              <a:srgbClr val="FFFFFF"/>
            </a:solidFill>
            <a:ln w="2381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2013" cy="182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570517" y="-71420"/>
            <a:ext cx="7443008" cy="6521936"/>
          </a:xfrm>
          <a:custGeom>
            <a:avLst/>
            <a:gdLst/>
            <a:ahLst/>
            <a:cxnLst/>
            <a:rect l="l" t="t" r="r" b="b"/>
            <a:pathLst>
              <a:path w="7443008" h="6521936">
                <a:moveTo>
                  <a:pt x="0" y="0"/>
                </a:moveTo>
                <a:lnTo>
                  <a:pt x="7443008" y="0"/>
                </a:lnTo>
                <a:lnTo>
                  <a:pt x="7443008" y="6521936"/>
                </a:lnTo>
                <a:lnTo>
                  <a:pt x="0" y="6521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01611" y="2756355"/>
            <a:ext cx="5434965" cy="8229600"/>
          </a:xfrm>
          <a:custGeom>
            <a:avLst/>
            <a:gdLst/>
            <a:ahLst/>
            <a:cxnLst/>
            <a:rect l="l" t="t" r="r" b="b"/>
            <a:pathLst>
              <a:path w="5434965" h="8229600">
                <a:moveTo>
                  <a:pt x="0" y="0"/>
                </a:moveTo>
                <a:lnTo>
                  <a:pt x="5434965" y="0"/>
                </a:lnTo>
                <a:lnTo>
                  <a:pt x="54349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-71420"/>
            <a:ext cx="4986391" cy="4917828"/>
          </a:xfrm>
          <a:custGeom>
            <a:avLst/>
            <a:gdLst/>
            <a:ahLst/>
            <a:cxnLst/>
            <a:rect l="l" t="t" r="r" b="b"/>
            <a:pathLst>
              <a:path w="4986391" h="4917828">
                <a:moveTo>
                  <a:pt x="0" y="0"/>
                </a:moveTo>
                <a:lnTo>
                  <a:pt x="4986391" y="0"/>
                </a:lnTo>
                <a:lnTo>
                  <a:pt x="4986391" y="4917828"/>
                </a:lnTo>
                <a:lnTo>
                  <a:pt x="0" y="4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07591" y="5857945"/>
            <a:ext cx="8180065" cy="4396785"/>
          </a:xfrm>
          <a:custGeom>
            <a:avLst/>
            <a:gdLst/>
            <a:ahLst/>
            <a:cxnLst/>
            <a:rect l="l" t="t" r="r" b="b"/>
            <a:pathLst>
              <a:path w="8180065" h="4396785">
                <a:moveTo>
                  <a:pt x="0" y="0"/>
                </a:moveTo>
                <a:lnTo>
                  <a:pt x="8180065" y="0"/>
                </a:lnTo>
                <a:lnTo>
                  <a:pt x="8180065" y="4396784"/>
                </a:lnTo>
                <a:lnTo>
                  <a:pt x="0" y="4396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97156" y="2445405"/>
            <a:ext cx="9601200" cy="4427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61"/>
              </a:lnSpc>
            </a:pPr>
            <a:r>
              <a:rPr lang="en-US" sz="11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Tiết</a:t>
            </a:r>
            <a:r>
              <a:rPr lang="en-US" sz="11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 19: THTV </a:t>
            </a:r>
            <a:r>
              <a:rPr lang="en-US" sz="11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Đảo</a:t>
            </a:r>
            <a:r>
              <a:rPr lang="en-US" sz="11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 </a:t>
            </a:r>
            <a:r>
              <a:rPr lang="en-US" sz="11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ngữ</a:t>
            </a:r>
            <a:r>
              <a:rPr lang="en-US" sz="11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25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50EC3-93D1-C112-9BF6-CAAA83D5F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11797A38-CD33-3F3C-DD5B-255827F77B92}"/>
              </a:ext>
            </a:extLst>
          </p:cNvPr>
          <p:cNvGrpSpPr/>
          <p:nvPr/>
        </p:nvGrpSpPr>
        <p:grpSpPr>
          <a:xfrm rot="21171639">
            <a:off x="4130351" y="2381955"/>
            <a:ext cx="11023584" cy="5992131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24834D04-B9FC-8887-D5F7-AC9BAAB74D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86B3A44C-E133-AA25-BF54-19A1D55A7A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C890B7C7-6463-3596-7367-9D6EEAE4834E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3844301" y="2716667"/>
            <a:ext cx="2780322" cy="150194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F6ECB56E-EBB3-CB68-6503-58AD77132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07" y="-100164"/>
            <a:ext cx="2293488" cy="526814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5A22ED82-A784-3B72-CE4E-F807263B16BF}"/>
              </a:ext>
            </a:extLst>
          </p:cNvPr>
          <p:cNvGrpSpPr/>
          <p:nvPr/>
        </p:nvGrpSpPr>
        <p:grpSpPr>
          <a:xfrm flipH="1">
            <a:off x="-1871451" y="8574493"/>
            <a:ext cx="21467711" cy="2876612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021D9330-66D2-A4E4-1C00-31EF39485AF4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4DA0884F-6E3A-08E5-8195-F85BDC8B154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8CC1C765-8BB4-3355-5339-63C859540F8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6EE29DBC-715F-62D6-579C-C4DABEE54307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3CD082C8-E211-6AFC-A8ED-E570A7A6E2D9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00AF03C1-2D35-733B-AF81-E414F53537A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451594C-8E4E-6355-4FBA-A8596068630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B9B5FF79-2C4E-F888-2225-2E906FCBDFF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AF6AF083-8273-DCBD-1E58-1C7699C25F78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F460D53F-A4DE-887B-72C6-61C75FC12D38}"/>
              </a:ext>
            </a:extLst>
          </p:cNvPr>
          <p:cNvSpPr>
            <a:spLocks noChangeAspect="1"/>
          </p:cNvSpPr>
          <p:nvPr/>
        </p:nvSpPr>
        <p:spPr bwMode="auto">
          <a:xfrm>
            <a:off x="700329" y="7745314"/>
            <a:ext cx="914526" cy="827885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F9E43933-B6A4-2293-2BA6-E29851F49FE6}"/>
              </a:ext>
            </a:extLst>
          </p:cNvPr>
          <p:cNvSpPr>
            <a:spLocks noChangeAspect="1"/>
          </p:cNvSpPr>
          <p:nvPr/>
        </p:nvSpPr>
        <p:spPr bwMode="auto">
          <a:xfrm>
            <a:off x="12784890" y="1525885"/>
            <a:ext cx="914526" cy="827885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D9C178DF-0B69-F46D-C95C-1FBD20B2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10097518" y="5690214"/>
            <a:ext cx="8405030" cy="5411154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2B040AE8-7453-FB35-5827-87E40C41BA4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80660" y="2044534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790A5D26-8933-57C0-0F21-A287F9E80AF3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6859921" y="5672032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8F39E44-5001-71C3-731E-4BB852456709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101692" y="8527837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6930ED08-D18F-AA61-DA20-1E376D1E21B3}"/>
              </a:ext>
            </a:extLst>
          </p:cNvPr>
          <p:cNvSpPr>
            <a:spLocks noChangeAspect="1"/>
          </p:cNvSpPr>
          <p:nvPr/>
        </p:nvSpPr>
        <p:spPr bwMode="auto">
          <a:xfrm>
            <a:off x="16128509" y="911932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1A1709C-1126-F842-9352-ABB6436903C8}"/>
              </a:ext>
            </a:extLst>
          </p:cNvPr>
          <p:cNvSpPr>
            <a:spLocks noChangeAspect="1"/>
          </p:cNvSpPr>
          <p:nvPr/>
        </p:nvSpPr>
        <p:spPr bwMode="auto">
          <a:xfrm>
            <a:off x="3440657" y="2008750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0176C649-079C-517A-34CA-5E55DB66A9B3}"/>
              </a:ext>
            </a:extLst>
          </p:cNvPr>
          <p:cNvSpPr>
            <a:spLocks noChangeAspect="1"/>
          </p:cNvSpPr>
          <p:nvPr/>
        </p:nvSpPr>
        <p:spPr bwMode="auto">
          <a:xfrm>
            <a:off x="2577703" y="5672032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F0841BD7-3C22-13B6-C4E4-CE3EA8F61BDC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952076" y="3966047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C6C7E35E-0049-E60F-E43A-428B6962732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9812076" y="1217183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185E9BB8-DA43-072A-F031-FBB3FCF4B9D0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5984950" y="4705423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A5FCA26-2AF6-0AC9-B19E-3E0EF59CA084}"/>
              </a:ext>
            </a:extLst>
          </p:cNvPr>
          <p:cNvSpPr txBox="1"/>
          <p:nvPr/>
        </p:nvSpPr>
        <p:spPr>
          <a:xfrm>
            <a:off x="4622061" y="4371669"/>
            <a:ext cx="10516966" cy="2040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61"/>
              </a:lnSpc>
            </a:pPr>
            <a:r>
              <a:rPr lang="en-US" sz="9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I. BPTT ĐẢO NGỮ</a:t>
            </a:r>
          </a:p>
        </p:txBody>
      </p:sp>
    </p:spTree>
    <p:extLst>
      <p:ext uri="{BB962C8B-B14F-4D97-AF65-F5344CB8AC3E}">
        <p14:creationId xmlns:p14="http://schemas.microsoft.com/office/powerpoint/2010/main" val="32982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90800" y="-233939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05389" y="1028700"/>
            <a:ext cx="8853911" cy="7221783"/>
            <a:chOff x="0" y="0"/>
            <a:chExt cx="2331894" cy="1902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1894" cy="1902033"/>
            </a:xfrm>
            <a:custGeom>
              <a:avLst/>
              <a:gdLst/>
              <a:ahLst/>
              <a:cxnLst/>
              <a:rect l="l" t="t" r="r" b="b"/>
              <a:pathLst>
                <a:path w="2331894" h="1902033">
                  <a:moveTo>
                    <a:pt x="46344" y="0"/>
                  </a:moveTo>
                  <a:lnTo>
                    <a:pt x="2285551" y="0"/>
                  </a:lnTo>
                  <a:cubicBezTo>
                    <a:pt x="2297842" y="0"/>
                    <a:pt x="2309629" y="4883"/>
                    <a:pt x="2318320" y="13574"/>
                  </a:cubicBezTo>
                  <a:cubicBezTo>
                    <a:pt x="2327011" y="22265"/>
                    <a:pt x="2331894" y="34052"/>
                    <a:pt x="2331894" y="46344"/>
                  </a:cubicBezTo>
                  <a:lnTo>
                    <a:pt x="2331894" y="1855690"/>
                  </a:lnTo>
                  <a:cubicBezTo>
                    <a:pt x="2331894" y="1867981"/>
                    <a:pt x="2327011" y="1879769"/>
                    <a:pt x="2318320" y="1888460"/>
                  </a:cubicBezTo>
                  <a:cubicBezTo>
                    <a:pt x="2309629" y="1897151"/>
                    <a:pt x="2297842" y="1902033"/>
                    <a:pt x="2285551" y="1902033"/>
                  </a:cubicBezTo>
                  <a:lnTo>
                    <a:pt x="46344" y="1902033"/>
                  </a:lnTo>
                  <a:cubicBezTo>
                    <a:pt x="20749" y="1902033"/>
                    <a:pt x="0" y="1881285"/>
                    <a:pt x="0" y="1855690"/>
                  </a:cubicBezTo>
                  <a:lnTo>
                    <a:pt x="0" y="46344"/>
                  </a:lnTo>
                  <a:cubicBezTo>
                    <a:pt x="0" y="34052"/>
                    <a:pt x="4883" y="22265"/>
                    <a:pt x="13574" y="13574"/>
                  </a:cubicBezTo>
                  <a:cubicBezTo>
                    <a:pt x="22265" y="4883"/>
                    <a:pt x="34052" y="0"/>
                    <a:pt x="4634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31894" cy="194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534820" y="7706964"/>
            <a:ext cx="9234303" cy="6637155"/>
          </a:xfrm>
          <a:custGeom>
            <a:avLst/>
            <a:gdLst/>
            <a:ahLst/>
            <a:cxnLst/>
            <a:rect l="l" t="t" r="r" b="b"/>
            <a:pathLst>
              <a:path w="9234303" h="6637155">
                <a:moveTo>
                  <a:pt x="0" y="0"/>
                </a:moveTo>
                <a:lnTo>
                  <a:pt x="9234303" y="0"/>
                </a:lnTo>
                <a:lnTo>
                  <a:pt x="9234303" y="6637155"/>
                </a:lnTo>
                <a:lnTo>
                  <a:pt x="0" y="6637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1437950" y="-3086100"/>
            <a:ext cx="7293483" cy="8229600"/>
          </a:xfrm>
          <a:custGeom>
            <a:avLst/>
            <a:gdLst/>
            <a:ahLst/>
            <a:cxnLst/>
            <a:rect l="l" t="t" r="r" b="b"/>
            <a:pathLst>
              <a:path w="7293483" h="8229600">
                <a:moveTo>
                  <a:pt x="0" y="0"/>
                </a:moveTo>
                <a:lnTo>
                  <a:pt x="7293483" y="0"/>
                </a:lnTo>
                <a:lnTo>
                  <a:pt x="72934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30">
            <a:extLst>
              <a:ext uri="{FF2B5EF4-FFF2-40B4-BE49-F238E27FC236}">
                <a16:creationId xmlns:a16="http://schemas.microsoft.com/office/drawing/2014/main" id="{3999594A-F60A-246E-75D5-4D0D04E576C4}"/>
              </a:ext>
            </a:extLst>
          </p:cNvPr>
          <p:cNvSpPr/>
          <p:nvPr/>
        </p:nvSpPr>
        <p:spPr>
          <a:xfrm>
            <a:off x="3352800" y="3086100"/>
            <a:ext cx="3189789" cy="7025682"/>
          </a:xfrm>
          <a:custGeom>
            <a:avLst/>
            <a:gdLst/>
            <a:ahLst/>
            <a:cxnLst/>
            <a:rect l="l" t="t" r="r" b="b"/>
            <a:pathLst>
              <a:path w="1599628" h="4114800">
                <a:moveTo>
                  <a:pt x="0" y="0"/>
                </a:moveTo>
                <a:lnTo>
                  <a:pt x="1599629" y="0"/>
                </a:lnTo>
                <a:lnTo>
                  <a:pt x="1599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7540F-84A9-988D-1334-B7C899A8D981}"/>
              </a:ext>
            </a:extLst>
          </p:cNvPr>
          <p:cNvSpPr txBox="1"/>
          <p:nvPr/>
        </p:nvSpPr>
        <p:spPr>
          <a:xfrm>
            <a:off x="8408110" y="1408706"/>
            <a:ext cx="8586106" cy="660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SGK,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biện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13594469" y="305750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F7627821-DACE-F6AF-CAD7-A8BDFA974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000130"/>
              </p:ext>
            </p:extLst>
          </p:nvPr>
        </p:nvGraphicFramePr>
        <p:xfrm>
          <a:off x="883117" y="2507097"/>
          <a:ext cx="16521767" cy="5709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3024">
                  <a:extLst>
                    <a:ext uri="{9D8B030D-6E8A-4147-A177-3AD203B41FA5}">
                      <a16:colId xmlns:a16="http://schemas.microsoft.com/office/drawing/2014/main" val="710327784"/>
                    </a:ext>
                  </a:extLst>
                </a:gridCol>
                <a:gridCol w="13308743">
                  <a:extLst>
                    <a:ext uri="{9D8B030D-6E8A-4147-A177-3AD203B41FA5}">
                      <a16:colId xmlns:a16="http://schemas.microsoft.com/office/drawing/2014/main" val="4020452760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80975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Đặc điểm</a:t>
                      </a:r>
                      <a:endParaRPr lang="en-US" sz="4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80866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Phân loại</a:t>
                      </a:r>
                      <a:endParaRPr lang="en-US" sz="4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972928"/>
                  </a:ext>
                </a:extLst>
              </a:tr>
              <a:tr h="250929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11109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64613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A54512F-5CB3-BF4B-00EC-5837EB7FBF48}"/>
              </a:ext>
            </a:extLst>
          </p:cNvPr>
          <p:cNvSpPr txBox="1"/>
          <p:nvPr/>
        </p:nvSpPr>
        <p:spPr>
          <a:xfrm>
            <a:off x="4089752" y="2921939"/>
            <a:ext cx="13137677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EA4EB20-7757-9436-FC32-FF0E0BD52AC7}"/>
              </a:ext>
            </a:extLst>
          </p:cNvPr>
          <p:cNvSpPr txBox="1"/>
          <p:nvPr/>
        </p:nvSpPr>
        <p:spPr>
          <a:xfrm>
            <a:off x="4089752" y="3754788"/>
            <a:ext cx="131376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377485C-9733-36CA-319A-625C6B16E8AD}"/>
              </a:ext>
            </a:extLst>
          </p:cNvPr>
          <p:cNvSpPr txBox="1"/>
          <p:nvPr/>
        </p:nvSpPr>
        <p:spPr>
          <a:xfrm>
            <a:off x="4089752" y="4642994"/>
            <a:ext cx="120419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AE66D46-5723-0EE6-26A0-B2370EB82E22}"/>
              </a:ext>
            </a:extLst>
          </p:cNvPr>
          <p:cNvSpPr txBox="1"/>
          <p:nvPr/>
        </p:nvSpPr>
        <p:spPr>
          <a:xfrm>
            <a:off x="4089752" y="7156198"/>
            <a:ext cx="120419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57E7C-F3B1-5C90-63D1-B6DDDA91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932" y="8453930"/>
            <a:ext cx="10000133" cy="11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4130351" y="2381955"/>
            <a:ext cx="11023584" cy="5992131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3844301" y="2716667"/>
            <a:ext cx="2780322" cy="1501946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07" y="-100164"/>
            <a:ext cx="2293488" cy="526814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871451" y="8574493"/>
            <a:ext cx="21467711" cy="2876612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 sz="2700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700329" y="7745314"/>
            <a:ext cx="914526" cy="827885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12784890" y="1525885"/>
            <a:ext cx="914526" cy="827885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10097518" y="5690214"/>
            <a:ext cx="8405030" cy="5411154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80660" y="2044534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6859921" y="5672032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101692" y="8527837"/>
            <a:ext cx="882671" cy="91452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6128509" y="911932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3440657" y="2008750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2577703" y="5672032"/>
            <a:ext cx="914528" cy="87098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952076" y="3966047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9812076" y="1217183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5984950" y="4705423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700" dirty="0">
              <a:cs typeface="+mn-ea"/>
              <a:sym typeface="+mn-lt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F817E7A0-FAA2-539C-CE31-27B99ED0BB9A}"/>
              </a:ext>
            </a:extLst>
          </p:cNvPr>
          <p:cNvSpPr txBox="1"/>
          <p:nvPr/>
        </p:nvSpPr>
        <p:spPr>
          <a:xfrm>
            <a:off x="4622061" y="4371669"/>
            <a:ext cx="9601200" cy="2080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61"/>
              </a:lnSpc>
            </a:pPr>
            <a:r>
              <a:rPr lang="en-US" sz="11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enty"/>
                <a:sym typeface="Genty"/>
              </a:rPr>
              <a:t>II.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980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779168" y="788909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7111133" y="6601627"/>
            <a:ext cx="4065735" cy="220134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5222096" y="1246172"/>
            <a:ext cx="8465187" cy="4699159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620078" algn="l"/>
              </a:tabLst>
            </a:pP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(Tr.45/ SGK ): </a:t>
            </a:r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620078" algn="l"/>
              </a:tabLst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trường hợp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54A6687-74AC-97AD-0C96-460E12D00F0F}"/>
              </a:ext>
            </a:extLst>
          </p:cNvPr>
          <p:cNvSpPr/>
          <p:nvPr/>
        </p:nvSpPr>
        <p:spPr>
          <a:xfrm>
            <a:off x="14165810" y="6138473"/>
            <a:ext cx="2923052" cy="2735151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y2mate.com - ĐÊM NGƯƠC 3 PHUT BONG SÔ_480p">
            <a:hlinkClick r:id="" action="ppaction://media"/>
            <a:extLst>
              <a:ext uri="{FF2B5EF4-FFF2-40B4-BE49-F238E27FC236}">
                <a16:creationId xmlns:a16="http://schemas.microsoft.com/office/drawing/2014/main" id="{4F3B7A2B-10FC-BFB2-03FC-2F2F93FF2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7401" y="1269822"/>
            <a:ext cx="2481461" cy="1540809"/>
          </a:xfrm>
          <a:prstGeom prst="round2DiagRect">
            <a:avLst>
              <a:gd name="adj1" fmla="val 33010"/>
              <a:gd name="adj2" fmla="val 3705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A4F69-EAE4-34DB-F81E-0B1CB1D91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15" y="1834172"/>
            <a:ext cx="3209822" cy="77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1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76586" y="302552"/>
            <a:ext cx="17121117" cy="9570492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050" algn="just" defTabSz="1371600">
              <a:tabLst>
                <a:tab pos="802005" algn="l"/>
              </a:tabLst>
              <a:defRPr/>
            </a:pPr>
            <a:endParaRPr lang="en-US" sz="4200" dirty="0">
              <a:solidFill>
                <a:prstClr val="black"/>
              </a:solidFill>
              <a:latin typeface="Arial" panose="020F0302020204030204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902019" y="8592686"/>
            <a:ext cx="880269" cy="914528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 sz="2700">
              <a:cs typeface="+mn-ea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10F9C-70FC-38B5-EC58-950C1CBD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14" y="2158834"/>
            <a:ext cx="7629707" cy="5069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B51595-8B1A-DEBC-C571-B15AF6A5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456" y="5805059"/>
            <a:ext cx="9766052" cy="3685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FD2DE-04AF-9026-1FD3-855FC4404D38}"/>
              </a:ext>
            </a:extLst>
          </p:cNvPr>
          <p:cNvSpPr txBox="1"/>
          <p:nvPr/>
        </p:nvSpPr>
        <p:spPr>
          <a:xfrm>
            <a:off x="1495649" y="3171889"/>
            <a:ext cx="60509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tabLst>
                <a:tab pos="810578" algn="l"/>
              </a:tabLst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lội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eo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sèo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35125-6AEA-F7FE-DAD3-40F88D47B40F}"/>
              </a:ext>
            </a:extLst>
          </p:cNvPr>
          <p:cNvSpPr txBox="1"/>
          <p:nvPr/>
        </p:nvSpPr>
        <p:spPr>
          <a:xfrm>
            <a:off x="8679306" y="6231229"/>
            <a:ext cx="74849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 defTabSz="1371600">
              <a:tabLst>
                <a:tab pos="802005" algn="l"/>
              </a:tabLst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mát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buồm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bay).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43CE78-224C-D1C2-E474-4E0AE67BF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863" y="400694"/>
            <a:ext cx="7484967" cy="5069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25ED7-E22A-7B3A-1BD2-4845223C69A8}"/>
              </a:ext>
            </a:extLst>
          </p:cNvPr>
          <p:cNvSpPr txBox="1"/>
          <p:nvPr/>
        </p:nvSpPr>
        <p:spPr>
          <a:xfrm>
            <a:off x="10295742" y="966860"/>
            <a:ext cx="63957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" algn="just" defTabSz="1371600">
              <a:tabLst>
                <a:tab pos="802005" algn="l"/>
              </a:tabLst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sấp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ngửa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chạy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cổng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2">
            <a:extLst>
              <a:ext uri="{FF2B5EF4-FFF2-40B4-BE49-F238E27FC236}">
                <a16:creationId xmlns:a16="http://schemas.microsoft.com/office/drawing/2014/main" id="{3CF7CBD3-65B8-3BA0-D035-0350C7B1041D}"/>
              </a:ext>
            </a:extLst>
          </p:cNvPr>
          <p:cNvSpPr txBox="1"/>
          <p:nvPr/>
        </p:nvSpPr>
        <p:spPr>
          <a:xfrm>
            <a:off x="528355" y="400694"/>
            <a:ext cx="7629707" cy="1021556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tabLst>
                <a:tab pos="620078" algn="l"/>
              </a:tabLst>
            </a:pP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(Tr.45/ SGK ) </a:t>
            </a:r>
            <a:endParaRPr lang="en-US" sz="5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020578-05EF-9B8B-1BA4-BAC9B1DC7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050" y="1664211"/>
            <a:ext cx="2622257" cy="1423341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44CCF8DD-7113-AF9C-1597-51709E8E15E1}"/>
              </a:ext>
            </a:extLst>
          </p:cNvPr>
          <p:cNvSpPr/>
          <p:nvPr/>
        </p:nvSpPr>
        <p:spPr>
          <a:xfrm>
            <a:off x="15587317" y="4322288"/>
            <a:ext cx="1688072" cy="1531017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84CBAC-C78B-7655-FC04-42E5CE261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652" y="7182110"/>
            <a:ext cx="3204719" cy="26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1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1384</Words>
  <Application>Microsoft Office PowerPoint</Application>
  <PresentationFormat>Custom</PresentationFormat>
  <Paragraphs>104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Cambria</vt:lpstr>
      <vt:lpstr>Wingdings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THTV</dc:title>
  <dc:creator>MrTao</dc:creator>
  <cp:lastModifiedBy>MrTao</cp:lastModifiedBy>
  <cp:revision>2</cp:revision>
  <dcterms:created xsi:type="dcterms:W3CDTF">2006-08-16T00:00:00Z</dcterms:created>
  <dcterms:modified xsi:type="dcterms:W3CDTF">2025-10-07T11:16:22Z</dcterms:modified>
  <dc:identifier>DAG1CU-vVL4</dc:identifier>
</cp:coreProperties>
</file>