
<file path=[Content_Types].xml><?xml version="1.0" encoding="utf-8"?>
<Types xmlns="http://schemas.openxmlformats.org/package/2006/content-types">
  <Default Extension="fntdata" ContentType="application/x-fontdata"/>
  <Default Extension="gif" ContentType="image/gif"/>
  <Default Extension="jfif" ContentType="image/jpeg"/>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theme/theme3.xml" ContentType="application/vnd.openxmlformats-officedocument.theme+xml"/>
  <Override PartName="/ppt/slideLayouts/slideLayout14.xml" ContentType="application/vnd.openxmlformats-officedocument.presentationml.slideLayout+xml"/>
  <Override PartName="/ppt/theme/theme4.xml" ContentType="application/vnd.openxmlformats-officedocument.theme+xml"/>
  <Override PartName="/ppt/slideLayouts/slideLayout15.xml" ContentType="application/vnd.openxmlformats-officedocument.presentationml.slideLayout+xml"/>
  <Override PartName="/ppt/theme/theme5.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 id="2147483662" r:id="rId3"/>
    <p:sldMasterId id="2147483664" r:id="rId4"/>
    <p:sldMasterId id="2147483666" r:id="rId5"/>
  </p:sldMasterIdLst>
  <p:sldIdLst>
    <p:sldId id="263" r:id="rId6"/>
    <p:sldId id="265" r:id="rId7"/>
    <p:sldId id="266" r:id="rId8"/>
    <p:sldId id="284" r:id="rId9"/>
    <p:sldId id="267" r:id="rId10"/>
    <p:sldId id="285" r:id="rId11"/>
    <p:sldId id="268" r:id="rId12"/>
    <p:sldId id="269" r:id="rId13"/>
    <p:sldId id="270" r:id="rId14"/>
    <p:sldId id="271" r:id="rId15"/>
    <p:sldId id="272" r:id="rId16"/>
    <p:sldId id="273" r:id="rId17"/>
    <p:sldId id="274" r:id="rId18"/>
    <p:sldId id="275" r:id="rId19"/>
    <p:sldId id="276" r:id="rId20"/>
    <p:sldId id="277" r:id="rId21"/>
    <p:sldId id="278" r:id="rId22"/>
    <p:sldId id="279" r:id="rId23"/>
    <p:sldId id="280" r:id="rId24"/>
    <p:sldId id="281" r:id="rId25"/>
    <p:sldId id="282" r:id="rId26"/>
    <p:sldId id="283" r:id="rId27"/>
    <p:sldId id="286" r:id="rId28"/>
    <p:sldId id="290" r:id="rId29"/>
    <p:sldId id="291" r:id="rId30"/>
    <p:sldId id="292" r:id="rId31"/>
    <p:sldId id="293" r:id="rId32"/>
    <p:sldId id="294" r:id="rId33"/>
    <p:sldId id="289" r:id="rId34"/>
    <p:sldId id="288" r:id="rId35"/>
    <p:sldId id="287" r:id="rId36"/>
    <p:sldId id="295" r:id="rId37"/>
    <p:sldId id="258" r:id="rId38"/>
  </p:sldIdLst>
  <p:sldSz cx="8991600" cy="7200900"/>
  <p:notesSz cx="6858000" cy="9144000"/>
  <p:embeddedFontLst>
    <p:embeddedFont>
      <p:font typeface="Montserrat ExtraBold" panose="00000900000000000000" pitchFamily="2" charset="0"/>
      <p:bold r:id="rId39"/>
      <p:boldItalic r:id="rId40"/>
    </p:embeddedFont>
    <p:embeddedFont>
      <p:font typeface="Palatino Linotype" panose="02040502050505030304" pitchFamily="18" charset="0"/>
      <p:regular r:id="rId41"/>
      <p:bold r:id="rId42"/>
      <p:italic r:id="rId43"/>
      <p:boldItalic r:id="rId4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91" d="100"/>
          <a:sy n="91" d="100"/>
        </p:scale>
        <p:origin x="541" y="4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font" Target="fonts/font1.fntdata"/><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font" Target="fonts/font4.fntdata"/><Relationship Id="rId47" Type="http://schemas.openxmlformats.org/officeDocument/2006/relationships/theme" Target="theme/theme1.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font" Target="fonts/font2.fntdata"/><Relationship Id="rId45"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font" Target="fonts/font6.fntdata"/><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font" Target="fonts/font5.fntdata"/><Relationship Id="rId48" Type="http://schemas.openxmlformats.org/officeDocument/2006/relationships/tableStyles" Target="tableStyles.xml"/><Relationship Id="rId8" Type="http://schemas.openxmlformats.org/officeDocument/2006/relationships/slide" Target="slides/slide3.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viewProps" Target="viewProps.xml"/><Relationship Id="rId20" Type="http://schemas.openxmlformats.org/officeDocument/2006/relationships/slide" Target="slides/slide15.xml"/><Relationship Id="rId41" Type="http://schemas.openxmlformats.org/officeDocument/2006/relationships/font" Target="fonts/font3.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BAAD2D-E155-4930-B7B6-C4DEBF756969}"/>
              </a:ext>
            </a:extLst>
          </p:cNvPr>
          <p:cNvSpPr>
            <a:spLocks noGrp="1"/>
          </p:cNvSpPr>
          <p:nvPr>
            <p:ph type="ctrTitle"/>
          </p:nvPr>
        </p:nvSpPr>
        <p:spPr>
          <a:xfrm>
            <a:off x="1123950" y="1178481"/>
            <a:ext cx="6743700" cy="2506980"/>
          </a:xfrm>
        </p:spPr>
        <p:txBody>
          <a:bodyPr anchor="b"/>
          <a:lstStyle>
            <a:lvl1pPr algn="ctr">
              <a:defRPr sz="4425"/>
            </a:lvl1pPr>
          </a:lstStyle>
          <a:p>
            <a:r>
              <a:rPr lang="en-US"/>
              <a:t>Click to edit Master title style</a:t>
            </a:r>
          </a:p>
        </p:txBody>
      </p:sp>
      <p:sp>
        <p:nvSpPr>
          <p:cNvPr id="3" name="Subtitle 2">
            <a:extLst>
              <a:ext uri="{FF2B5EF4-FFF2-40B4-BE49-F238E27FC236}">
                <a16:creationId xmlns:a16="http://schemas.microsoft.com/office/drawing/2014/main" id="{E4AC1CCB-7135-4B10-AA59-58B0F748DF3C}"/>
              </a:ext>
            </a:extLst>
          </p:cNvPr>
          <p:cNvSpPr>
            <a:spLocks noGrp="1"/>
          </p:cNvSpPr>
          <p:nvPr>
            <p:ph type="subTitle" idx="1"/>
          </p:nvPr>
        </p:nvSpPr>
        <p:spPr>
          <a:xfrm>
            <a:off x="1123950" y="3782140"/>
            <a:ext cx="6743700" cy="1738550"/>
          </a:xfrm>
        </p:spPr>
        <p:txBody>
          <a:bodyPr/>
          <a:lstStyle>
            <a:lvl1pPr marL="0" indent="0" algn="ctr">
              <a:buNone/>
              <a:defRPr sz="1770"/>
            </a:lvl1pPr>
            <a:lvl2pPr marL="337185" indent="0" algn="ctr">
              <a:buNone/>
              <a:defRPr sz="1475"/>
            </a:lvl2pPr>
            <a:lvl3pPr marL="674370" indent="0" algn="ctr">
              <a:buNone/>
              <a:defRPr sz="1328"/>
            </a:lvl3pPr>
            <a:lvl4pPr marL="1011555" indent="0" algn="ctr">
              <a:buNone/>
              <a:defRPr sz="1180"/>
            </a:lvl4pPr>
            <a:lvl5pPr marL="1348740" indent="0" algn="ctr">
              <a:buNone/>
              <a:defRPr sz="1180"/>
            </a:lvl5pPr>
            <a:lvl6pPr marL="1685925" indent="0" algn="ctr">
              <a:buNone/>
              <a:defRPr sz="1180"/>
            </a:lvl6pPr>
            <a:lvl7pPr marL="2023110" indent="0" algn="ctr">
              <a:buNone/>
              <a:defRPr sz="1180"/>
            </a:lvl7pPr>
            <a:lvl8pPr marL="2360295" indent="0" algn="ctr">
              <a:buNone/>
              <a:defRPr sz="1180"/>
            </a:lvl8pPr>
            <a:lvl9pPr marL="2697480" indent="0" algn="ctr">
              <a:buNone/>
              <a:defRPr sz="1180"/>
            </a:lvl9pPr>
          </a:lstStyle>
          <a:p>
            <a:r>
              <a:rPr lang="en-US"/>
              <a:t>Click to edit Master subtitle style</a:t>
            </a:r>
          </a:p>
        </p:txBody>
      </p:sp>
      <p:sp>
        <p:nvSpPr>
          <p:cNvPr id="4" name="Date Placeholder 3">
            <a:extLst>
              <a:ext uri="{FF2B5EF4-FFF2-40B4-BE49-F238E27FC236}">
                <a16:creationId xmlns:a16="http://schemas.microsoft.com/office/drawing/2014/main" id="{097B24AA-8C5B-489B-8D76-26520A47235C}"/>
              </a:ext>
            </a:extLst>
          </p:cNvPr>
          <p:cNvSpPr>
            <a:spLocks noGrp="1"/>
          </p:cNvSpPr>
          <p:nvPr>
            <p:ph type="dt" sz="half" idx="10"/>
          </p:nvPr>
        </p:nvSpPr>
        <p:spPr/>
        <p:txBody>
          <a:bodyPr/>
          <a:lstStyle/>
          <a:p>
            <a:fld id="{0D838988-15A6-4647-86D7-062E8698D868}" type="datetimeFigureOut">
              <a:rPr lang="en-US" smtClean="0">
                <a:solidFill>
                  <a:prstClr val="black">
                    <a:tint val="75000"/>
                  </a:prstClr>
                </a:solidFill>
              </a:rPr>
              <a:pPr/>
              <a:t>12/5/2024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C3583610-7093-4756-9548-A446332899F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81121917-1AE1-4786-B80F-949542DEEAA5}"/>
              </a:ext>
            </a:extLst>
          </p:cNvPr>
          <p:cNvSpPr>
            <a:spLocks noGrp="1"/>
          </p:cNvSpPr>
          <p:nvPr>
            <p:ph type="sldNum" sz="quarter" idx="12"/>
          </p:nvPr>
        </p:nvSpPr>
        <p:spPr/>
        <p:txBody>
          <a:bodyPr/>
          <a:lstStyle/>
          <a:p>
            <a:fld id="{9CF1BDB4-6E33-4EB0-BC1A-E3E4639511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6151887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5ED7E-5E45-430A-8151-2B2A5999114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5380687-B7A4-42A2-89F2-ED91DB7A7267}"/>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F6AEC17-1600-4203-9089-5C7E876BAAF0}"/>
              </a:ext>
            </a:extLst>
          </p:cNvPr>
          <p:cNvSpPr>
            <a:spLocks noGrp="1"/>
          </p:cNvSpPr>
          <p:nvPr>
            <p:ph type="dt" sz="half" idx="10"/>
          </p:nvPr>
        </p:nvSpPr>
        <p:spPr/>
        <p:txBody>
          <a:bodyPr/>
          <a:lstStyle/>
          <a:p>
            <a:fld id="{0D838988-15A6-4647-86D7-062E8698D868}" type="datetimeFigureOut">
              <a:rPr lang="en-US" smtClean="0">
                <a:solidFill>
                  <a:prstClr val="black">
                    <a:tint val="75000"/>
                  </a:prstClr>
                </a:solidFill>
              </a:rPr>
              <a:pPr/>
              <a:t>12/5/2024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F7540B89-4B0C-4D59-9C29-F663AFCFB8AC}"/>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65133160-9222-48B8-8487-67F6F8DCFA63}"/>
              </a:ext>
            </a:extLst>
          </p:cNvPr>
          <p:cNvSpPr>
            <a:spLocks noGrp="1"/>
          </p:cNvSpPr>
          <p:nvPr>
            <p:ph type="sldNum" sz="quarter" idx="12"/>
          </p:nvPr>
        </p:nvSpPr>
        <p:spPr/>
        <p:txBody>
          <a:bodyPr/>
          <a:lstStyle/>
          <a:p>
            <a:fld id="{9CF1BDB4-6E33-4EB0-BC1A-E3E4639511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3114256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5ED7E-5E45-430A-8151-2B2A5999114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5380687-B7A4-42A2-89F2-ED91DB7A7267}"/>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F6AEC17-1600-4203-9089-5C7E876BAAF0}"/>
              </a:ext>
            </a:extLst>
          </p:cNvPr>
          <p:cNvSpPr>
            <a:spLocks noGrp="1"/>
          </p:cNvSpPr>
          <p:nvPr>
            <p:ph type="dt" sz="half" idx="10"/>
          </p:nvPr>
        </p:nvSpPr>
        <p:spPr/>
        <p:txBody>
          <a:bodyPr/>
          <a:lstStyle/>
          <a:p>
            <a:fld id="{0D838988-15A6-4647-86D7-062E8698D868}" type="datetimeFigureOut">
              <a:rPr lang="en-US" smtClean="0">
                <a:solidFill>
                  <a:prstClr val="black">
                    <a:tint val="75000"/>
                  </a:prstClr>
                </a:solidFill>
              </a:rPr>
              <a:pPr/>
              <a:t>12/5/2024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F7540B89-4B0C-4D59-9C29-F663AFCFB8AC}"/>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65133160-9222-48B8-8487-67F6F8DCFA63}"/>
              </a:ext>
            </a:extLst>
          </p:cNvPr>
          <p:cNvSpPr>
            <a:spLocks noGrp="1"/>
          </p:cNvSpPr>
          <p:nvPr>
            <p:ph type="sldNum" sz="quarter" idx="12"/>
          </p:nvPr>
        </p:nvSpPr>
        <p:spPr/>
        <p:txBody>
          <a:bodyPr/>
          <a:lstStyle/>
          <a:p>
            <a:fld id="{9CF1BDB4-6E33-4EB0-BC1A-E3E4639511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7375620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5ED7E-5E45-430A-8151-2B2A5999114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5380687-B7A4-42A2-89F2-ED91DB7A7267}"/>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F6AEC17-1600-4203-9089-5C7E876BAAF0}"/>
              </a:ext>
            </a:extLst>
          </p:cNvPr>
          <p:cNvSpPr>
            <a:spLocks noGrp="1"/>
          </p:cNvSpPr>
          <p:nvPr>
            <p:ph type="dt" sz="half" idx="10"/>
          </p:nvPr>
        </p:nvSpPr>
        <p:spPr/>
        <p:txBody>
          <a:bodyPr/>
          <a:lstStyle/>
          <a:p>
            <a:fld id="{0D838988-15A6-4647-86D7-062E8698D868}" type="datetimeFigureOut">
              <a:rPr lang="en-US" smtClean="0">
                <a:solidFill>
                  <a:prstClr val="black">
                    <a:tint val="75000"/>
                  </a:prstClr>
                </a:solidFill>
              </a:rPr>
              <a:pPr/>
              <a:t>12/5/2024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F7540B89-4B0C-4D59-9C29-F663AFCFB8AC}"/>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65133160-9222-48B8-8487-67F6F8DCFA63}"/>
              </a:ext>
            </a:extLst>
          </p:cNvPr>
          <p:cNvSpPr>
            <a:spLocks noGrp="1"/>
          </p:cNvSpPr>
          <p:nvPr>
            <p:ph type="sldNum" sz="quarter" idx="12"/>
          </p:nvPr>
        </p:nvSpPr>
        <p:spPr/>
        <p:txBody>
          <a:bodyPr/>
          <a:lstStyle/>
          <a:p>
            <a:fld id="{9CF1BDB4-6E33-4EB0-BC1A-E3E4639511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763037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13.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14.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12/5/2024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F9D1CF6-06F4-4E97-B3A3-986F040E3C93}"/>
              </a:ext>
            </a:extLst>
          </p:cNvPr>
          <p:cNvSpPr>
            <a:spLocks noGrp="1"/>
          </p:cNvSpPr>
          <p:nvPr>
            <p:ph type="title"/>
          </p:nvPr>
        </p:nvSpPr>
        <p:spPr>
          <a:xfrm>
            <a:off x="618173" y="383382"/>
            <a:ext cx="7755255" cy="1391841"/>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A15A3EE-2B69-4F61-9D6B-E41538689EFB}"/>
              </a:ext>
            </a:extLst>
          </p:cNvPr>
          <p:cNvSpPr>
            <a:spLocks noGrp="1"/>
          </p:cNvSpPr>
          <p:nvPr>
            <p:ph type="body" idx="1"/>
          </p:nvPr>
        </p:nvSpPr>
        <p:spPr>
          <a:xfrm>
            <a:off x="618173" y="1916906"/>
            <a:ext cx="7755255" cy="4568905"/>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7118F42-D90A-454D-BCF8-D95CF83F7C58}"/>
              </a:ext>
            </a:extLst>
          </p:cNvPr>
          <p:cNvSpPr>
            <a:spLocks noGrp="1"/>
          </p:cNvSpPr>
          <p:nvPr>
            <p:ph type="dt" sz="half" idx="2"/>
          </p:nvPr>
        </p:nvSpPr>
        <p:spPr>
          <a:xfrm>
            <a:off x="618173" y="6674168"/>
            <a:ext cx="2023110" cy="383381"/>
          </a:xfrm>
          <a:prstGeom prst="rect">
            <a:avLst/>
          </a:prstGeom>
        </p:spPr>
        <p:txBody>
          <a:bodyPr vert="horz" lIns="91440" tIns="45720" rIns="91440" bIns="45720" rtlCol="0" anchor="ctr"/>
          <a:lstStyle>
            <a:lvl1pPr algn="l">
              <a:defRPr sz="885">
                <a:solidFill>
                  <a:schemeClr val="tx1">
                    <a:tint val="75000"/>
                  </a:schemeClr>
                </a:solidFill>
              </a:defRPr>
            </a:lvl1pPr>
          </a:lstStyle>
          <a:p>
            <a:fld id="{0D838988-15A6-4647-86D7-062E8698D868}" type="datetimeFigureOut">
              <a:rPr lang="en-US" smtClean="0">
                <a:solidFill>
                  <a:prstClr val="black">
                    <a:tint val="75000"/>
                  </a:prstClr>
                </a:solidFill>
              </a:rPr>
              <a:pPr/>
              <a:t>12/5/2024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DDA2430F-0F2C-4DAD-95FF-057245B7AA5E}"/>
              </a:ext>
            </a:extLst>
          </p:cNvPr>
          <p:cNvSpPr>
            <a:spLocks noGrp="1"/>
          </p:cNvSpPr>
          <p:nvPr>
            <p:ph type="ftr" sz="quarter" idx="3"/>
          </p:nvPr>
        </p:nvSpPr>
        <p:spPr>
          <a:xfrm>
            <a:off x="2978468" y="6674168"/>
            <a:ext cx="3034665" cy="383381"/>
          </a:xfrm>
          <a:prstGeom prst="rect">
            <a:avLst/>
          </a:prstGeom>
        </p:spPr>
        <p:txBody>
          <a:bodyPr vert="horz" lIns="91440" tIns="45720" rIns="91440" bIns="45720" rtlCol="0" anchor="ctr"/>
          <a:lstStyle>
            <a:lvl1pPr algn="ctr">
              <a:defRPr sz="885">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4BAFC7AF-5ACB-4B84-A4B9-3F81B87B234E}"/>
              </a:ext>
            </a:extLst>
          </p:cNvPr>
          <p:cNvSpPr>
            <a:spLocks noGrp="1"/>
          </p:cNvSpPr>
          <p:nvPr>
            <p:ph type="sldNum" sz="quarter" idx="4"/>
          </p:nvPr>
        </p:nvSpPr>
        <p:spPr>
          <a:xfrm>
            <a:off x="6350318" y="6674168"/>
            <a:ext cx="2023110" cy="383381"/>
          </a:xfrm>
          <a:prstGeom prst="rect">
            <a:avLst/>
          </a:prstGeom>
        </p:spPr>
        <p:txBody>
          <a:bodyPr vert="horz" lIns="91440" tIns="45720" rIns="91440" bIns="45720" rtlCol="0" anchor="ctr"/>
          <a:lstStyle>
            <a:lvl1pPr algn="r">
              <a:defRPr sz="885">
                <a:solidFill>
                  <a:schemeClr val="tx1">
                    <a:tint val="75000"/>
                  </a:schemeClr>
                </a:solidFill>
              </a:defRPr>
            </a:lvl1pPr>
          </a:lstStyle>
          <a:p>
            <a:fld id="{9CF1BDB4-6E33-4EB0-BC1A-E3E4639511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45965013"/>
      </p:ext>
    </p:extLst>
  </p:cSld>
  <p:clrMap bg1="lt1" tx1="dk1" bg2="lt2" tx2="dk2" accent1="accent1" accent2="accent2" accent3="accent3" accent4="accent4" accent5="accent5" accent6="accent6" hlink="hlink" folHlink="folHlink"/>
  <p:sldLayoutIdLst>
    <p:sldLayoutId id="2147483661" r:id="rId1"/>
  </p:sldLayoutIdLst>
  <p:txStyles>
    <p:titleStyle>
      <a:lvl1pPr algn="l" defTabSz="674370" rtl="0" eaLnBrk="1" latinLnBrk="0" hangingPunct="1">
        <a:lnSpc>
          <a:spcPct val="90000"/>
        </a:lnSpc>
        <a:spcBef>
          <a:spcPct val="0"/>
        </a:spcBef>
        <a:buNone/>
        <a:defRPr sz="3245" kern="1200">
          <a:solidFill>
            <a:schemeClr val="tx1"/>
          </a:solidFill>
          <a:latin typeface="+mj-lt"/>
          <a:ea typeface="+mj-ea"/>
          <a:cs typeface="+mj-cs"/>
        </a:defRPr>
      </a:lvl1pPr>
    </p:titleStyle>
    <p:bodyStyle>
      <a:lvl1pPr marL="168593" indent="-168593" algn="l" defTabSz="674370" rtl="0" eaLnBrk="1" latinLnBrk="0" hangingPunct="1">
        <a:lnSpc>
          <a:spcPct val="90000"/>
        </a:lnSpc>
        <a:spcBef>
          <a:spcPts val="738"/>
        </a:spcBef>
        <a:buFont typeface="Arial" panose="020B0604020202020204" pitchFamily="34" charset="0"/>
        <a:buChar char="•"/>
        <a:defRPr sz="2065" kern="1200">
          <a:solidFill>
            <a:schemeClr val="tx1"/>
          </a:solidFill>
          <a:latin typeface="+mn-lt"/>
          <a:ea typeface="+mn-ea"/>
          <a:cs typeface="+mn-cs"/>
        </a:defRPr>
      </a:lvl1pPr>
      <a:lvl2pPr marL="505778" indent="-168593" algn="l" defTabSz="674370" rtl="0" eaLnBrk="1" latinLnBrk="0" hangingPunct="1">
        <a:lnSpc>
          <a:spcPct val="90000"/>
        </a:lnSpc>
        <a:spcBef>
          <a:spcPts val="369"/>
        </a:spcBef>
        <a:buFont typeface="Arial" panose="020B0604020202020204" pitchFamily="34" charset="0"/>
        <a:buChar char="•"/>
        <a:defRPr sz="1770" kern="1200">
          <a:solidFill>
            <a:schemeClr val="tx1"/>
          </a:solidFill>
          <a:latin typeface="+mn-lt"/>
          <a:ea typeface="+mn-ea"/>
          <a:cs typeface="+mn-cs"/>
        </a:defRPr>
      </a:lvl2pPr>
      <a:lvl3pPr marL="842963" indent="-168593" algn="l" defTabSz="674370" rtl="0" eaLnBrk="1" latinLnBrk="0" hangingPunct="1">
        <a:lnSpc>
          <a:spcPct val="90000"/>
        </a:lnSpc>
        <a:spcBef>
          <a:spcPts val="369"/>
        </a:spcBef>
        <a:buFont typeface="Arial" panose="020B0604020202020204" pitchFamily="34" charset="0"/>
        <a:buChar char="•"/>
        <a:defRPr sz="1475" kern="1200">
          <a:solidFill>
            <a:schemeClr val="tx1"/>
          </a:solidFill>
          <a:latin typeface="+mn-lt"/>
          <a:ea typeface="+mn-ea"/>
          <a:cs typeface="+mn-cs"/>
        </a:defRPr>
      </a:lvl3pPr>
      <a:lvl4pPr marL="1180148" indent="-168593" algn="l" defTabSz="674370" rtl="0" eaLnBrk="1" latinLnBrk="0" hangingPunct="1">
        <a:lnSpc>
          <a:spcPct val="90000"/>
        </a:lnSpc>
        <a:spcBef>
          <a:spcPts val="369"/>
        </a:spcBef>
        <a:buFont typeface="Arial" panose="020B0604020202020204" pitchFamily="34" charset="0"/>
        <a:buChar char="•"/>
        <a:defRPr sz="1328" kern="1200">
          <a:solidFill>
            <a:schemeClr val="tx1"/>
          </a:solidFill>
          <a:latin typeface="+mn-lt"/>
          <a:ea typeface="+mn-ea"/>
          <a:cs typeface="+mn-cs"/>
        </a:defRPr>
      </a:lvl4pPr>
      <a:lvl5pPr marL="1517333" indent="-168593" algn="l" defTabSz="674370" rtl="0" eaLnBrk="1" latinLnBrk="0" hangingPunct="1">
        <a:lnSpc>
          <a:spcPct val="90000"/>
        </a:lnSpc>
        <a:spcBef>
          <a:spcPts val="369"/>
        </a:spcBef>
        <a:buFont typeface="Arial" panose="020B0604020202020204" pitchFamily="34" charset="0"/>
        <a:buChar char="•"/>
        <a:defRPr sz="1328" kern="1200">
          <a:solidFill>
            <a:schemeClr val="tx1"/>
          </a:solidFill>
          <a:latin typeface="+mn-lt"/>
          <a:ea typeface="+mn-ea"/>
          <a:cs typeface="+mn-cs"/>
        </a:defRPr>
      </a:lvl5pPr>
      <a:lvl6pPr marL="1854518" indent="-168593" algn="l" defTabSz="674370" rtl="0" eaLnBrk="1" latinLnBrk="0" hangingPunct="1">
        <a:lnSpc>
          <a:spcPct val="90000"/>
        </a:lnSpc>
        <a:spcBef>
          <a:spcPts val="369"/>
        </a:spcBef>
        <a:buFont typeface="Arial" panose="020B0604020202020204" pitchFamily="34" charset="0"/>
        <a:buChar char="•"/>
        <a:defRPr sz="1328" kern="1200">
          <a:solidFill>
            <a:schemeClr val="tx1"/>
          </a:solidFill>
          <a:latin typeface="+mn-lt"/>
          <a:ea typeface="+mn-ea"/>
          <a:cs typeface="+mn-cs"/>
        </a:defRPr>
      </a:lvl6pPr>
      <a:lvl7pPr marL="2191703" indent="-168593" algn="l" defTabSz="674370" rtl="0" eaLnBrk="1" latinLnBrk="0" hangingPunct="1">
        <a:lnSpc>
          <a:spcPct val="90000"/>
        </a:lnSpc>
        <a:spcBef>
          <a:spcPts val="369"/>
        </a:spcBef>
        <a:buFont typeface="Arial" panose="020B0604020202020204" pitchFamily="34" charset="0"/>
        <a:buChar char="•"/>
        <a:defRPr sz="1328" kern="1200">
          <a:solidFill>
            <a:schemeClr val="tx1"/>
          </a:solidFill>
          <a:latin typeface="+mn-lt"/>
          <a:ea typeface="+mn-ea"/>
          <a:cs typeface="+mn-cs"/>
        </a:defRPr>
      </a:lvl7pPr>
      <a:lvl8pPr marL="2528888" indent="-168593" algn="l" defTabSz="674370" rtl="0" eaLnBrk="1" latinLnBrk="0" hangingPunct="1">
        <a:lnSpc>
          <a:spcPct val="90000"/>
        </a:lnSpc>
        <a:spcBef>
          <a:spcPts val="369"/>
        </a:spcBef>
        <a:buFont typeface="Arial" panose="020B0604020202020204" pitchFamily="34" charset="0"/>
        <a:buChar char="•"/>
        <a:defRPr sz="1328" kern="1200">
          <a:solidFill>
            <a:schemeClr val="tx1"/>
          </a:solidFill>
          <a:latin typeface="+mn-lt"/>
          <a:ea typeface="+mn-ea"/>
          <a:cs typeface="+mn-cs"/>
        </a:defRPr>
      </a:lvl8pPr>
      <a:lvl9pPr marL="2866073" indent="-168593" algn="l" defTabSz="674370" rtl="0" eaLnBrk="1" latinLnBrk="0" hangingPunct="1">
        <a:lnSpc>
          <a:spcPct val="90000"/>
        </a:lnSpc>
        <a:spcBef>
          <a:spcPts val="369"/>
        </a:spcBef>
        <a:buFont typeface="Arial" panose="020B0604020202020204" pitchFamily="34" charset="0"/>
        <a:buChar char="•"/>
        <a:defRPr sz="1328" kern="1200">
          <a:solidFill>
            <a:schemeClr val="tx1"/>
          </a:solidFill>
          <a:latin typeface="+mn-lt"/>
          <a:ea typeface="+mn-ea"/>
          <a:cs typeface="+mn-cs"/>
        </a:defRPr>
      </a:lvl9pPr>
    </p:bodyStyle>
    <p:otherStyle>
      <a:defPPr>
        <a:defRPr lang="en-US"/>
      </a:defPPr>
      <a:lvl1pPr marL="0" algn="l" defTabSz="674370" rtl="0" eaLnBrk="1" latinLnBrk="0" hangingPunct="1">
        <a:defRPr sz="1328" kern="1200">
          <a:solidFill>
            <a:schemeClr val="tx1"/>
          </a:solidFill>
          <a:latin typeface="+mn-lt"/>
          <a:ea typeface="+mn-ea"/>
          <a:cs typeface="+mn-cs"/>
        </a:defRPr>
      </a:lvl1pPr>
      <a:lvl2pPr marL="337185" algn="l" defTabSz="674370" rtl="0" eaLnBrk="1" latinLnBrk="0" hangingPunct="1">
        <a:defRPr sz="1328" kern="1200">
          <a:solidFill>
            <a:schemeClr val="tx1"/>
          </a:solidFill>
          <a:latin typeface="+mn-lt"/>
          <a:ea typeface="+mn-ea"/>
          <a:cs typeface="+mn-cs"/>
        </a:defRPr>
      </a:lvl2pPr>
      <a:lvl3pPr marL="674370" algn="l" defTabSz="674370" rtl="0" eaLnBrk="1" latinLnBrk="0" hangingPunct="1">
        <a:defRPr sz="1328" kern="1200">
          <a:solidFill>
            <a:schemeClr val="tx1"/>
          </a:solidFill>
          <a:latin typeface="+mn-lt"/>
          <a:ea typeface="+mn-ea"/>
          <a:cs typeface="+mn-cs"/>
        </a:defRPr>
      </a:lvl3pPr>
      <a:lvl4pPr marL="1011555" algn="l" defTabSz="674370" rtl="0" eaLnBrk="1" latinLnBrk="0" hangingPunct="1">
        <a:defRPr sz="1328" kern="1200">
          <a:solidFill>
            <a:schemeClr val="tx1"/>
          </a:solidFill>
          <a:latin typeface="+mn-lt"/>
          <a:ea typeface="+mn-ea"/>
          <a:cs typeface="+mn-cs"/>
        </a:defRPr>
      </a:lvl4pPr>
      <a:lvl5pPr marL="1348740" algn="l" defTabSz="674370" rtl="0" eaLnBrk="1" latinLnBrk="0" hangingPunct="1">
        <a:defRPr sz="1328" kern="1200">
          <a:solidFill>
            <a:schemeClr val="tx1"/>
          </a:solidFill>
          <a:latin typeface="+mn-lt"/>
          <a:ea typeface="+mn-ea"/>
          <a:cs typeface="+mn-cs"/>
        </a:defRPr>
      </a:lvl5pPr>
      <a:lvl6pPr marL="1685925" algn="l" defTabSz="674370" rtl="0" eaLnBrk="1" latinLnBrk="0" hangingPunct="1">
        <a:defRPr sz="1328" kern="1200">
          <a:solidFill>
            <a:schemeClr val="tx1"/>
          </a:solidFill>
          <a:latin typeface="+mn-lt"/>
          <a:ea typeface="+mn-ea"/>
          <a:cs typeface="+mn-cs"/>
        </a:defRPr>
      </a:lvl6pPr>
      <a:lvl7pPr marL="2023110" algn="l" defTabSz="674370" rtl="0" eaLnBrk="1" latinLnBrk="0" hangingPunct="1">
        <a:defRPr sz="1328" kern="1200">
          <a:solidFill>
            <a:schemeClr val="tx1"/>
          </a:solidFill>
          <a:latin typeface="+mn-lt"/>
          <a:ea typeface="+mn-ea"/>
          <a:cs typeface="+mn-cs"/>
        </a:defRPr>
      </a:lvl7pPr>
      <a:lvl8pPr marL="2360295" algn="l" defTabSz="674370" rtl="0" eaLnBrk="1" latinLnBrk="0" hangingPunct="1">
        <a:defRPr sz="1328" kern="1200">
          <a:solidFill>
            <a:schemeClr val="tx1"/>
          </a:solidFill>
          <a:latin typeface="+mn-lt"/>
          <a:ea typeface="+mn-ea"/>
          <a:cs typeface="+mn-cs"/>
        </a:defRPr>
      </a:lvl8pPr>
      <a:lvl9pPr marL="2697480" algn="l" defTabSz="674370" rtl="0" eaLnBrk="1" latinLnBrk="0" hangingPunct="1">
        <a:defRPr sz="1328"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F9D1CF6-06F4-4E97-B3A3-986F040E3C93}"/>
              </a:ext>
            </a:extLst>
          </p:cNvPr>
          <p:cNvSpPr>
            <a:spLocks noGrp="1"/>
          </p:cNvSpPr>
          <p:nvPr>
            <p:ph type="title"/>
          </p:nvPr>
        </p:nvSpPr>
        <p:spPr>
          <a:xfrm>
            <a:off x="618173" y="383382"/>
            <a:ext cx="7755255" cy="1391841"/>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A15A3EE-2B69-4F61-9D6B-E41538689EFB}"/>
              </a:ext>
            </a:extLst>
          </p:cNvPr>
          <p:cNvSpPr>
            <a:spLocks noGrp="1"/>
          </p:cNvSpPr>
          <p:nvPr>
            <p:ph type="body" idx="1"/>
          </p:nvPr>
        </p:nvSpPr>
        <p:spPr>
          <a:xfrm>
            <a:off x="618173" y="1916906"/>
            <a:ext cx="7755255" cy="4568905"/>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7118F42-D90A-454D-BCF8-D95CF83F7C58}"/>
              </a:ext>
            </a:extLst>
          </p:cNvPr>
          <p:cNvSpPr>
            <a:spLocks noGrp="1"/>
          </p:cNvSpPr>
          <p:nvPr>
            <p:ph type="dt" sz="half" idx="2"/>
          </p:nvPr>
        </p:nvSpPr>
        <p:spPr>
          <a:xfrm>
            <a:off x="618173" y="6674168"/>
            <a:ext cx="2023110" cy="383381"/>
          </a:xfrm>
          <a:prstGeom prst="rect">
            <a:avLst/>
          </a:prstGeom>
        </p:spPr>
        <p:txBody>
          <a:bodyPr vert="horz" lIns="91440" tIns="45720" rIns="91440" bIns="45720" rtlCol="0" anchor="ctr"/>
          <a:lstStyle>
            <a:lvl1pPr algn="l">
              <a:defRPr sz="885">
                <a:solidFill>
                  <a:schemeClr val="tx1">
                    <a:tint val="75000"/>
                  </a:schemeClr>
                </a:solidFill>
              </a:defRPr>
            </a:lvl1pPr>
          </a:lstStyle>
          <a:p>
            <a:fld id="{0D838988-15A6-4647-86D7-062E8698D868}" type="datetimeFigureOut">
              <a:rPr lang="en-US" smtClean="0">
                <a:solidFill>
                  <a:prstClr val="black">
                    <a:tint val="75000"/>
                  </a:prstClr>
                </a:solidFill>
              </a:rPr>
              <a:pPr/>
              <a:t>12/5/2024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DDA2430F-0F2C-4DAD-95FF-057245B7AA5E}"/>
              </a:ext>
            </a:extLst>
          </p:cNvPr>
          <p:cNvSpPr>
            <a:spLocks noGrp="1"/>
          </p:cNvSpPr>
          <p:nvPr>
            <p:ph type="ftr" sz="quarter" idx="3"/>
          </p:nvPr>
        </p:nvSpPr>
        <p:spPr>
          <a:xfrm>
            <a:off x="2978468" y="6674168"/>
            <a:ext cx="3034665" cy="383381"/>
          </a:xfrm>
          <a:prstGeom prst="rect">
            <a:avLst/>
          </a:prstGeom>
        </p:spPr>
        <p:txBody>
          <a:bodyPr vert="horz" lIns="91440" tIns="45720" rIns="91440" bIns="45720" rtlCol="0" anchor="ctr"/>
          <a:lstStyle>
            <a:lvl1pPr algn="ctr">
              <a:defRPr sz="885">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4BAFC7AF-5ACB-4B84-A4B9-3F81B87B234E}"/>
              </a:ext>
            </a:extLst>
          </p:cNvPr>
          <p:cNvSpPr>
            <a:spLocks noGrp="1"/>
          </p:cNvSpPr>
          <p:nvPr>
            <p:ph type="sldNum" sz="quarter" idx="4"/>
          </p:nvPr>
        </p:nvSpPr>
        <p:spPr>
          <a:xfrm>
            <a:off x="6350318" y="6674168"/>
            <a:ext cx="2023110" cy="383381"/>
          </a:xfrm>
          <a:prstGeom prst="rect">
            <a:avLst/>
          </a:prstGeom>
        </p:spPr>
        <p:txBody>
          <a:bodyPr vert="horz" lIns="91440" tIns="45720" rIns="91440" bIns="45720" rtlCol="0" anchor="ctr"/>
          <a:lstStyle>
            <a:lvl1pPr algn="r">
              <a:defRPr sz="885">
                <a:solidFill>
                  <a:schemeClr val="tx1">
                    <a:tint val="75000"/>
                  </a:schemeClr>
                </a:solidFill>
              </a:defRPr>
            </a:lvl1pPr>
          </a:lstStyle>
          <a:p>
            <a:fld id="{9CF1BDB4-6E33-4EB0-BC1A-E3E4639511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78932609"/>
      </p:ext>
    </p:extLst>
  </p:cSld>
  <p:clrMap bg1="lt1" tx1="dk1" bg2="lt2" tx2="dk2" accent1="accent1" accent2="accent2" accent3="accent3" accent4="accent4" accent5="accent5" accent6="accent6" hlink="hlink" folHlink="folHlink"/>
  <p:sldLayoutIdLst>
    <p:sldLayoutId id="2147483663" r:id="rId1"/>
  </p:sldLayoutIdLst>
  <p:txStyles>
    <p:titleStyle>
      <a:lvl1pPr algn="l" defTabSz="674370" rtl="0" eaLnBrk="1" latinLnBrk="0" hangingPunct="1">
        <a:lnSpc>
          <a:spcPct val="90000"/>
        </a:lnSpc>
        <a:spcBef>
          <a:spcPct val="0"/>
        </a:spcBef>
        <a:buNone/>
        <a:defRPr sz="3245" kern="1200">
          <a:solidFill>
            <a:schemeClr val="tx1"/>
          </a:solidFill>
          <a:latin typeface="+mj-lt"/>
          <a:ea typeface="+mj-ea"/>
          <a:cs typeface="+mj-cs"/>
        </a:defRPr>
      </a:lvl1pPr>
    </p:titleStyle>
    <p:bodyStyle>
      <a:lvl1pPr marL="168593" indent="-168593" algn="l" defTabSz="674370" rtl="0" eaLnBrk="1" latinLnBrk="0" hangingPunct="1">
        <a:lnSpc>
          <a:spcPct val="90000"/>
        </a:lnSpc>
        <a:spcBef>
          <a:spcPts val="738"/>
        </a:spcBef>
        <a:buFont typeface="Arial" panose="020B0604020202020204" pitchFamily="34" charset="0"/>
        <a:buChar char="•"/>
        <a:defRPr sz="2065" kern="1200">
          <a:solidFill>
            <a:schemeClr val="tx1"/>
          </a:solidFill>
          <a:latin typeface="+mn-lt"/>
          <a:ea typeface="+mn-ea"/>
          <a:cs typeface="+mn-cs"/>
        </a:defRPr>
      </a:lvl1pPr>
      <a:lvl2pPr marL="505778" indent="-168593" algn="l" defTabSz="674370" rtl="0" eaLnBrk="1" latinLnBrk="0" hangingPunct="1">
        <a:lnSpc>
          <a:spcPct val="90000"/>
        </a:lnSpc>
        <a:spcBef>
          <a:spcPts val="369"/>
        </a:spcBef>
        <a:buFont typeface="Arial" panose="020B0604020202020204" pitchFamily="34" charset="0"/>
        <a:buChar char="•"/>
        <a:defRPr sz="1770" kern="1200">
          <a:solidFill>
            <a:schemeClr val="tx1"/>
          </a:solidFill>
          <a:latin typeface="+mn-lt"/>
          <a:ea typeface="+mn-ea"/>
          <a:cs typeface="+mn-cs"/>
        </a:defRPr>
      </a:lvl2pPr>
      <a:lvl3pPr marL="842963" indent="-168593" algn="l" defTabSz="674370" rtl="0" eaLnBrk="1" latinLnBrk="0" hangingPunct="1">
        <a:lnSpc>
          <a:spcPct val="90000"/>
        </a:lnSpc>
        <a:spcBef>
          <a:spcPts val="369"/>
        </a:spcBef>
        <a:buFont typeface="Arial" panose="020B0604020202020204" pitchFamily="34" charset="0"/>
        <a:buChar char="•"/>
        <a:defRPr sz="1475" kern="1200">
          <a:solidFill>
            <a:schemeClr val="tx1"/>
          </a:solidFill>
          <a:latin typeface="+mn-lt"/>
          <a:ea typeface="+mn-ea"/>
          <a:cs typeface="+mn-cs"/>
        </a:defRPr>
      </a:lvl3pPr>
      <a:lvl4pPr marL="1180148" indent="-168593" algn="l" defTabSz="674370" rtl="0" eaLnBrk="1" latinLnBrk="0" hangingPunct="1">
        <a:lnSpc>
          <a:spcPct val="90000"/>
        </a:lnSpc>
        <a:spcBef>
          <a:spcPts val="369"/>
        </a:spcBef>
        <a:buFont typeface="Arial" panose="020B0604020202020204" pitchFamily="34" charset="0"/>
        <a:buChar char="•"/>
        <a:defRPr sz="1328" kern="1200">
          <a:solidFill>
            <a:schemeClr val="tx1"/>
          </a:solidFill>
          <a:latin typeface="+mn-lt"/>
          <a:ea typeface="+mn-ea"/>
          <a:cs typeface="+mn-cs"/>
        </a:defRPr>
      </a:lvl4pPr>
      <a:lvl5pPr marL="1517333" indent="-168593" algn="l" defTabSz="674370" rtl="0" eaLnBrk="1" latinLnBrk="0" hangingPunct="1">
        <a:lnSpc>
          <a:spcPct val="90000"/>
        </a:lnSpc>
        <a:spcBef>
          <a:spcPts val="369"/>
        </a:spcBef>
        <a:buFont typeface="Arial" panose="020B0604020202020204" pitchFamily="34" charset="0"/>
        <a:buChar char="•"/>
        <a:defRPr sz="1328" kern="1200">
          <a:solidFill>
            <a:schemeClr val="tx1"/>
          </a:solidFill>
          <a:latin typeface="+mn-lt"/>
          <a:ea typeface="+mn-ea"/>
          <a:cs typeface="+mn-cs"/>
        </a:defRPr>
      </a:lvl5pPr>
      <a:lvl6pPr marL="1854518" indent="-168593" algn="l" defTabSz="674370" rtl="0" eaLnBrk="1" latinLnBrk="0" hangingPunct="1">
        <a:lnSpc>
          <a:spcPct val="90000"/>
        </a:lnSpc>
        <a:spcBef>
          <a:spcPts val="369"/>
        </a:spcBef>
        <a:buFont typeface="Arial" panose="020B0604020202020204" pitchFamily="34" charset="0"/>
        <a:buChar char="•"/>
        <a:defRPr sz="1328" kern="1200">
          <a:solidFill>
            <a:schemeClr val="tx1"/>
          </a:solidFill>
          <a:latin typeface="+mn-lt"/>
          <a:ea typeface="+mn-ea"/>
          <a:cs typeface="+mn-cs"/>
        </a:defRPr>
      </a:lvl6pPr>
      <a:lvl7pPr marL="2191703" indent="-168593" algn="l" defTabSz="674370" rtl="0" eaLnBrk="1" latinLnBrk="0" hangingPunct="1">
        <a:lnSpc>
          <a:spcPct val="90000"/>
        </a:lnSpc>
        <a:spcBef>
          <a:spcPts val="369"/>
        </a:spcBef>
        <a:buFont typeface="Arial" panose="020B0604020202020204" pitchFamily="34" charset="0"/>
        <a:buChar char="•"/>
        <a:defRPr sz="1328" kern="1200">
          <a:solidFill>
            <a:schemeClr val="tx1"/>
          </a:solidFill>
          <a:latin typeface="+mn-lt"/>
          <a:ea typeface="+mn-ea"/>
          <a:cs typeface="+mn-cs"/>
        </a:defRPr>
      </a:lvl7pPr>
      <a:lvl8pPr marL="2528888" indent="-168593" algn="l" defTabSz="674370" rtl="0" eaLnBrk="1" latinLnBrk="0" hangingPunct="1">
        <a:lnSpc>
          <a:spcPct val="90000"/>
        </a:lnSpc>
        <a:spcBef>
          <a:spcPts val="369"/>
        </a:spcBef>
        <a:buFont typeface="Arial" panose="020B0604020202020204" pitchFamily="34" charset="0"/>
        <a:buChar char="•"/>
        <a:defRPr sz="1328" kern="1200">
          <a:solidFill>
            <a:schemeClr val="tx1"/>
          </a:solidFill>
          <a:latin typeface="+mn-lt"/>
          <a:ea typeface="+mn-ea"/>
          <a:cs typeface="+mn-cs"/>
        </a:defRPr>
      </a:lvl8pPr>
      <a:lvl9pPr marL="2866073" indent="-168593" algn="l" defTabSz="674370" rtl="0" eaLnBrk="1" latinLnBrk="0" hangingPunct="1">
        <a:lnSpc>
          <a:spcPct val="90000"/>
        </a:lnSpc>
        <a:spcBef>
          <a:spcPts val="369"/>
        </a:spcBef>
        <a:buFont typeface="Arial" panose="020B0604020202020204" pitchFamily="34" charset="0"/>
        <a:buChar char="•"/>
        <a:defRPr sz="1328" kern="1200">
          <a:solidFill>
            <a:schemeClr val="tx1"/>
          </a:solidFill>
          <a:latin typeface="+mn-lt"/>
          <a:ea typeface="+mn-ea"/>
          <a:cs typeface="+mn-cs"/>
        </a:defRPr>
      </a:lvl9pPr>
    </p:bodyStyle>
    <p:otherStyle>
      <a:defPPr>
        <a:defRPr lang="en-US"/>
      </a:defPPr>
      <a:lvl1pPr marL="0" algn="l" defTabSz="674370" rtl="0" eaLnBrk="1" latinLnBrk="0" hangingPunct="1">
        <a:defRPr sz="1328" kern="1200">
          <a:solidFill>
            <a:schemeClr val="tx1"/>
          </a:solidFill>
          <a:latin typeface="+mn-lt"/>
          <a:ea typeface="+mn-ea"/>
          <a:cs typeface="+mn-cs"/>
        </a:defRPr>
      </a:lvl1pPr>
      <a:lvl2pPr marL="337185" algn="l" defTabSz="674370" rtl="0" eaLnBrk="1" latinLnBrk="0" hangingPunct="1">
        <a:defRPr sz="1328" kern="1200">
          <a:solidFill>
            <a:schemeClr val="tx1"/>
          </a:solidFill>
          <a:latin typeface="+mn-lt"/>
          <a:ea typeface="+mn-ea"/>
          <a:cs typeface="+mn-cs"/>
        </a:defRPr>
      </a:lvl2pPr>
      <a:lvl3pPr marL="674370" algn="l" defTabSz="674370" rtl="0" eaLnBrk="1" latinLnBrk="0" hangingPunct="1">
        <a:defRPr sz="1328" kern="1200">
          <a:solidFill>
            <a:schemeClr val="tx1"/>
          </a:solidFill>
          <a:latin typeface="+mn-lt"/>
          <a:ea typeface="+mn-ea"/>
          <a:cs typeface="+mn-cs"/>
        </a:defRPr>
      </a:lvl3pPr>
      <a:lvl4pPr marL="1011555" algn="l" defTabSz="674370" rtl="0" eaLnBrk="1" latinLnBrk="0" hangingPunct="1">
        <a:defRPr sz="1328" kern="1200">
          <a:solidFill>
            <a:schemeClr val="tx1"/>
          </a:solidFill>
          <a:latin typeface="+mn-lt"/>
          <a:ea typeface="+mn-ea"/>
          <a:cs typeface="+mn-cs"/>
        </a:defRPr>
      </a:lvl4pPr>
      <a:lvl5pPr marL="1348740" algn="l" defTabSz="674370" rtl="0" eaLnBrk="1" latinLnBrk="0" hangingPunct="1">
        <a:defRPr sz="1328" kern="1200">
          <a:solidFill>
            <a:schemeClr val="tx1"/>
          </a:solidFill>
          <a:latin typeface="+mn-lt"/>
          <a:ea typeface="+mn-ea"/>
          <a:cs typeface="+mn-cs"/>
        </a:defRPr>
      </a:lvl5pPr>
      <a:lvl6pPr marL="1685925" algn="l" defTabSz="674370" rtl="0" eaLnBrk="1" latinLnBrk="0" hangingPunct="1">
        <a:defRPr sz="1328" kern="1200">
          <a:solidFill>
            <a:schemeClr val="tx1"/>
          </a:solidFill>
          <a:latin typeface="+mn-lt"/>
          <a:ea typeface="+mn-ea"/>
          <a:cs typeface="+mn-cs"/>
        </a:defRPr>
      </a:lvl6pPr>
      <a:lvl7pPr marL="2023110" algn="l" defTabSz="674370" rtl="0" eaLnBrk="1" latinLnBrk="0" hangingPunct="1">
        <a:defRPr sz="1328" kern="1200">
          <a:solidFill>
            <a:schemeClr val="tx1"/>
          </a:solidFill>
          <a:latin typeface="+mn-lt"/>
          <a:ea typeface="+mn-ea"/>
          <a:cs typeface="+mn-cs"/>
        </a:defRPr>
      </a:lvl7pPr>
      <a:lvl8pPr marL="2360295" algn="l" defTabSz="674370" rtl="0" eaLnBrk="1" latinLnBrk="0" hangingPunct="1">
        <a:defRPr sz="1328" kern="1200">
          <a:solidFill>
            <a:schemeClr val="tx1"/>
          </a:solidFill>
          <a:latin typeface="+mn-lt"/>
          <a:ea typeface="+mn-ea"/>
          <a:cs typeface="+mn-cs"/>
        </a:defRPr>
      </a:lvl8pPr>
      <a:lvl9pPr marL="2697480" algn="l" defTabSz="674370" rtl="0" eaLnBrk="1" latinLnBrk="0" hangingPunct="1">
        <a:defRPr sz="1328"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F9D1CF6-06F4-4E97-B3A3-986F040E3C93}"/>
              </a:ext>
            </a:extLst>
          </p:cNvPr>
          <p:cNvSpPr>
            <a:spLocks noGrp="1"/>
          </p:cNvSpPr>
          <p:nvPr>
            <p:ph type="title"/>
          </p:nvPr>
        </p:nvSpPr>
        <p:spPr>
          <a:xfrm>
            <a:off x="618173" y="383382"/>
            <a:ext cx="7755255" cy="1391841"/>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A15A3EE-2B69-4F61-9D6B-E41538689EFB}"/>
              </a:ext>
            </a:extLst>
          </p:cNvPr>
          <p:cNvSpPr>
            <a:spLocks noGrp="1"/>
          </p:cNvSpPr>
          <p:nvPr>
            <p:ph type="body" idx="1"/>
          </p:nvPr>
        </p:nvSpPr>
        <p:spPr>
          <a:xfrm>
            <a:off x="618173" y="1916906"/>
            <a:ext cx="7755255" cy="4568905"/>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7118F42-D90A-454D-BCF8-D95CF83F7C58}"/>
              </a:ext>
            </a:extLst>
          </p:cNvPr>
          <p:cNvSpPr>
            <a:spLocks noGrp="1"/>
          </p:cNvSpPr>
          <p:nvPr>
            <p:ph type="dt" sz="half" idx="2"/>
          </p:nvPr>
        </p:nvSpPr>
        <p:spPr>
          <a:xfrm>
            <a:off x="618173" y="6674168"/>
            <a:ext cx="2023110" cy="383381"/>
          </a:xfrm>
          <a:prstGeom prst="rect">
            <a:avLst/>
          </a:prstGeom>
        </p:spPr>
        <p:txBody>
          <a:bodyPr vert="horz" lIns="91440" tIns="45720" rIns="91440" bIns="45720" rtlCol="0" anchor="ctr"/>
          <a:lstStyle>
            <a:lvl1pPr algn="l">
              <a:defRPr sz="885">
                <a:solidFill>
                  <a:schemeClr val="tx1">
                    <a:tint val="75000"/>
                  </a:schemeClr>
                </a:solidFill>
              </a:defRPr>
            </a:lvl1pPr>
          </a:lstStyle>
          <a:p>
            <a:fld id="{0D838988-15A6-4647-86D7-062E8698D868}" type="datetimeFigureOut">
              <a:rPr lang="en-US" smtClean="0">
                <a:solidFill>
                  <a:prstClr val="black">
                    <a:tint val="75000"/>
                  </a:prstClr>
                </a:solidFill>
              </a:rPr>
              <a:pPr/>
              <a:t>12/5/2024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DDA2430F-0F2C-4DAD-95FF-057245B7AA5E}"/>
              </a:ext>
            </a:extLst>
          </p:cNvPr>
          <p:cNvSpPr>
            <a:spLocks noGrp="1"/>
          </p:cNvSpPr>
          <p:nvPr>
            <p:ph type="ftr" sz="quarter" idx="3"/>
          </p:nvPr>
        </p:nvSpPr>
        <p:spPr>
          <a:xfrm>
            <a:off x="2978468" y="6674168"/>
            <a:ext cx="3034665" cy="383381"/>
          </a:xfrm>
          <a:prstGeom prst="rect">
            <a:avLst/>
          </a:prstGeom>
        </p:spPr>
        <p:txBody>
          <a:bodyPr vert="horz" lIns="91440" tIns="45720" rIns="91440" bIns="45720" rtlCol="0" anchor="ctr"/>
          <a:lstStyle>
            <a:lvl1pPr algn="ctr">
              <a:defRPr sz="885">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4BAFC7AF-5ACB-4B84-A4B9-3F81B87B234E}"/>
              </a:ext>
            </a:extLst>
          </p:cNvPr>
          <p:cNvSpPr>
            <a:spLocks noGrp="1"/>
          </p:cNvSpPr>
          <p:nvPr>
            <p:ph type="sldNum" sz="quarter" idx="4"/>
          </p:nvPr>
        </p:nvSpPr>
        <p:spPr>
          <a:xfrm>
            <a:off x="6350318" y="6674168"/>
            <a:ext cx="2023110" cy="383381"/>
          </a:xfrm>
          <a:prstGeom prst="rect">
            <a:avLst/>
          </a:prstGeom>
        </p:spPr>
        <p:txBody>
          <a:bodyPr vert="horz" lIns="91440" tIns="45720" rIns="91440" bIns="45720" rtlCol="0" anchor="ctr"/>
          <a:lstStyle>
            <a:lvl1pPr algn="r">
              <a:defRPr sz="885">
                <a:solidFill>
                  <a:schemeClr val="tx1">
                    <a:tint val="75000"/>
                  </a:schemeClr>
                </a:solidFill>
              </a:defRPr>
            </a:lvl1pPr>
          </a:lstStyle>
          <a:p>
            <a:fld id="{9CF1BDB4-6E33-4EB0-BC1A-E3E4639511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46424966"/>
      </p:ext>
    </p:extLst>
  </p:cSld>
  <p:clrMap bg1="lt1" tx1="dk1" bg2="lt2" tx2="dk2" accent1="accent1" accent2="accent2" accent3="accent3" accent4="accent4" accent5="accent5" accent6="accent6" hlink="hlink" folHlink="folHlink"/>
  <p:sldLayoutIdLst>
    <p:sldLayoutId id="2147483665" r:id="rId1"/>
  </p:sldLayoutIdLst>
  <p:txStyles>
    <p:titleStyle>
      <a:lvl1pPr algn="l" defTabSz="674370" rtl="0" eaLnBrk="1" latinLnBrk="0" hangingPunct="1">
        <a:lnSpc>
          <a:spcPct val="90000"/>
        </a:lnSpc>
        <a:spcBef>
          <a:spcPct val="0"/>
        </a:spcBef>
        <a:buNone/>
        <a:defRPr sz="3245" kern="1200">
          <a:solidFill>
            <a:schemeClr val="tx1"/>
          </a:solidFill>
          <a:latin typeface="+mj-lt"/>
          <a:ea typeface="+mj-ea"/>
          <a:cs typeface="+mj-cs"/>
        </a:defRPr>
      </a:lvl1pPr>
    </p:titleStyle>
    <p:bodyStyle>
      <a:lvl1pPr marL="168593" indent="-168593" algn="l" defTabSz="674370" rtl="0" eaLnBrk="1" latinLnBrk="0" hangingPunct="1">
        <a:lnSpc>
          <a:spcPct val="90000"/>
        </a:lnSpc>
        <a:spcBef>
          <a:spcPts val="738"/>
        </a:spcBef>
        <a:buFont typeface="Arial" panose="020B0604020202020204" pitchFamily="34" charset="0"/>
        <a:buChar char="•"/>
        <a:defRPr sz="2065" kern="1200">
          <a:solidFill>
            <a:schemeClr val="tx1"/>
          </a:solidFill>
          <a:latin typeface="+mn-lt"/>
          <a:ea typeface="+mn-ea"/>
          <a:cs typeface="+mn-cs"/>
        </a:defRPr>
      </a:lvl1pPr>
      <a:lvl2pPr marL="505778" indent="-168593" algn="l" defTabSz="674370" rtl="0" eaLnBrk="1" latinLnBrk="0" hangingPunct="1">
        <a:lnSpc>
          <a:spcPct val="90000"/>
        </a:lnSpc>
        <a:spcBef>
          <a:spcPts val="369"/>
        </a:spcBef>
        <a:buFont typeface="Arial" panose="020B0604020202020204" pitchFamily="34" charset="0"/>
        <a:buChar char="•"/>
        <a:defRPr sz="1770" kern="1200">
          <a:solidFill>
            <a:schemeClr val="tx1"/>
          </a:solidFill>
          <a:latin typeface="+mn-lt"/>
          <a:ea typeface="+mn-ea"/>
          <a:cs typeface="+mn-cs"/>
        </a:defRPr>
      </a:lvl2pPr>
      <a:lvl3pPr marL="842963" indent="-168593" algn="l" defTabSz="674370" rtl="0" eaLnBrk="1" latinLnBrk="0" hangingPunct="1">
        <a:lnSpc>
          <a:spcPct val="90000"/>
        </a:lnSpc>
        <a:spcBef>
          <a:spcPts val="369"/>
        </a:spcBef>
        <a:buFont typeface="Arial" panose="020B0604020202020204" pitchFamily="34" charset="0"/>
        <a:buChar char="•"/>
        <a:defRPr sz="1475" kern="1200">
          <a:solidFill>
            <a:schemeClr val="tx1"/>
          </a:solidFill>
          <a:latin typeface="+mn-lt"/>
          <a:ea typeface="+mn-ea"/>
          <a:cs typeface="+mn-cs"/>
        </a:defRPr>
      </a:lvl3pPr>
      <a:lvl4pPr marL="1180148" indent="-168593" algn="l" defTabSz="674370" rtl="0" eaLnBrk="1" latinLnBrk="0" hangingPunct="1">
        <a:lnSpc>
          <a:spcPct val="90000"/>
        </a:lnSpc>
        <a:spcBef>
          <a:spcPts val="369"/>
        </a:spcBef>
        <a:buFont typeface="Arial" panose="020B0604020202020204" pitchFamily="34" charset="0"/>
        <a:buChar char="•"/>
        <a:defRPr sz="1328" kern="1200">
          <a:solidFill>
            <a:schemeClr val="tx1"/>
          </a:solidFill>
          <a:latin typeface="+mn-lt"/>
          <a:ea typeface="+mn-ea"/>
          <a:cs typeface="+mn-cs"/>
        </a:defRPr>
      </a:lvl4pPr>
      <a:lvl5pPr marL="1517333" indent="-168593" algn="l" defTabSz="674370" rtl="0" eaLnBrk="1" latinLnBrk="0" hangingPunct="1">
        <a:lnSpc>
          <a:spcPct val="90000"/>
        </a:lnSpc>
        <a:spcBef>
          <a:spcPts val="369"/>
        </a:spcBef>
        <a:buFont typeface="Arial" panose="020B0604020202020204" pitchFamily="34" charset="0"/>
        <a:buChar char="•"/>
        <a:defRPr sz="1328" kern="1200">
          <a:solidFill>
            <a:schemeClr val="tx1"/>
          </a:solidFill>
          <a:latin typeface="+mn-lt"/>
          <a:ea typeface="+mn-ea"/>
          <a:cs typeface="+mn-cs"/>
        </a:defRPr>
      </a:lvl5pPr>
      <a:lvl6pPr marL="1854518" indent="-168593" algn="l" defTabSz="674370" rtl="0" eaLnBrk="1" latinLnBrk="0" hangingPunct="1">
        <a:lnSpc>
          <a:spcPct val="90000"/>
        </a:lnSpc>
        <a:spcBef>
          <a:spcPts val="369"/>
        </a:spcBef>
        <a:buFont typeface="Arial" panose="020B0604020202020204" pitchFamily="34" charset="0"/>
        <a:buChar char="•"/>
        <a:defRPr sz="1328" kern="1200">
          <a:solidFill>
            <a:schemeClr val="tx1"/>
          </a:solidFill>
          <a:latin typeface="+mn-lt"/>
          <a:ea typeface="+mn-ea"/>
          <a:cs typeface="+mn-cs"/>
        </a:defRPr>
      </a:lvl6pPr>
      <a:lvl7pPr marL="2191703" indent="-168593" algn="l" defTabSz="674370" rtl="0" eaLnBrk="1" latinLnBrk="0" hangingPunct="1">
        <a:lnSpc>
          <a:spcPct val="90000"/>
        </a:lnSpc>
        <a:spcBef>
          <a:spcPts val="369"/>
        </a:spcBef>
        <a:buFont typeface="Arial" panose="020B0604020202020204" pitchFamily="34" charset="0"/>
        <a:buChar char="•"/>
        <a:defRPr sz="1328" kern="1200">
          <a:solidFill>
            <a:schemeClr val="tx1"/>
          </a:solidFill>
          <a:latin typeface="+mn-lt"/>
          <a:ea typeface="+mn-ea"/>
          <a:cs typeface="+mn-cs"/>
        </a:defRPr>
      </a:lvl7pPr>
      <a:lvl8pPr marL="2528888" indent="-168593" algn="l" defTabSz="674370" rtl="0" eaLnBrk="1" latinLnBrk="0" hangingPunct="1">
        <a:lnSpc>
          <a:spcPct val="90000"/>
        </a:lnSpc>
        <a:spcBef>
          <a:spcPts val="369"/>
        </a:spcBef>
        <a:buFont typeface="Arial" panose="020B0604020202020204" pitchFamily="34" charset="0"/>
        <a:buChar char="•"/>
        <a:defRPr sz="1328" kern="1200">
          <a:solidFill>
            <a:schemeClr val="tx1"/>
          </a:solidFill>
          <a:latin typeface="+mn-lt"/>
          <a:ea typeface="+mn-ea"/>
          <a:cs typeface="+mn-cs"/>
        </a:defRPr>
      </a:lvl8pPr>
      <a:lvl9pPr marL="2866073" indent="-168593" algn="l" defTabSz="674370" rtl="0" eaLnBrk="1" latinLnBrk="0" hangingPunct="1">
        <a:lnSpc>
          <a:spcPct val="90000"/>
        </a:lnSpc>
        <a:spcBef>
          <a:spcPts val="369"/>
        </a:spcBef>
        <a:buFont typeface="Arial" panose="020B0604020202020204" pitchFamily="34" charset="0"/>
        <a:buChar char="•"/>
        <a:defRPr sz="1328" kern="1200">
          <a:solidFill>
            <a:schemeClr val="tx1"/>
          </a:solidFill>
          <a:latin typeface="+mn-lt"/>
          <a:ea typeface="+mn-ea"/>
          <a:cs typeface="+mn-cs"/>
        </a:defRPr>
      </a:lvl9pPr>
    </p:bodyStyle>
    <p:otherStyle>
      <a:defPPr>
        <a:defRPr lang="en-US"/>
      </a:defPPr>
      <a:lvl1pPr marL="0" algn="l" defTabSz="674370" rtl="0" eaLnBrk="1" latinLnBrk="0" hangingPunct="1">
        <a:defRPr sz="1328" kern="1200">
          <a:solidFill>
            <a:schemeClr val="tx1"/>
          </a:solidFill>
          <a:latin typeface="+mn-lt"/>
          <a:ea typeface="+mn-ea"/>
          <a:cs typeface="+mn-cs"/>
        </a:defRPr>
      </a:lvl1pPr>
      <a:lvl2pPr marL="337185" algn="l" defTabSz="674370" rtl="0" eaLnBrk="1" latinLnBrk="0" hangingPunct="1">
        <a:defRPr sz="1328" kern="1200">
          <a:solidFill>
            <a:schemeClr val="tx1"/>
          </a:solidFill>
          <a:latin typeface="+mn-lt"/>
          <a:ea typeface="+mn-ea"/>
          <a:cs typeface="+mn-cs"/>
        </a:defRPr>
      </a:lvl2pPr>
      <a:lvl3pPr marL="674370" algn="l" defTabSz="674370" rtl="0" eaLnBrk="1" latinLnBrk="0" hangingPunct="1">
        <a:defRPr sz="1328" kern="1200">
          <a:solidFill>
            <a:schemeClr val="tx1"/>
          </a:solidFill>
          <a:latin typeface="+mn-lt"/>
          <a:ea typeface="+mn-ea"/>
          <a:cs typeface="+mn-cs"/>
        </a:defRPr>
      </a:lvl3pPr>
      <a:lvl4pPr marL="1011555" algn="l" defTabSz="674370" rtl="0" eaLnBrk="1" latinLnBrk="0" hangingPunct="1">
        <a:defRPr sz="1328" kern="1200">
          <a:solidFill>
            <a:schemeClr val="tx1"/>
          </a:solidFill>
          <a:latin typeface="+mn-lt"/>
          <a:ea typeface="+mn-ea"/>
          <a:cs typeface="+mn-cs"/>
        </a:defRPr>
      </a:lvl4pPr>
      <a:lvl5pPr marL="1348740" algn="l" defTabSz="674370" rtl="0" eaLnBrk="1" latinLnBrk="0" hangingPunct="1">
        <a:defRPr sz="1328" kern="1200">
          <a:solidFill>
            <a:schemeClr val="tx1"/>
          </a:solidFill>
          <a:latin typeface="+mn-lt"/>
          <a:ea typeface="+mn-ea"/>
          <a:cs typeface="+mn-cs"/>
        </a:defRPr>
      </a:lvl5pPr>
      <a:lvl6pPr marL="1685925" algn="l" defTabSz="674370" rtl="0" eaLnBrk="1" latinLnBrk="0" hangingPunct="1">
        <a:defRPr sz="1328" kern="1200">
          <a:solidFill>
            <a:schemeClr val="tx1"/>
          </a:solidFill>
          <a:latin typeface="+mn-lt"/>
          <a:ea typeface="+mn-ea"/>
          <a:cs typeface="+mn-cs"/>
        </a:defRPr>
      </a:lvl6pPr>
      <a:lvl7pPr marL="2023110" algn="l" defTabSz="674370" rtl="0" eaLnBrk="1" latinLnBrk="0" hangingPunct="1">
        <a:defRPr sz="1328" kern="1200">
          <a:solidFill>
            <a:schemeClr val="tx1"/>
          </a:solidFill>
          <a:latin typeface="+mn-lt"/>
          <a:ea typeface="+mn-ea"/>
          <a:cs typeface="+mn-cs"/>
        </a:defRPr>
      </a:lvl7pPr>
      <a:lvl8pPr marL="2360295" algn="l" defTabSz="674370" rtl="0" eaLnBrk="1" latinLnBrk="0" hangingPunct="1">
        <a:defRPr sz="1328" kern="1200">
          <a:solidFill>
            <a:schemeClr val="tx1"/>
          </a:solidFill>
          <a:latin typeface="+mn-lt"/>
          <a:ea typeface="+mn-ea"/>
          <a:cs typeface="+mn-cs"/>
        </a:defRPr>
      </a:lvl8pPr>
      <a:lvl9pPr marL="2697480" algn="l" defTabSz="674370" rtl="0" eaLnBrk="1" latinLnBrk="0" hangingPunct="1">
        <a:defRPr sz="1328"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F9D1CF6-06F4-4E97-B3A3-986F040E3C93}"/>
              </a:ext>
            </a:extLst>
          </p:cNvPr>
          <p:cNvSpPr>
            <a:spLocks noGrp="1"/>
          </p:cNvSpPr>
          <p:nvPr>
            <p:ph type="title"/>
          </p:nvPr>
        </p:nvSpPr>
        <p:spPr>
          <a:xfrm>
            <a:off x="618173" y="383382"/>
            <a:ext cx="7755255" cy="1391841"/>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A15A3EE-2B69-4F61-9D6B-E41538689EFB}"/>
              </a:ext>
            </a:extLst>
          </p:cNvPr>
          <p:cNvSpPr>
            <a:spLocks noGrp="1"/>
          </p:cNvSpPr>
          <p:nvPr>
            <p:ph type="body" idx="1"/>
          </p:nvPr>
        </p:nvSpPr>
        <p:spPr>
          <a:xfrm>
            <a:off x="618173" y="1916906"/>
            <a:ext cx="7755255" cy="4568905"/>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7118F42-D90A-454D-BCF8-D95CF83F7C58}"/>
              </a:ext>
            </a:extLst>
          </p:cNvPr>
          <p:cNvSpPr>
            <a:spLocks noGrp="1"/>
          </p:cNvSpPr>
          <p:nvPr>
            <p:ph type="dt" sz="half" idx="2"/>
          </p:nvPr>
        </p:nvSpPr>
        <p:spPr>
          <a:xfrm>
            <a:off x="618173" y="6674168"/>
            <a:ext cx="2023110" cy="383381"/>
          </a:xfrm>
          <a:prstGeom prst="rect">
            <a:avLst/>
          </a:prstGeom>
        </p:spPr>
        <p:txBody>
          <a:bodyPr vert="horz" lIns="91440" tIns="45720" rIns="91440" bIns="45720" rtlCol="0" anchor="ctr"/>
          <a:lstStyle>
            <a:lvl1pPr algn="l">
              <a:defRPr sz="885">
                <a:solidFill>
                  <a:schemeClr val="tx1">
                    <a:tint val="75000"/>
                  </a:schemeClr>
                </a:solidFill>
              </a:defRPr>
            </a:lvl1pPr>
          </a:lstStyle>
          <a:p>
            <a:fld id="{0D838988-15A6-4647-86D7-062E8698D868}" type="datetimeFigureOut">
              <a:rPr lang="en-US" smtClean="0">
                <a:solidFill>
                  <a:prstClr val="black">
                    <a:tint val="75000"/>
                  </a:prstClr>
                </a:solidFill>
              </a:rPr>
              <a:pPr/>
              <a:t>12/5/2024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DDA2430F-0F2C-4DAD-95FF-057245B7AA5E}"/>
              </a:ext>
            </a:extLst>
          </p:cNvPr>
          <p:cNvSpPr>
            <a:spLocks noGrp="1"/>
          </p:cNvSpPr>
          <p:nvPr>
            <p:ph type="ftr" sz="quarter" idx="3"/>
          </p:nvPr>
        </p:nvSpPr>
        <p:spPr>
          <a:xfrm>
            <a:off x="2978468" y="6674168"/>
            <a:ext cx="3034665" cy="383381"/>
          </a:xfrm>
          <a:prstGeom prst="rect">
            <a:avLst/>
          </a:prstGeom>
        </p:spPr>
        <p:txBody>
          <a:bodyPr vert="horz" lIns="91440" tIns="45720" rIns="91440" bIns="45720" rtlCol="0" anchor="ctr"/>
          <a:lstStyle>
            <a:lvl1pPr algn="ctr">
              <a:defRPr sz="885">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4BAFC7AF-5ACB-4B84-A4B9-3F81B87B234E}"/>
              </a:ext>
            </a:extLst>
          </p:cNvPr>
          <p:cNvSpPr>
            <a:spLocks noGrp="1"/>
          </p:cNvSpPr>
          <p:nvPr>
            <p:ph type="sldNum" sz="quarter" idx="4"/>
          </p:nvPr>
        </p:nvSpPr>
        <p:spPr>
          <a:xfrm>
            <a:off x="6350318" y="6674168"/>
            <a:ext cx="2023110" cy="383381"/>
          </a:xfrm>
          <a:prstGeom prst="rect">
            <a:avLst/>
          </a:prstGeom>
        </p:spPr>
        <p:txBody>
          <a:bodyPr vert="horz" lIns="91440" tIns="45720" rIns="91440" bIns="45720" rtlCol="0" anchor="ctr"/>
          <a:lstStyle>
            <a:lvl1pPr algn="r">
              <a:defRPr sz="885">
                <a:solidFill>
                  <a:schemeClr val="tx1">
                    <a:tint val="75000"/>
                  </a:schemeClr>
                </a:solidFill>
              </a:defRPr>
            </a:lvl1pPr>
          </a:lstStyle>
          <a:p>
            <a:fld id="{9CF1BDB4-6E33-4EB0-BC1A-E3E4639511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64388438"/>
      </p:ext>
    </p:extLst>
  </p:cSld>
  <p:clrMap bg1="lt1" tx1="dk1" bg2="lt2" tx2="dk2" accent1="accent1" accent2="accent2" accent3="accent3" accent4="accent4" accent5="accent5" accent6="accent6" hlink="hlink" folHlink="folHlink"/>
  <p:sldLayoutIdLst>
    <p:sldLayoutId id="2147483667" r:id="rId1"/>
  </p:sldLayoutIdLst>
  <p:txStyles>
    <p:titleStyle>
      <a:lvl1pPr algn="l" defTabSz="674370" rtl="0" eaLnBrk="1" latinLnBrk="0" hangingPunct="1">
        <a:lnSpc>
          <a:spcPct val="90000"/>
        </a:lnSpc>
        <a:spcBef>
          <a:spcPct val="0"/>
        </a:spcBef>
        <a:buNone/>
        <a:defRPr sz="3245" kern="1200">
          <a:solidFill>
            <a:schemeClr val="tx1"/>
          </a:solidFill>
          <a:latin typeface="+mj-lt"/>
          <a:ea typeface="+mj-ea"/>
          <a:cs typeface="+mj-cs"/>
        </a:defRPr>
      </a:lvl1pPr>
    </p:titleStyle>
    <p:bodyStyle>
      <a:lvl1pPr marL="168593" indent="-168593" algn="l" defTabSz="674370" rtl="0" eaLnBrk="1" latinLnBrk="0" hangingPunct="1">
        <a:lnSpc>
          <a:spcPct val="90000"/>
        </a:lnSpc>
        <a:spcBef>
          <a:spcPts val="738"/>
        </a:spcBef>
        <a:buFont typeface="Arial" panose="020B0604020202020204" pitchFamily="34" charset="0"/>
        <a:buChar char="•"/>
        <a:defRPr sz="2065" kern="1200">
          <a:solidFill>
            <a:schemeClr val="tx1"/>
          </a:solidFill>
          <a:latin typeface="+mn-lt"/>
          <a:ea typeface="+mn-ea"/>
          <a:cs typeface="+mn-cs"/>
        </a:defRPr>
      </a:lvl1pPr>
      <a:lvl2pPr marL="505778" indent="-168593" algn="l" defTabSz="674370" rtl="0" eaLnBrk="1" latinLnBrk="0" hangingPunct="1">
        <a:lnSpc>
          <a:spcPct val="90000"/>
        </a:lnSpc>
        <a:spcBef>
          <a:spcPts val="369"/>
        </a:spcBef>
        <a:buFont typeface="Arial" panose="020B0604020202020204" pitchFamily="34" charset="0"/>
        <a:buChar char="•"/>
        <a:defRPr sz="1770" kern="1200">
          <a:solidFill>
            <a:schemeClr val="tx1"/>
          </a:solidFill>
          <a:latin typeface="+mn-lt"/>
          <a:ea typeface="+mn-ea"/>
          <a:cs typeface="+mn-cs"/>
        </a:defRPr>
      </a:lvl2pPr>
      <a:lvl3pPr marL="842963" indent="-168593" algn="l" defTabSz="674370" rtl="0" eaLnBrk="1" latinLnBrk="0" hangingPunct="1">
        <a:lnSpc>
          <a:spcPct val="90000"/>
        </a:lnSpc>
        <a:spcBef>
          <a:spcPts val="369"/>
        </a:spcBef>
        <a:buFont typeface="Arial" panose="020B0604020202020204" pitchFamily="34" charset="0"/>
        <a:buChar char="•"/>
        <a:defRPr sz="1475" kern="1200">
          <a:solidFill>
            <a:schemeClr val="tx1"/>
          </a:solidFill>
          <a:latin typeface="+mn-lt"/>
          <a:ea typeface="+mn-ea"/>
          <a:cs typeface="+mn-cs"/>
        </a:defRPr>
      </a:lvl3pPr>
      <a:lvl4pPr marL="1180148" indent="-168593" algn="l" defTabSz="674370" rtl="0" eaLnBrk="1" latinLnBrk="0" hangingPunct="1">
        <a:lnSpc>
          <a:spcPct val="90000"/>
        </a:lnSpc>
        <a:spcBef>
          <a:spcPts val="369"/>
        </a:spcBef>
        <a:buFont typeface="Arial" panose="020B0604020202020204" pitchFamily="34" charset="0"/>
        <a:buChar char="•"/>
        <a:defRPr sz="1328" kern="1200">
          <a:solidFill>
            <a:schemeClr val="tx1"/>
          </a:solidFill>
          <a:latin typeface="+mn-lt"/>
          <a:ea typeface="+mn-ea"/>
          <a:cs typeface="+mn-cs"/>
        </a:defRPr>
      </a:lvl4pPr>
      <a:lvl5pPr marL="1517333" indent="-168593" algn="l" defTabSz="674370" rtl="0" eaLnBrk="1" latinLnBrk="0" hangingPunct="1">
        <a:lnSpc>
          <a:spcPct val="90000"/>
        </a:lnSpc>
        <a:spcBef>
          <a:spcPts val="369"/>
        </a:spcBef>
        <a:buFont typeface="Arial" panose="020B0604020202020204" pitchFamily="34" charset="0"/>
        <a:buChar char="•"/>
        <a:defRPr sz="1328" kern="1200">
          <a:solidFill>
            <a:schemeClr val="tx1"/>
          </a:solidFill>
          <a:latin typeface="+mn-lt"/>
          <a:ea typeface="+mn-ea"/>
          <a:cs typeface="+mn-cs"/>
        </a:defRPr>
      </a:lvl5pPr>
      <a:lvl6pPr marL="1854518" indent="-168593" algn="l" defTabSz="674370" rtl="0" eaLnBrk="1" latinLnBrk="0" hangingPunct="1">
        <a:lnSpc>
          <a:spcPct val="90000"/>
        </a:lnSpc>
        <a:spcBef>
          <a:spcPts val="369"/>
        </a:spcBef>
        <a:buFont typeface="Arial" panose="020B0604020202020204" pitchFamily="34" charset="0"/>
        <a:buChar char="•"/>
        <a:defRPr sz="1328" kern="1200">
          <a:solidFill>
            <a:schemeClr val="tx1"/>
          </a:solidFill>
          <a:latin typeface="+mn-lt"/>
          <a:ea typeface="+mn-ea"/>
          <a:cs typeface="+mn-cs"/>
        </a:defRPr>
      </a:lvl6pPr>
      <a:lvl7pPr marL="2191703" indent="-168593" algn="l" defTabSz="674370" rtl="0" eaLnBrk="1" latinLnBrk="0" hangingPunct="1">
        <a:lnSpc>
          <a:spcPct val="90000"/>
        </a:lnSpc>
        <a:spcBef>
          <a:spcPts val="369"/>
        </a:spcBef>
        <a:buFont typeface="Arial" panose="020B0604020202020204" pitchFamily="34" charset="0"/>
        <a:buChar char="•"/>
        <a:defRPr sz="1328" kern="1200">
          <a:solidFill>
            <a:schemeClr val="tx1"/>
          </a:solidFill>
          <a:latin typeface="+mn-lt"/>
          <a:ea typeface="+mn-ea"/>
          <a:cs typeface="+mn-cs"/>
        </a:defRPr>
      </a:lvl7pPr>
      <a:lvl8pPr marL="2528888" indent="-168593" algn="l" defTabSz="674370" rtl="0" eaLnBrk="1" latinLnBrk="0" hangingPunct="1">
        <a:lnSpc>
          <a:spcPct val="90000"/>
        </a:lnSpc>
        <a:spcBef>
          <a:spcPts val="369"/>
        </a:spcBef>
        <a:buFont typeface="Arial" panose="020B0604020202020204" pitchFamily="34" charset="0"/>
        <a:buChar char="•"/>
        <a:defRPr sz="1328" kern="1200">
          <a:solidFill>
            <a:schemeClr val="tx1"/>
          </a:solidFill>
          <a:latin typeface="+mn-lt"/>
          <a:ea typeface="+mn-ea"/>
          <a:cs typeface="+mn-cs"/>
        </a:defRPr>
      </a:lvl8pPr>
      <a:lvl9pPr marL="2866073" indent="-168593" algn="l" defTabSz="674370" rtl="0" eaLnBrk="1" latinLnBrk="0" hangingPunct="1">
        <a:lnSpc>
          <a:spcPct val="90000"/>
        </a:lnSpc>
        <a:spcBef>
          <a:spcPts val="369"/>
        </a:spcBef>
        <a:buFont typeface="Arial" panose="020B0604020202020204" pitchFamily="34" charset="0"/>
        <a:buChar char="•"/>
        <a:defRPr sz="1328" kern="1200">
          <a:solidFill>
            <a:schemeClr val="tx1"/>
          </a:solidFill>
          <a:latin typeface="+mn-lt"/>
          <a:ea typeface="+mn-ea"/>
          <a:cs typeface="+mn-cs"/>
        </a:defRPr>
      </a:lvl9pPr>
    </p:bodyStyle>
    <p:otherStyle>
      <a:defPPr>
        <a:defRPr lang="en-US"/>
      </a:defPPr>
      <a:lvl1pPr marL="0" algn="l" defTabSz="674370" rtl="0" eaLnBrk="1" latinLnBrk="0" hangingPunct="1">
        <a:defRPr sz="1328" kern="1200">
          <a:solidFill>
            <a:schemeClr val="tx1"/>
          </a:solidFill>
          <a:latin typeface="+mn-lt"/>
          <a:ea typeface="+mn-ea"/>
          <a:cs typeface="+mn-cs"/>
        </a:defRPr>
      </a:lvl1pPr>
      <a:lvl2pPr marL="337185" algn="l" defTabSz="674370" rtl="0" eaLnBrk="1" latinLnBrk="0" hangingPunct="1">
        <a:defRPr sz="1328" kern="1200">
          <a:solidFill>
            <a:schemeClr val="tx1"/>
          </a:solidFill>
          <a:latin typeface="+mn-lt"/>
          <a:ea typeface="+mn-ea"/>
          <a:cs typeface="+mn-cs"/>
        </a:defRPr>
      </a:lvl2pPr>
      <a:lvl3pPr marL="674370" algn="l" defTabSz="674370" rtl="0" eaLnBrk="1" latinLnBrk="0" hangingPunct="1">
        <a:defRPr sz="1328" kern="1200">
          <a:solidFill>
            <a:schemeClr val="tx1"/>
          </a:solidFill>
          <a:latin typeface="+mn-lt"/>
          <a:ea typeface="+mn-ea"/>
          <a:cs typeface="+mn-cs"/>
        </a:defRPr>
      </a:lvl3pPr>
      <a:lvl4pPr marL="1011555" algn="l" defTabSz="674370" rtl="0" eaLnBrk="1" latinLnBrk="0" hangingPunct="1">
        <a:defRPr sz="1328" kern="1200">
          <a:solidFill>
            <a:schemeClr val="tx1"/>
          </a:solidFill>
          <a:latin typeface="+mn-lt"/>
          <a:ea typeface="+mn-ea"/>
          <a:cs typeface="+mn-cs"/>
        </a:defRPr>
      </a:lvl4pPr>
      <a:lvl5pPr marL="1348740" algn="l" defTabSz="674370" rtl="0" eaLnBrk="1" latinLnBrk="0" hangingPunct="1">
        <a:defRPr sz="1328" kern="1200">
          <a:solidFill>
            <a:schemeClr val="tx1"/>
          </a:solidFill>
          <a:latin typeface="+mn-lt"/>
          <a:ea typeface="+mn-ea"/>
          <a:cs typeface="+mn-cs"/>
        </a:defRPr>
      </a:lvl5pPr>
      <a:lvl6pPr marL="1685925" algn="l" defTabSz="674370" rtl="0" eaLnBrk="1" latinLnBrk="0" hangingPunct="1">
        <a:defRPr sz="1328" kern="1200">
          <a:solidFill>
            <a:schemeClr val="tx1"/>
          </a:solidFill>
          <a:latin typeface="+mn-lt"/>
          <a:ea typeface="+mn-ea"/>
          <a:cs typeface="+mn-cs"/>
        </a:defRPr>
      </a:lvl6pPr>
      <a:lvl7pPr marL="2023110" algn="l" defTabSz="674370" rtl="0" eaLnBrk="1" latinLnBrk="0" hangingPunct="1">
        <a:defRPr sz="1328" kern="1200">
          <a:solidFill>
            <a:schemeClr val="tx1"/>
          </a:solidFill>
          <a:latin typeface="+mn-lt"/>
          <a:ea typeface="+mn-ea"/>
          <a:cs typeface="+mn-cs"/>
        </a:defRPr>
      </a:lvl7pPr>
      <a:lvl8pPr marL="2360295" algn="l" defTabSz="674370" rtl="0" eaLnBrk="1" latinLnBrk="0" hangingPunct="1">
        <a:defRPr sz="1328" kern="1200">
          <a:solidFill>
            <a:schemeClr val="tx1"/>
          </a:solidFill>
          <a:latin typeface="+mn-lt"/>
          <a:ea typeface="+mn-ea"/>
          <a:cs typeface="+mn-cs"/>
        </a:defRPr>
      </a:lvl8pPr>
      <a:lvl9pPr marL="2697480" algn="l" defTabSz="674370" rtl="0" eaLnBrk="1" latinLnBrk="0" hangingPunct="1">
        <a:defRPr sz="1328"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svg"/><Relationship Id="rId18" Type="http://schemas.openxmlformats.org/officeDocument/2006/relationships/image" Target="../media/image17.png"/><Relationship Id="rId26" Type="http://schemas.openxmlformats.org/officeDocument/2006/relationships/image" Target="../media/image25.png"/><Relationship Id="rId3" Type="http://schemas.openxmlformats.org/officeDocument/2006/relationships/image" Target="../media/image2.svg"/><Relationship Id="rId21" Type="http://schemas.openxmlformats.org/officeDocument/2006/relationships/image" Target="../media/image20.svg"/><Relationship Id="rId7" Type="http://schemas.openxmlformats.org/officeDocument/2006/relationships/image" Target="../media/image6.svg"/><Relationship Id="rId12" Type="http://schemas.openxmlformats.org/officeDocument/2006/relationships/image" Target="../media/image11.png"/><Relationship Id="rId17" Type="http://schemas.openxmlformats.org/officeDocument/2006/relationships/image" Target="../media/image16.svg"/><Relationship Id="rId25" Type="http://schemas.openxmlformats.org/officeDocument/2006/relationships/image" Target="../media/image24.svg"/><Relationship Id="rId2" Type="http://schemas.openxmlformats.org/officeDocument/2006/relationships/image" Target="../media/image1.png"/><Relationship Id="rId16" Type="http://schemas.openxmlformats.org/officeDocument/2006/relationships/image" Target="../media/image15.png"/><Relationship Id="rId20"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24" Type="http://schemas.openxmlformats.org/officeDocument/2006/relationships/image" Target="../media/image23.png"/><Relationship Id="rId5" Type="http://schemas.openxmlformats.org/officeDocument/2006/relationships/image" Target="../media/image4.svg"/><Relationship Id="rId15" Type="http://schemas.openxmlformats.org/officeDocument/2006/relationships/image" Target="../media/image14.svg"/><Relationship Id="rId23" Type="http://schemas.openxmlformats.org/officeDocument/2006/relationships/image" Target="../media/image22.svg"/><Relationship Id="rId28" Type="http://schemas.openxmlformats.org/officeDocument/2006/relationships/image" Target="../media/image27.jpeg"/><Relationship Id="rId10" Type="http://schemas.openxmlformats.org/officeDocument/2006/relationships/image" Target="../media/image9.png"/><Relationship Id="rId19" Type="http://schemas.openxmlformats.org/officeDocument/2006/relationships/image" Target="../media/image18.svg"/><Relationship Id="rId4" Type="http://schemas.openxmlformats.org/officeDocument/2006/relationships/image" Target="../media/image3.png"/><Relationship Id="rId9" Type="http://schemas.openxmlformats.org/officeDocument/2006/relationships/image" Target="../media/image8.svg"/><Relationship Id="rId14" Type="http://schemas.openxmlformats.org/officeDocument/2006/relationships/image" Target="../media/image13.png"/><Relationship Id="rId22" Type="http://schemas.openxmlformats.org/officeDocument/2006/relationships/image" Target="../media/image21.png"/><Relationship Id="rId27" Type="http://schemas.openxmlformats.org/officeDocument/2006/relationships/image" Target="../media/image26.svg"/></Relationships>
</file>

<file path=ppt/slides/_rels/slide10.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svg"/><Relationship Id="rId18" Type="http://schemas.openxmlformats.org/officeDocument/2006/relationships/image" Target="../media/image17.png"/><Relationship Id="rId26" Type="http://schemas.openxmlformats.org/officeDocument/2006/relationships/image" Target="../media/image25.png"/><Relationship Id="rId3" Type="http://schemas.openxmlformats.org/officeDocument/2006/relationships/image" Target="../media/image2.svg"/><Relationship Id="rId21" Type="http://schemas.openxmlformats.org/officeDocument/2006/relationships/image" Target="../media/image20.svg"/><Relationship Id="rId7" Type="http://schemas.openxmlformats.org/officeDocument/2006/relationships/image" Target="../media/image6.svg"/><Relationship Id="rId12" Type="http://schemas.openxmlformats.org/officeDocument/2006/relationships/image" Target="../media/image11.png"/><Relationship Id="rId17" Type="http://schemas.openxmlformats.org/officeDocument/2006/relationships/image" Target="../media/image16.svg"/><Relationship Id="rId25" Type="http://schemas.openxmlformats.org/officeDocument/2006/relationships/image" Target="../media/image24.svg"/><Relationship Id="rId2" Type="http://schemas.openxmlformats.org/officeDocument/2006/relationships/image" Target="../media/image1.png"/><Relationship Id="rId16" Type="http://schemas.openxmlformats.org/officeDocument/2006/relationships/image" Target="../media/image15.png"/><Relationship Id="rId20"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24" Type="http://schemas.openxmlformats.org/officeDocument/2006/relationships/image" Target="../media/image23.png"/><Relationship Id="rId5" Type="http://schemas.openxmlformats.org/officeDocument/2006/relationships/image" Target="../media/image4.svg"/><Relationship Id="rId15" Type="http://schemas.openxmlformats.org/officeDocument/2006/relationships/image" Target="../media/image14.svg"/><Relationship Id="rId23" Type="http://schemas.openxmlformats.org/officeDocument/2006/relationships/image" Target="../media/image22.svg"/><Relationship Id="rId10" Type="http://schemas.openxmlformats.org/officeDocument/2006/relationships/image" Target="../media/image9.png"/><Relationship Id="rId19" Type="http://schemas.openxmlformats.org/officeDocument/2006/relationships/image" Target="../media/image18.svg"/><Relationship Id="rId4" Type="http://schemas.openxmlformats.org/officeDocument/2006/relationships/image" Target="../media/image3.png"/><Relationship Id="rId9" Type="http://schemas.openxmlformats.org/officeDocument/2006/relationships/image" Target="../media/image8.svg"/><Relationship Id="rId14" Type="http://schemas.openxmlformats.org/officeDocument/2006/relationships/image" Target="../media/image13.png"/><Relationship Id="rId22" Type="http://schemas.openxmlformats.org/officeDocument/2006/relationships/image" Target="../media/image21.png"/><Relationship Id="rId27" Type="http://schemas.openxmlformats.org/officeDocument/2006/relationships/image" Target="../media/image26.svg"/></Relationships>
</file>

<file path=ppt/slides/_rels/slide1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svg"/><Relationship Id="rId18" Type="http://schemas.openxmlformats.org/officeDocument/2006/relationships/image" Target="../media/image17.png"/><Relationship Id="rId26" Type="http://schemas.openxmlformats.org/officeDocument/2006/relationships/image" Target="../media/image25.png"/><Relationship Id="rId3" Type="http://schemas.openxmlformats.org/officeDocument/2006/relationships/image" Target="../media/image2.svg"/><Relationship Id="rId21" Type="http://schemas.openxmlformats.org/officeDocument/2006/relationships/image" Target="../media/image20.svg"/><Relationship Id="rId7" Type="http://schemas.openxmlformats.org/officeDocument/2006/relationships/image" Target="../media/image6.svg"/><Relationship Id="rId12" Type="http://schemas.openxmlformats.org/officeDocument/2006/relationships/image" Target="../media/image11.png"/><Relationship Id="rId17" Type="http://schemas.openxmlformats.org/officeDocument/2006/relationships/image" Target="../media/image16.svg"/><Relationship Id="rId25" Type="http://schemas.openxmlformats.org/officeDocument/2006/relationships/image" Target="../media/image24.svg"/><Relationship Id="rId2" Type="http://schemas.openxmlformats.org/officeDocument/2006/relationships/image" Target="../media/image1.png"/><Relationship Id="rId16" Type="http://schemas.openxmlformats.org/officeDocument/2006/relationships/image" Target="../media/image15.png"/><Relationship Id="rId20"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24" Type="http://schemas.openxmlformats.org/officeDocument/2006/relationships/image" Target="../media/image23.png"/><Relationship Id="rId5" Type="http://schemas.openxmlformats.org/officeDocument/2006/relationships/image" Target="../media/image4.svg"/><Relationship Id="rId15" Type="http://schemas.openxmlformats.org/officeDocument/2006/relationships/image" Target="../media/image14.svg"/><Relationship Id="rId23" Type="http://schemas.openxmlformats.org/officeDocument/2006/relationships/image" Target="../media/image22.svg"/><Relationship Id="rId10" Type="http://schemas.openxmlformats.org/officeDocument/2006/relationships/image" Target="../media/image9.png"/><Relationship Id="rId19" Type="http://schemas.openxmlformats.org/officeDocument/2006/relationships/image" Target="../media/image18.svg"/><Relationship Id="rId4" Type="http://schemas.openxmlformats.org/officeDocument/2006/relationships/image" Target="../media/image3.png"/><Relationship Id="rId9" Type="http://schemas.openxmlformats.org/officeDocument/2006/relationships/image" Target="../media/image8.svg"/><Relationship Id="rId14" Type="http://schemas.openxmlformats.org/officeDocument/2006/relationships/image" Target="../media/image13.png"/><Relationship Id="rId22" Type="http://schemas.openxmlformats.org/officeDocument/2006/relationships/image" Target="../media/image21.png"/><Relationship Id="rId27" Type="http://schemas.openxmlformats.org/officeDocument/2006/relationships/image" Target="../media/image26.svg"/></Relationships>
</file>

<file path=ppt/slides/_rels/slide12.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svg"/><Relationship Id="rId18" Type="http://schemas.openxmlformats.org/officeDocument/2006/relationships/image" Target="../media/image17.png"/><Relationship Id="rId26" Type="http://schemas.openxmlformats.org/officeDocument/2006/relationships/image" Target="../media/image25.png"/><Relationship Id="rId3" Type="http://schemas.openxmlformats.org/officeDocument/2006/relationships/image" Target="../media/image2.svg"/><Relationship Id="rId21" Type="http://schemas.openxmlformats.org/officeDocument/2006/relationships/image" Target="../media/image20.svg"/><Relationship Id="rId7" Type="http://schemas.openxmlformats.org/officeDocument/2006/relationships/image" Target="../media/image6.svg"/><Relationship Id="rId12" Type="http://schemas.openxmlformats.org/officeDocument/2006/relationships/image" Target="../media/image11.png"/><Relationship Id="rId17" Type="http://schemas.openxmlformats.org/officeDocument/2006/relationships/image" Target="../media/image16.svg"/><Relationship Id="rId25" Type="http://schemas.openxmlformats.org/officeDocument/2006/relationships/image" Target="../media/image24.svg"/><Relationship Id="rId2" Type="http://schemas.openxmlformats.org/officeDocument/2006/relationships/image" Target="../media/image1.png"/><Relationship Id="rId16" Type="http://schemas.openxmlformats.org/officeDocument/2006/relationships/image" Target="../media/image15.png"/><Relationship Id="rId20"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24" Type="http://schemas.openxmlformats.org/officeDocument/2006/relationships/image" Target="../media/image23.png"/><Relationship Id="rId5" Type="http://schemas.openxmlformats.org/officeDocument/2006/relationships/image" Target="../media/image4.svg"/><Relationship Id="rId15" Type="http://schemas.openxmlformats.org/officeDocument/2006/relationships/image" Target="../media/image14.svg"/><Relationship Id="rId23" Type="http://schemas.openxmlformats.org/officeDocument/2006/relationships/image" Target="../media/image22.svg"/><Relationship Id="rId10" Type="http://schemas.openxmlformats.org/officeDocument/2006/relationships/image" Target="../media/image9.png"/><Relationship Id="rId19" Type="http://schemas.openxmlformats.org/officeDocument/2006/relationships/image" Target="../media/image18.svg"/><Relationship Id="rId4" Type="http://schemas.openxmlformats.org/officeDocument/2006/relationships/image" Target="../media/image3.png"/><Relationship Id="rId9" Type="http://schemas.openxmlformats.org/officeDocument/2006/relationships/image" Target="../media/image8.svg"/><Relationship Id="rId14" Type="http://schemas.openxmlformats.org/officeDocument/2006/relationships/image" Target="../media/image13.png"/><Relationship Id="rId22" Type="http://schemas.openxmlformats.org/officeDocument/2006/relationships/image" Target="../media/image21.png"/><Relationship Id="rId27" Type="http://schemas.openxmlformats.org/officeDocument/2006/relationships/image" Target="../media/image26.svg"/></Relationships>
</file>

<file path=ppt/slides/_rels/slide13.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svg"/><Relationship Id="rId18" Type="http://schemas.openxmlformats.org/officeDocument/2006/relationships/image" Target="../media/image17.png"/><Relationship Id="rId26" Type="http://schemas.openxmlformats.org/officeDocument/2006/relationships/image" Target="../media/image25.png"/><Relationship Id="rId3" Type="http://schemas.openxmlformats.org/officeDocument/2006/relationships/image" Target="../media/image2.svg"/><Relationship Id="rId21" Type="http://schemas.openxmlformats.org/officeDocument/2006/relationships/image" Target="../media/image20.svg"/><Relationship Id="rId7" Type="http://schemas.openxmlformats.org/officeDocument/2006/relationships/image" Target="../media/image6.svg"/><Relationship Id="rId12" Type="http://schemas.openxmlformats.org/officeDocument/2006/relationships/image" Target="../media/image11.png"/><Relationship Id="rId17" Type="http://schemas.openxmlformats.org/officeDocument/2006/relationships/image" Target="../media/image16.svg"/><Relationship Id="rId25" Type="http://schemas.openxmlformats.org/officeDocument/2006/relationships/image" Target="../media/image24.svg"/><Relationship Id="rId2" Type="http://schemas.openxmlformats.org/officeDocument/2006/relationships/image" Target="../media/image1.png"/><Relationship Id="rId16" Type="http://schemas.openxmlformats.org/officeDocument/2006/relationships/image" Target="../media/image15.png"/><Relationship Id="rId20"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24" Type="http://schemas.openxmlformats.org/officeDocument/2006/relationships/image" Target="../media/image23.png"/><Relationship Id="rId5" Type="http://schemas.openxmlformats.org/officeDocument/2006/relationships/image" Target="../media/image4.svg"/><Relationship Id="rId15" Type="http://schemas.openxmlformats.org/officeDocument/2006/relationships/image" Target="../media/image14.svg"/><Relationship Id="rId23" Type="http://schemas.openxmlformats.org/officeDocument/2006/relationships/image" Target="../media/image22.svg"/><Relationship Id="rId10" Type="http://schemas.openxmlformats.org/officeDocument/2006/relationships/image" Target="../media/image9.png"/><Relationship Id="rId19" Type="http://schemas.openxmlformats.org/officeDocument/2006/relationships/image" Target="../media/image18.svg"/><Relationship Id="rId4" Type="http://schemas.openxmlformats.org/officeDocument/2006/relationships/image" Target="../media/image3.png"/><Relationship Id="rId9" Type="http://schemas.openxmlformats.org/officeDocument/2006/relationships/image" Target="../media/image8.svg"/><Relationship Id="rId14" Type="http://schemas.openxmlformats.org/officeDocument/2006/relationships/image" Target="../media/image13.png"/><Relationship Id="rId22" Type="http://schemas.openxmlformats.org/officeDocument/2006/relationships/image" Target="../media/image21.png"/><Relationship Id="rId27" Type="http://schemas.openxmlformats.org/officeDocument/2006/relationships/image" Target="../media/image26.svg"/></Relationships>
</file>

<file path=ppt/slides/_rels/slide14.xml.rels><?xml version="1.0" encoding="UTF-8" standalone="yes"?>
<Relationships xmlns="http://schemas.openxmlformats.org/package/2006/relationships"><Relationship Id="rId13" Type="http://schemas.openxmlformats.org/officeDocument/2006/relationships/image" Target="../media/image12.svg"/><Relationship Id="rId18" Type="http://schemas.openxmlformats.org/officeDocument/2006/relationships/image" Target="../media/image17.png"/><Relationship Id="rId26" Type="http://schemas.openxmlformats.org/officeDocument/2006/relationships/image" Target="../media/image25.png"/><Relationship Id="rId3" Type="http://schemas.openxmlformats.org/officeDocument/2006/relationships/image" Target="../media/image2.svg"/><Relationship Id="rId21" Type="http://schemas.openxmlformats.org/officeDocument/2006/relationships/image" Target="../media/image20.svg"/><Relationship Id="rId7" Type="http://schemas.openxmlformats.org/officeDocument/2006/relationships/image" Target="../media/image6.svg"/><Relationship Id="rId12" Type="http://schemas.openxmlformats.org/officeDocument/2006/relationships/image" Target="../media/image11.png"/><Relationship Id="rId17" Type="http://schemas.openxmlformats.org/officeDocument/2006/relationships/image" Target="../media/image16.svg"/><Relationship Id="rId25" Type="http://schemas.openxmlformats.org/officeDocument/2006/relationships/image" Target="../media/image24.svg"/><Relationship Id="rId33" Type="http://schemas.openxmlformats.org/officeDocument/2006/relationships/image" Target="../media/image41.svg"/><Relationship Id="rId2" Type="http://schemas.openxmlformats.org/officeDocument/2006/relationships/image" Target="../media/image1.png"/><Relationship Id="rId16" Type="http://schemas.openxmlformats.org/officeDocument/2006/relationships/image" Target="../media/image15.png"/><Relationship Id="rId20" Type="http://schemas.openxmlformats.org/officeDocument/2006/relationships/image" Target="../media/image19.png"/><Relationship Id="rId29" Type="http://schemas.openxmlformats.org/officeDocument/2006/relationships/image" Target="../media/image29.sv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24" Type="http://schemas.openxmlformats.org/officeDocument/2006/relationships/image" Target="../media/image23.png"/><Relationship Id="rId32" Type="http://schemas.openxmlformats.org/officeDocument/2006/relationships/image" Target="../media/image40.png"/><Relationship Id="rId5" Type="http://schemas.openxmlformats.org/officeDocument/2006/relationships/image" Target="../media/image4.svg"/><Relationship Id="rId15" Type="http://schemas.openxmlformats.org/officeDocument/2006/relationships/image" Target="../media/image14.svg"/><Relationship Id="rId23" Type="http://schemas.openxmlformats.org/officeDocument/2006/relationships/image" Target="../media/image22.svg"/><Relationship Id="rId28" Type="http://schemas.openxmlformats.org/officeDocument/2006/relationships/image" Target="../media/image28.png"/><Relationship Id="rId10" Type="http://schemas.openxmlformats.org/officeDocument/2006/relationships/image" Target="../media/image9.png"/><Relationship Id="rId19" Type="http://schemas.openxmlformats.org/officeDocument/2006/relationships/image" Target="../media/image18.svg"/><Relationship Id="rId31" Type="http://schemas.openxmlformats.org/officeDocument/2006/relationships/image" Target="../media/image39.svg"/><Relationship Id="rId4" Type="http://schemas.openxmlformats.org/officeDocument/2006/relationships/image" Target="../media/image3.png"/><Relationship Id="rId9" Type="http://schemas.openxmlformats.org/officeDocument/2006/relationships/image" Target="../media/image8.svg"/><Relationship Id="rId14" Type="http://schemas.openxmlformats.org/officeDocument/2006/relationships/image" Target="../media/image13.png"/><Relationship Id="rId22" Type="http://schemas.openxmlformats.org/officeDocument/2006/relationships/image" Target="../media/image21.png"/><Relationship Id="rId27" Type="http://schemas.openxmlformats.org/officeDocument/2006/relationships/image" Target="../media/image26.svg"/><Relationship Id="rId30" Type="http://schemas.openxmlformats.org/officeDocument/2006/relationships/image" Target="../media/image38.png"/><Relationship Id="rId8" Type="http://schemas.openxmlformats.org/officeDocument/2006/relationships/image" Target="../media/image7.png"/></Relationships>
</file>

<file path=ppt/slides/_rels/slide15.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svg"/><Relationship Id="rId18" Type="http://schemas.openxmlformats.org/officeDocument/2006/relationships/image" Target="../media/image17.png"/><Relationship Id="rId3" Type="http://schemas.openxmlformats.org/officeDocument/2006/relationships/image" Target="../media/image2.svg"/><Relationship Id="rId21" Type="http://schemas.openxmlformats.org/officeDocument/2006/relationships/image" Target="../media/image22.svg"/><Relationship Id="rId7" Type="http://schemas.openxmlformats.org/officeDocument/2006/relationships/image" Target="../media/image6.svg"/><Relationship Id="rId12" Type="http://schemas.openxmlformats.org/officeDocument/2006/relationships/image" Target="../media/image11.png"/><Relationship Id="rId17" Type="http://schemas.openxmlformats.org/officeDocument/2006/relationships/image" Target="../media/image16.svg"/><Relationship Id="rId25" Type="http://schemas.openxmlformats.org/officeDocument/2006/relationships/image" Target="../media/image26.svg"/><Relationship Id="rId2" Type="http://schemas.openxmlformats.org/officeDocument/2006/relationships/image" Target="../media/image1.png"/><Relationship Id="rId16" Type="http://schemas.openxmlformats.org/officeDocument/2006/relationships/image" Target="../media/image15.png"/><Relationship Id="rId20"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24" Type="http://schemas.openxmlformats.org/officeDocument/2006/relationships/image" Target="../media/image25.png"/><Relationship Id="rId5" Type="http://schemas.openxmlformats.org/officeDocument/2006/relationships/image" Target="../media/image4.svg"/><Relationship Id="rId15" Type="http://schemas.openxmlformats.org/officeDocument/2006/relationships/image" Target="../media/image14.svg"/><Relationship Id="rId23" Type="http://schemas.openxmlformats.org/officeDocument/2006/relationships/image" Target="../media/image24.svg"/><Relationship Id="rId10" Type="http://schemas.openxmlformats.org/officeDocument/2006/relationships/image" Target="../media/image9.png"/><Relationship Id="rId19" Type="http://schemas.openxmlformats.org/officeDocument/2006/relationships/image" Target="../media/image18.svg"/><Relationship Id="rId4" Type="http://schemas.openxmlformats.org/officeDocument/2006/relationships/image" Target="../media/image3.png"/><Relationship Id="rId9" Type="http://schemas.openxmlformats.org/officeDocument/2006/relationships/image" Target="../media/image8.svg"/><Relationship Id="rId14" Type="http://schemas.openxmlformats.org/officeDocument/2006/relationships/image" Target="../media/image13.png"/><Relationship Id="rId22" Type="http://schemas.openxmlformats.org/officeDocument/2006/relationships/image" Target="../media/image23.png"/></Relationships>
</file>

<file path=ppt/slides/_rels/slide16.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svg"/><Relationship Id="rId18" Type="http://schemas.openxmlformats.org/officeDocument/2006/relationships/image" Target="../media/image17.png"/><Relationship Id="rId3" Type="http://schemas.openxmlformats.org/officeDocument/2006/relationships/image" Target="../media/image2.svg"/><Relationship Id="rId21" Type="http://schemas.openxmlformats.org/officeDocument/2006/relationships/image" Target="../media/image22.svg"/><Relationship Id="rId7" Type="http://schemas.openxmlformats.org/officeDocument/2006/relationships/image" Target="../media/image6.svg"/><Relationship Id="rId12" Type="http://schemas.openxmlformats.org/officeDocument/2006/relationships/image" Target="../media/image11.png"/><Relationship Id="rId17" Type="http://schemas.openxmlformats.org/officeDocument/2006/relationships/image" Target="../media/image16.svg"/><Relationship Id="rId25" Type="http://schemas.openxmlformats.org/officeDocument/2006/relationships/image" Target="../media/image26.svg"/><Relationship Id="rId2" Type="http://schemas.openxmlformats.org/officeDocument/2006/relationships/image" Target="../media/image1.png"/><Relationship Id="rId16" Type="http://schemas.openxmlformats.org/officeDocument/2006/relationships/image" Target="../media/image15.png"/><Relationship Id="rId20"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24" Type="http://schemas.openxmlformats.org/officeDocument/2006/relationships/image" Target="../media/image25.png"/><Relationship Id="rId5" Type="http://schemas.openxmlformats.org/officeDocument/2006/relationships/image" Target="../media/image4.svg"/><Relationship Id="rId15" Type="http://schemas.openxmlformats.org/officeDocument/2006/relationships/image" Target="../media/image14.svg"/><Relationship Id="rId23" Type="http://schemas.openxmlformats.org/officeDocument/2006/relationships/image" Target="../media/image24.svg"/><Relationship Id="rId10" Type="http://schemas.openxmlformats.org/officeDocument/2006/relationships/image" Target="../media/image9.png"/><Relationship Id="rId19" Type="http://schemas.openxmlformats.org/officeDocument/2006/relationships/image" Target="../media/image18.svg"/><Relationship Id="rId4" Type="http://schemas.openxmlformats.org/officeDocument/2006/relationships/image" Target="../media/image3.png"/><Relationship Id="rId9" Type="http://schemas.openxmlformats.org/officeDocument/2006/relationships/image" Target="../media/image8.svg"/><Relationship Id="rId14" Type="http://schemas.openxmlformats.org/officeDocument/2006/relationships/image" Target="../media/image13.png"/><Relationship Id="rId22" Type="http://schemas.openxmlformats.org/officeDocument/2006/relationships/image" Target="../media/image23.png"/></Relationships>
</file>

<file path=ppt/slides/_rels/slide17.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svg"/><Relationship Id="rId18" Type="http://schemas.openxmlformats.org/officeDocument/2006/relationships/image" Target="../media/image17.png"/><Relationship Id="rId26" Type="http://schemas.openxmlformats.org/officeDocument/2006/relationships/image" Target="../media/image25.png"/><Relationship Id="rId3" Type="http://schemas.openxmlformats.org/officeDocument/2006/relationships/image" Target="../media/image2.svg"/><Relationship Id="rId21" Type="http://schemas.openxmlformats.org/officeDocument/2006/relationships/image" Target="../media/image20.svg"/><Relationship Id="rId7" Type="http://schemas.openxmlformats.org/officeDocument/2006/relationships/image" Target="../media/image6.svg"/><Relationship Id="rId12" Type="http://schemas.openxmlformats.org/officeDocument/2006/relationships/image" Target="../media/image11.png"/><Relationship Id="rId17" Type="http://schemas.openxmlformats.org/officeDocument/2006/relationships/image" Target="../media/image16.svg"/><Relationship Id="rId25" Type="http://schemas.openxmlformats.org/officeDocument/2006/relationships/image" Target="../media/image24.svg"/><Relationship Id="rId2" Type="http://schemas.openxmlformats.org/officeDocument/2006/relationships/image" Target="../media/image1.png"/><Relationship Id="rId16" Type="http://schemas.openxmlformats.org/officeDocument/2006/relationships/image" Target="../media/image15.png"/><Relationship Id="rId20"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24" Type="http://schemas.openxmlformats.org/officeDocument/2006/relationships/image" Target="../media/image23.png"/><Relationship Id="rId5" Type="http://schemas.openxmlformats.org/officeDocument/2006/relationships/image" Target="../media/image4.svg"/><Relationship Id="rId15" Type="http://schemas.openxmlformats.org/officeDocument/2006/relationships/image" Target="../media/image14.svg"/><Relationship Id="rId23" Type="http://schemas.openxmlformats.org/officeDocument/2006/relationships/image" Target="../media/image22.svg"/><Relationship Id="rId10" Type="http://schemas.openxmlformats.org/officeDocument/2006/relationships/image" Target="../media/image9.png"/><Relationship Id="rId19" Type="http://schemas.openxmlformats.org/officeDocument/2006/relationships/image" Target="../media/image18.svg"/><Relationship Id="rId4" Type="http://schemas.openxmlformats.org/officeDocument/2006/relationships/image" Target="../media/image3.png"/><Relationship Id="rId9" Type="http://schemas.openxmlformats.org/officeDocument/2006/relationships/image" Target="../media/image8.svg"/><Relationship Id="rId14" Type="http://schemas.openxmlformats.org/officeDocument/2006/relationships/image" Target="../media/image13.png"/><Relationship Id="rId22" Type="http://schemas.openxmlformats.org/officeDocument/2006/relationships/image" Target="../media/image21.png"/><Relationship Id="rId27" Type="http://schemas.openxmlformats.org/officeDocument/2006/relationships/image" Target="../media/image26.svg"/></Relationships>
</file>

<file path=ppt/slides/_rels/slide18.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svg"/><Relationship Id="rId18" Type="http://schemas.openxmlformats.org/officeDocument/2006/relationships/image" Target="../media/image17.png"/><Relationship Id="rId26" Type="http://schemas.openxmlformats.org/officeDocument/2006/relationships/image" Target="../media/image25.png"/><Relationship Id="rId3" Type="http://schemas.openxmlformats.org/officeDocument/2006/relationships/image" Target="../media/image2.svg"/><Relationship Id="rId21" Type="http://schemas.openxmlformats.org/officeDocument/2006/relationships/image" Target="../media/image20.svg"/><Relationship Id="rId7" Type="http://schemas.openxmlformats.org/officeDocument/2006/relationships/image" Target="../media/image6.svg"/><Relationship Id="rId12" Type="http://schemas.openxmlformats.org/officeDocument/2006/relationships/image" Target="../media/image11.png"/><Relationship Id="rId17" Type="http://schemas.openxmlformats.org/officeDocument/2006/relationships/image" Target="../media/image16.svg"/><Relationship Id="rId25" Type="http://schemas.openxmlformats.org/officeDocument/2006/relationships/image" Target="../media/image24.svg"/><Relationship Id="rId2" Type="http://schemas.openxmlformats.org/officeDocument/2006/relationships/image" Target="../media/image1.png"/><Relationship Id="rId16" Type="http://schemas.openxmlformats.org/officeDocument/2006/relationships/image" Target="../media/image15.png"/><Relationship Id="rId20"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24" Type="http://schemas.openxmlformats.org/officeDocument/2006/relationships/image" Target="../media/image23.png"/><Relationship Id="rId5" Type="http://schemas.openxmlformats.org/officeDocument/2006/relationships/image" Target="../media/image4.svg"/><Relationship Id="rId15" Type="http://schemas.openxmlformats.org/officeDocument/2006/relationships/image" Target="../media/image14.svg"/><Relationship Id="rId23" Type="http://schemas.openxmlformats.org/officeDocument/2006/relationships/image" Target="../media/image22.svg"/><Relationship Id="rId28" Type="http://schemas.openxmlformats.org/officeDocument/2006/relationships/image" Target="../media/image42.jpg"/><Relationship Id="rId10" Type="http://schemas.openxmlformats.org/officeDocument/2006/relationships/image" Target="../media/image9.png"/><Relationship Id="rId19" Type="http://schemas.openxmlformats.org/officeDocument/2006/relationships/image" Target="../media/image18.svg"/><Relationship Id="rId4" Type="http://schemas.openxmlformats.org/officeDocument/2006/relationships/image" Target="../media/image3.png"/><Relationship Id="rId9" Type="http://schemas.openxmlformats.org/officeDocument/2006/relationships/image" Target="../media/image8.svg"/><Relationship Id="rId14" Type="http://schemas.openxmlformats.org/officeDocument/2006/relationships/image" Target="../media/image13.png"/><Relationship Id="rId22" Type="http://schemas.openxmlformats.org/officeDocument/2006/relationships/image" Target="../media/image21.png"/><Relationship Id="rId27" Type="http://schemas.openxmlformats.org/officeDocument/2006/relationships/image" Target="../media/image26.svg"/></Relationships>
</file>

<file path=ppt/slides/_rels/slide19.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svg"/><Relationship Id="rId18" Type="http://schemas.openxmlformats.org/officeDocument/2006/relationships/image" Target="../media/image21.png"/><Relationship Id="rId3" Type="http://schemas.openxmlformats.org/officeDocument/2006/relationships/image" Target="../media/image2.svg"/><Relationship Id="rId21" Type="http://schemas.openxmlformats.org/officeDocument/2006/relationships/image" Target="../media/image24.svg"/><Relationship Id="rId7" Type="http://schemas.openxmlformats.org/officeDocument/2006/relationships/image" Target="../media/image10.svg"/><Relationship Id="rId12" Type="http://schemas.openxmlformats.org/officeDocument/2006/relationships/image" Target="../media/image15.png"/><Relationship Id="rId17" Type="http://schemas.openxmlformats.org/officeDocument/2006/relationships/image" Target="../media/image20.svg"/><Relationship Id="rId25" Type="http://schemas.openxmlformats.org/officeDocument/2006/relationships/image" Target="../media/image26.svg"/><Relationship Id="rId2" Type="http://schemas.openxmlformats.org/officeDocument/2006/relationships/image" Target="../media/image1.png"/><Relationship Id="rId16" Type="http://schemas.openxmlformats.org/officeDocument/2006/relationships/image" Target="../media/image19.png"/><Relationship Id="rId20"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9.png"/><Relationship Id="rId11" Type="http://schemas.openxmlformats.org/officeDocument/2006/relationships/image" Target="../media/image14.svg"/><Relationship Id="rId24" Type="http://schemas.openxmlformats.org/officeDocument/2006/relationships/image" Target="../media/image25.png"/><Relationship Id="rId5" Type="http://schemas.openxmlformats.org/officeDocument/2006/relationships/image" Target="../media/image6.svg"/><Relationship Id="rId15" Type="http://schemas.openxmlformats.org/officeDocument/2006/relationships/image" Target="../media/image18.svg"/><Relationship Id="rId23" Type="http://schemas.openxmlformats.org/officeDocument/2006/relationships/image" Target="../media/image8.svg"/><Relationship Id="rId10" Type="http://schemas.openxmlformats.org/officeDocument/2006/relationships/image" Target="../media/image13.png"/><Relationship Id="rId19" Type="http://schemas.openxmlformats.org/officeDocument/2006/relationships/image" Target="../media/image22.svg"/><Relationship Id="rId4" Type="http://schemas.openxmlformats.org/officeDocument/2006/relationships/image" Target="../media/image5.png"/><Relationship Id="rId9" Type="http://schemas.openxmlformats.org/officeDocument/2006/relationships/image" Target="../media/image12.svg"/><Relationship Id="rId14" Type="http://schemas.openxmlformats.org/officeDocument/2006/relationships/image" Target="../media/image17.png"/><Relationship Id="rId22" Type="http://schemas.openxmlformats.org/officeDocument/2006/relationships/image" Target="../media/image7.png"/></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svg"/><Relationship Id="rId18" Type="http://schemas.openxmlformats.org/officeDocument/2006/relationships/image" Target="../media/image17.png"/><Relationship Id="rId26" Type="http://schemas.openxmlformats.org/officeDocument/2006/relationships/image" Target="../media/image25.png"/><Relationship Id="rId3" Type="http://schemas.openxmlformats.org/officeDocument/2006/relationships/image" Target="../media/image2.svg"/><Relationship Id="rId21" Type="http://schemas.openxmlformats.org/officeDocument/2006/relationships/image" Target="../media/image20.svg"/><Relationship Id="rId7" Type="http://schemas.openxmlformats.org/officeDocument/2006/relationships/image" Target="../media/image6.svg"/><Relationship Id="rId12" Type="http://schemas.openxmlformats.org/officeDocument/2006/relationships/image" Target="../media/image11.png"/><Relationship Id="rId17" Type="http://schemas.openxmlformats.org/officeDocument/2006/relationships/image" Target="../media/image16.svg"/><Relationship Id="rId25" Type="http://schemas.openxmlformats.org/officeDocument/2006/relationships/image" Target="../media/image24.svg"/><Relationship Id="rId2" Type="http://schemas.openxmlformats.org/officeDocument/2006/relationships/image" Target="../media/image1.png"/><Relationship Id="rId16" Type="http://schemas.openxmlformats.org/officeDocument/2006/relationships/image" Target="../media/image15.png"/><Relationship Id="rId20" Type="http://schemas.openxmlformats.org/officeDocument/2006/relationships/image" Target="../media/image19.png"/><Relationship Id="rId29" Type="http://schemas.openxmlformats.org/officeDocument/2006/relationships/image" Target="../media/image29.sv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24" Type="http://schemas.openxmlformats.org/officeDocument/2006/relationships/image" Target="../media/image23.png"/><Relationship Id="rId5" Type="http://schemas.openxmlformats.org/officeDocument/2006/relationships/image" Target="../media/image4.svg"/><Relationship Id="rId15" Type="http://schemas.openxmlformats.org/officeDocument/2006/relationships/image" Target="../media/image14.svg"/><Relationship Id="rId23" Type="http://schemas.openxmlformats.org/officeDocument/2006/relationships/image" Target="../media/image22.svg"/><Relationship Id="rId28" Type="http://schemas.openxmlformats.org/officeDocument/2006/relationships/image" Target="../media/image28.png"/><Relationship Id="rId10" Type="http://schemas.openxmlformats.org/officeDocument/2006/relationships/image" Target="../media/image9.png"/><Relationship Id="rId19" Type="http://schemas.openxmlformats.org/officeDocument/2006/relationships/image" Target="../media/image18.svg"/><Relationship Id="rId4" Type="http://schemas.openxmlformats.org/officeDocument/2006/relationships/image" Target="../media/image3.png"/><Relationship Id="rId9" Type="http://schemas.openxmlformats.org/officeDocument/2006/relationships/image" Target="../media/image8.svg"/><Relationship Id="rId14" Type="http://schemas.openxmlformats.org/officeDocument/2006/relationships/image" Target="../media/image13.png"/><Relationship Id="rId22" Type="http://schemas.openxmlformats.org/officeDocument/2006/relationships/image" Target="../media/image21.png"/><Relationship Id="rId27" Type="http://schemas.openxmlformats.org/officeDocument/2006/relationships/image" Target="../media/image26.svg"/></Relationships>
</file>

<file path=ppt/slides/_rels/slide20.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svg"/><Relationship Id="rId18" Type="http://schemas.openxmlformats.org/officeDocument/2006/relationships/image" Target="../media/image19.png"/><Relationship Id="rId3" Type="http://schemas.openxmlformats.org/officeDocument/2006/relationships/image" Target="../media/image2.svg"/><Relationship Id="rId21" Type="http://schemas.openxmlformats.org/officeDocument/2006/relationships/image" Target="../media/image22.svg"/><Relationship Id="rId7" Type="http://schemas.openxmlformats.org/officeDocument/2006/relationships/image" Target="../media/image6.svg"/><Relationship Id="rId12" Type="http://schemas.openxmlformats.org/officeDocument/2006/relationships/image" Target="../media/image11.png"/><Relationship Id="rId17" Type="http://schemas.openxmlformats.org/officeDocument/2006/relationships/image" Target="../media/image18.svg"/><Relationship Id="rId25" Type="http://schemas.openxmlformats.org/officeDocument/2006/relationships/image" Target="../media/image26.svg"/><Relationship Id="rId2" Type="http://schemas.openxmlformats.org/officeDocument/2006/relationships/image" Target="../media/image1.png"/><Relationship Id="rId16" Type="http://schemas.openxmlformats.org/officeDocument/2006/relationships/image" Target="../media/image17.png"/><Relationship Id="rId20"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24" Type="http://schemas.openxmlformats.org/officeDocument/2006/relationships/image" Target="../media/image25.png"/><Relationship Id="rId5" Type="http://schemas.openxmlformats.org/officeDocument/2006/relationships/image" Target="../media/image4.svg"/><Relationship Id="rId15" Type="http://schemas.openxmlformats.org/officeDocument/2006/relationships/image" Target="../media/image16.svg"/><Relationship Id="rId23" Type="http://schemas.openxmlformats.org/officeDocument/2006/relationships/image" Target="../media/image24.svg"/><Relationship Id="rId10" Type="http://schemas.openxmlformats.org/officeDocument/2006/relationships/image" Target="../media/image9.png"/><Relationship Id="rId19" Type="http://schemas.openxmlformats.org/officeDocument/2006/relationships/image" Target="../media/image20.svg"/><Relationship Id="rId4" Type="http://schemas.openxmlformats.org/officeDocument/2006/relationships/image" Target="../media/image3.png"/><Relationship Id="rId9" Type="http://schemas.openxmlformats.org/officeDocument/2006/relationships/image" Target="../media/image8.svg"/><Relationship Id="rId14" Type="http://schemas.openxmlformats.org/officeDocument/2006/relationships/image" Target="../media/image15.png"/><Relationship Id="rId22" Type="http://schemas.openxmlformats.org/officeDocument/2006/relationships/image" Target="../media/image23.png"/></Relationships>
</file>

<file path=ppt/slides/_rels/slide2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svg"/><Relationship Id="rId18" Type="http://schemas.openxmlformats.org/officeDocument/2006/relationships/image" Target="../media/image17.png"/><Relationship Id="rId26" Type="http://schemas.openxmlformats.org/officeDocument/2006/relationships/image" Target="../media/image25.png"/><Relationship Id="rId3" Type="http://schemas.openxmlformats.org/officeDocument/2006/relationships/image" Target="../media/image2.svg"/><Relationship Id="rId21" Type="http://schemas.openxmlformats.org/officeDocument/2006/relationships/image" Target="../media/image20.svg"/><Relationship Id="rId7" Type="http://schemas.openxmlformats.org/officeDocument/2006/relationships/image" Target="../media/image6.svg"/><Relationship Id="rId12" Type="http://schemas.openxmlformats.org/officeDocument/2006/relationships/image" Target="../media/image11.png"/><Relationship Id="rId17" Type="http://schemas.openxmlformats.org/officeDocument/2006/relationships/image" Target="../media/image16.svg"/><Relationship Id="rId25" Type="http://schemas.openxmlformats.org/officeDocument/2006/relationships/image" Target="../media/image24.svg"/><Relationship Id="rId2" Type="http://schemas.openxmlformats.org/officeDocument/2006/relationships/image" Target="../media/image1.png"/><Relationship Id="rId16" Type="http://schemas.openxmlformats.org/officeDocument/2006/relationships/image" Target="../media/image15.png"/><Relationship Id="rId20"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24" Type="http://schemas.openxmlformats.org/officeDocument/2006/relationships/image" Target="../media/image23.png"/><Relationship Id="rId5" Type="http://schemas.openxmlformats.org/officeDocument/2006/relationships/image" Target="../media/image4.svg"/><Relationship Id="rId15" Type="http://schemas.openxmlformats.org/officeDocument/2006/relationships/image" Target="../media/image14.svg"/><Relationship Id="rId23" Type="http://schemas.openxmlformats.org/officeDocument/2006/relationships/image" Target="../media/image22.svg"/><Relationship Id="rId10" Type="http://schemas.openxmlformats.org/officeDocument/2006/relationships/image" Target="../media/image9.png"/><Relationship Id="rId19" Type="http://schemas.openxmlformats.org/officeDocument/2006/relationships/image" Target="../media/image18.svg"/><Relationship Id="rId4" Type="http://schemas.openxmlformats.org/officeDocument/2006/relationships/image" Target="../media/image3.png"/><Relationship Id="rId9" Type="http://schemas.openxmlformats.org/officeDocument/2006/relationships/image" Target="../media/image8.svg"/><Relationship Id="rId14" Type="http://schemas.openxmlformats.org/officeDocument/2006/relationships/image" Target="../media/image13.png"/><Relationship Id="rId22" Type="http://schemas.openxmlformats.org/officeDocument/2006/relationships/image" Target="../media/image21.png"/><Relationship Id="rId27" Type="http://schemas.openxmlformats.org/officeDocument/2006/relationships/image" Target="../media/image26.svg"/></Relationships>
</file>

<file path=ppt/slides/_rels/slide22.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svg"/><Relationship Id="rId18" Type="http://schemas.openxmlformats.org/officeDocument/2006/relationships/image" Target="../media/image17.png"/><Relationship Id="rId26" Type="http://schemas.openxmlformats.org/officeDocument/2006/relationships/image" Target="../media/image25.png"/><Relationship Id="rId3" Type="http://schemas.openxmlformats.org/officeDocument/2006/relationships/image" Target="../media/image2.svg"/><Relationship Id="rId21" Type="http://schemas.openxmlformats.org/officeDocument/2006/relationships/image" Target="../media/image20.svg"/><Relationship Id="rId7" Type="http://schemas.openxmlformats.org/officeDocument/2006/relationships/image" Target="../media/image6.svg"/><Relationship Id="rId12" Type="http://schemas.openxmlformats.org/officeDocument/2006/relationships/image" Target="../media/image11.png"/><Relationship Id="rId17" Type="http://schemas.openxmlformats.org/officeDocument/2006/relationships/image" Target="../media/image16.svg"/><Relationship Id="rId25" Type="http://schemas.openxmlformats.org/officeDocument/2006/relationships/image" Target="../media/image24.svg"/><Relationship Id="rId2" Type="http://schemas.openxmlformats.org/officeDocument/2006/relationships/image" Target="../media/image1.png"/><Relationship Id="rId16" Type="http://schemas.openxmlformats.org/officeDocument/2006/relationships/image" Target="../media/image15.png"/><Relationship Id="rId20"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24" Type="http://schemas.openxmlformats.org/officeDocument/2006/relationships/image" Target="../media/image23.png"/><Relationship Id="rId5" Type="http://schemas.openxmlformats.org/officeDocument/2006/relationships/image" Target="../media/image4.svg"/><Relationship Id="rId15" Type="http://schemas.openxmlformats.org/officeDocument/2006/relationships/image" Target="../media/image14.svg"/><Relationship Id="rId23" Type="http://schemas.openxmlformats.org/officeDocument/2006/relationships/image" Target="../media/image22.svg"/><Relationship Id="rId10" Type="http://schemas.openxmlformats.org/officeDocument/2006/relationships/image" Target="../media/image9.png"/><Relationship Id="rId19" Type="http://schemas.openxmlformats.org/officeDocument/2006/relationships/image" Target="../media/image18.svg"/><Relationship Id="rId4" Type="http://schemas.openxmlformats.org/officeDocument/2006/relationships/image" Target="../media/image3.png"/><Relationship Id="rId9" Type="http://schemas.openxmlformats.org/officeDocument/2006/relationships/image" Target="../media/image8.svg"/><Relationship Id="rId14" Type="http://schemas.openxmlformats.org/officeDocument/2006/relationships/image" Target="../media/image13.png"/><Relationship Id="rId22" Type="http://schemas.openxmlformats.org/officeDocument/2006/relationships/image" Target="../media/image21.png"/><Relationship Id="rId27" Type="http://schemas.openxmlformats.org/officeDocument/2006/relationships/image" Target="../media/image26.svg"/></Relationships>
</file>

<file path=ppt/slides/_rels/slide23.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svg"/><Relationship Id="rId18" Type="http://schemas.openxmlformats.org/officeDocument/2006/relationships/image" Target="../media/image17.png"/><Relationship Id="rId3" Type="http://schemas.openxmlformats.org/officeDocument/2006/relationships/image" Target="../media/image2.svg"/><Relationship Id="rId21" Type="http://schemas.openxmlformats.org/officeDocument/2006/relationships/image" Target="../media/image22.svg"/><Relationship Id="rId7" Type="http://schemas.openxmlformats.org/officeDocument/2006/relationships/image" Target="../media/image6.svg"/><Relationship Id="rId12" Type="http://schemas.openxmlformats.org/officeDocument/2006/relationships/image" Target="../media/image11.png"/><Relationship Id="rId17" Type="http://schemas.openxmlformats.org/officeDocument/2006/relationships/image" Target="../media/image16.svg"/><Relationship Id="rId25" Type="http://schemas.openxmlformats.org/officeDocument/2006/relationships/image" Target="../media/image26.svg"/><Relationship Id="rId2" Type="http://schemas.openxmlformats.org/officeDocument/2006/relationships/image" Target="../media/image1.png"/><Relationship Id="rId16" Type="http://schemas.openxmlformats.org/officeDocument/2006/relationships/image" Target="../media/image15.png"/><Relationship Id="rId20"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24" Type="http://schemas.openxmlformats.org/officeDocument/2006/relationships/image" Target="../media/image25.png"/><Relationship Id="rId5" Type="http://schemas.openxmlformats.org/officeDocument/2006/relationships/image" Target="../media/image4.svg"/><Relationship Id="rId15" Type="http://schemas.openxmlformats.org/officeDocument/2006/relationships/image" Target="../media/image14.svg"/><Relationship Id="rId23" Type="http://schemas.openxmlformats.org/officeDocument/2006/relationships/image" Target="../media/image24.svg"/><Relationship Id="rId10" Type="http://schemas.openxmlformats.org/officeDocument/2006/relationships/image" Target="../media/image9.png"/><Relationship Id="rId19" Type="http://schemas.openxmlformats.org/officeDocument/2006/relationships/image" Target="../media/image18.svg"/><Relationship Id="rId4" Type="http://schemas.openxmlformats.org/officeDocument/2006/relationships/image" Target="../media/image3.png"/><Relationship Id="rId9" Type="http://schemas.openxmlformats.org/officeDocument/2006/relationships/image" Target="../media/image8.svg"/><Relationship Id="rId14" Type="http://schemas.openxmlformats.org/officeDocument/2006/relationships/image" Target="../media/image13.png"/><Relationship Id="rId22" Type="http://schemas.openxmlformats.org/officeDocument/2006/relationships/image" Target="../media/image23.png"/></Relationships>
</file>

<file path=ppt/slides/_rels/slide24.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svg"/><Relationship Id="rId18" Type="http://schemas.openxmlformats.org/officeDocument/2006/relationships/image" Target="../media/image17.png"/><Relationship Id="rId26" Type="http://schemas.openxmlformats.org/officeDocument/2006/relationships/image" Target="../media/image25.png"/><Relationship Id="rId3" Type="http://schemas.openxmlformats.org/officeDocument/2006/relationships/image" Target="../media/image2.svg"/><Relationship Id="rId21" Type="http://schemas.openxmlformats.org/officeDocument/2006/relationships/image" Target="../media/image20.svg"/><Relationship Id="rId7" Type="http://schemas.openxmlformats.org/officeDocument/2006/relationships/image" Target="../media/image6.svg"/><Relationship Id="rId12" Type="http://schemas.openxmlformats.org/officeDocument/2006/relationships/image" Target="../media/image11.png"/><Relationship Id="rId17" Type="http://schemas.openxmlformats.org/officeDocument/2006/relationships/image" Target="../media/image16.svg"/><Relationship Id="rId25" Type="http://schemas.openxmlformats.org/officeDocument/2006/relationships/image" Target="../media/image24.svg"/><Relationship Id="rId2" Type="http://schemas.openxmlformats.org/officeDocument/2006/relationships/image" Target="../media/image1.png"/><Relationship Id="rId16" Type="http://schemas.openxmlformats.org/officeDocument/2006/relationships/image" Target="../media/image15.png"/><Relationship Id="rId20" Type="http://schemas.openxmlformats.org/officeDocument/2006/relationships/image" Target="../media/image19.png"/><Relationship Id="rId29" Type="http://schemas.openxmlformats.org/officeDocument/2006/relationships/image" Target="../media/image29.sv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24" Type="http://schemas.openxmlformats.org/officeDocument/2006/relationships/image" Target="../media/image23.png"/><Relationship Id="rId5" Type="http://schemas.openxmlformats.org/officeDocument/2006/relationships/image" Target="../media/image4.svg"/><Relationship Id="rId15" Type="http://schemas.openxmlformats.org/officeDocument/2006/relationships/image" Target="../media/image14.svg"/><Relationship Id="rId23" Type="http://schemas.openxmlformats.org/officeDocument/2006/relationships/image" Target="../media/image22.svg"/><Relationship Id="rId28" Type="http://schemas.openxmlformats.org/officeDocument/2006/relationships/image" Target="../media/image28.png"/><Relationship Id="rId10" Type="http://schemas.openxmlformats.org/officeDocument/2006/relationships/image" Target="../media/image9.png"/><Relationship Id="rId19" Type="http://schemas.openxmlformats.org/officeDocument/2006/relationships/image" Target="../media/image18.svg"/><Relationship Id="rId4" Type="http://schemas.openxmlformats.org/officeDocument/2006/relationships/image" Target="../media/image3.png"/><Relationship Id="rId9" Type="http://schemas.openxmlformats.org/officeDocument/2006/relationships/image" Target="../media/image8.svg"/><Relationship Id="rId14" Type="http://schemas.openxmlformats.org/officeDocument/2006/relationships/image" Target="../media/image13.png"/><Relationship Id="rId22" Type="http://schemas.openxmlformats.org/officeDocument/2006/relationships/image" Target="../media/image21.png"/><Relationship Id="rId27" Type="http://schemas.openxmlformats.org/officeDocument/2006/relationships/image" Target="../media/image26.svg"/></Relationships>
</file>

<file path=ppt/slides/_rels/slide25.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52.png"/><Relationship Id="rId3" Type="http://schemas.openxmlformats.org/officeDocument/2006/relationships/slideLayout" Target="../slideLayouts/slideLayout12.xml"/><Relationship Id="rId7" Type="http://schemas.openxmlformats.org/officeDocument/2006/relationships/image" Target="../media/image46.gif"/><Relationship Id="rId12" Type="http://schemas.openxmlformats.org/officeDocument/2006/relationships/image" Target="../media/image51.gif"/><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45.gif"/><Relationship Id="rId11" Type="http://schemas.openxmlformats.org/officeDocument/2006/relationships/image" Target="../media/image50.png"/><Relationship Id="rId5" Type="http://schemas.openxmlformats.org/officeDocument/2006/relationships/image" Target="../media/image44.gif"/><Relationship Id="rId10" Type="http://schemas.openxmlformats.org/officeDocument/2006/relationships/image" Target="../media/image49.png"/><Relationship Id="rId4" Type="http://schemas.openxmlformats.org/officeDocument/2006/relationships/image" Target="../media/image43.gif"/><Relationship Id="rId9" Type="http://schemas.openxmlformats.org/officeDocument/2006/relationships/image" Target="../media/image48.png"/><Relationship Id="rId14" Type="http://schemas.openxmlformats.org/officeDocument/2006/relationships/image" Target="../media/image53.png"/></Relationships>
</file>

<file path=ppt/slides/_rels/slide26.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13.xml"/><Relationship Id="rId5" Type="http://schemas.openxmlformats.org/officeDocument/2006/relationships/slide" Target="slide2.xml"/><Relationship Id="rId4" Type="http://schemas.openxmlformats.org/officeDocument/2006/relationships/image" Target="../media/image43.gif"/></Relationships>
</file>

<file path=ppt/slides/_rels/slide2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audio" Target="../media/audio2.wav"/><Relationship Id="rId1" Type="http://schemas.openxmlformats.org/officeDocument/2006/relationships/slideLayout" Target="../slideLayouts/slideLayout14.xml"/><Relationship Id="rId5" Type="http://schemas.openxmlformats.org/officeDocument/2006/relationships/slide" Target="slide2.xml"/><Relationship Id="rId4" Type="http://schemas.openxmlformats.org/officeDocument/2006/relationships/image" Target="../media/image54.gif"/></Relationships>
</file>

<file path=ppt/slides/_rels/slide2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audio" Target="../media/audio2.wav"/><Relationship Id="rId1" Type="http://schemas.openxmlformats.org/officeDocument/2006/relationships/slideLayout" Target="../slideLayouts/slideLayout15.xml"/><Relationship Id="rId5" Type="http://schemas.openxmlformats.org/officeDocument/2006/relationships/slide" Target="slide2.xml"/><Relationship Id="rId4" Type="http://schemas.openxmlformats.org/officeDocument/2006/relationships/image" Target="../media/image46.gif"/></Relationships>
</file>

<file path=ppt/slides/_rels/slide29.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svg"/><Relationship Id="rId18" Type="http://schemas.openxmlformats.org/officeDocument/2006/relationships/image" Target="../media/image17.png"/><Relationship Id="rId26" Type="http://schemas.openxmlformats.org/officeDocument/2006/relationships/image" Target="../media/image25.png"/><Relationship Id="rId3" Type="http://schemas.openxmlformats.org/officeDocument/2006/relationships/image" Target="../media/image2.svg"/><Relationship Id="rId21" Type="http://schemas.openxmlformats.org/officeDocument/2006/relationships/image" Target="../media/image20.svg"/><Relationship Id="rId7" Type="http://schemas.openxmlformats.org/officeDocument/2006/relationships/image" Target="../media/image6.svg"/><Relationship Id="rId12" Type="http://schemas.openxmlformats.org/officeDocument/2006/relationships/image" Target="../media/image11.png"/><Relationship Id="rId17" Type="http://schemas.openxmlformats.org/officeDocument/2006/relationships/image" Target="../media/image16.svg"/><Relationship Id="rId25" Type="http://schemas.openxmlformats.org/officeDocument/2006/relationships/image" Target="../media/image24.svg"/><Relationship Id="rId2" Type="http://schemas.openxmlformats.org/officeDocument/2006/relationships/image" Target="../media/image1.png"/><Relationship Id="rId16" Type="http://schemas.openxmlformats.org/officeDocument/2006/relationships/image" Target="../media/image15.png"/><Relationship Id="rId20" Type="http://schemas.openxmlformats.org/officeDocument/2006/relationships/image" Target="../media/image19.png"/><Relationship Id="rId29" Type="http://schemas.openxmlformats.org/officeDocument/2006/relationships/image" Target="../media/image29.sv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24" Type="http://schemas.openxmlformats.org/officeDocument/2006/relationships/image" Target="../media/image23.png"/><Relationship Id="rId5" Type="http://schemas.openxmlformats.org/officeDocument/2006/relationships/image" Target="../media/image4.svg"/><Relationship Id="rId15" Type="http://schemas.openxmlformats.org/officeDocument/2006/relationships/image" Target="../media/image14.svg"/><Relationship Id="rId23" Type="http://schemas.openxmlformats.org/officeDocument/2006/relationships/image" Target="../media/image22.svg"/><Relationship Id="rId28" Type="http://schemas.openxmlformats.org/officeDocument/2006/relationships/image" Target="../media/image28.png"/><Relationship Id="rId10" Type="http://schemas.openxmlformats.org/officeDocument/2006/relationships/image" Target="../media/image9.png"/><Relationship Id="rId19" Type="http://schemas.openxmlformats.org/officeDocument/2006/relationships/image" Target="../media/image18.svg"/><Relationship Id="rId4" Type="http://schemas.openxmlformats.org/officeDocument/2006/relationships/image" Target="../media/image3.png"/><Relationship Id="rId9" Type="http://schemas.openxmlformats.org/officeDocument/2006/relationships/image" Target="../media/image8.svg"/><Relationship Id="rId14" Type="http://schemas.openxmlformats.org/officeDocument/2006/relationships/image" Target="../media/image13.png"/><Relationship Id="rId22" Type="http://schemas.openxmlformats.org/officeDocument/2006/relationships/image" Target="../media/image21.png"/><Relationship Id="rId27" Type="http://schemas.openxmlformats.org/officeDocument/2006/relationships/image" Target="../media/image26.svg"/></Relationships>
</file>

<file path=ppt/slides/_rels/slide3.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svg"/><Relationship Id="rId18" Type="http://schemas.openxmlformats.org/officeDocument/2006/relationships/image" Target="../media/image17.png"/><Relationship Id="rId26" Type="http://schemas.openxmlformats.org/officeDocument/2006/relationships/image" Target="../media/image25.png"/><Relationship Id="rId3" Type="http://schemas.openxmlformats.org/officeDocument/2006/relationships/image" Target="../media/image2.svg"/><Relationship Id="rId21" Type="http://schemas.openxmlformats.org/officeDocument/2006/relationships/image" Target="../media/image20.svg"/><Relationship Id="rId7" Type="http://schemas.openxmlformats.org/officeDocument/2006/relationships/image" Target="../media/image6.svg"/><Relationship Id="rId12" Type="http://schemas.openxmlformats.org/officeDocument/2006/relationships/image" Target="../media/image11.png"/><Relationship Id="rId17" Type="http://schemas.openxmlformats.org/officeDocument/2006/relationships/image" Target="../media/image16.svg"/><Relationship Id="rId25" Type="http://schemas.openxmlformats.org/officeDocument/2006/relationships/image" Target="../media/image24.svg"/><Relationship Id="rId2" Type="http://schemas.openxmlformats.org/officeDocument/2006/relationships/image" Target="../media/image1.png"/><Relationship Id="rId16" Type="http://schemas.openxmlformats.org/officeDocument/2006/relationships/image" Target="../media/image15.png"/><Relationship Id="rId20" Type="http://schemas.openxmlformats.org/officeDocument/2006/relationships/image" Target="../media/image19.png"/><Relationship Id="rId29" Type="http://schemas.openxmlformats.org/officeDocument/2006/relationships/image" Target="../media/image31.sv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24" Type="http://schemas.openxmlformats.org/officeDocument/2006/relationships/image" Target="../media/image23.png"/><Relationship Id="rId5" Type="http://schemas.openxmlformats.org/officeDocument/2006/relationships/image" Target="../media/image4.svg"/><Relationship Id="rId15" Type="http://schemas.openxmlformats.org/officeDocument/2006/relationships/image" Target="../media/image14.svg"/><Relationship Id="rId23" Type="http://schemas.openxmlformats.org/officeDocument/2006/relationships/image" Target="../media/image22.svg"/><Relationship Id="rId28" Type="http://schemas.openxmlformats.org/officeDocument/2006/relationships/image" Target="../media/image30.png"/><Relationship Id="rId10" Type="http://schemas.openxmlformats.org/officeDocument/2006/relationships/image" Target="../media/image9.png"/><Relationship Id="rId19" Type="http://schemas.openxmlformats.org/officeDocument/2006/relationships/image" Target="../media/image18.svg"/><Relationship Id="rId4" Type="http://schemas.openxmlformats.org/officeDocument/2006/relationships/image" Target="../media/image3.png"/><Relationship Id="rId9" Type="http://schemas.openxmlformats.org/officeDocument/2006/relationships/image" Target="../media/image8.svg"/><Relationship Id="rId14" Type="http://schemas.openxmlformats.org/officeDocument/2006/relationships/image" Target="../media/image13.png"/><Relationship Id="rId22" Type="http://schemas.openxmlformats.org/officeDocument/2006/relationships/image" Target="../media/image21.png"/><Relationship Id="rId27" Type="http://schemas.openxmlformats.org/officeDocument/2006/relationships/image" Target="../media/image26.svg"/></Relationships>
</file>

<file path=ppt/slides/_rels/slide30.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svg"/><Relationship Id="rId18" Type="http://schemas.openxmlformats.org/officeDocument/2006/relationships/image" Target="../media/image17.png"/><Relationship Id="rId26" Type="http://schemas.openxmlformats.org/officeDocument/2006/relationships/image" Target="../media/image25.png"/><Relationship Id="rId3" Type="http://schemas.openxmlformats.org/officeDocument/2006/relationships/image" Target="../media/image2.svg"/><Relationship Id="rId21" Type="http://schemas.openxmlformats.org/officeDocument/2006/relationships/image" Target="../media/image20.svg"/><Relationship Id="rId7" Type="http://schemas.openxmlformats.org/officeDocument/2006/relationships/image" Target="../media/image6.svg"/><Relationship Id="rId12" Type="http://schemas.openxmlformats.org/officeDocument/2006/relationships/image" Target="../media/image11.png"/><Relationship Id="rId17" Type="http://schemas.openxmlformats.org/officeDocument/2006/relationships/image" Target="../media/image16.svg"/><Relationship Id="rId25" Type="http://schemas.openxmlformats.org/officeDocument/2006/relationships/image" Target="../media/image24.svg"/><Relationship Id="rId2" Type="http://schemas.openxmlformats.org/officeDocument/2006/relationships/image" Target="../media/image1.png"/><Relationship Id="rId16" Type="http://schemas.openxmlformats.org/officeDocument/2006/relationships/image" Target="../media/image15.png"/><Relationship Id="rId20" Type="http://schemas.openxmlformats.org/officeDocument/2006/relationships/image" Target="../media/image19.png"/><Relationship Id="rId29" Type="http://schemas.openxmlformats.org/officeDocument/2006/relationships/image" Target="../media/image39.sv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24" Type="http://schemas.openxmlformats.org/officeDocument/2006/relationships/image" Target="../media/image23.png"/><Relationship Id="rId5" Type="http://schemas.openxmlformats.org/officeDocument/2006/relationships/image" Target="../media/image4.svg"/><Relationship Id="rId15" Type="http://schemas.openxmlformats.org/officeDocument/2006/relationships/image" Target="../media/image14.svg"/><Relationship Id="rId23" Type="http://schemas.openxmlformats.org/officeDocument/2006/relationships/image" Target="../media/image22.svg"/><Relationship Id="rId28" Type="http://schemas.openxmlformats.org/officeDocument/2006/relationships/image" Target="../media/image38.png"/><Relationship Id="rId10" Type="http://schemas.openxmlformats.org/officeDocument/2006/relationships/image" Target="../media/image9.png"/><Relationship Id="rId19" Type="http://schemas.openxmlformats.org/officeDocument/2006/relationships/image" Target="../media/image18.svg"/><Relationship Id="rId4" Type="http://schemas.openxmlformats.org/officeDocument/2006/relationships/image" Target="../media/image3.png"/><Relationship Id="rId9" Type="http://schemas.openxmlformats.org/officeDocument/2006/relationships/image" Target="../media/image8.svg"/><Relationship Id="rId14" Type="http://schemas.openxmlformats.org/officeDocument/2006/relationships/image" Target="../media/image13.png"/><Relationship Id="rId22" Type="http://schemas.openxmlformats.org/officeDocument/2006/relationships/image" Target="../media/image21.png"/><Relationship Id="rId27" Type="http://schemas.openxmlformats.org/officeDocument/2006/relationships/image" Target="../media/image26.svg"/></Relationships>
</file>

<file path=ppt/slides/_rels/slide3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sv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svg"/></Relationships>
</file>

<file path=ppt/slides/_rels/slide3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sv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svg"/></Relationships>
</file>

<file path=ppt/slides/_rels/slide33.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56.svg"/><Relationship Id="rId18" Type="http://schemas.openxmlformats.org/officeDocument/2006/relationships/image" Target="../media/image38.png"/><Relationship Id="rId26" Type="http://schemas.openxmlformats.org/officeDocument/2006/relationships/image" Target="../media/image7.png"/><Relationship Id="rId3" Type="http://schemas.openxmlformats.org/officeDocument/2006/relationships/image" Target="../media/image14.svg"/><Relationship Id="rId21" Type="http://schemas.openxmlformats.org/officeDocument/2006/relationships/image" Target="../media/image41.svg"/><Relationship Id="rId7" Type="http://schemas.openxmlformats.org/officeDocument/2006/relationships/image" Target="../media/image18.svg"/><Relationship Id="rId12" Type="http://schemas.openxmlformats.org/officeDocument/2006/relationships/image" Target="../media/image55.png"/><Relationship Id="rId17" Type="http://schemas.openxmlformats.org/officeDocument/2006/relationships/image" Target="../media/image58.svg"/><Relationship Id="rId25" Type="http://schemas.openxmlformats.org/officeDocument/2006/relationships/image" Target="../media/image24.svg"/><Relationship Id="rId2" Type="http://schemas.openxmlformats.org/officeDocument/2006/relationships/image" Target="../media/image13.png"/><Relationship Id="rId16" Type="http://schemas.openxmlformats.org/officeDocument/2006/relationships/image" Target="../media/image57.png"/><Relationship Id="rId20" Type="http://schemas.openxmlformats.org/officeDocument/2006/relationships/image" Target="../media/image40.png"/><Relationship Id="rId29" Type="http://schemas.openxmlformats.org/officeDocument/2006/relationships/image" Target="../media/image26.svg"/><Relationship Id="rId1" Type="http://schemas.openxmlformats.org/officeDocument/2006/relationships/slideLayout" Target="../slideLayouts/slideLayout7.xml"/><Relationship Id="rId6" Type="http://schemas.openxmlformats.org/officeDocument/2006/relationships/image" Target="../media/image17.png"/><Relationship Id="rId11" Type="http://schemas.openxmlformats.org/officeDocument/2006/relationships/image" Target="../media/image22.svg"/><Relationship Id="rId24" Type="http://schemas.openxmlformats.org/officeDocument/2006/relationships/image" Target="../media/image23.png"/><Relationship Id="rId5" Type="http://schemas.openxmlformats.org/officeDocument/2006/relationships/image" Target="../media/image16.svg"/><Relationship Id="rId15" Type="http://schemas.openxmlformats.org/officeDocument/2006/relationships/image" Target="../media/image29.svg"/><Relationship Id="rId23" Type="http://schemas.openxmlformats.org/officeDocument/2006/relationships/image" Target="../media/image31.svg"/><Relationship Id="rId28" Type="http://schemas.openxmlformats.org/officeDocument/2006/relationships/image" Target="../media/image25.png"/><Relationship Id="rId10" Type="http://schemas.openxmlformats.org/officeDocument/2006/relationships/image" Target="../media/image21.png"/><Relationship Id="rId19" Type="http://schemas.openxmlformats.org/officeDocument/2006/relationships/image" Target="../media/image39.svg"/><Relationship Id="rId31" Type="http://schemas.openxmlformats.org/officeDocument/2006/relationships/image" Target="../media/image6.svg"/><Relationship Id="rId4" Type="http://schemas.openxmlformats.org/officeDocument/2006/relationships/image" Target="../media/image15.png"/><Relationship Id="rId9" Type="http://schemas.openxmlformats.org/officeDocument/2006/relationships/image" Target="../media/image20.svg"/><Relationship Id="rId14" Type="http://schemas.openxmlformats.org/officeDocument/2006/relationships/image" Target="../media/image28.png"/><Relationship Id="rId22" Type="http://schemas.openxmlformats.org/officeDocument/2006/relationships/image" Target="../media/image30.png"/><Relationship Id="rId27" Type="http://schemas.openxmlformats.org/officeDocument/2006/relationships/image" Target="../media/image8.svg"/><Relationship Id="rId30" Type="http://schemas.openxmlformats.org/officeDocument/2006/relationships/image" Target="../media/image5.png"/></Relationships>
</file>

<file path=ppt/slides/_rels/slide4.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svg"/><Relationship Id="rId18" Type="http://schemas.openxmlformats.org/officeDocument/2006/relationships/image" Target="../media/image17.png"/><Relationship Id="rId26" Type="http://schemas.openxmlformats.org/officeDocument/2006/relationships/image" Target="../media/image25.png"/><Relationship Id="rId3" Type="http://schemas.openxmlformats.org/officeDocument/2006/relationships/image" Target="../media/image2.svg"/><Relationship Id="rId21" Type="http://schemas.openxmlformats.org/officeDocument/2006/relationships/image" Target="../media/image20.svg"/><Relationship Id="rId7" Type="http://schemas.openxmlformats.org/officeDocument/2006/relationships/image" Target="../media/image6.svg"/><Relationship Id="rId12" Type="http://schemas.openxmlformats.org/officeDocument/2006/relationships/image" Target="../media/image11.png"/><Relationship Id="rId17" Type="http://schemas.openxmlformats.org/officeDocument/2006/relationships/image" Target="../media/image16.svg"/><Relationship Id="rId25" Type="http://schemas.openxmlformats.org/officeDocument/2006/relationships/image" Target="../media/image24.svg"/><Relationship Id="rId2" Type="http://schemas.openxmlformats.org/officeDocument/2006/relationships/image" Target="../media/image1.png"/><Relationship Id="rId16" Type="http://schemas.openxmlformats.org/officeDocument/2006/relationships/image" Target="../media/image15.png"/><Relationship Id="rId20" Type="http://schemas.openxmlformats.org/officeDocument/2006/relationships/image" Target="../media/image19.png"/><Relationship Id="rId29" Type="http://schemas.openxmlformats.org/officeDocument/2006/relationships/image" Target="../media/image29.sv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24" Type="http://schemas.openxmlformats.org/officeDocument/2006/relationships/image" Target="../media/image23.png"/><Relationship Id="rId5" Type="http://schemas.openxmlformats.org/officeDocument/2006/relationships/image" Target="../media/image4.svg"/><Relationship Id="rId15" Type="http://schemas.openxmlformats.org/officeDocument/2006/relationships/image" Target="../media/image14.svg"/><Relationship Id="rId23" Type="http://schemas.openxmlformats.org/officeDocument/2006/relationships/image" Target="../media/image22.svg"/><Relationship Id="rId28" Type="http://schemas.openxmlformats.org/officeDocument/2006/relationships/image" Target="../media/image28.png"/><Relationship Id="rId10" Type="http://schemas.openxmlformats.org/officeDocument/2006/relationships/image" Target="../media/image9.png"/><Relationship Id="rId19" Type="http://schemas.openxmlformats.org/officeDocument/2006/relationships/image" Target="../media/image18.svg"/><Relationship Id="rId4" Type="http://schemas.openxmlformats.org/officeDocument/2006/relationships/image" Target="../media/image3.png"/><Relationship Id="rId9" Type="http://schemas.openxmlformats.org/officeDocument/2006/relationships/image" Target="../media/image8.svg"/><Relationship Id="rId14" Type="http://schemas.openxmlformats.org/officeDocument/2006/relationships/image" Target="../media/image13.png"/><Relationship Id="rId22" Type="http://schemas.openxmlformats.org/officeDocument/2006/relationships/image" Target="../media/image21.png"/><Relationship Id="rId27" Type="http://schemas.openxmlformats.org/officeDocument/2006/relationships/image" Target="../media/image26.svg"/></Relationships>
</file>

<file path=ppt/slides/_rels/slide5.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svg"/><Relationship Id="rId18" Type="http://schemas.openxmlformats.org/officeDocument/2006/relationships/image" Target="../media/image17.png"/><Relationship Id="rId26" Type="http://schemas.openxmlformats.org/officeDocument/2006/relationships/image" Target="../media/image25.png"/><Relationship Id="rId3" Type="http://schemas.openxmlformats.org/officeDocument/2006/relationships/image" Target="../media/image2.svg"/><Relationship Id="rId21" Type="http://schemas.openxmlformats.org/officeDocument/2006/relationships/image" Target="../media/image20.svg"/><Relationship Id="rId7" Type="http://schemas.openxmlformats.org/officeDocument/2006/relationships/image" Target="../media/image6.svg"/><Relationship Id="rId12" Type="http://schemas.openxmlformats.org/officeDocument/2006/relationships/image" Target="../media/image11.png"/><Relationship Id="rId17" Type="http://schemas.openxmlformats.org/officeDocument/2006/relationships/image" Target="../media/image16.svg"/><Relationship Id="rId25" Type="http://schemas.openxmlformats.org/officeDocument/2006/relationships/image" Target="../media/image24.svg"/><Relationship Id="rId2" Type="http://schemas.openxmlformats.org/officeDocument/2006/relationships/image" Target="../media/image1.png"/><Relationship Id="rId16" Type="http://schemas.openxmlformats.org/officeDocument/2006/relationships/image" Target="../media/image15.png"/><Relationship Id="rId20"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24" Type="http://schemas.openxmlformats.org/officeDocument/2006/relationships/image" Target="../media/image23.png"/><Relationship Id="rId5" Type="http://schemas.openxmlformats.org/officeDocument/2006/relationships/image" Target="../media/image4.svg"/><Relationship Id="rId15" Type="http://schemas.openxmlformats.org/officeDocument/2006/relationships/image" Target="../media/image14.svg"/><Relationship Id="rId23" Type="http://schemas.openxmlformats.org/officeDocument/2006/relationships/image" Target="../media/image22.svg"/><Relationship Id="rId10" Type="http://schemas.openxmlformats.org/officeDocument/2006/relationships/image" Target="../media/image9.png"/><Relationship Id="rId19" Type="http://schemas.openxmlformats.org/officeDocument/2006/relationships/image" Target="../media/image18.svg"/><Relationship Id="rId4" Type="http://schemas.openxmlformats.org/officeDocument/2006/relationships/image" Target="../media/image3.png"/><Relationship Id="rId9" Type="http://schemas.openxmlformats.org/officeDocument/2006/relationships/image" Target="../media/image8.svg"/><Relationship Id="rId14" Type="http://schemas.openxmlformats.org/officeDocument/2006/relationships/image" Target="../media/image13.png"/><Relationship Id="rId22" Type="http://schemas.openxmlformats.org/officeDocument/2006/relationships/image" Target="../media/image21.png"/><Relationship Id="rId27" Type="http://schemas.openxmlformats.org/officeDocument/2006/relationships/image" Target="../media/image26.svg"/></Relationships>
</file>

<file path=ppt/slides/_rels/slide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g"/><Relationship Id="rId1" Type="http://schemas.openxmlformats.org/officeDocument/2006/relationships/slideLayout" Target="../slideLayouts/slideLayout7.xml"/><Relationship Id="rId6" Type="http://schemas.openxmlformats.org/officeDocument/2006/relationships/image" Target="../media/image36.jpg"/><Relationship Id="rId5" Type="http://schemas.openxmlformats.org/officeDocument/2006/relationships/image" Target="../media/image35.jfif"/><Relationship Id="rId4" Type="http://schemas.openxmlformats.org/officeDocument/2006/relationships/image" Target="../media/image34.jpg"/></Relationships>
</file>

<file path=ppt/slides/_rels/slide7.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svg"/><Relationship Id="rId18" Type="http://schemas.openxmlformats.org/officeDocument/2006/relationships/image" Target="../media/image17.png"/><Relationship Id="rId26" Type="http://schemas.openxmlformats.org/officeDocument/2006/relationships/image" Target="../media/image25.png"/><Relationship Id="rId3" Type="http://schemas.openxmlformats.org/officeDocument/2006/relationships/image" Target="../media/image2.svg"/><Relationship Id="rId21" Type="http://schemas.openxmlformats.org/officeDocument/2006/relationships/image" Target="../media/image20.svg"/><Relationship Id="rId7" Type="http://schemas.openxmlformats.org/officeDocument/2006/relationships/image" Target="../media/image6.svg"/><Relationship Id="rId12" Type="http://schemas.openxmlformats.org/officeDocument/2006/relationships/image" Target="../media/image11.png"/><Relationship Id="rId17" Type="http://schemas.openxmlformats.org/officeDocument/2006/relationships/image" Target="../media/image16.svg"/><Relationship Id="rId25" Type="http://schemas.openxmlformats.org/officeDocument/2006/relationships/image" Target="../media/image24.svg"/><Relationship Id="rId2" Type="http://schemas.openxmlformats.org/officeDocument/2006/relationships/image" Target="../media/image1.png"/><Relationship Id="rId16" Type="http://schemas.openxmlformats.org/officeDocument/2006/relationships/image" Target="../media/image15.png"/><Relationship Id="rId20"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24" Type="http://schemas.openxmlformats.org/officeDocument/2006/relationships/image" Target="../media/image23.png"/><Relationship Id="rId5" Type="http://schemas.openxmlformats.org/officeDocument/2006/relationships/image" Target="../media/image4.svg"/><Relationship Id="rId15" Type="http://schemas.openxmlformats.org/officeDocument/2006/relationships/image" Target="../media/image14.svg"/><Relationship Id="rId23" Type="http://schemas.openxmlformats.org/officeDocument/2006/relationships/image" Target="../media/image22.svg"/><Relationship Id="rId10" Type="http://schemas.openxmlformats.org/officeDocument/2006/relationships/image" Target="../media/image9.png"/><Relationship Id="rId19" Type="http://schemas.openxmlformats.org/officeDocument/2006/relationships/image" Target="../media/image18.svg"/><Relationship Id="rId4" Type="http://schemas.openxmlformats.org/officeDocument/2006/relationships/image" Target="../media/image3.png"/><Relationship Id="rId9" Type="http://schemas.openxmlformats.org/officeDocument/2006/relationships/image" Target="../media/image8.svg"/><Relationship Id="rId14" Type="http://schemas.openxmlformats.org/officeDocument/2006/relationships/image" Target="../media/image13.png"/><Relationship Id="rId22" Type="http://schemas.openxmlformats.org/officeDocument/2006/relationships/image" Target="../media/image21.png"/><Relationship Id="rId27" Type="http://schemas.openxmlformats.org/officeDocument/2006/relationships/image" Target="../media/image26.svg"/></Relationships>
</file>

<file path=ppt/slides/_rels/slide8.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svg"/><Relationship Id="rId18" Type="http://schemas.openxmlformats.org/officeDocument/2006/relationships/image" Target="../media/image17.png"/><Relationship Id="rId26" Type="http://schemas.openxmlformats.org/officeDocument/2006/relationships/image" Target="../media/image25.png"/><Relationship Id="rId3" Type="http://schemas.openxmlformats.org/officeDocument/2006/relationships/image" Target="../media/image2.svg"/><Relationship Id="rId21" Type="http://schemas.openxmlformats.org/officeDocument/2006/relationships/image" Target="../media/image20.svg"/><Relationship Id="rId7" Type="http://schemas.openxmlformats.org/officeDocument/2006/relationships/image" Target="../media/image6.svg"/><Relationship Id="rId12" Type="http://schemas.openxmlformats.org/officeDocument/2006/relationships/image" Target="../media/image11.png"/><Relationship Id="rId17" Type="http://schemas.openxmlformats.org/officeDocument/2006/relationships/image" Target="../media/image16.svg"/><Relationship Id="rId25" Type="http://schemas.openxmlformats.org/officeDocument/2006/relationships/image" Target="../media/image24.svg"/><Relationship Id="rId2" Type="http://schemas.openxmlformats.org/officeDocument/2006/relationships/image" Target="../media/image1.png"/><Relationship Id="rId16" Type="http://schemas.openxmlformats.org/officeDocument/2006/relationships/image" Target="../media/image15.png"/><Relationship Id="rId20"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24" Type="http://schemas.openxmlformats.org/officeDocument/2006/relationships/image" Target="../media/image23.png"/><Relationship Id="rId5" Type="http://schemas.openxmlformats.org/officeDocument/2006/relationships/image" Target="../media/image4.svg"/><Relationship Id="rId15" Type="http://schemas.openxmlformats.org/officeDocument/2006/relationships/image" Target="../media/image14.svg"/><Relationship Id="rId23" Type="http://schemas.openxmlformats.org/officeDocument/2006/relationships/image" Target="../media/image22.svg"/><Relationship Id="rId28" Type="http://schemas.openxmlformats.org/officeDocument/2006/relationships/image" Target="../media/image37.png"/><Relationship Id="rId10" Type="http://schemas.openxmlformats.org/officeDocument/2006/relationships/image" Target="../media/image9.png"/><Relationship Id="rId19" Type="http://schemas.openxmlformats.org/officeDocument/2006/relationships/image" Target="../media/image18.svg"/><Relationship Id="rId4" Type="http://schemas.openxmlformats.org/officeDocument/2006/relationships/image" Target="../media/image3.png"/><Relationship Id="rId9" Type="http://schemas.openxmlformats.org/officeDocument/2006/relationships/image" Target="../media/image8.svg"/><Relationship Id="rId14" Type="http://schemas.openxmlformats.org/officeDocument/2006/relationships/image" Target="../media/image13.png"/><Relationship Id="rId22" Type="http://schemas.openxmlformats.org/officeDocument/2006/relationships/image" Target="../media/image21.png"/><Relationship Id="rId27" Type="http://schemas.openxmlformats.org/officeDocument/2006/relationships/image" Target="../media/image26.svg"/></Relationships>
</file>

<file path=ppt/slides/_rels/slide9.xml.rels><?xml version="1.0" encoding="UTF-8" standalone="yes"?>
<Relationships xmlns="http://schemas.openxmlformats.org/package/2006/relationships"><Relationship Id="rId13" Type="http://schemas.openxmlformats.org/officeDocument/2006/relationships/image" Target="../media/image12.svg"/><Relationship Id="rId18" Type="http://schemas.openxmlformats.org/officeDocument/2006/relationships/image" Target="../media/image17.png"/><Relationship Id="rId26" Type="http://schemas.openxmlformats.org/officeDocument/2006/relationships/image" Target="../media/image25.png"/><Relationship Id="rId3" Type="http://schemas.openxmlformats.org/officeDocument/2006/relationships/image" Target="../media/image2.svg"/><Relationship Id="rId21" Type="http://schemas.openxmlformats.org/officeDocument/2006/relationships/image" Target="../media/image20.svg"/><Relationship Id="rId7" Type="http://schemas.openxmlformats.org/officeDocument/2006/relationships/image" Target="../media/image6.svg"/><Relationship Id="rId12" Type="http://schemas.openxmlformats.org/officeDocument/2006/relationships/image" Target="../media/image11.png"/><Relationship Id="rId17" Type="http://schemas.openxmlformats.org/officeDocument/2006/relationships/image" Target="../media/image16.svg"/><Relationship Id="rId25" Type="http://schemas.openxmlformats.org/officeDocument/2006/relationships/image" Target="../media/image24.svg"/><Relationship Id="rId33" Type="http://schemas.openxmlformats.org/officeDocument/2006/relationships/image" Target="../media/image41.svg"/><Relationship Id="rId2" Type="http://schemas.openxmlformats.org/officeDocument/2006/relationships/image" Target="../media/image1.png"/><Relationship Id="rId16" Type="http://schemas.openxmlformats.org/officeDocument/2006/relationships/image" Target="../media/image15.png"/><Relationship Id="rId20" Type="http://schemas.openxmlformats.org/officeDocument/2006/relationships/image" Target="../media/image19.png"/><Relationship Id="rId29" Type="http://schemas.openxmlformats.org/officeDocument/2006/relationships/image" Target="../media/image29.sv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24" Type="http://schemas.openxmlformats.org/officeDocument/2006/relationships/image" Target="../media/image23.png"/><Relationship Id="rId32" Type="http://schemas.openxmlformats.org/officeDocument/2006/relationships/image" Target="../media/image40.png"/><Relationship Id="rId5" Type="http://schemas.openxmlformats.org/officeDocument/2006/relationships/image" Target="../media/image4.svg"/><Relationship Id="rId15" Type="http://schemas.openxmlformats.org/officeDocument/2006/relationships/image" Target="../media/image14.svg"/><Relationship Id="rId23" Type="http://schemas.openxmlformats.org/officeDocument/2006/relationships/image" Target="../media/image22.svg"/><Relationship Id="rId28" Type="http://schemas.openxmlformats.org/officeDocument/2006/relationships/image" Target="../media/image28.png"/><Relationship Id="rId10" Type="http://schemas.openxmlformats.org/officeDocument/2006/relationships/image" Target="../media/image9.png"/><Relationship Id="rId19" Type="http://schemas.openxmlformats.org/officeDocument/2006/relationships/image" Target="../media/image18.svg"/><Relationship Id="rId31" Type="http://schemas.openxmlformats.org/officeDocument/2006/relationships/image" Target="../media/image39.svg"/><Relationship Id="rId4" Type="http://schemas.openxmlformats.org/officeDocument/2006/relationships/image" Target="../media/image3.png"/><Relationship Id="rId9" Type="http://schemas.openxmlformats.org/officeDocument/2006/relationships/image" Target="../media/image8.svg"/><Relationship Id="rId14" Type="http://schemas.openxmlformats.org/officeDocument/2006/relationships/image" Target="../media/image13.png"/><Relationship Id="rId22" Type="http://schemas.openxmlformats.org/officeDocument/2006/relationships/image" Target="../media/image21.png"/><Relationship Id="rId27" Type="http://schemas.openxmlformats.org/officeDocument/2006/relationships/image" Target="../media/image26.svg"/><Relationship Id="rId30" Type="http://schemas.openxmlformats.org/officeDocument/2006/relationships/image" Target="../media/image38.png"/><Relationship Id="rId8"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pic>
        <p:nvPicPr>
          <p:cNvPr id="4" name="Picture 1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3162" y="140908"/>
            <a:ext cx="1324957" cy="1108146"/>
          </a:xfrm>
          <a:prstGeom prst="rect">
            <a:avLst/>
          </a:prstGeom>
        </p:spPr>
      </p:pic>
      <p:pic>
        <p:nvPicPr>
          <p:cNvPr id="5" name="Picture 1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7239000" y="247650"/>
            <a:ext cx="1535966" cy="1284626"/>
          </a:xfrm>
          <a:prstGeom prst="rect">
            <a:avLst/>
          </a:prstGeom>
        </p:spPr>
      </p:pic>
      <p:pic>
        <p:nvPicPr>
          <p:cNvPr id="6" name="Picture 24"/>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354108" y="311160"/>
            <a:ext cx="620886" cy="383821"/>
          </a:xfrm>
          <a:prstGeom prst="rect">
            <a:avLst/>
          </a:prstGeom>
        </p:spPr>
      </p:pic>
      <p:pic>
        <p:nvPicPr>
          <p:cNvPr id="7" name="Picture 25"/>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7689059" y="388596"/>
            <a:ext cx="635847" cy="383821"/>
          </a:xfrm>
          <a:prstGeom prst="rect">
            <a:avLst/>
          </a:prstGeom>
        </p:spPr>
      </p:pic>
      <p:pic>
        <p:nvPicPr>
          <p:cNvPr id="8" name="Picture 14"/>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5890788" y="6045890"/>
            <a:ext cx="1380869" cy="187073"/>
          </a:xfrm>
          <a:prstGeom prst="rect">
            <a:avLst/>
          </a:prstGeom>
        </p:spPr>
      </p:pic>
      <p:pic>
        <p:nvPicPr>
          <p:cNvPr id="9" name="Picture 15"/>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58429" y="6149372"/>
            <a:ext cx="873227" cy="658413"/>
          </a:xfrm>
          <a:prstGeom prst="rect">
            <a:avLst/>
          </a:prstGeom>
        </p:spPr>
      </p:pic>
      <p:pic>
        <p:nvPicPr>
          <p:cNvPr id="11" name="Picture 9"/>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4245426" y="6049159"/>
            <a:ext cx="1802275" cy="999443"/>
          </a:xfrm>
          <a:prstGeom prst="rect">
            <a:avLst/>
          </a:prstGeom>
        </p:spPr>
      </p:pic>
      <p:pic>
        <p:nvPicPr>
          <p:cNvPr id="12" name="Picture 10"/>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7409150" y="5886450"/>
            <a:ext cx="1194986" cy="999443"/>
          </a:xfrm>
          <a:prstGeom prst="rect">
            <a:avLst/>
          </a:prstGeom>
        </p:spPr>
      </p:pic>
      <p:pic>
        <p:nvPicPr>
          <p:cNvPr id="13" name="Picture 11"/>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a:off x="7751307" y="3246513"/>
            <a:ext cx="970368" cy="999443"/>
          </a:xfrm>
          <a:prstGeom prst="rect">
            <a:avLst/>
          </a:prstGeom>
        </p:spPr>
      </p:pic>
      <p:pic>
        <p:nvPicPr>
          <p:cNvPr id="14" name="Picture 12"/>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a:off x="71906" y="4669446"/>
            <a:ext cx="1360628" cy="999443"/>
          </a:xfrm>
          <a:prstGeom prst="rect">
            <a:avLst/>
          </a:prstGeom>
        </p:spPr>
      </p:pic>
      <p:pic>
        <p:nvPicPr>
          <p:cNvPr id="15" name="Picture 13"/>
          <p:cNvPicPr>
            <a:picLocks noChangeAspect="1"/>
          </p:cNvPicPr>
          <p:nvPr/>
        </p:nvPicPr>
        <p:blipFill>
          <a:blip r:embed="rId22" cstate="print">
            <a:extLst>
              <a:ext uri="{28A0092B-C50C-407E-A947-70E740481C1C}">
                <a14:useLocalDpi xmlns:a14="http://schemas.microsoft.com/office/drawing/2010/main" val="0"/>
              </a:ext>
              <a:ext uri="{96DAC541-7B7A-43D3-8B79-37D633B846F1}">
                <asvg:svgBlip xmlns:asvg="http://schemas.microsoft.com/office/drawing/2016/SVG/main" r:embed="rId23"/>
              </a:ext>
            </a:extLst>
          </a:blip>
          <a:srcRect/>
          <a:stretch>
            <a:fillRect/>
          </a:stretch>
        </p:blipFill>
        <p:spPr>
          <a:xfrm>
            <a:off x="1204456" y="6049159"/>
            <a:ext cx="1287339" cy="999443"/>
          </a:xfrm>
          <a:prstGeom prst="rect">
            <a:avLst/>
          </a:prstGeom>
        </p:spPr>
      </p:pic>
      <p:pic>
        <p:nvPicPr>
          <p:cNvPr id="16" name="Picture 5"/>
          <p:cNvPicPr>
            <a:picLocks noChangeAspect="1"/>
          </p:cNvPicPr>
          <p:nvPr/>
        </p:nvPicPr>
        <p:blipFill>
          <a:blip r:embed="rId24" cstate="print">
            <a:extLst>
              <a:ext uri="{28A0092B-C50C-407E-A947-70E740481C1C}">
                <a14:useLocalDpi xmlns:a14="http://schemas.microsoft.com/office/drawing/2010/main" val="0"/>
              </a:ext>
              <a:ext uri="{96DAC541-7B7A-43D3-8B79-37D633B846F1}">
                <asvg:svgBlip xmlns:asvg="http://schemas.microsoft.com/office/drawing/2016/SVG/main" r:embed="rId25"/>
              </a:ext>
            </a:extLst>
          </a:blip>
          <a:srcRect/>
          <a:stretch>
            <a:fillRect/>
          </a:stretch>
        </p:blipFill>
        <p:spPr>
          <a:xfrm>
            <a:off x="1362467" y="6288062"/>
            <a:ext cx="919163" cy="381035"/>
          </a:xfrm>
          <a:prstGeom prst="rect">
            <a:avLst/>
          </a:prstGeom>
        </p:spPr>
      </p:pic>
      <p:pic>
        <p:nvPicPr>
          <p:cNvPr id="17" name="Picture 7"/>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439684" y="4780121"/>
            <a:ext cx="625071" cy="377316"/>
          </a:xfrm>
          <a:prstGeom prst="rect">
            <a:avLst/>
          </a:prstGeom>
        </p:spPr>
      </p:pic>
      <p:pic>
        <p:nvPicPr>
          <p:cNvPr id="18" name="Picture 8"/>
          <p:cNvPicPr>
            <a:picLocks noChangeAspect="1"/>
          </p:cNvPicPr>
          <p:nvPr/>
        </p:nvPicPr>
        <p:blipFill>
          <a:blip r:embed="rId26" cstate="print">
            <a:extLst>
              <a:ext uri="{28A0092B-C50C-407E-A947-70E740481C1C}">
                <a14:useLocalDpi xmlns:a14="http://schemas.microsoft.com/office/drawing/2010/main" val="0"/>
              </a:ext>
              <a:ext uri="{96DAC541-7B7A-43D3-8B79-37D633B846F1}">
                <asvg:svgBlip xmlns:asvg="http://schemas.microsoft.com/office/drawing/2016/SVG/main" r:embed="rId27"/>
              </a:ext>
            </a:extLst>
          </a:blip>
          <a:srcRect/>
          <a:stretch>
            <a:fillRect/>
          </a:stretch>
        </p:blipFill>
        <p:spPr>
          <a:xfrm>
            <a:off x="7670099" y="6014543"/>
            <a:ext cx="735290" cy="359624"/>
          </a:xfrm>
          <a:prstGeom prst="rect">
            <a:avLst/>
          </a:prstGeom>
        </p:spPr>
      </p:pic>
      <p:pic>
        <p:nvPicPr>
          <p:cNvPr id="19" name="Picture 8"/>
          <p:cNvPicPr>
            <a:picLocks noChangeAspect="1"/>
          </p:cNvPicPr>
          <p:nvPr/>
        </p:nvPicPr>
        <p:blipFill>
          <a:blip r:embed="rId26" cstate="print">
            <a:extLst>
              <a:ext uri="{28A0092B-C50C-407E-A947-70E740481C1C}">
                <a14:useLocalDpi xmlns:a14="http://schemas.microsoft.com/office/drawing/2010/main" val="0"/>
              </a:ext>
              <a:ext uri="{96DAC541-7B7A-43D3-8B79-37D633B846F1}">
                <asvg:svgBlip xmlns:asvg="http://schemas.microsoft.com/office/drawing/2016/SVG/main" r:embed="rId27"/>
              </a:ext>
            </a:extLst>
          </a:blip>
          <a:srcRect/>
          <a:stretch>
            <a:fillRect/>
          </a:stretch>
        </p:blipFill>
        <p:spPr>
          <a:xfrm>
            <a:off x="7868846" y="3457929"/>
            <a:ext cx="735290" cy="359624"/>
          </a:xfrm>
          <a:prstGeom prst="rect">
            <a:avLst/>
          </a:prstGeom>
        </p:spPr>
      </p:pic>
      <p:pic>
        <p:nvPicPr>
          <p:cNvPr id="20" name="Picture 6"/>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4791026" y="6212013"/>
            <a:ext cx="711073" cy="439573"/>
          </a:xfrm>
          <a:prstGeom prst="rect">
            <a:avLst/>
          </a:prstGeom>
        </p:spPr>
      </p:pic>
      <p:pic>
        <p:nvPicPr>
          <p:cNvPr id="21" name="Picture 15"/>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7799877" y="1979269"/>
            <a:ext cx="873227" cy="658413"/>
          </a:xfrm>
          <a:prstGeom prst="rect">
            <a:avLst/>
          </a:prstGeom>
        </p:spPr>
      </p:pic>
      <p:pic>
        <p:nvPicPr>
          <p:cNvPr id="23" name="Picture 15"/>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7888292" y="4780121"/>
            <a:ext cx="873227" cy="658413"/>
          </a:xfrm>
          <a:prstGeom prst="rect">
            <a:avLst/>
          </a:prstGeom>
        </p:spPr>
      </p:pic>
      <p:pic>
        <p:nvPicPr>
          <p:cNvPr id="24" name="Picture 16"/>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2330525" y="6198290"/>
            <a:ext cx="1380869" cy="187073"/>
          </a:xfrm>
          <a:prstGeom prst="rect">
            <a:avLst/>
          </a:prstGeom>
        </p:spPr>
      </p:pic>
      <p:sp>
        <p:nvSpPr>
          <p:cNvPr id="25" name="Rectangle 24"/>
          <p:cNvSpPr/>
          <p:nvPr/>
        </p:nvSpPr>
        <p:spPr>
          <a:xfrm>
            <a:off x="1177801" y="369786"/>
            <a:ext cx="6710491" cy="2400657"/>
          </a:xfrm>
          <a:prstGeom prst="rect">
            <a:avLst/>
          </a:prstGeom>
          <a:noFill/>
        </p:spPr>
        <p:txBody>
          <a:bodyPr wrap="none" lIns="91440" tIns="45720" rIns="91440" bIns="45720">
            <a:spAutoFit/>
          </a:bodyPr>
          <a:lstStyle/>
          <a:p>
            <a:pPr algn="ctr">
              <a:lnSpc>
                <a:spcPct val="150000"/>
              </a:lnSpc>
            </a:pPr>
            <a:r>
              <a:rPr lang="en-US" sz="2800" b="1" dirty="0" err="1">
                <a:ln w="0"/>
                <a:solidFill>
                  <a:srgbClr val="C00000"/>
                </a:solidFill>
                <a:effectLst>
                  <a:outerShdw blurRad="38100" dist="38100" dir="2700000" algn="tl">
                    <a:srgbClr val="000000">
                      <a:alpha val="43137"/>
                    </a:srgbClr>
                  </a:outerShdw>
                  <a:reflection blurRad="6350" stA="53000" endA="300" endPos="35500" dir="5400000" sy="-90000" algn="bl" rotWithShape="0"/>
                </a:effectLst>
                <a:latin typeface="Palatino Linotype" panose="02040502050505030304" pitchFamily="18" charset="0"/>
              </a:rPr>
              <a:t>Tiết</a:t>
            </a:r>
            <a:r>
              <a:rPr lang="en-US" sz="2800" b="1" dirty="0">
                <a:ln w="0"/>
                <a:solidFill>
                  <a:srgbClr val="C00000"/>
                </a:solidFill>
                <a:effectLst>
                  <a:outerShdw blurRad="38100" dist="38100" dir="2700000" algn="tl">
                    <a:srgbClr val="000000">
                      <a:alpha val="43137"/>
                    </a:srgbClr>
                  </a:outerShdw>
                  <a:reflection blurRad="6350" stA="53000" endA="300" endPos="35500" dir="5400000" sy="-90000" algn="bl" rotWithShape="0"/>
                </a:effectLst>
                <a:latin typeface="Palatino Linotype" panose="02040502050505030304" pitchFamily="18" charset="0"/>
              </a:rPr>
              <a:t> 74: </a:t>
            </a:r>
            <a:r>
              <a:rPr lang="vi-VN" sz="2800" b="1" dirty="0">
                <a:ln w="0"/>
                <a:solidFill>
                  <a:srgbClr val="C00000"/>
                </a:solidFill>
                <a:effectLst>
                  <a:outerShdw blurRad="38100" dist="38100" dir="2700000" algn="tl">
                    <a:srgbClr val="000000">
                      <a:alpha val="43137"/>
                    </a:srgbClr>
                  </a:outerShdw>
                  <a:reflection blurRad="6350" stA="53000" endA="300" endPos="35500" dir="5400000" sy="-90000" algn="bl" rotWithShape="0"/>
                </a:effectLst>
                <a:latin typeface="Palatino Linotype" panose="02040502050505030304" pitchFamily="18" charset="0"/>
              </a:rPr>
              <a:t>VĂN BẢN 2</a:t>
            </a:r>
          </a:p>
          <a:p>
            <a:pPr algn="ctr">
              <a:lnSpc>
                <a:spcPct val="150000"/>
              </a:lnSpc>
            </a:pPr>
            <a:r>
              <a:rPr lang="vi-VN" sz="4400" b="1" dirty="0">
                <a:ln w="0"/>
                <a:solidFill>
                  <a:srgbClr val="C00000"/>
                </a:solidFill>
                <a:effectLst>
                  <a:outerShdw blurRad="38100" dist="38100" dir="2700000" algn="tl">
                    <a:srgbClr val="000000">
                      <a:alpha val="43137"/>
                    </a:srgbClr>
                  </a:outerShdw>
                  <a:reflection blurRad="6350" stA="53000" endA="300" endPos="35500" dir="5400000" sy="-90000" algn="bl" rotWithShape="0"/>
                </a:effectLst>
                <a:latin typeface="Palatino Linotype" panose="02040502050505030304" pitchFamily="18" charset="0"/>
              </a:rPr>
              <a:t>ẾCH NGỒI ĐÁY GIẾNG</a:t>
            </a:r>
          </a:p>
          <a:p>
            <a:pPr algn="ctr">
              <a:lnSpc>
                <a:spcPct val="150000"/>
              </a:lnSpc>
            </a:pPr>
            <a:r>
              <a:rPr lang="vi-VN" sz="2800" b="1" i="1" dirty="0">
                <a:ln w="0"/>
                <a:solidFill>
                  <a:srgbClr val="C00000"/>
                </a:solidFill>
                <a:effectLst>
                  <a:outerShdw blurRad="38100" dist="38100" dir="2700000" algn="tl">
                    <a:srgbClr val="000000">
                      <a:alpha val="43137"/>
                    </a:srgbClr>
                  </a:outerShdw>
                  <a:reflection blurRad="6350" stA="53000" endA="300" endPos="35500" dir="5400000" sy="-90000" algn="bl" rotWithShape="0"/>
                </a:effectLst>
                <a:latin typeface="Palatino Linotype" panose="02040502050505030304" pitchFamily="18" charset="0"/>
              </a:rPr>
              <a:t>(TRANG TỬ)</a:t>
            </a:r>
            <a:endParaRPr lang="en-US" sz="2800" b="1" i="1" dirty="0">
              <a:ln w="0"/>
              <a:solidFill>
                <a:srgbClr val="C00000"/>
              </a:solidFill>
              <a:effectLst>
                <a:outerShdw blurRad="38100" dist="38100" dir="2700000" algn="tl">
                  <a:srgbClr val="000000">
                    <a:alpha val="43137"/>
                  </a:srgbClr>
                </a:outerShdw>
                <a:reflection blurRad="6350" stA="53000" endA="300" endPos="35500" dir="5400000" sy="-90000" algn="bl" rotWithShape="0"/>
              </a:effectLst>
              <a:latin typeface="Palatino Linotype" panose="02040502050505030304" pitchFamily="18" charset="0"/>
            </a:endParaRPr>
          </a:p>
        </p:txBody>
      </p:sp>
      <p:pic>
        <p:nvPicPr>
          <p:cNvPr id="26" name="Picture 25"/>
          <p:cNvPicPr/>
          <p:nvPr/>
        </p:nvPicPr>
        <p:blipFill>
          <a:blip r:embed="rId28" cstate="print">
            <a:extLst>
              <a:ext uri="{28A0092B-C50C-407E-A947-70E740481C1C}">
                <a14:useLocalDpi xmlns:a14="http://schemas.microsoft.com/office/drawing/2010/main" val="0"/>
              </a:ext>
            </a:extLst>
          </a:blip>
          <a:srcRect/>
          <a:stretch>
            <a:fillRect/>
          </a:stretch>
        </p:blipFill>
        <p:spPr bwMode="auto">
          <a:xfrm>
            <a:off x="1979958" y="2841382"/>
            <a:ext cx="5055827" cy="3123081"/>
          </a:xfrm>
          <a:prstGeom prst="rect">
            <a:avLst/>
          </a:prstGeom>
          <a:noFill/>
          <a:ln w="9525">
            <a:solidFill>
              <a:sysClr val="windowText" lastClr="000000"/>
            </a:solidFill>
            <a:miter lim="800000"/>
            <a:headEnd/>
            <a:tailEnd/>
          </a:ln>
        </p:spPr>
      </p:pic>
    </p:spTree>
    <p:extLst>
      <p:ext uri="{BB962C8B-B14F-4D97-AF65-F5344CB8AC3E}">
        <p14:creationId xmlns:p14="http://schemas.microsoft.com/office/powerpoint/2010/main" val="984406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down)">
                                      <p:cBhvr>
                                        <p:cTn id="7" dur="580">
                                          <p:stCondLst>
                                            <p:cond delay="0"/>
                                          </p:stCondLst>
                                        </p:cTn>
                                        <p:tgtEl>
                                          <p:spTgt spid="26"/>
                                        </p:tgtEl>
                                      </p:cBhvr>
                                    </p:animEffect>
                                    <p:anim calcmode="lin" valueType="num">
                                      <p:cBhvr>
                                        <p:cTn id="8" dur="1822" tmFilter="0,0; 0.14,0.36; 0.43,0.73; 0.71,0.91; 1.0,1.0">
                                          <p:stCondLst>
                                            <p:cond delay="0"/>
                                          </p:stCondLst>
                                        </p:cTn>
                                        <p:tgtEl>
                                          <p:spTgt spid="2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6"/>
                                        </p:tgtEl>
                                        <p:attrNameLst>
                                          <p:attrName>ppt_y</p:attrName>
                                        </p:attrNameLst>
                                      </p:cBhvr>
                                      <p:tavLst>
                                        <p:tav tm="0" fmla="#ppt_y-sin(pi*$)/81">
                                          <p:val>
                                            <p:fltVal val="0"/>
                                          </p:val>
                                        </p:tav>
                                        <p:tav tm="100000">
                                          <p:val>
                                            <p:fltVal val="1"/>
                                          </p:val>
                                        </p:tav>
                                      </p:tavLst>
                                    </p:anim>
                                    <p:animScale>
                                      <p:cBhvr>
                                        <p:cTn id="13" dur="26">
                                          <p:stCondLst>
                                            <p:cond delay="650"/>
                                          </p:stCondLst>
                                        </p:cTn>
                                        <p:tgtEl>
                                          <p:spTgt spid="26"/>
                                        </p:tgtEl>
                                      </p:cBhvr>
                                      <p:to x="100000" y="60000"/>
                                    </p:animScale>
                                    <p:animScale>
                                      <p:cBhvr>
                                        <p:cTn id="14" dur="166" decel="50000">
                                          <p:stCondLst>
                                            <p:cond delay="676"/>
                                          </p:stCondLst>
                                        </p:cTn>
                                        <p:tgtEl>
                                          <p:spTgt spid="26"/>
                                        </p:tgtEl>
                                      </p:cBhvr>
                                      <p:to x="100000" y="100000"/>
                                    </p:animScale>
                                    <p:animScale>
                                      <p:cBhvr>
                                        <p:cTn id="15" dur="26">
                                          <p:stCondLst>
                                            <p:cond delay="1312"/>
                                          </p:stCondLst>
                                        </p:cTn>
                                        <p:tgtEl>
                                          <p:spTgt spid="26"/>
                                        </p:tgtEl>
                                      </p:cBhvr>
                                      <p:to x="100000" y="80000"/>
                                    </p:animScale>
                                    <p:animScale>
                                      <p:cBhvr>
                                        <p:cTn id="16" dur="166" decel="50000">
                                          <p:stCondLst>
                                            <p:cond delay="1338"/>
                                          </p:stCondLst>
                                        </p:cTn>
                                        <p:tgtEl>
                                          <p:spTgt spid="26"/>
                                        </p:tgtEl>
                                      </p:cBhvr>
                                      <p:to x="100000" y="100000"/>
                                    </p:animScale>
                                    <p:animScale>
                                      <p:cBhvr>
                                        <p:cTn id="17" dur="26">
                                          <p:stCondLst>
                                            <p:cond delay="1642"/>
                                          </p:stCondLst>
                                        </p:cTn>
                                        <p:tgtEl>
                                          <p:spTgt spid="26"/>
                                        </p:tgtEl>
                                      </p:cBhvr>
                                      <p:to x="100000" y="90000"/>
                                    </p:animScale>
                                    <p:animScale>
                                      <p:cBhvr>
                                        <p:cTn id="18" dur="166" decel="50000">
                                          <p:stCondLst>
                                            <p:cond delay="1668"/>
                                          </p:stCondLst>
                                        </p:cTn>
                                        <p:tgtEl>
                                          <p:spTgt spid="26"/>
                                        </p:tgtEl>
                                      </p:cBhvr>
                                      <p:to x="100000" y="100000"/>
                                    </p:animScale>
                                    <p:animScale>
                                      <p:cBhvr>
                                        <p:cTn id="19" dur="26">
                                          <p:stCondLst>
                                            <p:cond delay="1808"/>
                                          </p:stCondLst>
                                        </p:cTn>
                                        <p:tgtEl>
                                          <p:spTgt spid="26"/>
                                        </p:tgtEl>
                                      </p:cBhvr>
                                      <p:to x="100000" y="95000"/>
                                    </p:animScale>
                                    <p:animScale>
                                      <p:cBhvr>
                                        <p:cTn id="20" dur="166" decel="50000">
                                          <p:stCondLst>
                                            <p:cond delay="1834"/>
                                          </p:stCondLst>
                                        </p:cTn>
                                        <p:tgtEl>
                                          <p:spTgt spid="26"/>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31" presetClass="entr" presetSubtype="0" fill="hold" grpId="0" nodeType="clickEffect">
                                  <p:stCondLst>
                                    <p:cond delay="0"/>
                                  </p:stCondLst>
                                  <p:childTnLst>
                                    <p:set>
                                      <p:cBhvr>
                                        <p:cTn id="24" dur="1" fill="hold">
                                          <p:stCondLst>
                                            <p:cond delay="0"/>
                                          </p:stCondLst>
                                        </p:cTn>
                                        <p:tgtEl>
                                          <p:spTgt spid="25"/>
                                        </p:tgtEl>
                                        <p:attrNameLst>
                                          <p:attrName>style.visibility</p:attrName>
                                        </p:attrNameLst>
                                      </p:cBhvr>
                                      <p:to>
                                        <p:strVal val="visible"/>
                                      </p:to>
                                    </p:set>
                                    <p:anim calcmode="lin" valueType="num">
                                      <p:cBhvr>
                                        <p:cTn id="25" dur="1000" fill="hold"/>
                                        <p:tgtEl>
                                          <p:spTgt spid="25"/>
                                        </p:tgtEl>
                                        <p:attrNameLst>
                                          <p:attrName>ppt_w</p:attrName>
                                        </p:attrNameLst>
                                      </p:cBhvr>
                                      <p:tavLst>
                                        <p:tav tm="0">
                                          <p:val>
                                            <p:fltVal val="0"/>
                                          </p:val>
                                        </p:tav>
                                        <p:tav tm="100000">
                                          <p:val>
                                            <p:strVal val="#ppt_w"/>
                                          </p:val>
                                        </p:tav>
                                      </p:tavLst>
                                    </p:anim>
                                    <p:anim calcmode="lin" valueType="num">
                                      <p:cBhvr>
                                        <p:cTn id="26" dur="1000" fill="hold"/>
                                        <p:tgtEl>
                                          <p:spTgt spid="25"/>
                                        </p:tgtEl>
                                        <p:attrNameLst>
                                          <p:attrName>ppt_h</p:attrName>
                                        </p:attrNameLst>
                                      </p:cBhvr>
                                      <p:tavLst>
                                        <p:tav tm="0">
                                          <p:val>
                                            <p:fltVal val="0"/>
                                          </p:val>
                                        </p:tav>
                                        <p:tav tm="100000">
                                          <p:val>
                                            <p:strVal val="#ppt_h"/>
                                          </p:val>
                                        </p:tav>
                                      </p:tavLst>
                                    </p:anim>
                                    <p:anim calcmode="lin" valueType="num">
                                      <p:cBhvr>
                                        <p:cTn id="27" dur="1000" fill="hold"/>
                                        <p:tgtEl>
                                          <p:spTgt spid="25"/>
                                        </p:tgtEl>
                                        <p:attrNameLst>
                                          <p:attrName>style.rotation</p:attrName>
                                        </p:attrNameLst>
                                      </p:cBhvr>
                                      <p:tavLst>
                                        <p:tav tm="0">
                                          <p:val>
                                            <p:fltVal val="90"/>
                                          </p:val>
                                        </p:tav>
                                        <p:tav tm="100000">
                                          <p:val>
                                            <p:fltVal val="0"/>
                                          </p:val>
                                        </p:tav>
                                      </p:tavLst>
                                    </p:anim>
                                    <p:animEffect transition="in" filter="fade">
                                      <p:cBhvr>
                                        <p:cTn id="28" dur="1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pic>
        <p:nvPicPr>
          <p:cNvPr id="4" name="Picture 1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3162" y="140908"/>
            <a:ext cx="1324957" cy="1108146"/>
          </a:xfrm>
          <a:prstGeom prst="rect">
            <a:avLst/>
          </a:prstGeom>
        </p:spPr>
      </p:pic>
      <p:pic>
        <p:nvPicPr>
          <p:cNvPr id="5" name="Picture 1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7239000" y="247650"/>
            <a:ext cx="1535966" cy="1284626"/>
          </a:xfrm>
          <a:prstGeom prst="rect">
            <a:avLst/>
          </a:prstGeom>
        </p:spPr>
      </p:pic>
      <p:pic>
        <p:nvPicPr>
          <p:cNvPr id="6" name="Picture 24"/>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354108" y="311160"/>
            <a:ext cx="620886" cy="383821"/>
          </a:xfrm>
          <a:prstGeom prst="rect">
            <a:avLst/>
          </a:prstGeom>
        </p:spPr>
      </p:pic>
      <p:pic>
        <p:nvPicPr>
          <p:cNvPr id="7" name="Picture 25"/>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7689059" y="388596"/>
            <a:ext cx="635847" cy="383821"/>
          </a:xfrm>
          <a:prstGeom prst="rect">
            <a:avLst/>
          </a:prstGeom>
        </p:spPr>
      </p:pic>
      <p:pic>
        <p:nvPicPr>
          <p:cNvPr id="8" name="Picture 14"/>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5890788" y="6045890"/>
            <a:ext cx="1380869" cy="187073"/>
          </a:xfrm>
          <a:prstGeom prst="rect">
            <a:avLst/>
          </a:prstGeom>
        </p:spPr>
      </p:pic>
      <p:pic>
        <p:nvPicPr>
          <p:cNvPr id="9" name="Picture 15"/>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58429" y="6149372"/>
            <a:ext cx="873227" cy="658413"/>
          </a:xfrm>
          <a:prstGeom prst="rect">
            <a:avLst/>
          </a:prstGeom>
        </p:spPr>
      </p:pic>
      <p:pic>
        <p:nvPicPr>
          <p:cNvPr id="10" name="Picture 16"/>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259364" y="168438"/>
            <a:ext cx="2452030" cy="142722"/>
          </a:xfrm>
          <a:prstGeom prst="rect">
            <a:avLst/>
          </a:prstGeom>
        </p:spPr>
      </p:pic>
      <p:pic>
        <p:nvPicPr>
          <p:cNvPr id="11" name="Picture 9"/>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4245426" y="6049159"/>
            <a:ext cx="1802275" cy="999443"/>
          </a:xfrm>
          <a:prstGeom prst="rect">
            <a:avLst/>
          </a:prstGeom>
        </p:spPr>
      </p:pic>
      <p:pic>
        <p:nvPicPr>
          <p:cNvPr id="12" name="Picture 10"/>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7409150" y="5886450"/>
            <a:ext cx="1194986" cy="999443"/>
          </a:xfrm>
          <a:prstGeom prst="rect">
            <a:avLst/>
          </a:prstGeom>
        </p:spPr>
      </p:pic>
      <p:pic>
        <p:nvPicPr>
          <p:cNvPr id="13" name="Picture 11"/>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a:off x="7751307" y="3246513"/>
            <a:ext cx="970368" cy="999443"/>
          </a:xfrm>
          <a:prstGeom prst="rect">
            <a:avLst/>
          </a:prstGeom>
        </p:spPr>
      </p:pic>
      <p:pic>
        <p:nvPicPr>
          <p:cNvPr id="14" name="Picture 12"/>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a:off x="71906" y="4669446"/>
            <a:ext cx="1360628" cy="999443"/>
          </a:xfrm>
          <a:prstGeom prst="rect">
            <a:avLst/>
          </a:prstGeom>
        </p:spPr>
      </p:pic>
      <p:pic>
        <p:nvPicPr>
          <p:cNvPr id="15" name="Picture 13"/>
          <p:cNvPicPr>
            <a:picLocks noChangeAspect="1"/>
          </p:cNvPicPr>
          <p:nvPr/>
        </p:nvPicPr>
        <p:blipFill>
          <a:blip r:embed="rId22" cstate="print">
            <a:extLst>
              <a:ext uri="{28A0092B-C50C-407E-A947-70E740481C1C}">
                <a14:useLocalDpi xmlns:a14="http://schemas.microsoft.com/office/drawing/2010/main" val="0"/>
              </a:ext>
              <a:ext uri="{96DAC541-7B7A-43D3-8B79-37D633B846F1}">
                <asvg:svgBlip xmlns:asvg="http://schemas.microsoft.com/office/drawing/2016/SVG/main" r:embed="rId23"/>
              </a:ext>
            </a:extLst>
          </a:blip>
          <a:srcRect/>
          <a:stretch>
            <a:fillRect/>
          </a:stretch>
        </p:blipFill>
        <p:spPr>
          <a:xfrm>
            <a:off x="1204456" y="6049159"/>
            <a:ext cx="1287339" cy="999443"/>
          </a:xfrm>
          <a:prstGeom prst="rect">
            <a:avLst/>
          </a:prstGeom>
        </p:spPr>
      </p:pic>
      <p:pic>
        <p:nvPicPr>
          <p:cNvPr id="16" name="Picture 5"/>
          <p:cNvPicPr>
            <a:picLocks noChangeAspect="1"/>
          </p:cNvPicPr>
          <p:nvPr/>
        </p:nvPicPr>
        <p:blipFill>
          <a:blip r:embed="rId24" cstate="print">
            <a:extLst>
              <a:ext uri="{28A0092B-C50C-407E-A947-70E740481C1C}">
                <a14:useLocalDpi xmlns:a14="http://schemas.microsoft.com/office/drawing/2010/main" val="0"/>
              </a:ext>
              <a:ext uri="{96DAC541-7B7A-43D3-8B79-37D633B846F1}">
                <asvg:svgBlip xmlns:asvg="http://schemas.microsoft.com/office/drawing/2016/SVG/main" r:embed="rId25"/>
              </a:ext>
            </a:extLst>
          </a:blip>
          <a:srcRect/>
          <a:stretch>
            <a:fillRect/>
          </a:stretch>
        </p:blipFill>
        <p:spPr>
          <a:xfrm>
            <a:off x="1362467" y="6288062"/>
            <a:ext cx="919163" cy="381035"/>
          </a:xfrm>
          <a:prstGeom prst="rect">
            <a:avLst/>
          </a:prstGeom>
        </p:spPr>
      </p:pic>
      <p:pic>
        <p:nvPicPr>
          <p:cNvPr id="17" name="Picture 7"/>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439684" y="4780121"/>
            <a:ext cx="625071" cy="377316"/>
          </a:xfrm>
          <a:prstGeom prst="rect">
            <a:avLst/>
          </a:prstGeom>
        </p:spPr>
      </p:pic>
      <p:pic>
        <p:nvPicPr>
          <p:cNvPr id="18" name="Picture 8"/>
          <p:cNvPicPr>
            <a:picLocks noChangeAspect="1"/>
          </p:cNvPicPr>
          <p:nvPr/>
        </p:nvPicPr>
        <p:blipFill>
          <a:blip r:embed="rId26" cstate="print">
            <a:extLst>
              <a:ext uri="{28A0092B-C50C-407E-A947-70E740481C1C}">
                <a14:useLocalDpi xmlns:a14="http://schemas.microsoft.com/office/drawing/2010/main" val="0"/>
              </a:ext>
              <a:ext uri="{96DAC541-7B7A-43D3-8B79-37D633B846F1}">
                <asvg:svgBlip xmlns:asvg="http://schemas.microsoft.com/office/drawing/2016/SVG/main" r:embed="rId27"/>
              </a:ext>
            </a:extLst>
          </a:blip>
          <a:srcRect/>
          <a:stretch>
            <a:fillRect/>
          </a:stretch>
        </p:blipFill>
        <p:spPr>
          <a:xfrm>
            <a:off x="7670099" y="6014543"/>
            <a:ext cx="735290" cy="359624"/>
          </a:xfrm>
          <a:prstGeom prst="rect">
            <a:avLst/>
          </a:prstGeom>
        </p:spPr>
      </p:pic>
      <p:pic>
        <p:nvPicPr>
          <p:cNvPr id="19" name="Picture 8"/>
          <p:cNvPicPr>
            <a:picLocks noChangeAspect="1"/>
          </p:cNvPicPr>
          <p:nvPr/>
        </p:nvPicPr>
        <p:blipFill>
          <a:blip r:embed="rId26" cstate="print">
            <a:extLst>
              <a:ext uri="{28A0092B-C50C-407E-A947-70E740481C1C}">
                <a14:useLocalDpi xmlns:a14="http://schemas.microsoft.com/office/drawing/2010/main" val="0"/>
              </a:ext>
              <a:ext uri="{96DAC541-7B7A-43D3-8B79-37D633B846F1}">
                <asvg:svgBlip xmlns:asvg="http://schemas.microsoft.com/office/drawing/2016/SVG/main" r:embed="rId27"/>
              </a:ext>
            </a:extLst>
          </a:blip>
          <a:srcRect/>
          <a:stretch>
            <a:fillRect/>
          </a:stretch>
        </p:blipFill>
        <p:spPr>
          <a:xfrm>
            <a:off x="7868846" y="3457929"/>
            <a:ext cx="735290" cy="359624"/>
          </a:xfrm>
          <a:prstGeom prst="rect">
            <a:avLst/>
          </a:prstGeom>
        </p:spPr>
      </p:pic>
      <p:pic>
        <p:nvPicPr>
          <p:cNvPr id="20" name="Picture 6"/>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4791026" y="6212013"/>
            <a:ext cx="711073" cy="439573"/>
          </a:xfrm>
          <a:prstGeom prst="rect">
            <a:avLst/>
          </a:prstGeom>
        </p:spPr>
      </p:pic>
      <p:pic>
        <p:nvPicPr>
          <p:cNvPr id="21" name="Picture 15"/>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7799877" y="1979269"/>
            <a:ext cx="873227" cy="658413"/>
          </a:xfrm>
          <a:prstGeom prst="rect">
            <a:avLst/>
          </a:prstGeom>
        </p:spPr>
      </p:pic>
      <p:pic>
        <p:nvPicPr>
          <p:cNvPr id="22" name="Picture 16"/>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077391" y="797857"/>
            <a:ext cx="3762010" cy="165657"/>
          </a:xfrm>
          <a:prstGeom prst="rect">
            <a:avLst/>
          </a:prstGeom>
        </p:spPr>
      </p:pic>
      <p:pic>
        <p:nvPicPr>
          <p:cNvPr id="23" name="Picture 15"/>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7888292" y="4780121"/>
            <a:ext cx="873227" cy="658413"/>
          </a:xfrm>
          <a:prstGeom prst="rect">
            <a:avLst/>
          </a:prstGeom>
        </p:spPr>
      </p:pic>
      <p:pic>
        <p:nvPicPr>
          <p:cNvPr id="24" name="Picture 16"/>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2330525" y="6198290"/>
            <a:ext cx="1380869" cy="187073"/>
          </a:xfrm>
          <a:prstGeom prst="rect">
            <a:avLst/>
          </a:prstGeom>
        </p:spPr>
      </p:pic>
      <p:sp>
        <p:nvSpPr>
          <p:cNvPr id="25" name="Rectangle 24"/>
          <p:cNvSpPr/>
          <p:nvPr/>
        </p:nvSpPr>
        <p:spPr>
          <a:xfrm>
            <a:off x="1202329" y="319230"/>
            <a:ext cx="3746538" cy="461665"/>
          </a:xfrm>
          <a:prstGeom prst="rect">
            <a:avLst/>
          </a:prstGeom>
          <a:noFill/>
        </p:spPr>
        <p:txBody>
          <a:bodyPr wrap="none" lIns="91440" tIns="45720" rIns="91440" bIns="45720">
            <a:spAutoFit/>
          </a:bodyPr>
          <a:lstStyle/>
          <a:p>
            <a:pPr algn="ctr"/>
            <a:r>
              <a:rPr lang="vi-VN" sz="2400" b="1">
                <a:ln w="0"/>
                <a:solidFill>
                  <a:prstClr val="black"/>
                </a:solidFill>
                <a:effectLst>
                  <a:outerShdw blurRad="38100" dist="38100" dir="2700000" algn="tl">
                    <a:srgbClr val="000000">
                      <a:alpha val="43137"/>
                    </a:srgbClr>
                  </a:outerShdw>
                  <a:reflection blurRad="6350" stA="53000" endA="300" endPos="35500" dir="5400000" sy="-90000" algn="bl" rotWithShape="0"/>
                </a:effectLst>
                <a:latin typeface="Palatino Linotype" panose="02040502050505030304" pitchFamily="18" charset="0"/>
              </a:rPr>
              <a:t>ẾCH NGỒI ĐÁY GIẾNG</a:t>
            </a:r>
            <a:endParaRPr lang="en-US" sz="2400" b="1">
              <a:ln w="0"/>
              <a:solidFill>
                <a:prstClr val="black"/>
              </a:solidFill>
              <a:effectLst>
                <a:outerShdw blurRad="38100" dist="38100" dir="2700000" algn="tl">
                  <a:srgbClr val="000000">
                    <a:alpha val="43137"/>
                  </a:srgbClr>
                </a:outerShdw>
                <a:reflection blurRad="6350" stA="53000" endA="300" endPos="35500" dir="5400000" sy="-90000" algn="bl" rotWithShape="0"/>
              </a:effectLst>
              <a:latin typeface="Palatino Linotype" panose="02040502050505030304" pitchFamily="18" charset="0"/>
            </a:endParaRPr>
          </a:p>
        </p:txBody>
      </p:sp>
      <p:sp>
        <p:nvSpPr>
          <p:cNvPr id="26" name="Rectangle 25"/>
          <p:cNvSpPr/>
          <p:nvPr/>
        </p:nvSpPr>
        <p:spPr>
          <a:xfrm>
            <a:off x="931656" y="1552060"/>
            <a:ext cx="6673622" cy="707886"/>
          </a:xfrm>
          <a:prstGeom prst="rect">
            <a:avLst/>
          </a:prstGeom>
        </p:spPr>
        <p:txBody>
          <a:bodyPr wrap="none">
            <a:spAutoFit/>
          </a:bodyPr>
          <a:lstStyle/>
          <a:p>
            <a:r>
              <a:rPr lang="pt-BR" sz="4000" b="1">
                <a:solidFill>
                  <a:srgbClr val="FF0000"/>
                </a:solidFill>
                <a:latin typeface="Times New Roman" panose="02020603050405020304" pitchFamily="18" charset="0"/>
                <a:ea typeface="Times New Roman" panose="02020603050405020304" pitchFamily="18" charset="0"/>
              </a:rPr>
              <a:t>II. Khám phá chi tiết văn bản</a:t>
            </a:r>
            <a:endParaRPr lang="en-GB" sz="4000"/>
          </a:p>
        </p:txBody>
      </p:sp>
      <p:sp>
        <p:nvSpPr>
          <p:cNvPr id="27" name="Up Ribbon 26"/>
          <p:cNvSpPr/>
          <p:nvPr/>
        </p:nvSpPr>
        <p:spPr>
          <a:xfrm>
            <a:off x="1106220" y="2684143"/>
            <a:ext cx="6894779" cy="2666711"/>
          </a:xfrm>
          <a:prstGeom prst="ribbon2">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TextBox 27"/>
          <p:cNvSpPr txBox="1"/>
          <p:nvPr/>
        </p:nvSpPr>
        <p:spPr>
          <a:xfrm>
            <a:off x="3071241" y="2961404"/>
            <a:ext cx="2954655" cy="1569660"/>
          </a:xfrm>
          <a:prstGeom prst="rect">
            <a:avLst/>
          </a:prstGeom>
          <a:noFill/>
        </p:spPr>
        <p:txBody>
          <a:bodyPr wrap="none" rtlCol="0">
            <a:spAutoFit/>
          </a:bodyPr>
          <a:lstStyle/>
          <a:p>
            <a:r>
              <a:rPr lang="vi-VN" sz="4800" b="1" dirty="0">
                <a:effectLst>
                  <a:outerShdw blurRad="38100" dist="38100" dir="2700000" algn="tl">
                    <a:srgbClr val="000000">
                      <a:alpha val="43137"/>
                    </a:srgbClr>
                  </a:outerShdw>
                </a:effectLst>
              </a:rPr>
              <a:t>   PHIẾU </a:t>
            </a:r>
          </a:p>
          <a:p>
            <a:r>
              <a:rPr lang="vi-VN" sz="4800" b="1" dirty="0">
                <a:effectLst>
                  <a:outerShdw blurRad="38100" dist="38100" dir="2700000" algn="tl">
                    <a:srgbClr val="000000">
                      <a:alpha val="43137"/>
                    </a:srgbClr>
                  </a:outerShdw>
                </a:effectLst>
              </a:rPr>
              <a:t>HỌC TẬP</a:t>
            </a:r>
            <a:endParaRPr lang="en-GB" sz="48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984406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down)">
                                      <p:cBhvr>
                                        <p:cTn id="7" dur="580">
                                          <p:stCondLst>
                                            <p:cond delay="0"/>
                                          </p:stCondLst>
                                        </p:cTn>
                                        <p:tgtEl>
                                          <p:spTgt spid="26"/>
                                        </p:tgtEl>
                                      </p:cBhvr>
                                    </p:animEffect>
                                    <p:anim calcmode="lin" valueType="num">
                                      <p:cBhvr>
                                        <p:cTn id="8" dur="1822" tmFilter="0,0; 0.14,0.36; 0.43,0.73; 0.71,0.91; 1.0,1.0">
                                          <p:stCondLst>
                                            <p:cond delay="0"/>
                                          </p:stCondLst>
                                        </p:cTn>
                                        <p:tgtEl>
                                          <p:spTgt spid="2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6"/>
                                        </p:tgtEl>
                                        <p:attrNameLst>
                                          <p:attrName>ppt_y</p:attrName>
                                        </p:attrNameLst>
                                      </p:cBhvr>
                                      <p:tavLst>
                                        <p:tav tm="0" fmla="#ppt_y-sin(pi*$)/81">
                                          <p:val>
                                            <p:fltVal val="0"/>
                                          </p:val>
                                        </p:tav>
                                        <p:tav tm="100000">
                                          <p:val>
                                            <p:fltVal val="1"/>
                                          </p:val>
                                        </p:tav>
                                      </p:tavLst>
                                    </p:anim>
                                    <p:animScale>
                                      <p:cBhvr>
                                        <p:cTn id="13" dur="26">
                                          <p:stCondLst>
                                            <p:cond delay="650"/>
                                          </p:stCondLst>
                                        </p:cTn>
                                        <p:tgtEl>
                                          <p:spTgt spid="26"/>
                                        </p:tgtEl>
                                      </p:cBhvr>
                                      <p:to x="100000" y="60000"/>
                                    </p:animScale>
                                    <p:animScale>
                                      <p:cBhvr>
                                        <p:cTn id="14" dur="166" decel="50000">
                                          <p:stCondLst>
                                            <p:cond delay="676"/>
                                          </p:stCondLst>
                                        </p:cTn>
                                        <p:tgtEl>
                                          <p:spTgt spid="26"/>
                                        </p:tgtEl>
                                      </p:cBhvr>
                                      <p:to x="100000" y="100000"/>
                                    </p:animScale>
                                    <p:animScale>
                                      <p:cBhvr>
                                        <p:cTn id="15" dur="26">
                                          <p:stCondLst>
                                            <p:cond delay="1312"/>
                                          </p:stCondLst>
                                        </p:cTn>
                                        <p:tgtEl>
                                          <p:spTgt spid="26"/>
                                        </p:tgtEl>
                                      </p:cBhvr>
                                      <p:to x="100000" y="80000"/>
                                    </p:animScale>
                                    <p:animScale>
                                      <p:cBhvr>
                                        <p:cTn id="16" dur="166" decel="50000">
                                          <p:stCondLst>
                                            <p:cond delay="1338"/>
                                          </p:stCondLst>
                                        </p:cTn>
                                        <p:tgtEl>
                                          <p:spTgt spid="26"/>
                                        </p:tgtEl>
                                      </p:cBhvr>
                                      <p:to x="100000" y="100000"/>
                                    </p:animScale>
                                    <p:animScale>
                                      <p:cBhvr>
                                        <p:cTn id="17" dur="26">
                                          <p:stCondLst>
                                            <p:cond delay="1642"/>
                                          </p:stCondLst>
                                        </p:cTn>
                                        <p:tgtEl>
                                          <p:spTgt spid="26"/>
                                        </p:tgtEl>
                                      </p:cBhvr>
                                      <p:to x="100000" y="90000"/>
                                    </p:animScale>
                                    <p:animScale>
                                      <p:cBhvr>
                                        <p:cTn id="18" dur="166" decel="50000">
                                          <p:stCondLst>
                                            <p:cond delay="1668"/>
                                          </p:stCondLst>
                                        </p:cTn>
                                        <p:tgtEl>
                                          <p:spTgt spid="26"/>
                                        </p:tgtEl>
                                      </p:cBhvr>
                                      <p:to x="100000" y="100000"/>
                                    </p:animScale>
                                    <p:animScale>
                                      <p:cBhvr>
                                        <p:cTn id="19" dur="26">
                                          <p:stCondLst>
                                            <p:cond delay="1808"/>
                                          </p:stCondLst>
                                        </p:cTn>
                                        <p:tgtEl>
                                          <p:spTgt spid="26"/>
                                        </p:tgtEl>
                                      </p:cBhvr>
                                      <p:to x="100000" y="95000"/>
                                    </p:animScale>
                                    <p:animScale>
                                      <p:cBhvr>
                                        <p:cTn id="20" dur="166" decel="50000">
                                          <p:stCondLst>
                                            <p:cond delay="1834"/>
                                          </p:stCondLst>
                                        </p:cTn>
                                        <p:tgtEl>
                                          <p:spTgt spid="26"/>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28"/>
                                        </p:tgtEl>
                                        <p:attrNameLst>
                                          <p:attrName>style.visibility</p:attrName>
                                        </p:attrNameLst>
                                      </p:cBhvr>
                                      <p:to>
                                        <p:strVal val="visible"/>
                                      </p:to>
                                    </p:set>
                                    <p:animEffect transition="in" filter="wipe(down)">
                                      <p:cBhvr>
                                        <p:cTn id="25" dur="580">
                                          <p:stCondLst>
                                            <p:cond delay="0"/>
                                          </p:stCondLst>
                                        </p:cTn>
                                        <p:tgtEl>
                                          <p:spTgt spid="28"/>
                                        </p:tgtEl>
                                      </p:cBhvr>
                                    </p:animEffect>
                                    <p:anim calcmode="lin" valueType="num">
                                      <p:cBhvr>
                                        <p:cTn id="26" dur="1822" tmFilter="0,0; 0.14,0.36; 0.43,0.73; 0.71,0.91; 1.0,1.0">
                                          <p:stCondLst>
                                            <p:cond delay="0"/>
                                          </p:stCondLst>
                                        </p:cTn>
                                        <p:tgtEl>
                                          <p:spTgt spid="28"/>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28"/>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28"/>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28"/>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28"/>
                                        </p:tgtEl>
                                        <p:attrNameLst>
                                          <p:attrName>ppt_y</p:attrName>
                                        </p:attrNameLst>
                                      </p:cBhvr>
                                      <p:tavLst>
                                        <p:tav tm="0" fmla="#ppt_y-sin(pi*$)/81">
                                          <p:val>
                                            <p:fltVal val="0"/>
                                          </p:val>
                                        </p:tav>
                                        <p:tav tm="100000">
                                          <p:val>
                                            <p:fltVal val="1"/>
                                          </p:val>
                                        </p:tav>
                                      </p:tavLst>
                                    </p:anim>
                                    <p:animScale>
                                      <p:cBhvr>
                                        <p:cTn id="31" dur="26">
                                          <p:stCondLst>
                                            <p:cond delay="650"/>
                                          </p:stCondLst>
                                        </p:cTn>
                                        <p:tgtEl>
                                          <p:spTgt spid="28"/>
                                        </p:tgtEl>
                                      </p:cBhvr>
                                      <p:to x="100000" y="60000"/>
                                    </p:animScale>
                                    <p:animScale>
                                      <p:cBhvr>
                                        <p:cTn id="32" dur="166" decel="50000">
                                          <p:stCondLst>
                                            <p:cond delay="676"/>
                                          </p:stCondLst>
                                        </p:cTn>
                                        <p:tgtEl>
                                          <p:spTgt spid="28"/>
                                        </p:tgtEl>
                                      </p:cBhvr>
                                      <p:to x="100000" y="100000"/>
                                    </p:animScale>
                                    <p:animScale>
                                      <p:cBhvr>
                                        <p:cTn id="33" dur="26">
                                          <p:stCondLst>
                                            <p:cond delay="1312"/>
                                          </p:stCondLst>
                                        </p:cTn>
                                        <p:tgtEl>
                                          <p:spTgt spid="28"/>
                                        </p:tgtEl>
                                      </p:cBhvr>
                                      <p:to x="100000" y="80000"/>
                                    </p:animScale>
                                    <p:animScale>
                                      <p:cBhvr>
                                        <p:cTn id="34" dur="166" decel="50000">
                                          <p:stCondLst>
                                            <p:cond delay="1338"/>
                                          </p:stCondLst>
                                        </p:cTn>
                                        <p:tgtEl>
                                          <p:spTgt spid="28"/>
                                        </p:tgtEl>
                                      </p:cBhvr>
                                      <p:to x="100000" y="100000"/>
                                    </p:animScale>
                                    <p:animScale>
                                      <p:cBhvr>
                                        <p:cTn id="35" dur="26">
                                          <p:stCondLst>
                                            <p:cond delay="1642"/>
                                          </p:stCondLst>
                                        </p:cTn>
                                        <p:tgtEl>
                                          <p:spTgt spid="28"/>
                                        </p:tgtEl>
                                      </p:cBhvr>
                                      <p:to x="100000" y="90000"/>
                                    </p:animScale>
                                    <p:animScale>
                                      <p:cBhvr>
                                        <p:cTn id="36" dur="166" decel="50000">
                                          <p:stCondLst>
                                            <p:cond delay="1668"/>
                                          </p:stCondLst>
                                        </p:cTn>
                                        <p:tgtEl>
                                          <p:spTgt spid="28"/>
                                        </p:tgtEl>
                                      </p:cBhvr>
                                      <p:to x="100000" y="100000"/>
                                    </p:animScale>
                                    <p:animScale>
                                      <p:cBhvr>
                                        <p:cTn id="37" dur="26">
                                          <p:stCondLst>
                                            <p:cond delay="1808"/>
                                          </p:stCondLst>
                                        </p:cTn>
                                        <p:tgtEl>
                                          <p:spTgt spid="28"/>
                                        </p:tgtEl>
                                      </p:cBhvr>
                                      <p:to x="100000" y="95000"/>
                                    </p:animScale>
                                    <p:animScale>
                                      <p:cBhvr>
                                        <p:cTn id="38" dur="166" decel="50000">
                                          <p:stCondLst>
                                            <p:cond delay="1834"/>
                                          </p:stCondLst>
                                        </p:cTn>
                                        <p:tgtEl>
                                          <p:spTgt spid="28"/>
                                        </p:tgtEl>
                                      </p:cBhvr>
                                      <p:to x="100000" y="100000"/>
                                    </p:animScale>
                                  </p:childTnLst>
                                </p:cTn>
                              </p:par>
                              <p:par>
                                <p:cTn id="39" presetID="26" presetClass="entr" presetSubtype="0" fill="hold" grpId="0" nodeType="withEffect">
                                  <p:stCondLst>
                                    <p:cond delay="0"/>
                                  </p:stCondLst>
                                  <p:childTnLst>
                                    <p:set>
                                      <p:cBhvr>
                                        <p:cTn id="40" dur="1" fill="hold">
                                          <p:stCondLst>
                                            <p:cond delay="0"/>
                                          </p:stCondLst>
                                        </p:cTn>
                                        <p:tgtEl>
                                          <p:spTgt spid="27"/>
                                        </p:tgtEl>
                                        <p:attrNameLst>
                                          <p:attrName>style.visibility</p:attrName>
                                        </p:attrNameLst>
                                      </p:cBhvr>
                                      <p:to>
                                        <p:strVal val="visible"/>
                                      </p:to>
                                    </p:set>
                                    <p:animEffect transition="in" filter="wipe(down)">
                                      <p:cBhvr>
                                        <p:cTn id="41" dur="580">
                                          <p:stCondLst>
                                            <p:cond delay="0"/>
                                          </p:stCondLst>
                                        </p:cTn>
                                        <p:tgtEl>
                                          <p:spTgt spid="27"/>
                                        </p:tgtEl>
                                      </p:cBhvr>
                                    </p:animEffect>
                                    <p:anim calcmode="lin" valueType="num">
                                      <p:cBhvr>
                                        <p:cTn id="42" dur="1822" tmFilter="0,0; 0.14,0.36; 0.43,0.73; 0.71,0.91; 1.0,1.0">
                                          <p:stCondLst>
                                            <p:cond delay="0"/>
                                          </p:stCondLst>
                                        </p:cTn>
                                        <p:tgtEl>
                                          <p:spTgt spid="27"/>
                                        </p:tgtEl>
                                        <p:attrNameLst>
                                          <p:attrName>ppt_x</p:attrName>
                                        </p:attrNameLst>
                                      </p:cBhvr>
                                      <p:tavLst>
                                        <p:tav tm="0">
                                          <p:val>
                                            <p:strVal val="#ppt_x-0.25"/>
                                          </p:val>
                                        </p:tav>
                                        <p:tav tm="100000">
                                          <p:val>
                                            <p:strVal val="#ppt_x"/>
                                          </p:val>
                                        </p:tav>
                                      </p:tavLst>
                                    </p:anim>
                                    <p:anim calcmode="lin" valueType="num">
                                      <p:cBhvr>
                                        <p:cTn id="43" dur="664" tmFilter="0.0,0.0; 0.25,0.07; 0.50,0.2; 0.75,0.467; 1.0,1.0">
                                          <p:stCondLst>
                                            <p:cond delay="0"/>
                                          </p:stCondLst>
                                        </p:cTn>
                                        <p:tgtEl>
                                          <p:spTgt spid="27"/>
                                        </p:tgtEl>
                                        <p:attrNameLst>
                                          <p:attrName>ppt_y</p:attrName>
                                        </p:attrNameLst>
                                      </p:cBhvr>
                                      <p:tavLst>
                                        <p:tav tm="0" fmla="#ppt_y-sin(pi*$)/3">
                                          <p:val>
                                            <p:fltVal val="0.5"/>
                                          </p:val>
                                        </p:tav>
                                        <p:tav tm="100000">
                                          <p:val>
                                            <p:fltVal val="1"/>
                                          </p:val>
                                        </p:tav>
                                      </p:tavLst>
                                    </p:anim>
                                    <p:anim calcmode="lin" valueType="num">
                                      <p:cBhvr>
                                        <p:cTn id="44" dur="664" tmFilter="0, 0; 0.125,0.2665; 0.25,0.4; 0.375,0.465; 0.5,0.5;  0.625,0.535; 0.75,0.6; 0.875,0.7335; 1,1">
                                          <p:stCondLst>
                                            <p:cond delay="664"/>
                                          </p:stCondLst>
                                        </p:cTn>
                                        <p:tgtEl>
                                          <p:spTgt spid="27"/>
                                        </p:tgtEl>
                                        <p:attrNameLst>
                                          <p:attrName>ppt_y</p:attrName>
                                        </p:attrNameLst>
                                      </p:cBhvr>
                                      <p:tavLst>
                                        <p:tav tm="0" fmla="#ppt_y-sin(pi*$)/9">
                                          <p:val>
                                            <p:fltVal val="0"/>
                                          </p:val>
                                        </p:tav>
                                        <p:tav tm="100000">
                                          <p:val>
                                            <p:fltVal val="1"/>
                                          </p:val>
                                        </p:tav>
                                      </p:tavLst>
                                    </p:anim>
                                    <p:anim calcmode="lin" valueType="num">
                                      <p:cBhvr>
                                        <p:cTn id="45" dur="332" tmFilter="0, 0; 0.125,0.2665; 0.25,0.4; 0.375,0.465; 0.5,0.5;  0.625,0.535; 0.75,0.6; 0.875,0.7335; 1,1">
                                          <p:stCondLst>
                                            <p:cond delay="1324"/>
                                          </p:stCondLst>
                                        </p:cTn>
                                        <p:tgtEl>
                                          <p:spTgt spid="27"/>
                                        </p:tgtEl>
                                        <p:attrNameLst>
                                          <p:attrName>ppt_y</p:attrName>
                                        </p:attrNameLst>
                                      </p:cBhvr>
                                      <p:tavLst>
                                        <p:tav tm="0" fmla="#ppt_y-sin(pi*$)/27">
                                          <p:val>
                                            <p:fltVal val="0"/>
                                          </p:val>
                                        </p:tav>
                                        <p:tav tm="100000">
                                          <p:val>
                                            <p:fltVal val="1"/>
                                          </p:val>
                                        </p:tav>
                                      </p:tavLst>
                                    </p:anim>
                                    <p:anim calcmode="lin" valueType="num">
                                      <p:cBhvr>
                                        <p:cTn id="46" dur="164" tmFilter="0, 0; 0.125,0.2665; 0.25,0.4; 0.375,0.465; 0.5,0.5;  0.625,0.535; 0.75,0.6; 0.875,0.7335; 1,1">
                                          <p:stCondLst>
                                            <p:cond delay="1656"/>
                                          </p:stCondLst>
                                        </p:cTn>
                                        <p:tgtEl>
                                          <p:spTgt spid="27"/>
                                        </p:tgtEl>
                                        <p:attrNameLst>
                                          <p:attrName>ppt_y</p:attrName>
                                        </p:attrNameLst>
                                      </p:cBhvr>
                                      <p:tavLst>
                                        <p:tav tm="0" fmla="#ppt_y-sin(pi*$)/81">
                                          <p:val>
                                            <p:fltVal val="0"/>
                                          </p:val>
                                        </p:tav>
                                        <p:tav tm="100000">
                                          <p:val>
                                            <p:fltVal val="1"/>
                                          </p:val>
                                        </p:tav>
                                      </p:tavLst>
                                    </p:anim>
                                    <p:animScale>
                                      <p:cBhvr>
                                        <p:cTn id="47" dur="26">
                                          <p:stCondLst>
                                            <p:cond delay="650"/>
                                          </p:stCondLst>
                                        </p:cTn>
                                        <p:tgtEl>
                                          <p:spTgt spid="27"/>
                                        </p:tgtEl>
                                      </p:cBhvr>
                                      <p:to x="100000" y="60000"/>
                                    </p:animScale>
                                    <p:animScale>
                                      <p:cBhvr>
                                        <p:cTn id="48" dur="166" decel="50000">
                                          <p:stCondLst>
                                            <p:cond delay="676"/>
                                          </p:stCondLst>
                                        </p:cTn>
                                        <p:tgtEl>
                                          <p:spTgt spid="27"/>
                                        </p:tgtEl>
                                      </p:cBhvr>
                                      <p:to x="100000" y="100000"/>
                                    </p:animScale>
                                    <p:animScale>
                                      <p:cBhvr>
                                        <p:cTn id="49" dur="26">
                                          <p:stCondLst>
                                            <p:cond delay="1312"/>
                                          </p:stCondLst>
                                        </p:cTn>
                                        <p:tgtEl>
                                          <p:spTgt spid="27"/>
                                        </p:tgtEl>
                                      </p:cBhvr>
                                      <p:to x="100000" y="80000"/>
                                    </p:animScale>
                                    <p:animScale>
                                      <p:cBhvr>
                                        <p:cTn id="50" dur="166" decel="50000">
                                          <p:stCondLst>
                                            <p:cond delay="1338"/>
                                          </p:stCondLst>
                                        </p:cTn>
                                        <p:tgtEl>
                                          <p:spTgt spid="27"/>
                                        </p:tgtEl>
                                      </p:cBhvr>
                                      <p:to x="100000" y="100000"/>
                                    </p:animScale>
                                    <p:animScale>
                                      <p:cBhvr>
                                        <p:cTn id="51" dur="26">
                                          <p:stCondLst>
                                            <p:cond delay="1642"/>
                                          </p:stCondLst>
                                        </p:cTn>
                                        <p:tgtEl>
                                          <p:spTgt spid="27"/>
                                        </p:tgtEl>
                                      </p:cBhvr>
                                      <p:to x="100000" y="90000"/>
                                    </p:animScale>
                                    <p:animScale>
                                      <p:cBhvr>
                                        <p:cTn id="52" dur="166" decel="50000">
                                          <p:stCondLst>
                                            <p:cond delay="1668"/>
                                          </p:stCondLst>
                                        </p:cTn>
                                        <p:tgtEl>
                                          <p:spTgt spid="27"/>
                                        </p:tgtEl>
                                      </p:cBhvr>
                                      <p:to x="100000" y="100000"/>
                                    </p:animScale>
                                    <p:animScale>
                                      <p:cBhvr>
                                        <p:cTn id="53" dur="26">
                                          <p:stCondLst>
                                            <p:cond delay="1808"/>
                                          </p:stCondLst>
                                        </p:cTn>
                                        <p:tgtEl>
                                          <p:spTgt spid="27"/>
                                        </p:tgtEl>
                                      </p:cBhvr>
                                      <p:to x="100000" y="95000"/>
                                    </p:animScale>
                                    <p:animScale>
                                      <p:cBhvr>
                                        <p:cTn id="54" dur="166" decel="50000">
                                          <p:stCondLst>
                                            <p:cond delay="1834"/>
                                          </p:stCondLst>
                                        </p:cTn>
                                        <p:tgtEl>
                                          <p:spTgt spid="2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7" grpId="0" animBg="1"/>
      <p:bldP spid="28"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pic>
        <p:nvPicPr>
          <p:cNvPr id="4" name="Picture 1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3162" y="140908"/>
            <a:ext cx="1324957" cy="1108146"/>
          </a:xfrm>
          <a:prstGeom prst="rect">
            <a:avLst/>
          </a:prstGeom>
        </p:spPr>
      </p:pic>
      <p:pic>
        <p:nvPicPr>
          <p:cNvPr id="5" name="Picture 1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7239000" y="247650"/>
            <a:ext cx="1535966" cy="1284626"/>
          </a:xfrm>
          <a:prstGeom prst="rect">
            <a:avLst/>
          </a:prstGeom>
        </p:spPr>
      </p:pic>
      <p:pic>
        <p:nvPicPr>
          <p:cNvPr id="6" name="Picture 24"/>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354108" y="311160"/>
            <a:ext cx="620886" cy="383821"/>
          </a:xfrm>
          <a:prstGeom prst="rect">
            <a:avLst/>
          </a:prstGeom>
        </p:spPr>
      </p:pic>
      <p:pic>
        <p:nvPicPr>
          <p:cNvPr id="7" name="Picture 25"/>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7689059" y="388596"/>
            <a:ext cx="635847" cy="383821"/>
          </a:xfrm>
          <a:prstGeom prst="rect">
            <a:avLst/>
          </a:prstGeom>
        </p:spPr>
      </p:pic>
      <p:pic>
        <p:nvPicPr>
          <p:cNvPr id="8" name="Picture 14"/>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5890788" y="6045890"/>
            <a:ext cx="1380869" cy="187073"/>
          </a:xfrm>
          <a:prstGeom prst="rect">
            <a:avLst/>
          </a:prstGeom>
        </p:spPr>
      </p:pic>
      <p:pic>
        <p:nvPicPr>
          <p:cNvPr id="9" name="Picture 15"/>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58429" y="6149372"/>
            <a:ext cx="873227" cy="658413"/>
          </a:xfrm>
          <a:prstGeom prst="rect">
            <a:avLst/>
          </a:prstGeom>
        </p:spPr>
      </p:pic>
      <p:pic>
        <p:nvPicPr>
          <p:cNvPr id="10" name="Picture 16"/>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259364" y="168438"/>
            <a:ext cx="2452030" cy="142722"/>
          </a:xfrm>
          <a:prstGeom prst="rect">
            <a:avLst/>
          </a:prstGeom>
        </p:spPr>
      </p:pic>
      <p:pic>
        <p:nvPicPr>
          <p:cNvPr id="11" name="Picture 9"/>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4245426" y="6049159"/>
            <a:ext cx="1802275" cy="999443"/>
          </a:xfrm>
          <a:prstGeom prst="rect">
            <a:avLst/>
          </a:prstGeom>
        </p:spPr>
      </p:pic>
      <p:pic>
        <p:nvPicPr>
          <p:cNvPr id="12" name="Picture 10"/>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7409150" y="5886450"/>
            <a:ext cx="1194986" cy="999443"/>
          </a:xfrm>
          <a:prstGeom prst="rect">
            <a:avLst/>
          </a:prstGeom>
        </p:spPr>
      </p:pic>
      <p:pic>
        <p:nvPicPr>
          <p:cNvPr id="13" name="Picture 11"/>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a:off x="7751307" y="3246513"/>
            <a:ext cx="970368" cy="999443"/>
          </a:xfrm>
          <a:prstGeom prst="rect">
            <a:avLst/>
          </a:prstGeom>
        </p:spPr>
      </p:pic>
      <p:pic>
        <p:nvPicPr>
          <p:cNvPr id="14" name="Picture 12"/>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a:off x="71906" y="4669446"/>
            <a:ext cx="1360628" cy="999443"/>
          </a:xfrm>
          <a:prstGeom prst="rect">
            <a:avLst/>
          </a:prstGeom>
        </p:spPr>
      </p:pic>
      <p:pic>
        <p:nvPicPr>
          <p:cNvPr id="15" name="Picture 13"/>
          <p:cNvPicPr>
            <a:picLocks noChangeAspect="1"/>
          </p:cNvPicPr>
          <p:nvPr/>
        </p:nvPicPr>
        <p:blipFill>
          <a:blip r:embed="rId22" cstate="print">
            <a:extLst>
              <a:ext uri="{28A0092B-C50C-407E-A947-70E740481C1C}">
                <a14:useLocalDpi xmlns:a14="http://schemas.microsoft.com/office/drawing/2010/main" val="0"/>
              </a:ext>
              <a:ext uri="{96DAC541-7B7A-43D3-8B79-37D633B846F1}">
                <asvg:svgBlip xmlns:asvg="http://schemas.microsoft.com/office/drawing/2016/SVG/main" r:embed="rId23"/>
              </a:ext>
            </a:extLst>
          </a:blip>
          <a:srcRect/>
          <a:stretch>
            <a:fillRect/>
          </a:stretch>
        </p:blipFill>
        <p:spPr>
          <a:xfrm>
            <a:off x="1204456" y="6049159"/>
            <a:ext cx="1287339" cy="999443"/>
          </a:xfrm>
          <a:prstGeom prst="rect">
            <a:avLst/>
          </a:prstGeom>
        </p:spPr>
      </p:pic>
      <p:pic>
        <p:nvPicPr>
          <p:cNvPr id="16" name="Picture 5"/>
          <p:cNvPicPr>
            <a:picLocks noChangeAspect="1"/>
          </p:cNvPicPr>
          <p:nvPr/>
        </p:nvPicPr>
        <p:blipFill>
          <a:blip r:embed="rId24" cstate="print">
            <a:extLst>
              <a:ext uri="{28A0092B-C50C-407E-A947-70E740481C1C}">
                <a14:useLocalDpi xmlns:a14="http://schemas.microsoft.com/office/drawing/2010/main" val="0"/>
              </a:ext>
              <a:ext uri="{96DAC541-7B7A-43D3-8B79-37D633B846F1}">
                <asvg:svgBlip xmlns:asvg="http://schemas.microsoft.com/office/drawing/2016/SVG/main" r:embed="rId25"/>
              </a:ext>
            </a:extLst>
          </a:blip>
          <a:srcRect/>
          <a:stretch>
            <a:fillRect/>
          </a:stretch>
        </p:blipFill>
        <p:spPr>
          <a:xfrm>
            <a:off x="1362467" y="6288062"/>
            <a:ext cx="919163" cy="381035"/>
          </a:xfrm>
          <a:prstGeom prst="rect">
            <a:avLst/>
          </a:prstGeom>
        </p:spPr>
      </p:pic>
      <p:pic>
        <p:nvPicPr>
          <p:cNvPr id="17" name="Picture 7"/>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439684" y="4780121"/>
            <a:ext cx="625071" cy="377316"/>
          </a:xfrm>
          <a:prstGeom prst="rect">
            <a:avLst/>
          </a:prstGeom>
        </p:spPr>
      </p:pic>
      <p:pic>
        <p:nvPicPr>
          <p:cNvPr id="18" name="Picture 8"/>
          <p:cNvPicPr>
            <a:picLocks noChangeAspect="1"/>
          </p:cNvPicPr>
          <p:nvPr/>
        </p:nvPicPr>
        <p:blipFill>
          <a:blip r:embed="rId26" cstate="print">
            <a:extLst>
              <a:ext uri="{28A0092B-C50C-407E-A947-70E740481C1C}">
                <a14:useLocalDpi xmlns:a14="http://schemas.microsoft.com/office/drawing/2010/main" val="0"/>
              </a:ext>
              <a:ext uri="{96DAC541-7B7A-43D3-8B79-37D633B846F1}">
                <asvg:svgBlip xmlns:asvg="http://schemas.microsoft.com/office/drawing/2016/SVG/main" r:embed="rId27"/>
              </a:ext>
            </a:extLst>
          </a:blip>
          <a:srcRect/>
          <a:stretch>
            <a:fillRect/>
          </a:stretch>
        </p:blipFill>
        <p:spPr>
          <a:xfrm>
            <a:off x="7670099" y="6014543"/>
            <a:ext cx="735290" cy="359624"/>
          </a:xfrm>
          <a:prstGeom prst="rect">
            <a:avLst/>
          </a:prstGeom>
        </p:spPr>
      </p:pic>
      <p:pic>
        <p:nvPicPr>
          <p:cNvPr id="19" name="Picture 8"/>
          <p:cNvPicPr>
            <a:picLocks noChangeAspect="1"/>
          </p:cNvPicPr>
          <p:nvPr/>
        </p:nvPicPr>
        <p:blipFill>
          <a:blip r:embed="rId26" cstate="print">
            <a:extLst>
              <a:ext uri="{28A0092B-C50C-407E-A947-70E740481C1C}">
                <a14:useLocalDpi xmlns:a14="http://schemas.microsoft.com/office/drawing/2010/main" val="0"/>
              </a:ext>
              <a:ext uri="{96DAC541-7B7A-43D3-8B79-37D633B846F1}">
                <asvg:svgBlip xmlns:asvg="http://schemas.microsoft.com/office/drawing/2016/SVG/main" r:embed="rId27"/>
              </a:ext>
            </a:extLst>
          </a:blip>
          <a:srcRect/>
          <a:stretch>
            <a:fillRect/>
          </a:stretch>
        </p:blipFill>
        <p:spPr>
          <a:xfrm>
            <a:off x="7868846" y="3457929"/>
            <a:ext cx="735290" cy="359624"/>
          </a:xfrm>
          <a:prstGeom prst="rect">
            <a:avLst/>
          </a:prstGeom>
        </p:spPr>
      </p:pic>
      <p:pic>
        <p:nvPicPr>
          <p:cNvPr id="20" name="Picture 6"/>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4791026" y="6212013"/>
            <a:ext cx="711073" cy="439573"/>
          </a:xfrm>
          <a:prstGeom prst="rect">
            <a:avLst/>
          </a:prstGeom>
        </p:spPr>
      </p:pic>
      <p:pic>
        <p:nvPicPr>
          <p:cNvPr id="21" name="Picture 15"/>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7799877" y="1979269"/>
            <a:ext cx="873227" cy="658413"/>
          </a:xfrm>
          <a:prstGeom prst="rect">
            <a:avLst/>
          </a:prstGeom>
        </p:spPr>
      </p:pic>
      <p:pic>
        <p:nvPicPr>
          <p:cNvPr id="22" name="Picture 16"/>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077391" y="797857"/>
            <a:ext cx="3762010" cy="165657"/>
          </a:xfrm>
          <a:prstGeom prst="rect">
            <a:avLst/>
          </a:prstGeom>
        </p:spPr>
      </p:pic>
      <p:pic>
        <p:nvPicPr>
          <p:cNvPr id="23" name="Picture 15"/>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7888292" y="4780121"/>
            <a:ext cx="873227" cy="658413"/>
          </a:xfrm>
          <a:prstGeom prst="rect">
            <a:avLst/>
          </a:prstGeom>
        </p:spPr>
      </p:pic>
      <p:pic>
        <p:nvPicPr>
          <p:cNvPr id="24" name="Picture 16"/>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2330525" y="6198290"/>
            <a:ext cx="1380869" cy="187073"/>
          </a:xfrm>
          <a:prstGeom prst="rect">
            <a:avLst/>
          </a:prstGeom>
        </p:spPr>
      </p:pic>
      <p:sp>
        <p:nvSpPr>
          <p:cNvPr id="25" name="Rectangle 24"/>
          <p:cNvSpPr/>
          <p:nvPr/>
        </p:nvSpPr>
        <p:spPr>
          <a:xfrm>
            <a:off x="1202329" y="319230"/>
            <a:ext cx="3746538" cy="461665"/>
          </a:xfrm>
          <a:prstGeom prst="rect">
            <a:avLst/>
          </a:prstGeom>
          <a:noFill/>
        </p:spPr>
        <p:txBody>
          <a:bodyPr wrap="none" lIns="91440" tIns="45720" rIns="91440" bIns="45720">
            <a:spAutoFit/>
          </a:bodyPr>
          <a:lstStyle/>
          <a:p>
            <a:pPr algn="ctr"/>
            <a:r>
              <a:rPr lang="vi-VN" sz="2400" b="1">
                <a:ln w="0"/>
                <a:solidFill>
                  <a:prstClr val="black"/>
                </a:solidFill>
                <a:effectLst>
                  <a:outerShdw blurRad="38100" dist="38100" dir="2700000" algn="tl">
                    <a:srgbClr val="000000">
                      <a:alpha val="43137"/>
                    </a:srgbClr>
                  </a:outerShdw>
                  <a:reflection blurRad="6350" stA="53000" endA="300" endPos="35500" dir="5400000" sy="-90000" algn="bl" rotWithShape="0"/>
                </a:effectLst>
                <a:latin typeface="Palatino Linotype" panose="02040502050505030304" pitchFamily="18" charset="0"/>
              </a:rPr>
              <a:t>ẾCH NGỒI ĐÁY GIẾNG</a:t>
            </a:r>
            <a:endParaRPr lang="en-US" sz="2400" b="1">
              <a:ln w="0"/>
              <a:solidFill>
                <a:prstClr val="black"/>
              </a:solidFill>
              <a:effectLst>
                <a:outerShdw blurRad="38100" dist="38100" dir="2700000" algn="tl">
                  <a:srgbClr val="000000">
                    <a:alpha val="43137"/>
                  </a:srgbClr>
                </a:outerShdw>
                <a:reflection blurRad="6350" stA="53000" endA="300" endPos="35500" dir="5400000" sy="-90000" algn="bl" rotWithShape="0"/>
              </a:effectLst>
              <a:latin typeface="Palatino Linotype" panose="02040502050505030304" pitchFamily="18" charset="0"/>
            </a:endParaRPr>
          </a:p>
        </p:txBody>
      </p:sp>
      <p:sp>
        <p:nvSpPr>
          <p:cNvPr id="26" name="Rectangle 25"/>
          <p:cNvSpPr/>
          <p:nvPr/>
        </p:nvSpPr>
        <p:spPr>
          <a:xfrm>
            <a:off x="1905000" y="1244120"/>
            <a:ext cx="5076179" cy="1077218"/>
          </a:xfrm>
          <a:prstGeom prst="rect">
            <a:avLst/>
          </a:prstGeom>
        </p:spPr>
        <p:txBody>
          <a:bodyPr wrap="square">
            <a:spAutoFit/>
          </a:bodyPr>
          <a:lstStyle/>
          <a:p>
            <a:pPr algn="ctr">
              <a:spcAft>
                <a:spcPts val="0"/>
              </a:spcAft>
            </a:pPr>
            <a:r>
              <a:rPr lang="pt-BR" sz="3600" b="1">
                <a:solidFill>
                  <a:srgbClr val="FF0000"/>
                </a:solidFill>
                <a:latin typeface="Times New Roman" panose="02020603050405020304" pitchFamily="18" charset="0"/>
                <a:ea typeface="MS Mincho"/>
              </a:rPr>
              <a:t>PHIẾU HỌC TẬP SỐ 3</a:t>
            </a:r>
            <a:endParaRPr lang="en-GB" sz="3200">
              <a:latin typeface="Times New Roman" panose="02020603050405020304" pitchFamily="18" charset="0"/>
              <a:ea typeface="Times New Roman" panose="02020603050405020304" pitchFamily="18" charset="0"/>
            </a:endParaRPr>
          </a:p>
          <a:p>
            <a:pPr algn="ctr">
              <a:spcAft>
                <a:spcPts val="0"/>
              </a:spcAft>
            </a:pPr>
            <a:r>
              <a:rPr lang="pt-BR" sz="2800">
                <a:solidFill>
                  <a:srgbClr val="000000"/>
                </a:solidFill>
                <a:latin typeface="Times New Roman" panose="02020603050405020304" pitchFamily="18" charset="0"/>
                <a:ea typeface="Times New Roman" panose="02020603050405020304" pitchFamily="18" charset="0"/>
              </a:rPr>
              <a:t>(Tìm hiểu nhân vật Ếch)</a:t>
            </a:r>
            <a:endParaRPr lang="en-GB" sz="2400">
              <a:effectLst/>
              <a:latin typeface="Times New Roman" panose="02020603050405020304" pitchFamily="18" charset="0"/>
              <a:ea typeface="Times New Roman" panose="02020603050405020304" pitchFamily="18" charset="0"/>
            </a:endParaRPr>
          </a:p>
        </p:txBody>
      </p:sp>
      <p:graphicFrame>
        <p:nvGraphicFramePr>
          <p:cNvPr id="27" name="Table 26"/>
          <p:cNvGraphicFramePr>
            <a:graphicFrameLocks noGrp="1"/>
          </p:cNvGraphicFramePr>
          <p:nvPr>
            <p:extLst>
              <p:ext uri="{D42A27DB-BD31-4B8C-83A1-F6EECF244321}">
                <p14:modId xmlns:p14="http://schemas.microsoft.com/office/powerpoint/2010/main" val="143618873"/>
              </p:ext>
            </p:extLst>
          </p:nvPr>
        </p:nvGraphicFramePr>
        <p:xfrm>
          <a:off x="1646963" y="2612058"/>
          <a:ext cx="5757545" cy="2926080"/>
        </p:xfrm>
        <a:graphic>
          <a:graphicData uri="http://schemas.openxmlformats.org/drawingml/2006/table">
            <a:tbl>
              <a:tblPr firstRow="1" firstCol="1" bandRow="1">
                <a:effectLst>
                  <a:innerShdw blurRad="114300">
                    <a:prstClr val="black"/>
                  </a:innerShdw>
                </a:effectLst>
                <a:tableStyleId>{5C22544A-7EE6-4342-B048-85BDC9FD1C3A}</a:tableStyleId>
              </a:tblPr>
              <a:tblGrid>
                <a:gridCol w="4047490">
                  <a:extLst>
                    <a:ext uri="{9D8B030D-6E8A-4147-A177-3AD203B41FA5}">
                      <a16:colId xmlns:a16="http://schemas.microsoft.com/office/drawing/2014/main" val="20000"/>
                    </a:ext>
                  </a:extLst>
                </a:gridCol>
                <a:gridCol w="1710055">
                  <a:extLst>
                    <a:ext uri="{9D8B030D-6E8A-4147-A177-3AD203B41FA5}">
                      <a16:colId xmlns:a16="http://schemas.microsoft.com/office/drawing/2014/main" val="20001"/>
                    </a:ext>
                  </a:extLst>
                </a:gridCol>
              </a:tblGrid>
              <a:tr h="0">
                <a:tc>
                  <a:txBody>
                    <a:bodyPr/>
                    <a:lstStyle/>
                    <a:p>
                      <a:pPr algn="ctr">
                        <a:spcAft>
                          <a:spcPts val="0"/>
                        </a:spcAft>
                      </a:pPr>
                      <a:r>
                        <a:rPr lang="pt-BR" sz="3200" dirty="0">
                          <a:solidFill>
                            <a:schemeClr val="tx1"/>
                          </a:solidFill>
                          <a:effectLst/>
                          <a:latin typeface="Times New Roman" panose="02020603050405020304" pitchFamily="18" charset="0"/>
                          <a:cs typeface="Times New Roman" panose="02020603050405020304" pitchFamily="18" charset="0"/>
                        </a:rPr>
                        <a:t>Những điều làm Ếch cảm thấy sung sướng</a:t>
                      </a:r>
                      <a:endParaRPr lang="en-GB" sz="3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pPr>
                      <a:r>
                        <a:rPr lang="en-US" sz="3200">
                          <a:solidFill>
                            <a:schemeClr val="tx1"/>
                          </a:solidFill>
                          <a:effectLst/>
                          <a:latin typeface="Times New Roman" panose="02020603050405020304" pitchFamily="18" charset="0"/>
                          <a:cs typeface="Times New Roman" panose="02020603050405020304" pitchFamily="18" charset="0"/>
                        </a:rPr>
                        <a:t>Nhận xét</a:t>
                      </a:r>
                      <a:endParaRPr lang="en-GB" sz="3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0">
                <a:tc>
                  <a:txBody>
                    <a:bodyPr/>
                    <a:lstStyle/>
                    <a:p>
                      <a:pPr algn="ctr">
                        <a:spcAft>
                          <a:spcPts val="0"/>
                        </a:spcAft>
                      </a:pPr>
                      <a:r>
                        <a:rPr lang="en-US" sz="3200">
                          <a:solidFill>
                            <a:schemeClr val="tx1"/>
                          </a:solidFill>
                          <a:effectLst/>
                          <a:latin typeface="Times New Roman" panose="02020603050405020304" pitchFamily="18" charset="0"/>
                          <a:cs typeface="Times New Roman" panose="02020603050405020304" pitchFamily="18" charset="0"/>
                        </a:rPr>
                        <a:t>…</a:t>
                      </a:r>
                      <a:endParaRPr lang="en-GB" sz="3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pPr>
                      <a:r>
                        <a:rPr lang="en-US" sz="3200" dirty="0">
                          <a:solidFill>
                            <a:schemeClr val="tx1"/>
                          </a:solidFill>
                          <a:effectLst/>
                          <a:latin typeface="Times New Roman" panose="02020603050405020304" pitchFamily="18" charset="0"/>
                          <a:cs typeface="Times New Roman" panose="02020603050405020304" pitchFamily="18" charset="0"/>
                        </a:rPr>
                        <a:t>…</a:t>
                      </a:r>
                      <a:endParaRPr lang="en-GB" sz="3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0">
                <a:tc>
                  <a:txBody>
                    <a:bodyPr/>
                    <a:lstStyle/>
                    <a:p>
                      <a:pPr algn="ctr">
                        <a:spcAft>
                          <a:spcPts val="0"/>
                        </a:spcAft>
                      </a:pPr>
                      <a:r>
                        <a:rPr lang="en-US" sz="3200">
                          <a:solidFill>
                            <a:schemeClr val="tx1"/>
                          </a:solidFill>
                          <a:effectLst/>
                          <a:latin typeface="Times New Roman" panose="02020603050405020304" pitchFamily="18" charset="0"/>
                          <a:cs typeface="Times New Roman" panose="02020603050405020304" pitchFamily="18" charset="0"/>
                        </a:rPr>
                        <a:t>…</a:t>
                      </a:r>
                      <a:endParaRPr lang="en-GB" sz="3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pPr>
                      <a:r>
                        <a:rPr lang="en-US" sz="3200" dirty="0">
                          <a:solidFill>
                            <a:schemeClr val="tx1"/>
                          </a:solidFill>
                          <a:effectLst/>
                          <a:latin typeface="Times New Roman" panose="02020603050405020304" pitchFamily="18" charset="0"/>
                          <a:cs typeface="Times New Roman" panose="02020603050405020304" pitchFamily="18" charset="0"/>
                        </a:rPr>
                        <a:t>…</a:t>
                      </a:r>
                      <a:endParaRPr lang="en-GB" sz="3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0">
                <a:tc>
                  <a:txBody>
                    <a:bodyPr/>
                    <a:lstStyle/>
                    <a:p>
                      <a:pPr algn="ctr">
                        <a:spcAft>
                          <a:spcPts val="0"/>
                        </a:spcAft>
                      </a:pPr>
                      <a:r>
                        <a:rPr lang="en-US" sz="3200">
                          <a:solidFill>
                            <a:schemeClr val="tx1"/>
                          </a:solidFill>
                          <a:effectLst/>
                          <a:latin typeface="Times New Roman" panose="02020603050405020304" pitchFamily="18" charset="0"/>
                          <a:cs typeface="Times New Roman" panose="02020603050405020304" pitchFamily="18" charset="0"/>
                        </a:rPr>
                        <a:t>…</a:t>
                      </a:r>
                      <a:endParaRPr lang="en-GB" sz="3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pPr>
                      <a:r>
                        <a:rPr lang="en-US" sz="3200" dirty="0">
                          <a:solidFill>
                            <a:schemeClr val="tx1"/>
                          </a:solidFill>
                          <a:effectLst/>
                          <a:latin typeface="Times New Roman" panose="02020603050405020304" pitchFamily="18" charset="0"/>
                          <a:cs typeface="Times New Roman" panose="02020603050405020304" pitchFamily="18" charset="0"/>
                        </a:rPr>
                        <a:t>…</a:t>
                      </a:r>
                      <a:endParaRPr lang="en-GB" sz="3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0">
                <a:tc>
                  <a:txBody>
                    <a:bodyPr/>
                    <a:lstStyle/>
                    <a:p>
                      <a:pPr algn="ctr">
                        <a:spcAft>
                          <a:spcPts val="0"/>
                        </a:spcAft>
                      </a:pPr>
                      <a:r>
                        <a:rPr lang="en-US" sz="3200">
                          <a:solidFill>
                            <a:schemeClr val="tx1"/>
                          </a:solidFill>
                          <a:effectLst/>
                          <a:latin typeface="Times New Roman" panose="02020603050405020304" pitchFamily="18" charset="0"/>
                          <a:cs typeface="Times New Roman" panose="02020603050405020304" pitchFamily="18" charset="0"/>
                        </a:rPr>
                        <a:t>…</a:t>
                      </a:r>
                      <a:endParaRPr lang="en-GB" sz="3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pPr>
                      <a:r>
                        <a:rPr lang="en-US" sz="3200" dirty="0">
                          <a:solidFill>
                            <a:schemeClr val="tx1"/>
                          </a:solidFill>
                          <a:effectLst/>
                          <a:latin typeface="Times New Roman" panose="02020603050405020304" pitchFamily="18" charset="0"/>
                          <a:cs typeface="Times New Roman" panose="02020603050405020304" pitchFamily="18" charset="0"/>
                        </a:rPr>
                        <a:t>…</a:t>
                      </a:r>
                      <a:endParaRPr lang="en-GB" sz="3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984406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circle(in)">
                                      <p:cBhvr>
                                        <p:cTn id="7" dur="20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circle(in)">
                                      <p:cBhvr>
                                        <p:cTn id="12" dur="20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pic>
        <p:nvPicPr>
          <p:cNvPr id="4" name="Picture 1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3162" y="140908"/>
            <a:ext cx="1324957" cy="1108146"/>
          </a:xfrm>
          <a:prstGeom prst="rect">
            <a:avLst/>
          </a:prstGeom>
        </p:spPr>
      </p:pic>
      <p:pic>
        <p:nvPicPr>
          <p:cNvPr id="5" name="Picture 1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7239000" y="247650"/>
            <a:ext cx="1535966" cy="1284626"/>
          </a:xfrm>
          <a:prstGeom prst="rect">
            <a:avLst/>
          </a:prstGeom>
        </p:spPr>
      </p:pic>
      <p:pic>
        <p:nvPicPr>
          <p:cNvPr id="6" name="Picture 24"/>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354108" y="311160"/>
            <a:ext cx="620886" cy="383821"/>
          </a:xfrm>
          <a:prstGeom prst="rect">
            <a:avLst/>
          </a:prstGeom>
        </p:spPr>
      </p:pic>
      <p:pic>
        <p:nvPicPr>
          <p:cNvPr id="7" name="Picture 25"/>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7689059" y="388596"/>
            <a:ext cx="635847" cy="383821"/>
          </a:xfrm>
          <a:prstGeom prst="rect">
            <a:avLst/>
          </a:prstGeom>
        </p:spPr>
      </p:pic>
      <p:pic>
        <p:nvPicPr>
          <p:cNvPr id="8" name="Picture 14"/>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5890788" y="6045890"/>
            <a:ext cx="1380869" cy="187073"/>
          </a:xfrm>
          <a:prstGeom prst="rect">
            <a:avLst/>
          </a:prstGeom>
        </p:spPr>
      </p:pic>
      <p:pic>
        <p:nvPicPr>
          <p:cNvPr id="9" name="Picture 15"/>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58429" y="6149372"/>
            <a:ext cx="873227" cy="658413"/>
          </a:xfrm>
          <a:prstGeom prst="rect">
            <a:avLst/>
          </a:prstGeom>
        </p:spPr>
      </p:pic>
      <p:pic>
        <p:nvPicPr>
          <p:cNvPr id="10" name="Picture 16"/>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259364" y="168438"/>
            <a:ext cx="2452030" cy="142722"/>
          </a:xfrm>
          <a:prstGeom prst="rect">
            <a:avLst/>
          </a:prstGeom>
        </p:spPr>
      </p:pic>
      <p:pic>
        <p:nvPicPr>
          <p:cNvPr id="11" name="Picture 9"/>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4245426" y="6049159"/>
            <a:ext cx="1802275" cy="999443"/>
          </a:xfrm>
          <a:prstGeom prst="rect">
            <a:avLst/>
          </a:prstGeom>
        </p:spPr>
      </p:pic>
      <p:pic>
        <p:nvPicPr>
          <p:cNvPr id="12" name="Picture 10"/>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7409150" y="5886450"/>
            <a:ext cx="1194986" cy="999443"/>
          </a:xfrm>
          <a:prstGeom prst="rect">
            <a:avLst/>
          </a:prstGeom>
        </p:spPr>
      </p:pic>
      <p:pic>
        <p:nvPicPr>
          <p:cNvPr id="13" name="Picture 11"/>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a:off x="7751307" y="3246513"/>
            <a:ext cx="970368" cy="999443"/>
          </a:xfrm>
          <a:prstGeom prst="rect">
            <a:avLst/>
          </a:prstGeom>
        </p:spPr>
      </p:pic>
      <p:pic>
        <p:nvPicPr>
          <p:cNvPr id="14" name="Picture 12"/>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a:off x="71906" y="4669446"/>
            <a:ext cx="1360628" cy="999443"/>
          </a:xfrm>
          <a:prstGeom prst="rect">
            <a:avLst/>
          </a:prstGeom>
        </p:spPr>
      </p:pic>
      <p:pic>
        <p:nvPicPr>
          <p:cNvPr id="15" name="Picture 13"/>
          <p:cNvPicPr>
            <a:picLocks noChangeAspect="1"/>
          </p:cNvPicPr>
          <p:nvPr/>
        </p:nvPicPr>
        <p:blipFill>
          <a:blip r:embed="rId22" cstate="print">
            <a:extLst>
              <a:ext uri="{28A0092B-C50C-407E-A947-70E740481C1C}">
                <a14:useLocalDpi xmlns:a14="http://schemas.microsoft.com/office/drawing/2010/main" val="0"/>
              </a:ext>
              <a:ext uri="{96DAC541-7B7A-43D3-8B79-37D633B846F1}">
                <asvg:svgBlip xmlns:asvg="http://schemas.microsoft.com/office/drawing/2016/SVG/main" r:embed="rId23"/>
              </a:ext>
            </a:extLst>
          </a:blip>
          <a:srcRect/>
          <a:stretch>
            <a:fillRect/>
          </a:stretch>
        </p:blipFill>
        <p:spPr>
          <a:xfrm>
            <a:off x="1204456" y="6049159"/>
            <a:ext cx="1287339" cy="999443"/>
          </a:xfrm>
          <a:prstGeom prst="rect">
            <a:avLst/>
          </a:prstGeom>
        </p:spPr>
      </p:pic>
      <p:pic>
        <p:nvPicPr>
          <p:cNvPr id="16" name="Picture 5"/>
          <p:cNvPicPr>
            <a:picLocks noChangeAspect="1"/>
          </p:cNvPicPr>
          <p:nvPr/>
        </p:nvPicPr>
        <p:blipFill>
          <a:blip r:embed="rId24" cstate="print">
            <a:extLst>
              <a:ext uri="{28A0092B-C50C-407E-A947-70E740481C1C}">
                <a14:useLocalDpi xmlns:a14="http://schemas.microsoft.com/office/drawing/2010/main" val="0"/>
              </a:ext>
              <a:ext uri="{96DAC541-7B7A-43D3-8B79-37D633B846F1}">
                <asvg:svgBlip xmlns:asvg="http://schemas.microsoft.com/office/drawing/2016/SVG/main" r:embed="rId25"/>
              </a:ext>
            </a:extLst>
          </a:blip>
          <a:srcRect/>
          <a:stretch>
            <a:fillRect/>
          </a:stretch>
        </p:blipFill>
        <p:spPr>
          <a:xfrm>
            <a:off x="1362467" y="6288062"/>
            <a:ext cx="919163" cy="381035"/>
          </a:xfrm>
          <a:prstGeom prst="rect">
            <a:avLst/>
          </a:prstGeom>
        </p:spPr>
      </p:pic>
      <p:pic>
        <p:nvPicPr>
          <p:cNvPr id="17" name="Picture 7"/>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439684" y="4780121"/>
            <a:ext cx="625071" cy="377316"/>
          </a:xfrm>
          <a:prstGeom prst="rect">
            <a:avLst/>
          </a:prstGeom>
        </p:spPr>
      </p:pic>
      <p:pic>
        <p:nvPicPr>
          <p:cNvPr id="18" name="Picture 8"/>
          <p:cNvPicPr>
            <a:picLocks noChangeAspect="1"/>
          </p:cNvPicPr>
          <p:nvPr/>
        </p:nvPicPr>
        <p:blipFill>
          <a:blip r:embed="rId26" cstate="print">
            <a:extLst>
              <a:ext uri="{28A0092B-C50C-407E-A947-70E740481C1C}">
                <a14:useLocalDpi xmlns:a14="http://schemas.microsoft.com/office/drawing/2010/main" val="0"/>
              </a:ext>
              <a:ext uri="{96DAC541-7B7A-43D3-8B79-37D633B846F1}">
                <asvg:svgBlip xmlns:asvg="http://schemas.microsoft.com/office/drawing/2016/SVG/main" r:embed="rId27"/>
              </a:ext>
            </a:extLst>
          </a:blip>
          <a:srcRect/>
          <a:stretch>
            <a:fillRect/>
          </a:stretch>
        </p:blipFill>
        <p:spPr>
          <a:xfrm>
            <a:off x="7670099" y="6014543"/>
            <a:ext cx="735290" cy="359624"/>
          </a:xfrm>
          <a:prstGeom prst="rect">
            <a:avLst/>
          </a:prstGeom>
        </p:spPr>
      </p:pic>
      <p:pic>
        <p:nvPicPr>
          <p:cNvPr id="19" name="Picture 8"/>
          <p:cNvPicPr>
            <a:picLocks noChangeAspect="1"/>
          </p:cNvPicPr>
          <p:nvPr/>
        </p:nvPicPr>
        <p:blipFill>
          <a:blip r:embed="rId26" cstate="print">
            <a:extLst>
              <a:ext uri="{28A0092B-C50C-407E-A947-70E740481C1C}">
                <a14:useLocalDpi xmlns:a14="http://schemas.microsoft.com/office/drawing/2010/main" val="0"/>
              </a:ext>
              <a:ext uri="{96DAC541-7B7A-43D3-8B79-37D633B846F1}">
                <asvg:svgBlip xmlns:asvg="http://schemas.microsoft.com/office/drawing/2016/SVG/main" r:embed="rId27"/>
              </a:ext>
            </a:extLst>
          </a:blip>
          <a:srcRect/>
          <a:stretch>
            <a:fillRect/>
          </a:stretch>
        </p:blipFill>
        <p:spPr>
          <a:xfrm>
            <a:off x="7868846" y="3457929"/>
            <a:ext cx="735290" cy="359624"/>
          </a:xfrm>
          <a:prstGeom prst="rect">
            <a:avLst/>
          </a:prstGeom>
        </p:spPr>
      </p:pic>
      <p:pic>
        <p:nvPicPr>
          <p:cNvPr id="20" name="Picture 6"/>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4791026" y="6212013"/>
            <a:ext cx="711073" cy="439573"/>
          </a:xfrm>
          <a:prstGeom prst="rect">
            <a:avLst/>
          </a:prstGeom>
        </p:spPr>
      </p:pic>
      <p:pic>
        <p:nvPicPr>
          <p:cNvPr id="21" name="Picture 15"/>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7799877" y="1979269"/>
            <a:ext cx="873227" cy="658413"/>
          </a:xfrm>
          <a:prstGeom prst="rect">
            <a:avLst/>
          </a:prstGeom>
        </p:spPr>
      </p:pic>
      <p:pic>
        <p:nvPicPr>
          <p:cNvPr id="22" name="Picture 16"/>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077391" y="797857"/>
            <a:ext cx="3762010" cy="165657"/>
          </a:xfrm>
          <a:prstGeom prst="rect">
            <a:avLst/>
          </a:prstGeom>
        </p:spPr>
      </p:pic>
      <p:pic>
        <p:nvPicPr>
          <p:cNvPr id="23" name="Picture 15"/>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7888292" y="4780121"/>
            <a:ext cx="873227" cy="658413"/>
          </a:xfrm>
          <a:prstGeom prst="rect">
            <a:avLst/>
          </a:prstGeom>
        </p:spPr>
      </p:pic>
      <p:pic>
        <p:nvPicPr>
          <p:cNvPr id="24" name="Picture 16"/>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2330525" y="6198290"/>
            <a:ext cx="1380869" cy="187073"/>
          </a:xfrm>
          <a:prstGeom prst="rect">
            <a:avLst/>
          </a:prstGeom>
        </p:spPr>
      </p:pic>
      <p:sp>
        <p:nvSpPr>
          <p:cNvPr id="25" name="Rectangle 24"/>
          <p:cNvSpPr/>
          <p:nvPr/>
        </p:nvSpPr>
        <p:spPr>
          <a:xfrm>
            <a:off x="1202329" y="319230"/>
            <a:ext cx="3746538" cy="461665"/>
          </a:xfrm>
          <a:prstGeom prst="rect">
            <a:avLst/>
          </a:prstGeom>
          <a:noFill/>
        </p:spPr>
        <p:txBody>
          <a:bodyPr wrap="none" lIns="91440" tIns="45720" rIns="91440" bIns="45720">
            <a:spAutoFit/>
          </a:bodyPr>
          <a:lstStyle/>
          <a:p>
            <a:pPr algn="ctr"/>
            <a:r>
              <a:rPr lang="vi-VN" sz="2400" b="1">
                <a:ln w="0"/>
                <a:solidFill>
                  <a:prstClr val="black"/>
                </a:solidFill>
                <a:effectLst>
                  <a:outerShdw blurRad="38100" dist="38100" dir="2700000" algn="tl">
                    <a:srgbClr val="000000">
                      <a:alpha val="43137"/>
                    </a:srgbClr>
                  </a:outerShdw>
                  <a:reflection blurRad="6350" stA="53000" endA="300" endPos="35500" dir="5400000" sy="-90000" algn="bl" rotWithShape="0"/>
                </a:effectLst>
                <a:latin typeface="Palatino Linotype" panose="02040502050505030304" pitchFamily="18" charset="0"/>
              </a:rPr>
              <a:t>ẾCH NGỒI ĐÁY GIẾNG</a:t>
            </a:r>
            <a:endParaRPr lang="en-US" sz="2400" b="1">
              <a:ln w="0"/>
              <a:solidFill>
                <a:prstClr val="black"/>
              </a:solidFill>
              <a:effectLst>
                <a:outerShdw blurRad="38100" dist="38100" dir="2700000" algn="tl">
                  <a:srgbClr val="000000">
                    <a:alpha val="43137"/>
                  </a:srgbClr>
                </a:outerShdw>
                <a:reflection blurRad="6350" stA="53000" endA="300" endPos="35500" dir="5400000" sy="-90000" algn="bl" rotWithShape="0"/>
              </a:effectLst>
              <a:latin typeface="Palatino Linotype" panose="02040502050505030304" pitchFamily="18" charset="0"/>
            </a:endParaRPr>
          </a:p>
        </p:txBody>
      </p:sp>
      <p:sp>
        <p:nvSpPr>
          <p:cNvPr id="26" name="Rectangle 25"/>
          <p:cNvSpPr/>
          <p:nvPr/>
        </p:nvSpPr>
        <p:spPr>
          <a:xfrm>
            <a:off x="2229394" y="1344917"/>
            <a:ext cx="4471072" cy="1323439"/>
          </a:xfrm>
          <a:prstGeom prst="rect">
            <a:avLst/>
          </a:prstGeom>
        </p:spPr>
        <p:txBody>
          <a:bodyPr wrap="square">
            <a:spAutoFit/>
          </a:bodyPr>
          <a:lstStyle/>
          <a:p>
            <a:pPr algn="ctr">
              <a:spcAft>
                <a:spcPts val="0"/>
              </a:spcAft>
            </a:pPr>
            <a:r>
              <a:rPr lang="en-US" sz="3200" b="1">
                <a:solidFill>
                  <a:srgbClr val="FF0000"/>
                </a:solidFill>
                <a:latin typeface="Times New Roman" panose="02020603050405020304" pitchFamily="18" charset="0"/>
                <a:ea typeface="MS Mincho"/>
              </a:rPr>
              <a:t>PHIẾU HỌC TẬP SỐ 4</a:t>
            </a:r>
            <a:endParaRPr lang="en-GB" sz="2800">
              <a:latin typeface="Times New Roman" panose="02020603050405020304" pitchFamily="18" charset="0"/>
              <a:ea typeface="Times New Roman" panose="02020603050405020304" pitchFamily="18" charset="0"/>
            </a:endParaRPr>
          </a:p>
          <a:p>
            <a:pPr algn="ctr">
              <a:spcAft>
                <a:spcPts val="0"/>
              </a:spcAft>
            </a:pPr>
            <a:r>
              <a:rPr lang="en-US" sz="2400">
                <a:solidFill>
                  <a:srgbClr val="000000"/>
                </a:solidFill>
                <a:latin typeface="Times New Roman" panose="02020603050405020304" pitchFamily="18" charset="0"/>
                <a:ea typeface="Times New Roman" panose="02020603050405020304" pitchFamily="18" charset="0"/>
              </a:rPr>
              <a:t>(Tìm hiểu môi trường sống và suy nghĩ của Ếch và Rùa)</a:t>
            </a:r>
            <a:endParaRPr lang="en-GB" sz="2000">
              <a:effectLst/>
              <a:latin typeface="Times New Roman" panose="02020603050405020304" pitchFamily="18" charset="0"/>
              <a:ea typeface="Times New Roman" panose="02020603050405020304" pitchFamily="18" charset="0"/>
            </a:endParaRPr>
          </a:p>
        </p:txBody>
      </p:sp>
      <p:graphicFrame>
        <p:nvGraphicFramePr>
          <p:cNvPr id="27" name="Table 26"/>
          <p:cNvGraphicFramePr>
            <a:graphicFrameLocks noGrp="1"/>
          </p:cNvGraphicFramePr>
          <p:nvPr>
            <p:extLst>
              <p:ext uri="{D42A27DB-BD31-4B8C-83A1-F6EECF244321}">
                <p14:modId xmlns:p14="http://schemas.microsoft.com/office/powerpoint/2010/main" val="2094706121"/>
              </p:ext>
            </p:extLst>
          </p:nvPr>
        </p:nvGraphicFramePr>
        <p:xfrm>
          <a:off x="1469992" y="3028487"/>
          <a:ext cx="6063324" cy="1950720"/>
        </p:xfrm>
        <a:graphic>
          <a:graphicData uri="http://schemas.openxmlformats.org/drawingml/2006/table">
            <a:tbl>
              <a:tblPr firstRow="1" firstCol="1" bandRow="1">
                <a:effectLst>
                  <a:innerShdw blurRad="114300">
                    <a:prstClr val="black"/>
                  </a:innerShdw>
                </a:effectLst>
                <a:tableStyleId>{5C22544A-7EE6-4342-B048-85BDC9FD1C3A}</a:tableStyleId>
              </a:tblPr>
              <a:tblGrid>
                <a:gridCol w="1116668">
                  <a:extLst>
                    <a:ext uri="{9D8B030D-6E8A-4147-A177-3AD203B41FA5}">
                      <a16:colId xmlns:a16="http://schemas.microsoft.com/office/drawing/2014/main" val="20000"/>
                    </a:ext>
                  </a:extLst>
                </a:gridCol>
                <a:gridCol w="2162886">
                  <a:extLst>
                    <a:ext uri="{9D8B030D-6E8A-4147-A177-3AD203B41FA5}">
                      <a16:colId xmlns:a16="http://schemas.microsoft.com/office/drawing/2014/main" val="20001"/>
                    </a:ext>
                  </a:extLst>
                </a:gridCol>
                <a:gridCol w="2783770">
                  <a:extLst>
                    <a:ext uri="{9D8B030D-6E8A-4147-A177-3AD203B41FA5}">
                      <a16:colId xmlns:a16="http://schemas.microsoft.com/office/drawing/2014/main" val="20002"/>
                    </a:ext>
                  </a:extLst>
                </a:gridCol>
              </a:tblGrid>
              <a:tr h="0">
                <a:tc>
                  <a:txBody>
                    <a:bodyPr/>
                    <a:lstStyle/>
                    <a:p>
                      <a:pPr algn="ctr">
                        <a:spcAft>
                          <a:spcPts val="0"/>
                        </a:spcAft>
                      </a:pPr>
                      <a:r>
                        <a:rPr lang="nl-NL" sz="3200" dirty="0">
                          <a:solidFill>
                            <a:schemeClr val="tx1"/>
                          </a:solidFill>
                          <a:effectLst/>
                          <a:latin typeface="Times New Roman" panose="02020603050405020304" pitchFamily="18" charset="0"/>
                          <a:cs typeface="Times New Roman" panose="02020603050405020304" pitchFamily="18" charset="0"/>
                        </a:rPr>
                        <a:t>Nhân vật</a:t>
                      </a:r>
                      <a:endParaRPr lang="en-GB" sz="3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pPr>
                      <a:r>
                        <a:rPr lang="nl-NL" sz="3200">
                          <a:solidFill>
                            <a:schemeClr val="tx1"/>
                          </a:solidFill>
                          <a:effectLst/>
                          <a:latin typeface="Times New Roman" panose="02020603050405020304" pitchFamily="18" charset="0"/>
                          <a:cs typeface="Times New Roman" panose="02020603050405020304" pitchFamily="18" charset="0"/>
                        </a:rPr>
                        <a:t>Môi trường sống</a:t>
                      </a:r>
                      <a:endParaRPr lang="en-GB" sz="3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pPr>
                      <a:r>
                        <a:rPr lang="de-DE" sz="3200" dirty="0">
                          <a:solidFill>
                            <a:schemeClr val="tx1"/>
                          </a:solidFill>
                          <a:effectLst/>
                          <a:latin typeface="Times New Roman" panose="02020603050405020304" pitchFamily="18" charset="0"/>
                          <a:cs typeface="Times New Roman" panose="02020603050405020304" pitchFamily="18" charset="0"/>
                        </a:rPr>
                        <a:t>Nhận thức, cảm xúc</a:t>
                      </a:r>
                      <a:endParaRPr lang="en-GB" sz="3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0">
                <a:tc>
                  <a:txBody>
                    <a:bodyPr/>
                    <a:lstStyle/>
                    <a:p>
                      <a:pPr>
                        <a:spcAft>
                          <a:spcPts val="0"/>
                        </a:spcAft>
                      </a:pPr>
                      <a:r>
                        <a:rPr lang="nl-NL" sz="3200">
                          <a:solidFill>
                            <a:schemeClr val="tx1"/>
                          </a:solidFill>
                          <a:effectLst/>
                          <a:latin typeface="Times New Roman" panose="02020603050405020304" pitchFamily="18" charset="0"/>
                          <a:cs typeface="Times New Roman" panose="02020603050405020304" pitchFamily="18" charset="0"/>
                        </a:rPr>
                        <a:t>Ếch</a:t>
                      </a:r>
                      <a:endParaRPr lang="en-GB" sz="3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pPr>
                      <a:r>
                        <a:rPr lang="en-US" sz="3200">
                          <a:solidFill>
                            <a:schemeClr val="tx1"/>
                          </a:solidFill>
                          <a:effectLst/>
                          <a:latin typeface="Times New Roman" panose="02020603050405020304" pitchFamily="18" charset="0"/>
                          <a:cs typeface="Times New Roman" panose="02020603050405020304" pitchFamily="18" charset="0"/>
                        </a:rPr>
                        <a:t>…</a:t>
                      </a:r>
                      <a:endParaRPr lang="en-GB" sz="3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pPr>
                      <a:r>
                        <a:rPr lang="en-US" sz="3200" dirty="0">
                          <a:solidFill>
                            <a:schemeClr val="tx1"/>
                          </a:solidFill>
                          <a:effectLst/>
                          <a:latin typeface="Times New Roman" panose="02020603050405020304" pitchFamily="18" charset="0"/>
                          <a:cs typeface="Times New Roman" panose="02020603050405020304" pitchFamily="18" charset="0"/>
                        </a:rPr>
                        <a:t>…</a:t>
                      </a:r>
                      <a:endParaRPr lang="en-GB" sz="3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0">
                <a:tc>
                  <a:txBody>
                    <a:bodyPr/>
                    <a:lstStyle/>
                    <a:p>
                      <a:pPr>
                        <a:spcAft>
                          <a:spcPts val="0"/>
                        </a:spcAft>
                      </a:pPr>
                      <a:r>
                        <a:rPr lang="nl-NL" sz="3200">
                          <a:solidFill>
                            <a:schemeClr val="tx1"/>
                          </a:solidFill>
                          <a:effectLst/>
                          <a:latin typeface="Times New Roman" panose="02020603050405020304" pitchFamily="18" charset="0"/>
                          <a:cs typeface="Times New Roman" panose="02020603050405020304" pitchFamily="18" charset="0"/>
                        </a:rPr>
                        <a:t>Rùa</a:t>
                      </a:r>
                      <a:endParaRPr lang="en-GB" sz="3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pPr>
                      <a:r>
                        <a:rPr lang="en-US" sz="3200">
                          <a:solidFill>
                            <a:schemeClr val="tx1"/>
                          </a:solidFill>
                          <a:effectLst/>
                          <a:latin typeface="Times New Roman" panose="02020603050405020304" pitchFamily="18" charset="0"/>
                          <a:cs typeface="Times New Roman" panose="02020603050405020304" pitchFamily="18" charset="0"/>
                        </a:rPr>
                        <a:t>…</a:t>
                      </a:r>
                      <a:endParaRPr lang="en-GB" sz="3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pPr>
                      <a:r>
                        <a:rPr lang="en-US" sz="3200" dirty="0">
                          <a:solidFill>
                            <a:schemeClr val="tx1"/>
                          </a:solidFill>
                          <a:effectLst/>
                          <a:latin typeface="Times New Roman" panose="02020603050405020304" pitchFamily="18" charset="0"/>
                          <a:cs typeface="Times New Roman" panose="02020603050405020304" pitchFamily="18" charset="0"/>
                        </a:rPr>
                        <a:t>…</a:t>
                      </a:r>
                      <a:endParaRPr lang="en-GB" sz="3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984406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anim calcmode="lin" valueType="num">
                                      <p:cBhvr>
                                        <p:cTn id="8" dur="1000" fill="hold"/>
                                        <p:tgtEl>
                                          <p:spTgt spid="26"/>
                                        </p:tgtEl>
                                        <p:attrNameLst>
                                          <p:attrName>ppt_x</p:attrName>
                                        </p:attrNameLst>
                                      </p:cBhvr>
                                      <p:tavLst>
                                        <p:tav tm="0">
                                          <p:val>
                                            <p:strVal val="#ppt_x"/>
                                          </p:val>
                                        </p:tav>
                                        <p:tav tm="100000">
                                          <p:val>
                                            <p:strVal val="#ppt_x"/>
                                          </p:val>
                                        </p:tav>
                                      </p:tavLst>
                                    </p:anim>
                                    <p:anim calcmode="lin" valueType="num">
                                      <p:cBhvr>
                                        <p:cTn id="9"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7"/>
                                        </p:tgtEl>
                                        <p:attrNameLst>
                                          <p:attrName>style.visibility</p:attrName>
                                        </p:attrNameLst>
                                      </p:cBhvr>
                                      <p:to>
                                        <p:strVal val="visible"/>
                                      </p:to>
                                    </p:set>
                                    <p:animEffect transition="in" filter="fade">
                                      <p:cBhvr>
                                        <p:cTn id="14" dur="1000"/>
                                        <p:tgtEl>
                                          <p:spTgt spid="27"/>
                                        </p:tgtEl>
                                      </p:cBhvr>
                                    </p:animEffect>
                                    <p:anim calcmode="lin" valueType="num">
                                      <p:cBhvr>
                                        <p:cTn id="15" dur="1000" fill="hold"/>
                                        <p:tgtEl>
                                          <p:spTgt spid="27"/>
                                        </p:tgtEl>
                                        <p:attrNameLst>
                                          <p:attrName>ppt_x</p:attrName>
                                        </p:attrNameLst>
                                      </p:cBhvr>
                                      <p:tavLst>
                                        <p:tav tm="0">
                                          <p:val>
                                            <p:strVal val="#ppt_x"/>
                                          </p:val>
                                        </p:tav>
                                        <p:tav tm="100000">
                                          <p:val>
                                            <p:strVal val="#ppt_x"/>
                                          </p:val>
                                        </p:tav>
                                      </p:tavLst>
                                    </p:anim>
                                    <p:anim calcmode="lin" valueType="num">
                                      <p:cBhvr>
                                        <p:cTn id="16"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pic>
        <p:nvPicPr>
          <p:cNvPr id="4" name="Picture 1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3162" y="140908"/>
            <a:ext cx="1324957" cy="1108146"/>
          </a:xfrm>
          <a:prstGeom prst="rect">
            <a:avLst/>
          </a:prstGeom>
        </p:spPr>
      </p:pic>
      <p:pic>
        <p:nvPicPr>
          <p:cNvPr id="5" name="Picture 1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7239000" y="247650"/>
            <a:ext cx="1535966" cy="1284626"/>
          </a:xfrm>
          <a:prstGeom prst="rect">
            <a:avLst/>
          </a:prstGeom>
        </p:spPr>
      </p:pic>
      <p:pic>
        <p:nvPicPr>
          <p:cNvPr id="6" name="Picture 24"/>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354108" y="311160"/>
            <a:ext cx="620886" cy="383821"/>
          </a:xfrm>
          <a:prstGeom prst="rect">
            <a:avLst/>
          </a:prstGeom>
        </p:spPr>
      </p:pic>
      <p:pic>
        <p:nvPicPr>
          <p:cNvPr id="7" name="Picture 25"/>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7689059" y="388596"/>
            <a:ext cx="635847" cy="383821"/>
          </a:xfrm>
          <a:prstGeom prst="rect">
            <a:avLst/>
          </a:prstGeom>
        </p:spPr>
      </p:pic>
      <p:pic>
        <p:nvPicPr>
          <p:cNvPr id="8" name="Picture 14"/>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5890788" y="6045890"/>
            <a:ext cx="1380869" cy="187073"/>
          </a:xfrm>
          <a:prstGeom prst="rect">
            <a:avLst/>
          </a:prstGeom>
        </p:spPr>
      </p:pic>
      <p:pic>
        <p:nvPicPr>
          <p:cNvPr id="9" name="Picture 15"/>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58429" y="6149372"/>
            <a:ext cx="873227" cy="658413"/>
          </a:xfrm>
          <a:prstGeom prst="rect">
            <a:avLst/>
          </a:prstGeom>
        </p:spPr>
      </p:pic>
      <p:pic>
        <p:nvPicPr>
          <p:cNvPr id="10" name="Picture 16"/>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259364" y="168438"/>
            <a:ext cx="2452030" cy="142722"/>
          </a:xfrm>
          <a:prstGeom prst="rect">
            <a:avLst/>
          </a:prstGeom>
        </p:spPr>
      </p:pic>
      <p:pic>
        <p:nvPicPr>
          <p:cNvPr id="11" name="Picture 9"/>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4245426" y="6049159"/>
            <a:ext cx="1802275" cy="999443"/>
          </a:xfrm>
          <a:prstGeom prst="rect">
            <a:avLst/>
          </a:prstGeom>
        </p:spPr>
      </p:pic>
      <p:pic>
        <p:nvPicPr>
          <p:cNvPr id="12" name="Picture 10"/>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7409150" y="5886450"/>
            <a:ext cx="1194986" cy="999443"/>
          </a:xfrm>
          <a:prstGeom prst="rect">
            <a:avLst/>
          </a:prstGeom>
        </p:spPr>
      </p:pic>
      <p:pic>
        <p:nvPicPr>
          <p:cNvPr id="13" name="Picture 11"/>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a:off x="7751307" y="3246513"/>
            <a:ext cx="970368" cy="999443"/>
          </a:xfrm>
          <a:prstGeom prst="rect">
            <a:avLst/>
          </a:prstGeom>
        </p:spPr>
      </p:pic>
      <p:pic>
        <p:nvPicPr>
          <p:cNvPr id="14" name="Picture 12"/>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a:off x="71906" y="4669446"/>
            <a:ext cx="1360628" cy="999443"/>
          </a:xfrm>
          <a:prstGeom prst="rect">
            <a:avLst/>
          </a:prstGeom>
        </p:spPr>
      </p:pic>
      <p:pic>
        <p:nvPicPr>
          <p:cNvPr id="15" name="Picture 13"/>
          <p:cNvPicPr>
            <a:picLocks noChangeAspect="1"/>
          </p:cNvPicPr>
          <p:nvPr/>
        </p:nvPicPr>
        <p:blipFill>
          <a:blip r:embed="rId22" cstate="print">
            <a:extLst>
              <a:ext uri="{28A0092B-C50C-407E-A947-70E740481C1C}">
                <a14:useLocalDpi xmlns:a14="http://schemas.microsoft.com/office/drawing/2010/main" val="0"/>
              </a:ext>
              <a:ext uri="{96DAC541-7B7A-43D3-8B79-37D633B846F1}">
                <asvg:svgBlip xmlns:asvg="http://schemas.microsoft.com/office/drawing/2016/SVG/main" r:embed="rId23"/>
              </a:ext>
            </a:extLst>
          </a:blip>
          <a:srcRect/>
          <a:stretch>
            <a:fillRect/>
          </a:stretch>
        </p:blipFill>
        <p:spPr>
          <a:xfrm>
            <a:off x="1204456" y="6049159"/>
            <a:ext cx="1287339" cy="999443"/>
          </a:xfrm>
          <a:prstGeom prst="rect">
            <a:avLst/>
          </a:prstGeom>
        </p:spPr>
      </p:pic>
      <p:pic>
        <p:nvPicPr>
          <p:cNvPr id="16" name="Picture 5"/>
          <p:cNvPicPr>
            <a:picLocks noChangeAspect="1"/>
          </p:cNvPicPr>
          <p:nvPr/>
        </p:nvPicPr>
        <p:blipFill>
          <a:blip r:embed="rId24" cstate="print">
            <a:extLst>
              <a:ext uri="{28A0092B-C50C-407E-A947-70E740481C1C}">
                <a14:useLocalDpi xmlns:a14="http://schemas.microsoft.com/office/drawing/2010/main" val="0"/>
              </a:ext>
              <a:ext uri="{96DAC541-7B7A-43D3-8B79-37D633B846F1}">
                <asvg:svgBlip xmlns:asvg="http://schemas.microsoft.com/office/drawing/2016/SVG/main" r:embed="rId25"/>
              </a:ext>
            </a:extLst>
          </a:blip>
          <a:srcRect/>
          <a:stretch>
            <a:fillRect/>
          </a:stretch>
        </p:blipFill>
        <p:spPr>
          <a:xfrm>
            <a:off x="1362467" y="6288062"/>
            <a:ext cx="919163" cy="381035"/>
          </a:xfrm>
          <a:prstGeom prst="rect">
            <a:avLst/>
          </a:prstGeom>
        </p:spPr>
      </p:pic>
      <p:pic>
        <p:nvPicPr>
          <p:cNvPr id="17" name="Picture 7"/>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439684" y="4780121"/>
            <a:ext cx="625071" cy="377316"/>
          </a:xfrm>
          <a:prstGeom prst="rect">
            <a:avLst/>
          </a:prstGeom>
        </p:spPr>
      </p:pic>
      <p:pic>
        <p:nvPicPr>
          <p:cNvPr id="18" name="Picture 8"/>
          <p:cNvPicPr>
            <a:picLocks noChangeAspect="1"/>
          </p:cNvPicPr>
          <p:nvPr/>
        </p:nvPicPr>
        <p:blipFill>
          <a:blip r:embed="rId26" cstate="print">
            <a:extLst>
              <a:ext uri="{28A0092B-C50C-407E-A947-70E740481C1C}">
                <a14:useLocalDpi xmlns:a14="http://schemas.microsoft.com/office/drawing/2010/main" val="0"/>
              </a:ext>
              <a:ext uri="{96DAC541-7B7A-43D3-8B79-37D633B846F1}">
                <asvg:svgBlip xmlns:asvg="http://schemas.microsoft.com/office/drawing/2016/SVG/main" r:embed="rId27"/>
              </a:ext>
            </a:extLst>
          </a:blip>
          <a:srcRect/>
          <a:stretch>
            <a:fillRect/>
          </a:stretch>
        </p:blipFill>
        <p:spPr>
          <a:xfrm>
            <a:off x="7670099" y="6014543"/>
            <a:ext cx="735290" cy="359624"/>
          </a:xfrm>
          <a:prstGeom prst="rect">
            <a:avLst/>
          </a:prstGeom>
        </p:spPr>
      </p:pic>
      <p:pic>
        <p:nvPicPr>
          <p:cNvPr id="19" name="Picture 8"/>
          <p:cNvPicPr>
            <a:picLocks noChangeAspect="1"/>
          </p:cNvPicPr>
          <p:nvPr/>
        </p:nvPicPr>
        <p:blipFill>
          <a:blip r:embed="rId26" cstate="print">
            <a:extLst>
              <a:ext uri="{28A0092B-C50C-407E-A947-70E740481C1C}">
                <a14:useLocalDpi xmlns:a14="http://schemas.microsoft.com/office/drawing/2010/main" val="0"/>
              </a:ext>
              <a:ext uri="{96DAC541-7B7A-43D3-8B79-37D633B846F1}">
                <asvg:svgBlip xmlns:asvg="http://schemas.microsoft.com/office/drawing/2016/SVG/main" r:embed="rId27"/>
              </a:ext>
            </a:extLst>
          </a:blip>
          <a:srcRect/>
          <a:stretch>
            <a:fillRect/>
          </a:stretch>
        </p:blipFill>
        <p:spPr>
          <a:xfrm>
            <a:off x="7868846" y="3457929"/>
            <a:ext cx="735290" cy="359624"/>
          </a:xfrm>
          <a:prstGeom prst="rect">
            <a:avLst/>
          </a:prstGeom>
        </p:spPr>
      </p:pic>
      <p:pic>
        <p:nvPicPr>
          <p:cNvPr id="20" name="Picture 6"/>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4791026" y="6212013"/>
            <a:ext cx="711073" cy="439573"/>
          </a:xfrm>
          <a:prstGeom prst="rect">
            <a:avLst/>
          </a:prstGeom>
        </p:spPr>
      </p:pic>
      <p:pic>
        <p:nvPicPr>
          <p:cNvPr id="21" name="Picture 15"/>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7799877" y="1979269"/>
            <a:ext cx="873227" cy="658413"/>
          </a:xfrm>
          <a:prstGeom prst="rect">
            <a:avLst/>
          </a:prstGeom>
        </p:spPr>
      </p:pic>
      <p:pic>
        <p:nvPicPr>
          <p:cNvPr id="22" name="Picture 16"/>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077391" y="797857"/>
            <a:ext cx="3762010" cy="165657"/>
          </a:xfrm>
          <a:prstGeom prst="rect">
            <a:avLst/>
          </a:prstGeom>
        </p:spPr>
      </p:pic>
      <p:pic>
        <p:nvPicPr>
          <p:cNvPr id="23" name="Picture 15"/>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7888292" y="4780121"/>
            <a:ext cx="873227" cy="658413"/>
          </a:xfrm>
          <a:prstGeom prst="rect">
            <a:avLst/>
          </a:prstGeom>
        </p:spPr>
      </p:pic>
      <p:pic>
        <p:nvPicPr>
          <p:cNvPr id="24" name="Picture 16"/>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2330525" y="6198290"/>
            <a:ext cx="1380869" cy="187073"/>
          </a:xfrm>
          <a:prstGeom prst="rect">
            <a:avLst/>
          </a:prstGeom>
        </p:spPr>
      </p:pic>
      <p:sp>
        <p:nvSpPr>
          <p:cNvPr id="25" name="Rectangle 24"/>
          <p:cNvSpPr/>
          <p:nvPr/>
        </p:nvSpPr>
        <p:spPr>
          <a:xfrm>
            <a:off x="1202329" y="319230"/>
            <a:ext cx="3746538" cy="461665"/>
          </a:xfrm>
          <a:prstGeom prst="rect">
            <a:avLst/>
          </a:prstGeom>
          <a:noFill/>
        </p:spPr>
        <p:txBody>
          <a:bodyPr wrap="none" lIns="91440" tIns="45720" rIns="91440" bIns="45720">
            <a:spAutoFit/>
          </a:bodyPr>
          <a:lstStyle/>
          <a:p>
            <a:pPr algn="ctr"/>
            <a:r>
              <a:rPr lang="vi-VN" sz="2400" b="1">
                <a:ln w="0"/>
                <a:solidFill>
                  <a:prstClr val="black"/>
                </a:solidFill>
                <a:effectLst>
                  <a:outerShdw blurRad="38100" dist="38100" dir="2700000" algn="tl">
                    <a:srgbClr val="000000">
                      <a:alpha val="43137"/>
                    </a:srgbClr>
                  </a:outerShdw>
                  <a:reflection blurRad="6350" stA="53000" endA="300" endPos="35500" dir="5400000" sy="-90000" algn="bl" rotWithShape="0"/>
                </a:effectLst>
                <a:latin typeface="Palatino Linotype" panose="02040502050505030304" pitchFamily="18" charset="0"/>
              </a:rPr>
              <a:t>ẾCH NGỒI ĐÁY GIẾNG</a:t>
            </a:r>
            <a:endParaRPr lang="en-US" sz="2400" b="1">
              <a:ln w="0"/>
              <a:solidFill>
                <a:prstClr val="black"/>
              </a:solidFill>
              <a:effectLst>
                <a:outerShdw blurRad="38100" dist="38100" dir="2700000" algn="tl">
                  <a:srgbClr val="000000">
                    <a:alpha val="43137"/>
                  </a:srgbClr>
                </a:outerShdw>
                <a:reflection blurRad="6350" stA="53000" endA="300" endPos="35500" dir="5400000" sy="-90000" algn="bl" rotWithShape="0"/>
              </a:effectLst>
              <a:latin typeface="Palatino Linotype" panose="02040502050505030304" pitchFamily="18" charset="0"/>
            </a:endParaRPr>
          </a:p>
        </p:txBody>
      </p:sp>
      <p:sp>
        <p:nvSpPr>
          <p:cNvPr id="26" name="Rectangle 25"/>
          <p:cNvSpPr/>
          <p:nvPr/>
        </p:nvSpPr>
        <p:spPr>
          <a:xfrm>
            <a:off x="1733772" y="1188220"/>
            <a:ext cx="5566310" cy="1569660"/>
          </a:xfrm>
          <a:prstGeom prst="rect">
            <a:avLst/>
          </a:prstGeom>
        </p:spPr>
        <p:txBody>
          <a:bodyPr wrap="square">
            <a:spAutoFit/>
          </a:bodyPr>
          <a:lstStyle/>
          <a:p>
            <a:pPr algn="ctr">
              <a:spcAft>
                <a:spcPts val="0"/>
              </a:spcAft>
            </a:pPr>
            <a:r>
              <a:rPr lang="en-US" sz="4000" b="1">
                <a:solidFill>
                  <a:srgbClr val="FF0000"/>
                </a:solidFill>
                <a:latin typeface="Times New Roman" panose="02020603050405020304" pitchFamily="18" charset="0"/>
                <a:ea typeface="MS Mincho"/>
                <a:cs typeface="Times New Roman" panose="02020603050405020304" pitchFamily="18" charset="0"/>
              </a:rPr>
              <a:t>PHIẾU HỌC TẬP SỐ 5</a:t>
            </a:r>
            <a:endParaRPr lang="en-GB" sz="4000">
              <a:latin typeface="Times New Roman" panose="02020603050405020304" pitchFamily="18" charset="0"/>
              <a:ea typeface="Times New Roman" panose="02020603050405020304" pitchFamily="18" charset="0"/>
              <a:cs typeface="Times New Roman" panose="02020603050405020304" pitchFamily="18" charset="0"/>
            </a:endParaRPr>
          </a:p>
          <a:p>
            <a:pPr algn="ctr">
              <a:spcAft>
                <a:spcPts val="0"/>
              </a:spcAft>
            </a:pPr>
            <a:r>
              <a:rPr lang="en-US" sz="28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(Tìm hiểu quá trình thay đổi của Ếch và bài học rút ra)</a:t>
            </a:r>
            <a:endParaRPr lang="en-GB" sz="2800">
              <a:effectLst/>
              <a:latin typeface="Times New Roman" panose="02020603050405020304" pitchFamily="18" charset="0"/>
              <a:ea typeface="Times New Roman" panose="02020603050405020304" pitchFamily="18" charset="0"/>
              <a:cs typeface="Times New Roman" panose="02020603050405020304" pitchFamily="18" charset="0"/>
            </a:endParaRPr>
          </a:p>
        </p:txBody>
      </p:sp>
      <p:graphicFrame>
        <p:nvGraphicFramePr>
          <p:cNvPr id="27" name="Table 26"/>
          <p:cNvGraphicFramePr>
            <a:graphicFrameLocks noGrp="1"/>
          </p:cNvGraphicFramePr>
          <p:nvPr>
            <p:extLst>
              <p:ext uri="{D42A27DB-BD31-4B8C-83A1-F6EECF244321}">
                <p14:modId xmlns:p14="http://schemas.microsoft.com/office/powerpoint/2010/main" val="731332926"/>
              </p:ext>
            </p:extLst>
          </p:nvPr>
        </p:nvGraphicFramePr>
        <p:xfrm>
          <a:off x="1383962" y="3055247"/>
          <a:ext cx="6367345" cy="2926080"/>
        </p:xfrm>
        <a:graphic>
          <a:graphicData uri="http://schemas.openxmlformats.org/drawingml/2006/table">
            <a:tbl>
              <a:tblPr firstRow="1" firstCol="1" bandRow="1">
                <a:effectLst>
                  <a:innerShdw blurRad="114300">
                    <a:prstClr val="black"/>
                  </a:innerShdw>
                </a:effectLst>
                <a:tableStyleId>{5C22544A-7EE6-4342-B048-85BDC9FD1C3A}</a:tableStyleId>
              </a:tblPr>
              <a:tblGrid>
                <a:gridCol w="2811960">
                  <a:extLst>
                    <a:ext uri="{9D8B030D-6E8A-4147-A177-3AD203B41FA5}">
                      <a16:colId xmlns:a16="http://schemas.microsoft.com/office/drawing/2014/main" val="20000"/>
                    </a:ext>
                  </a:extLst>
                </a:gridCol>
                <a:gridCol w="1208774">
                  <a:extLst>
                    <a:ext uri="{9D8B030D-6E8A-4147-A177-3AD203B41FA5}">
                      <a16:colId xmlns:a16="http://schemas.microsoft.com/office/drawing/2014/main" val="20001"/>
                    </a:ext>
                  </a:extLst>
                </a:gridCol>
                <a:gridCol w="1120102">
                  <a:extLst>
                    <a:ext uri="{9D8B030D-6E8A-4147-A177-3AD203B41FA5}">
                      <a16:colId xmlns:a16="http://schemas.microsoft.com/office/drawing/2014/main" val="20002"/>
                    </a:ext>
                  </a:extLst>
                </a:gridCol>
                <a:gridCol w="1226509">
                  <a:extLst>
                    <a:ext uri="{9D8B030D-6E8A-4147-A177-3AD203B41FA5}">
                      <a16:colId xmlns:a16="http://schemas.microsoft.com/office/drawing/2014/main" val="20003"/>
                    </a:ext>
                  </a:extLst>
                </a:gridCol>
              </a:tblGrid>
              <a:tr h="0">
                <a:tc>
                  <a:txBody>
                    <a:bodyPr/>
                    <a:lstStyle/>
                    <a:p>
                      <a:pPr algn="ctr">
                        <a:spcAft>
                          <a:spcPts val="0"/>
                        </a:spcAft>
                      </a:pPr>
                      <a:r>
                        <a:rPr lang="en-US" sz="3200" dirty="0" err="1">
                          <a:solidFill>
                            <a:schemeClr val="tx1"/>
                          </a:solidFill>
                          <a:effectLst/>
                          <a:latin typeface="Times New Roman" panose="02020603050405020304" pitchFamily="18" charset="0"/>
                          <a:cs typeface="Times New Roman" panose="02020603050405020304" pitchFamily="18" charset="0"/>
                        </a:rPr>
                        <a:t>Quá</a:t>
                      </a:r>
                      <a:r>
                        <a:rPr lang="en-US" sz="3200" dirty="0">
                          <a:solidFill>
                            <a:schemeClr val="tx1"/>
                          </a:solidFill>
                          <a:effectLst/>
                          <a:latin typeface="Times New Roman" panose="02020603050405020304" pitchFamily="18" charset="0"/>
                          <a:cs typeface="Times New Roman" panose="02020603050405020304" pitchFamily="18" charset="0"/>
                        </a:rPr>
                        <a:t> </a:t>
                      </a:r>
                      <a:r>
                        <a:rPr lang="en-US" sz="3200" dirty="0" err="1">
                          <a:solidFill>
                            <a:schemeClr val="tx1"/>
                          </a:solidFill>
                          <a:effectLst/>
                          <a:latin typeface="Times New Roman" panose="02020603050405020304" pitchFamily="18" charset="0"/>
                          <a:cs typeface="Times New Roman" panose="02020603050405020304" pitchFamily="18" charset="0"/>
                        </a:rPr>
                        <a:t>trình</a:t>
                      </a:r>
                      <a:r>
                        <a:rPr lang="en-US" sz="3200" dirty="0">
                          <a:solidFill>
                            <a:schemeClr val="tx1"/>
                          </a:solidFill>
                          <a:effectLst/>
                          <a:latin typeface="Times New Roman" panose="02020603050405020304" pitchFamily="18" charset="0"/>
                          <a:cs typeface="Times New Roman" panose="02020603050405020304" pitchFamily="18" charset="0"/>
                        </a:rPr>
                        <a:t> </a:t>
                      </a:r>
                      <a:endParaRPr lang="vi-VN" sz="3200" dirty="0">
                        <a:solidFill>
                          <a:schemeClr val="tx1"/>
                        </a:solidFill>
                        <a:effectLst/>
                        <a:latin typeface="Times New Roman" panose="02020603050405020304" pitchFamily="18" charset="0"/>
                        <a:cs typeface="Times New Roman" panose="02020603050405020304" pitchFamily="18" charset="0"/>
                      </a:endParaRPr>
                    </a:p>
                    <a:p>
                      <a:pPr algn="ctr">
                        <a:spcAft>
                          <a:spcPts val="0"/>
                        </a:spcAft>
                      </a:pPr>
                      <a:r>
                        <a:rPr lang="en-US" sz="3200" dirty="0" err="1">
                          <a:solidFill>
                            <a:schemeClr val="tx1"/>
                          </a:solidFill>
                          <a:effectLst/>
                          <a:latin typeface="Times New Roman" panose="02020603050405020304" pitchFamily="18" charset="0"/>
                          <a:cs typeface="Times New Roman" panose="02020603050405020304" pitchFamily="18" charset="0"/>
                        </a:rPr>
                        <a:t>thay</a:t>
                      </a:r>
                      <a:r>
                        <a:rPr lang="en-US" sz="3200" dirty="0">
                          <a:solidFill>
                            <a:schemeClr val="tx1"/>
                          </a:solidFill>
                          <a:effectLst/>
                          <a:latin typeface="Times New Roman" panose="02020603050405020304" pitchFamily="18" charset="0"/>
                          <a:cs typeface="Times New Roman" panose="02020603050405020304" pitchFamily="18" charset="0"/>
                        </a:rPr>
                        <a:t> </a:t>
                      </a:r>
                      <a:r>
                        <a:rPr lang="en-US" sz="3200" dirty="0" err="1">
                          <a:solidFill>
                            <a:schemeClr val="tx1"/>
                          </a:solidFill>
                          <a:effectLst/>
                          <a:latin typeface="Times New Roman" panose="02020603050405020304" pitchFamily="18" charset="0"/>
                          <a:cs typeface="Times New Roman" panose="02020603050405020304" pitchFamily="18" charset="0"/>
                        </a:rPr>
                        <a:t>đổi</a:t>
                      </a:r>
                      <a:endParaRPr lang="en-GB" sz="3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pPr>
                      <a:r>
                        <a:rPr lang="en-US" sz="3200">
                          <a:solidFill>
                            <a:schemeClr val="tx1"/>
                          </a:solidFill>
                          <a:effectLst/>
                          <a:latin typeface="Times New Roman" panose="02020603050405020304" pitchFamily="18" charset="0"/>
                          <a:cs typeface="Times New Roman" panose="02020603050405020304" pitchFamily="18" charset="0"/>
                        </a:rPr>
                        <a:t>Chi tiết</a:t>
                      </a:r>
                      <a:endParaRPr lang="en-GB" sz="3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spcAft>
                          <a:spcPts val="0"/>
                        </a:spcAft>
                      </a:pPr>
                      <a:r>
                        <a:rPr lang="en-US" sz="3200">
                          <a:solidFill>
                            <a:schemeClr val="tx1"/>
                          </a:solidFill>
                          <a:effectLst/>
                          <a:latin typeface="Times New Roman" panose="02020603050405020304" pitchFamily="18" charset="0"/>
                          <a:cs typeface="Times New Roman" panose="02020603050405020304" pitchFamily="18" charset="0"/>
                        </a:rPr>
                        <a:t>Nhận xét </a:t>
                      </a:r>
                      <a:endParaRPr lang="en-GB" sz="3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pPr>
                      <a:r>
                        <a:rPr lang="en-US" sz="3200">
                          <a:solidFill>
                            <a:schemeClr val="tx1"/>
                          </a:solidFill>
                          <a:effectLst/>
                          <a:latin typeface="Times New Roman" panose="02020603050405020304" pitchFamily="18" charset="0"/>
                          <a:cs typeface="Times New Roman" panose="02020603050405020304" pitchFamily="18" charset="0"/>
                        </a:rPr>
                        <a:t>Bài học</a:t>
                      </a:r>
                      <a:endParaRPr lang="en-GB" sz="3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0">
                <a:tc>
                  <a:txBody>
                    <a:bodyPr/>
                    <a:lstStyle/>
                    <a:p>
                      <a:pPr>
                        <a:spcAft>
                          <a:spcPts val="0"/>
                        </a:spcAft>
                      </a:pPr>
                      <a:r>
                        <a:rPr lang="en-US" sz="3200">
                          <a:solidFill>
                            <a:schemeClr val="tx1"/>
                          </a:solidFill>
                          <a:effectLst/>
                          <a:latin typeface="Times New Roman" panose="02020603050405020304" pitchFamily="18" charset="0"/>
                          <a:cs typeface="Times New Roman" panose="02020603050405020304" pitchFamily="18" charset="0"/>
                        </a:rPr>
                        <a:t>Khi nói về thế giới của mình</a:t>
                      </a:r>
                      <a:endParaRPr lang="en-GB" sz="3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pPr>
                      <a:r>
                        <a:rPr lang="en-US" sz="3200">
                          <a:solidFill>
                            <a:schemeClr val="tx1"/>
                          </a:solidFill>
                          <a:effectLst/>
                          <a:latin typeface="Times New Roman" panose="02020603050405020304" pitchFamily="18" charset="0"/>
                          <a:cs typeface="Times New Roman" panose="02020603050405020304" pitchFamily="18" charset="0"/>
                        </a:rPr>
                        <a:t>…</a:t>
                      </a:r>
                      <a:endParaRPr lang="en-GB" sz="3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pPr>
                      <a:r>
                        <a:rPr lang="en-US" sz="3200">
                          <a:solidFill>
                            <a:schemeClr val="tx1"/>
                          </a:solidFill>
                          <a:effectLst/>
                          <a:latin typeface="Times New Roman" panose="02020603050405020304" pitchFamily="18" charset="0"/>
                          <a:cs typeface="Times New Roman" panose="02020603050405020304" pitchFamily="18" charset="0"/>
                        </a:rPr>
                        <a:t>…</a:t>
                      </a:r>
                      <a:endParaRPr lang="en-GB" sz="3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pPr>
                      <a:r>
                        <a:rPr lang="en-US" sz="3200">
                          <a:solidFill>
                            <a:schemeClr val="tx1"/>
                          </a:solidFill>
                          <a:effectLst/>
                          <a:latin typeface="Times New Roman" panose="02020603050405020304" pitchFamily="18" charset="0"/>
                          <a:cs typeface="Times New Roman" panose="02020603050405020304" pitchFamily="18" charset="0"/>
                        </a:rPr>
                        <a:t>…</a:t>
                      </a:r>
                      <a:endParaRPr lang="en-GB" sz="3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0">
                <a:tc>
                  <a:txBody>
                    <a:bodyPr/>
                    <a:lstStyle/>
                    <a:p>
                      <a:pPr>
                        <a:spcAft>
                          <a:spcPts val="0"/>
                        </a:spcAft>
                      </a:pPr>
                      <a:r>
                        <a:rPr lang="en-US" sz="3200">
                          <a:solidFill>
                            <a:schemeClr val="tx1"/>
                          </a:solidFill>
                          <a:effectLst/>
                          <a:latin typeface="Times New Roman" panose="02020603050405020304" pitchFamily="18" charset="0"/>
                          <a:cs typeface="Times New Roman" panose="02020603050405020304" pitchFamily="18" charset="0"/>
                        </a:rPr>
                        <a:t>Khi nghe Rùa nói về biển:</a:t>
                      </a:r>
                      <a:endParaRPr lang="en-GB" sz="3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pPr>
                      <a:r>
                        <a:rPr lang="en-US" sz="3200">
                          <a:solidFill>
                            <a:schemeClr val="tx1"/>
                          </a:solidFill>
                          <a:effectLst/>
                          <a:latin typeface="Times New Roman" panose="02020603050405020304" pitchFamily="18" charset="0"/>
                          <a:cs typeface="Times New Roman" panose="02020603050405020304" pitchFamily="18" charset="0"/>
                        </a:rPr>
                        <a:t>…</a:t>
                      </a:r>
                      <a:endParaRPr lang="en-GB" sz="3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pPr>
                      <a:r>
                        <a:rPr lang="en-US" sz="3200" dirty="0">
                          <a:solidFill>
                            <a:schemeClr val="tx1"/>
                          </a:solidFill>
                          <a:effectLst/>
                          <a:latin typeface="Times New Roman" panose="02020603050405020304" pitchFamily="18" charset="0"/>
                          <a:cs typeface="Times New Roman" panose="02020603050405020304" pitchFamily="18" charset="0"/>
                        </a:rPr>
                        <a:t>…</a:t>
                      </a:r>
                      <a:endParaRPr lang="en-GB" sz="3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pPr>
                      <a:r>
                        <a:rPr lang="en-US" sz="3200" dirty="0">
                          <a:solidFill>
                            <a:schemeClr val="tx1"/>
                          </a:solidFill>
                          <a:effectLst/>
                          <a:latin typeface="Times New Roman" panose="02020603050405020304" pitchFamily="18" charset="0"/>
                          <a:cs typeface="Times New Roman" panose="02020603050405020304" pitchFamily="18" charset="0"/>
                        </a:rPr>
                        <a:t>…</a:t>
                      </a:r>
                      <a:endParaRPr lang="en-GB" sz="3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984406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circle(in)">
                                      <p:cBhvr>
                                        <p:cTn id="7" dur="20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circle(in)">
                                      <p:cBhvr>
                                        <p:cTn id="12" dur="20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pic>
        <p:nvPicPr>
          <p:cNvPr id="4" name="Picture 1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3162" y="140908"/>
            <a:ext cx="1324957" cy="1108146"/>
          </a:xfrm>
          <a:prstGeom prst="rect">
            <a:avLst/>
          </a:prstGeom>
        </p:spPr>
      </p:pic>
      <p:pic>
        <p:nvPicPr>
          <p:cNvPr id="5" name="Picture 1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7239000" y="247650"/>
            <a:ext cx="1535966" cy="1284626"/>
          </a:xfrm>
          <a:prstGeom prst="rect">
            <a:avLst/>
          </a:prstGeom>
        </p:spPr>
      </p:pic>
      <p:pic>
        <p:nvPicPr>
          <p:cNvPr id="6" name="Picture 24"/>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354108" y="311160"/>
            <a:ext cx="620886" cy="383821"/>
          </a:xfrm>
          <a:prstGeom prst="rect">
            <a:avLst/>
          </a:prstGeom>
        </p:spPr>
      </p:pic>
      <p:pic>
        <p:nvPicPr>
          <p:cNvPr id="7" name="Picture 25"/>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7689059" y="388596"/>
            <a:ext cx="635847" cy="383821"/>
          </a:xfrm>
          <a:prstGeom prst="rect">
            <a:avLst/>
          </a:prstGeom>
        </p:spPr>
      </p:pic>
      <p:pic>
        <p:nvPicPr>
          <p:cNvPr id="8" name="Picture 14"/>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5890788" y="6045890"/>
            <a:ext cx="1380869" cy="187073"/>
          </a:xfrm>
          <a:prstGeom prst="rect">
            <a:avLst/>
          </a:prstGeom>
        </p:spPr>
      </p:pic>
      <p:pic>
        <p:nvPicPr>
          <p:cNvPr id="9" name="Picture 15"/>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58429" y="6149372"/>
            <a:ext cx="873227" cy="658413"/>
          </a:xfrm>
          <a:prstGeom prst="rect">
            <a:avLst/>
          </a:prstGeom>
        </p:spPr>
      </p:pic>
      <p:pic>
        <p:nvPicPr>
          <p:cNvPr id="10" name="Picture 16"/>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259364" y="168438"/>
            <a:ext cx="2452030" cy="142722"/>
          </a:xfrm>
          <a:prstGeom prst="rect">
            <a:avLst/>
          </a:prstGeom>
        </p:spPr>
      </p:pic>
      <p:pic>
        <p:nvPicPr>
          <p:cNvPr id="11" name="Picture 9"/>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4245426" y="6049159"/>
            <a:ext cx="1802275" cy="999443"/>
          </a:xfrm>
          <a:prstGeom prst="rect">
            <a:avLst/>
          </a:prstGeom>
        </p:spPr>
      </p:pic>
      <p:pic>
        <p:nvPicPr>
          <p:cNvPr id="12" name="Picture 10"/>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7409150" y="5886450"/>
            <a:ext cx="1194986" cy="999443"/>
          </a:xfrm>
          <a:prstGeom prst="rect">
            <a:avLst/>
          </a:prstGeom>
        </p:spPr>
      </p:pic>
      <p:pic>
        <p:nvPicPr>
          <p:cNvPr id="13" name="Picture 11"/>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a:off x="7751307" y="3246513"/>
            <a:ext cx="970368" cy="999443"/>
          </a:xfrm>
          <a:prstGeom prst="rect">
            <a:avLst/>
          </a:prstGeom>
        </p:spPr>
      </p:pic>
      <p:pic>
        <p:nvPicPr>
          <p:cNvPr id="14" name="Picture 12"/>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a:off x="71906" y="4669446"/>
            <a:ext cx="1360628" cy="999443"/>
          </a:xfrm>
          <a:prstGeom prst="rect">
            <a:avLst/>
          </a:prstGeom>
        </p:spPr>
      </p:pic>
      <p:pic>
        <p:nvPicPr>
          <p:cNvPr id="15" name="Picture 13"/>
          <p:cNvPicPr>
            <a:picLocks noChangeAspect="1"/>
          </p:cNvPicPr>
          <p:nvPr/>
        </p:nvPicPr>
        <p:blipFill>
          <a:blip r:embed="rId22" cstate="print">
            <a:extLst>
              <a:ext uri="{28A0092B-C50C-407E-A947-70E740481C1C}">
                <a14:useLocalDpi xmlns:a14="http://schemas.microsoft.com/office/drawing/2010/main" val="0"/>
              </a:ext>
              <a:ext uri="{96DAC541-7B7A-43D3-8B79-37D633B846F1}">
                <asvg:svgBlip xmlns:asvg="http://schemas.microsoft.com/office/drawing/2016/SVG/main" r:embed="rId23"/>
              </a:ext>
            </a:extLst>
          </a:blip>
          <a:srcRect/>
          <a:stretch>
            <a:fillRect/>
          </a:stretch>
        </p:blipFill>
        <p:spPr>
          <a:xfrm>
            <a:off x="1204456" y="6049159"/>
            <a:ext cx="1287339" cy="999443"/>
          </a:xfrm>
          <a:prstGeom prst="rect">
            <a:avLst/>
          </a:prstGeom>
        </p:spPr>
      </p:pic>
      <p:pic>
        <p:nvPicPr>
          <p:cNvPr id="16" name="Picture 5"/>
          <p:cNvPicPr>
            <a:picLocks noChangeAspect="1"/>
          </p:cNvPicPr>
          <p:nvPr/>
        </p:nvPicPr>
        <p:blipFill>
          <a:blip r:embed="rId24" cstate="print">
            <a:extLst>
              <a:ext uri="{28A0092B-C50C-407E-A947-70E740481C1C}">
                <a14:useLocalDpi xmlns:a14="http://schemas.microsoft.com/office/drawing/2010/main" val="0"/>
              </a:ext>
              <a:ext uri="{96DAC541-7B7A-43D3-8B79-37D633B846F1}">
                <asvg:svgBlip xmlns:asvg="http://schemas.microsoft.com/office/drawing/2016/SVG/main" r:embed="rId25"/>
              </a:ext>
            </a:extLst>
          </a:blip>
          <a:srcRect/>
          <a:stretch>
            <a:fillRect/>
          </a:stretch>
        </p:blipFill>
        <p:spPr>
          <a:xfrm>
            <a:off x="1362467" y="6288062"/>
            <a:ext cx="919163" cy="381035"/>
          </a:xfrm>
          <a:prstGeom prst="rect">
            <a:avLst/>
          </a:prstGeom>
        </p:spPr>
      </p:pic>
      <p:pic>
        <p:nvPicPr>
          <p:cNvPr id="17" name="Picture 7"/>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439684" y="4780121"/>
            <a:ext cx="625071" cy="377316"/>
          </a:xfrm>
          <a:prstGeom prst="rect">
            <a:avLst/>
          </a:prstGeom>
        </p:spPr>
      </p:pic>
      <p:pic>
        <p:nvPicPr>
          <p:cNvPr id="18" name="Picture 8"/>
          <p:cNvPicPr>
            <a:picLocks noChangeAspect="1"/>
          </p:cNvPicPr>
          <p:nvPr/>
        </p:nvPicPr>
        <p:blipFill>
          <a:blip r:embed="rId26" cstate="print">
            <a:extLst>
              <a:ext uri="{28A0092B-C50C-407E-A947-70E740481C1C}">
                <a14:useLocalDpi xmlns:a14="http://schemas.microsoft.com/office/drawing/2010/main" val="0"/>
              </a:ext>
              <a:ext uri="{96DAC541-7B7A-43D3-8B79-37D633B846F1}">
                <asvg:svgBlip xmlns:asvg="http://schemas.microsoft.com/office/drawing/2016/SVG/main" r:embed="rId27"/>
              </a:ext>
            </a:extLst>
          </a:blip>
          <a:srcRect/>
          <a:stretch>
            <a:fillRect/>
          </a:stretch>
        </p:blipFill>
        <p:spPr>
          <a:xfrm>
            <a:off x="7670099" y="6014543"/>
            <a:ext cx="735290" cy="359624"/>
          </a:xfrm>
          <a:prstGeom prst="rect">
            <a:avLst/>
          </a:prstGeom>
        </p:spPr>
      </p:pic>
      <p:pic>
        <p:nvPicPr>
          <p:cNvPr id="19" name="Picture 8"/>
          <p:cNvPicPr>
            <a:picLocks noChangeAspect="1"/>
          </p:cNvPicPr>
          <p:nvPr/>
        </p:nvPicPr>
        <p:blipFill>
          <a:blip r:embed="rId26" cstate="print">
            <a:extLst>
              <a:ext uri="{28A0092B-C50C-407E-A947-70E740481C1C}">
                <a14:useLocalDpi xmlns:a14="http://schemas.microsoft.com/office/drawing/2010/main" val="0"/>
              </a:ext>
              <a:ext uri="{96DAC541-7B7A-43D3-8B79-37D633B846F1}">
                <asvg:svgBlip xmlns:asvg="http://schemas.microsoft.com/office/drawing/2016/SVG/main" r:embed="rId27"/>
              </a:ext>
            </a:extLst>
          </a:blip>
          <a:srcRect/>
          <a:stretch>
            <a:fillRect/>
          </a:stretch>
        </p:blipFill>
        <p:spPr>
          <a:xfrm>
            <a:off x="7868846" y="3457929"/>
            <a:ext cx="735290" cy="359624"/>
          </a:xfrm>
          <a:prstGeom prst="rect">
            <a:avLst/>
          </a:prstGeom>
        </p:spPr>
      </p:pic>
      <p:pic>
        <p:nvPicPr>
          <p:cNvPr id="20" name="Picture 6"/>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4791026" y="6212013"/>
            <a:ext cx="711073" cy="439573"/>
          </a:xfrm>
          <a:prstGeom prst="rect">
            <a:avLst/>
          </a:prstGeom>
        </p:spPr>
      </p:pic>
      <p:pic>
        <p:nvPicPr>
          <p:cNvPr id="21" name="Picture 15"/>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7799877" y="1979269"/>
            <a:ext cx="873227" cy="658413"/>
          </a:xfrm>
          <a:prstGeom prst="rect">
            <a:avLst/>
          </a:prstGeom>
        </p:spPr>
      </p:pic>
      <p:pic>
        <p:nvPicPr>
          <p:cNvPr id="22" name="Picture 16"/>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077391" y="797857"/>
            <a:ext cx="3762010" cy="165657"/>
          </a:xfrm>
          <a:prstGeom prst="rect">
            <a:avLst/>
          </a:prstGeom>
        </p:spPr>
      </p:pic>
      <p:pic>
        <p:nvPicPr>
          <p:cNvPr id="23" name="Picture 15"/>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7888292" y="4780121"/>
            <a:ext cx="873227" cy="658413"/>
          </a:xfrm>
          <a:prstGeom prst="rect">
            <a:avLst/>
          </a:prstGeom>
        </p:spPr>
      </p:pic>
      <p:pic>
        <p:nvPicPr>
          <p:cNvPr id="24" name="Picture 16"/>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2330525" y="6198290"/>
            <a:ext cx="1380869" cy="187073"/>
          </a:xfrm>
          <a:prstGeom prst="rect">
            <a:avLst/>
          </a:prstGeom>
        </p:spPr>
      </p:pic>
      <p:sp>
        <p:nvSpPr>
          <p:cNvPr id="25" name="Rectangle 24"/>
          <p:cNvSpPr/>
          <p:nvPr/>
        </p:nvSpPr>
        <p:spPr>
          <a:xfrm>
            <a:off x="1202329" y="319230"/>
            <a:ext cx="3746538" cy="461665"/>
          </a:xfrm>
          <a:prstGeom prst="rect">
            <a:avLst/>
          </a:prstGeom>
          <a:noFill/>
        </p:spPr>
        <p:txBody>
          <a:bodyPr wrap="none" lIns="91440" tIns="45720" rIns="91440" bIns="45720">
            <a:spAutoFit/>
          </a:bodyPr>
          <a:lstStyle/>
          <a:p>
            <a:pPr algn="ctr"/>
            <a:r>
              <a:rPr lang="vi-VN" sz="2400" b="1">
                <a:ln w="0"/>
                <a:solidFill>
                  <a:prstClr val="black"/>
                </a:solidFill>
                <a:effectLst>
                  <a:outerShdw blurRad="38100" dist="38100" dir="2700000" algn="tl">
                    <a:srgbClr val="000000">
                      <a:alpha val="43137"/>
                    </a:srgbClr>
                  </a:outerShdw>
                  <a:reflection blurRad="6350" stA="53000" endA="300" endPos="35500" dir="5400000" sy="-90000" algn="bl" rotWithShape="0"/>
                </a:effectLst>
                <a:latin typeface="Palatino Linotype" panose="02040502050505030304" pitchFamily="18" charset="0"/>
              </a:rPr>
              <a:t>ẾCH NGỒI ĐÁY GIẾNG</a:t>
            </a:r>
            <a:endParaRPr lang="en-US" sz="2400" b="1">
              <a:ln w="0"/>
              <a:solidFill>
                <a:prstClr val="black"/>
              </a:solidFill>
              <a:effectLst>
                <a:outerShdw blurRad="38100" dist="38100" dir="2700000" algn="tl">
                  <a:srgbClr val="000000">
                    <a:alpha val="43137"/>
                  </a:srgbClr>
                </a:outerShdw>
                <a:reflection blurRad="6350" stA="53000" endA="300" endPos="35500" dir="5400000" sy="-90000" algn="bl" rotWithShape="0"/>
              </a:effectLst>
              <a:latin typeface="Palatino Linotype" panose="02040502050505030304" pitchFamily="18" charset="0"/>
            </a:endParaRPr>
          </a:p>
        </p:txBody>
      </p:sp>
      <p:sp>
        <p:nvSpPr>
          <p:cNvPr id="26" name="Rectangle 25"/>
          <p:cNvSpPr/>
          <p:nvPr/>
        </p:nvSpPr>
        <p:spPr>
          <a:xfrm>
            <a:off x="624082" y="1071533"/>
            <a:ext cx="7242688" cy="584775"/>
          </a:xfrm>
          <a:prstGeom prst="rect">
            <a:avLst/>
          </a:prstGeom>
        </p:spPr>
        <p:txBody>
          <a:bodyPr wrap="none">
            <a:spAutoFit/>
          </a:bodyPr>
          <a:lstStyle/>
          <a:p>
            <a:pPr algn="just">
              <a:spcAft>
                <a:spcPts val="0"/>
              </a:spcAft>
              <a:tabLst>
                <a:tab pos="90170" algn="l"/>
                <a:tab pos="180340" algn="l"/>
              </a:tabLst>
            </a:pPr>
            <a:r>
              <a:rPr lang="en-US" sz="3200" b="1">
                <a:solidFill>
                  <a:srgbClr val="FF0000"/>
                </a:solidFill>
                <a:effectLst>
                  <a:outerShdw blurRad="38100" dist="38100" dir="2700000" algn="tl">
                    <a:srgbClr val="000000">
                      <a:alpha val="43137"/>
                    </a:srgbClr>
                  </a:outerShdw>
                </a:effectLst>
                <a:latin typeface="Times New Roman" panose="02020603050405020304" pitchFamily="18" charset="0"/>
                <a:ea typeface="MS Mincho"/>
              </a:rPr>
              <a:t>1. Những điều Ếch cảm thấy sung sướng</a:t>
            </a:r>
            <a:endParaRPr lang="en-GB" sz="2800">
              <a:solidFill>
                <a:srgbClr val="FF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endParaRPr>
          </a:p>
        </p:txBody>
      </p:sp>
      <p:pic>
        <p:nvPicPr>
          <p:cNvPr id="27" name="Picture 18"/>
          <p:cNvPicPr>
            <a:picLocks noChangeAspect="1"/>
          </p:cNvPicPr>
          <p:nvPr/>
        </p:nvPicPr>
        <p:blipFill>
          <a:blip r:embed="rId28">
            <a:extLst>
              <a:ext uri="{28A0092B-C50C-407E-A947-70E740481C1C}">
                <a14:useLocalDpi xmlns:a14="http://schemas.microsoft.com/office/drawing/2010/main" val="0"/>
              </a:ext>
              <a:ext uri="{96DAC541-7B7A-43D3-8B79-37D633B846F1}">
                <asvg:svgBlip xmlns:asvg="http://schemas.microsoft.com/office/drawing/2016/SVG/main" r:embed="rId29"/>
              </a:ext>
            </a:extLst>
          </a:blip>
          <a:srcRect/>
          <a:stretch>
            <a:fillRect/>
          </a:stretch>
        </p:blipFill>
        <p:spPr>
          <a:xfrm>
            <a:off x="473271" y="1839458"/>
            <a:ext cx="3442468" cy="3720243"/>
          </a:xfrm>
          <a:prstGeom prst="rect">
            <a:avLst/>
          </a:prstGeom>
        </p:spPr>
      </p:pic>
      <p:pic>
        <p:nvPicPr>
          <p:cNvPr id="28" name="Picture 20"/>
          <p:cNvPicPr>
            <a:picLocks noChangeAspect="1"/>
          </p:cNvPicPr>
          <p:nvPr/>
        </p:nvPicPr>
        <p:blipFill>
          <a:blip r:embed="rId30">
            <a:extLst>
              <a:ext uri="{28A0092B-C50C-407E-A947-70E740481C1C}">
                <a14:useLocalDpi xmlns:a14="http://schemas.microsoft.com/office/drawing/2010/main" val="0"/>
              </a:ext>
              <a:ext uri="{96DAC541-7B7A-43D3-8B79-37D633B846F1}">
                <asvg:svgBlip xmlns:asvg="http://schemas.microsoft.com/office/drawing/2016/SVG/main" r:embed="rId31"/>
              </a:ext>
            </a:extLst>
          </a:blip>
          <a:srcRect/>
          <a:stretch>
            <a:fillRect/>
          </a:stretch>
        </p:blipFill>
        <p:spPr>
          <a:xfrm>
            <a:off x="4419600" y="1549238"/>
            <a:ext cx="3757802" cy="3092309"/>
          </a:xfrm>
          <a:prstGeom prst="rect">
            <a:avLst/>
          </a:prstGeom>
        </p:spPr>
      </p:pic>
      <p:pic>
        <p:nvPicPr>
          <p:cNvPr id="29" name="Picture 21"/>
          <p:cNvPicPr>
            <a:picLocks noChangeAspect="1"/>
          </p:cNvPicPr>
          <p:nvPr/>
        </p:nvPicPr>
        <p:blipFill>
          <a:blip r:embed="rId32">
            <a:extLst>
              <a:ext uri="{28A0092B-C50C-407E-A947-70E740481C1C}">
                <a14:useLocalDpi xmlns:a14="http://schemas.microsoft.com/office/drawing/2010/main" val="0"/>
              </a:ext>
              <a:ext uri="{96DAC541-7B7A-43D3-8B79-37D633B846F1}">
                <asvg:svgBlip xmlns:asvg="http://schemas.microsoft.com/office/drawing/2016/SVG/main" r:embed="rId33"/>
              </a:ext>
            </a:extLst>
          </a:blip>
          <a:srcRect/>
          <a:stretch>
            <a:fillRect/>
          </a:stretch>
        </p:blipFill>
        <p:spPr>
          <a:xfrm>
            <a:off x="3304111" y="4245956"/>
            <a:ext cx="4328554" cy="2372951"/>
          </a:xfrm>
          <a:prstGeom prst="rect">
            <a:avLst/>
          </a:prstGeom>
        </p:spPr>
      </p:pic>
      <p:sp>
        <p:nvSpPr>
          <p:cNvPr id="30" name="Rectangle 29"/>
          <p:cNvSpPr/>
          <p:nvPr/>
        </p:nvSpPr>
        <p:spPr>
          <a:xfrm>
            <a:off x="533400" y="2102930"/>
            <a:ext cx="3283363" cy="2554545"/>
          </a:xfrm>
          <a:prstGeom prst="rect">
            <a:avLst/>
          </a:prstGeom>
        </p:spPr>
        <p:txBody>
          <a:bodyPr wrap="square">
            <a:spAutoFit/>
          </a:bodyPr>
          <a:lstStyle/>
          <a:p>
            <a:pPr algn="just"/>
            <a:r>
              <a:rPr lang="en-US" sz="3200" i="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1) Tìm</a:t>
            </a:r>
            <a:r>
              <a:rPr lang="vi-VN" sz="3200" i="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các chi tiết trong văn bản để làm rõ những điều làm Ếch cảm thấy sung sướng.</a:t>
            </a:r>
            <a:endParaRPr lang="en-GB" sz="3200">
              <a:latin typeface="Times New Roman" panose="02020603050405020304" pitchFamily="18" charset="0"/>
              <a:cs typeface="Times New Roman" panose="02020603050405020304" pitchFamily="18" charset="0"/>
            </a:endParaRPr>
          </a:p>
        </p:txBody>
      </p:sp>
      <p:sp>
        <p:nvSpPr>
          <p:cNvPr id="31" name="Rectangle 30"/>
          <p:cNvSpPr/>
          <p:nvPr/>
        </p:nvSpPr>
        <p:spPr>
          <a:xfrm>
            <a:off x="4671401" y="1992349"/>
            <a:ext cx="3254199" cy="1569660"/>
          </a:xfrm>
          <a:prstGeom prst="rect">
            <a:avLst/>
          </a:prstGeom>
        </p:spPr>
        <p:txBody>
          <a:bodyPr wrap="square">
            <a:spAutoFit/>
          </a:bodyPr>
          <a:lstStyle/>
          <a:p>
            <a:pPr algn="just">
              <a:spcAft>
                <a:spcPts val="0"/>
              </a:spcAft>
            </a:pPr>
            <a:r>
              <a:rPr lang="en-US" sz="3200" i="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2) Hãy nhận xét:</a:t>
            </a:r>
            <a:r>
              <a:rPr lang="en-US" sz="32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Ếch thấy sung sướng vì điều gì?</a:t>
            </a:r>
            <a:endParaRPr lang="en-GB" sz="280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32" name="Rectangle 31"/>
          <p:cNvSpPr/>
          <p:nvPr/>
        </p:nvSpPr>
        <p:spPr>
          <a:xfrm>
            <a:off x="3426736" y="4418395"/>
            <a:ext cx="4083304" cy="1569660"/>
          </a:xfrm>
          <a:prstGeom prst="rect">
            <a:avLst/>
          </a:prstGeom>
        </p:spPr>
        <p:txBody>
          <a:bodyPr wrap="square">
            <a:spAutoFit/>
          </a:bodyPr>
          <a:lstStyle/>
          <a:p>
            <a:pPr algn="just">
              <a:spcAft>
                <a:spcPts val="0"/>
              </a:spcAft>
            </a:pPr>
            <a:r>
              <a:rPr lang="en-US" sz="3200" i="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3) Em có suy nghĩ gì về những niềm sung sướng mà Ếch tâm sự?</a:t>
            </a:r>
            <a:endParaRPr lang="en-GB" sz="280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84406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circle(in)">
                                      <p:cBhvr>
                                        <p:cTn id="7" dur="20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circle(in)">
                                      <p:cBhvr>
                                        <p:cTn id="12" dur="2000"/>
                                        <p:tgtEl>
                                          <p:spTgt spid="30"/>
                                        </p:tgtEl>
                                      </p:cBhvr>
                                    </p:animEffect>
                                  </p:childTnLst>
                                </p:cTn>
                              </p:par>
                              <p:par>
                                <p:cTn id="13" presetID="6" presetClass="entr" presetSubtype="16" fill="hold" nodeType="with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circle(in)">
                                      <p:cBhvr>
                                        <p:cTn id="15" dur="2000"/>
                                        <p:tgtEl>
                                          <p:spTgt spid="27"/>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grpId="0" nodeType="clickEffect">
                                  <p:stCondLst>
                                    <p:cond delay="0"/>
                                  </p:stCondLst>
                                  <p:childTnLst>
                                    <p:set>
                                      <p:cBhvr>
                                        <p:cTn id="19" dur="1" fill="hold">
                                          <p:stCondLst>
                                            <p:cond delay="0"/>
                                          </p:stCondLst>
                                        </p:cTn>
                                        <p:tgtEl>
                                          <p:spTgt spid="31"/>
                                        </p:tgtEl>
                                        <p:attrNameLst>
                                          <p:attrName>style.visibility</p:attrName>
                                        </p:attrNameLst>
                                      </p:cBhvr>
                                      <p:to>
                                        <p:strVal val="visible"/>
                                      </p:to>
                                    </p:set>
                                    <p:animEffect transition="in" filter="circle(in)">
                                      <p:cBhvr>
                                        <p:cTn id="20" dur="2000"/>
                                        <p:tgtEl>
                                          <p:spTgt spid="31"/>
                                        </p:tgtEl>
                                      </p:cBhvr>
                                    </p:animEffect>
                                  </p:childTnLst>
                                </p:cTn>
                              </p:par>
                              <p:par>
                                <p:cTn id="21" presetID="6" presetClass="entr" presetSubtype="16" fill="hold" nodeType="with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circle(in)">
                                      <p:cBhvr>
                                        <p:cTn id="23" dur="2000"/>
                                        <p:tgtEl>
                                          <p:spTgt spid="28"/>
                                        </p:tgtEl>
                                      </p:cBhvr>
                                    </p:animEffect>
                                  </p:childTnLst>
                                </p:cTn>
                              </p:par>
                            </p:childTnLst>
                          </p:cTn>
                        </p:par>
                      </p:childTnLst>
                    </p:cTn>
                  </p:par>
                  <p:par>
                    <p:cTn id="24" fill="hold">
                      <p:stCondLst>
                        <p:cond delay="indefinite"/>
                      </p:stCondLst>
                      <p:childTnLst>
                        <p:par>
                          <p:cTn id="25" fill="hold">
                            <p:stCondLst>
                              <p:cond delay="0"/>
                            </p:stCondLst>
                            <p:childTnLst>
                              <p:par>
                                <p:cTn id="26" presetID="6" presetClass="entr" presetSubtype="16" fill="hold" grpId="0" nodeType="clickEffect">
                                  <p:stCondLst>
                                    <p:cond delay="0"/>
                                  </p:stCondLst>
                                  <p:childTnLst>
                                    <p:set>
                                      <p:cBhvr>
                                        <p:cTn id="27" dur="1" fill="hold">
                                          <p:stCondLst>
                                            <p:cond delay="0"/>
                                          </p:stCondLst>
                                        </p:cTn>
                                        <p:tgtEl>
                                          <p:spTgt spid="32"/>
                                        </p:tgtEl>
                                        <p:attrNameLst>
                                          <p:attrName>style.visibility</p:attrName>
                                        </p:attrNameLst>
                                      </p:cBhvr>
                                      <p:to>
                                        <p:strVal val="visible"/>
                                      </p:to>
                                    </p:set>
                                    <p:animEffect transition="in" filter="circle(in)">
                                      <p:cBhvr>
                                        <p:cTn id="28" dur="2000"/>
                                        <p:tgtEl>
                                          <p:spTgt spid="32"/>
                                        </p:tgtEl>
                                      </p:cBhvr>
                                    </p:animEffect>
                                  </p:childTnLst>
                                </p:cTn>
                              </p:par>
                              <p:par>
                                <p:cTn id="29" presetID="6" presetClass="entr" presetSubtype="16" fill="hold" nodeType="withEffect">
                                  <p:stCondLst>
                                    <p:cond delay="0"/>
                                  </p:stCondLst>
                                  <p:childTnLst>
                                    <p:set>
                                      <p:cBhvr>
                                        <p:cTn id="30" dur="1" fill="hold">
                                          <p:stCondLst>
                                            <p:cond delay="0"/>
                                          </p:stCondLst>
                                        </p:cTn>
                                        <p:tgtEl>
                                          <p:spTgt spid="29"/>
                                        </p:tgtEl>
                                        <p:attrNameLst>
                                          <p:attrName>style.visibility</p:attrName>
                                        </p:attrNameLst>
                                      </p:cBhvr>
                                      <p:to>
                                        <p:strVal val="visible"/>
                                      </p:to>
                                    </p:set>
                                    <p:animEffect transition="in" filter="circle(in)">
                                      <p:cBhvr>
                                        <p:cTn id="31" dur="20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30" grpId="0"/>
      <p:bldP spid="31" grpId="0"/>
      <p:bldP spid="32"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pic>
        <p:nvPicPr>
          <p:cNvPr id="4" name="Picture 1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3162" y="140908"/>
            <a:ext cx="1324957" cy="1108146"/>
          </a:xfrm>
          <a:prstGeom prst="rect">
            <a:avLst/>
          </a:prstGeom>
        </p:spPr>
      </p:pic>
      <p:pic>
        <p:nvPicPr>
          <p:cNvPr id="5" name="Picture 1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7239000" y="247650"/>
            <a:ext cx="1535966" cy="1284626"/>
          </a:xfrm>
          <a:prstGeom prst="rect">
            <a:avLst/>
          </a:prstGeom>
        </p:spPr>
      </p:pic>
      <p:pic>
        <p:nvPicPr>
          <p:cNvPr id="6" name="Picture 24"/>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354108" y="311160"/>
            <a:ext cx="620886" cy="383821"/>
          </a:xfrm>
          <a:prstGeom prst="rect">
            <a:avLst/>
          </a:prstGeom>
        </p:spPr>
      </p:pic>
      <p:pic>
        <p:nvPicPr>
          <p:cNvPr id="7" name="Picture 25"/>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7689059" y="388596"/>
            <a:ext cx="635847" cy="383821"/>
          </a:xfrm>
          <a:prstGeom prst="rect">
            <a:avLst/>
          </a:prstGeom>
        </p:spPr>
      </p:pic>
      <p:pic>
        <p:nvPicPr>
          <p:cNvPr id="8" name="Picture 14"/>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5890788" y="6045890"/>
            <a:ext cx="1380869" cy="187073"/>
          </a:xfrm>
          <a:prstGeom prst="rect">
            <a:avLst/>
          </a:prstGeom>
        </p:spPr>
      </p:pic>
      <p:pic>
        <p:nvPicPr>
          <p:cNvPr id="9" name="Picture 15"/>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58429" y="6149372"/>
            <a:ext cx="873227" cy="658413"/>
          </a:xfrm>
          <a:prstGeom prst="rect">
            <a:avLst/>
          </a:prstGeom>
        </p:spPr>
      </p:pic>
      <p:pic>
        <p:nvPicPr>
          <p:cNvPr id="10" name="Picture 16"/>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259364" y="168438"/>
            <a:ext cx="2452030" cy="142722"/>
          </a:xfrm>
          <a:prstGeom prst="rect">
            <a:avLst/>
          </a:prstGeom>
        </p:spPr>
      </p:pic>
      <p:pic>
        <p:nvPicPr>
          <p:cNvPr id="11" name="Picture 9"/>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4245426" y="6049159"/>
            <a:ext cx="1802275" cy="999443"/>
          </a:xfrm>
          <a:prstGeom prst="rect">
            <a:avLst/>
          </a:prstGeom>
        </p:spPr>
      </p:pic>
      <p:pic>
        <p:nvPicPr>
          <p:cNvPr id="12" name="Picture 10"/>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7409150" y="5886450"/>
            <a:ext cx="1194986" cy="999443"/>
          </a:xfrm>
          <a:prstGeom prst="rect">
            <a:avLst/>
          </a:prstGeom>
        </p:spPr>
      </p:pic>
      <p:pic>
        <p:nvPicPr>
          <p:cNvPr id="13" name="Picture 11"/>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a:off x="7751307" y="3246513"/>
            <a:ext cx="970368" cy="999443"/>
          </a:xfrm>
          <a:prstGeom prst="rect">
            <a:avLst/>
          </a:prstGeom>
        </p:spPr>
      </p:pic>
      <p:pic>
        <p:nvPicPr>
          <p:cNvPr id="15" name="Picture 13"/>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a:off x="1204456" y="6049159"/>
            <a:ext cx="1287339" cy="999443"/>
          </a:xfrm>
          <a:prstGeom prst="rect">
            <a:avLst/>
          </a:prstGeom>
        </p:spPr>
      </p:pic>
      <p:pic>
        <p:nvPicPr>
          <p:cNvPr id="16" name="Picture 5"/>
          <p:cNvPicPr>
            <a:picLocks noChangeAspect="1"/>
          </p:cNvPicPr>
          <p:nvPr/>
        </p:nvPicPr>
        <p:blipFill>
          <a:blip r:embed="rId22" cstate="print">
            <a:extLst>
              <a:ext uri="{28A0092B-C50C-407E-A947-70E740481C1C}">
                <a14:useLocalDpi xmlns:a14="http://schemas.microsoft.com/office/drawing/2010/main" val="0"/>
              </a:ext>
              <a:ext uri="{96DAC541-7B7A-43D3-8B79-37D633B846F1}">
                <asvg:svgBlip xmlns:asvg="http://schemas.microsoft.com/office/drawing/2016/SVG/main" r:embed="rId23"/>
              </a:ext>
            </a:extLst>
          </a:blip>
          <a:srcRect/>
          <a:stretch>
            <a:fillRect/>
          </a:stretch>
        </p:blipFill>
        <p:spPr>
          <a:xfrm>
            <a:off x="1362467" y="6288062"/>
            <a:ext cx="919163" cy="381035"/>
          </a:xfrm>
          <a:prstGeom prst="rect">
            <a:avLst/>
          </a:prstGeom>
        </p:spPr>
      </p:pic>
      <p:pic>
        <p:nvPicPr>
          <p:cNvPr id="18" name="Picture 8"/>
          <p:cNvPicPr>
            <a:picLocks noChangeAspect="1"/>
          </p:cNvPicPr>
          <p:nvPr/>
        </p:nvPicPr>
        <p:blipFill>
          <a:blip r:embed="rId24" cstate="print">
            <a:extLst>
              <a:ext uri="{28A0092B-C50C-407E-A947-70E740481C1C}">
                <a14:useLocalDpi xmlns:a14="http://schemas.microsoft.com/office/drawing/2010/main" val="0"/>
              </a:ext>
              <a:ext uri="{96DAC541-7B7A-43D3-8B79-37D633B846F1}">
                <asvg:svgBlip xmlns:asvg="http://schemas.microsoft.com/office/drawing/2016/SVG/main" r:embed="rId25"/>
              </a:ext>
            </a:extLst>
          </a:blip>
          <a:srcRect/>
          <a:stretch>
            <a:fillRect/>
          </a:stretch>
        </p:blipFill>
        <p:spPr>
          <a:xfrm>
            <a:off x="7670099" y="6014543"/>
            <a:ext cx="735290" cy="359624"/>
          </a:xfrm>
          <a:prstGeom prst="rect">
            <a:avLst/>
          </a:prstGeom>
        </p:spPr>
      </p:pic>
      <p:pic>
        <p:nvPicPr>
          <p:cNvPr id="19" name="Picture 8"/>
          <p:cNvPicPr>
            <a:picLocks noChangeAspect="1"/>
          </p:cNvPicPr>
          <p:nvPr/>
        </p:nvPicPr>
        <p:blipFill>
          <a:blip r:embed="rId24" cstate="print">
            <a:extLst>
              <a:ext uri="{28A0092B-C50C-407E-A947-70E740481C1C}">
                <a14:useLocalDpi xmlns:a14="http://schemas.microsoft.com/office/drawing/2010/main" val="0"/>
              </a:ext>
              <a:ext uri="{96DAC541-7B7A-43D3-8B79-37D633B846F1}">
                <asvg:svgBlip xmlns:asvg="http://schemas.microsoft.com/office/drawing/2016/SVG/main" r:embed="rId25"/>
              </a:ext>
            </a:extLst>
          </a:blip>
          <a:srcRect/>
          <a:stretch>
            <a:fillRect/>
          </a:stretch>
        </p:blipFill>
        <p:spPr>
          <a:xfrm>
            <a:off x="7868846" y="3457929"/>
            <a:ext cx="735290" cy="359624"/>
          </a:xfrm>
          <a:prstGeom prst="rect">
            <a:avLst/>
          </a:prstGeom>
        </p:spPr>
      </p:pic>
      <p:pic>
        <p:nvPicPr>
          <p:cNvPr id="20" name="Picture 6"/>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4791026" y="6212013"/>
            <a:ext cx="711073" cy="439573"/>
          </a:xfrm>
          <a:prstGeom prst="rect">
            <a:avLst/>
          </a:prstGeom>
        </p:spPr>
      </p:pic>
      <p:pic>
        <p:nvPicPr>
          <p:cNvPr id="21" name="Picture 15"/>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7799877" y="1979269"/>
            <a:ext cx="873227" cy="658413"/>
          </a:xfrm>
          <a:prstGeom prst="rect">
            <a:avLst/>
          </a:prstGeom>
        </p:spPr>
      </p:pic>
      <p:pic>
        <p:nvPicPr>
          <p:cNvPr id="22" name="Picture 16"/>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077391" y="797857"/>
            <a:ext cx="3762010" cy="165657"/>
          </a:xfrm>
          <a:prstGeom prst="rect">
            <a:avLst/>
          </a:prstGeom>
        </p:spPr>
      </p:pic>
      <p:pic>
        <p:nvPicPr>
          <p:cNvPr id="23" name="Picture 15"/>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7888292" y="4780121"/>
            <a:ext cx="873227" cy="658413"/>
          </a:xfrm>
          <a:prstGeom prst="rect">
            <a:avLst/>
          </a:prstGeom>
        </p:spPr>
      </p:pic>
      <p:pic>
        <p:nvPicPr>
          <p:cNvPr id="24" name="Picture 16"/>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2330525" y="6198290"/>
            <a:ext cx="1380869" cy="187073"/>
          </a:xfrm>
          <a:prstGeom prst="rect">
            <a:avLst/>
          </a:prstGeom>
        </p:spPr>
      </p:pic>
      <p:sp>
        <p:nvSpPr>
          <p:cNvPr id="25" name="Rectangle 24"/>
          <p:cNvSpPr/>
          <p:nvPr/>
        </p:nvSpPr>
        <p:spPr>
          <a:xfrm>
            <a:off x="1202329" y="319230"/>
            <a:ext cx="3746538" cy="461665"/>
          </a:xfrm>
          <a:prstGeom prst="rect">
            <a:avLst/>
          </a:prstGeom>
          <a:noFill/>
        </p:spPr>
        <p:txBody>
          <a:bodyPr wrap="none" lIns="91440" tIns="45720" rIns="91440" bIns="45720">
            <a:spAutoFit/>
          </a:bodyPr>
          <a:lstStyle/>
          <a:p>
            <a:pPr algn="ctr"/>
            <a:r>
              <a:rPr lang="vi-VN" sz="2400" b="1" dirty="0">
                <a:ln w="0"/>
                <a:solidFill>
                  <a:prstClr val="black"/>
                </a:solidFill>
                <a:effectLst>
                  <a:outerShdw blurRad="38100" dist="38100" dir="2700000" algn="tl">
                    <a:srgbClr val="000000">
                      <a:alpha val="43137"/>
                    </a:srgbClr>
                  </a:outerShdw>
                  <a:reflection blurRad="6350" stA="53000" endA="300" endPos="35500" dir="5400000" sy="-90000" algn="bl" rotWithShape="0"/>
                </a:effectLst>
                <a:latin typeface="Palatino Linotype" panose="02040502050505030304" pitchFamily="18" charset="0"/>
              </a:rPr>
              <a:t>ẾCH NGỒI ĐÁY GIẾNG</a:t>
            </a:r>
            <a:endParaRPr lang="en-US" sz="2400" b="1" dirty="0">
              <a:ln w="0"/>
              <a:solidFill>
                <a:prstClr val="black"/>
              </a:solidFill>
              <a:effectLst>
                <a:outerShdw blurRad="38100" dist="38100" dir="2700000" algn="tl">
                  <a:srgbClr val="000000">
                    <a:alpha val="43137"/>
                  </a:srgbClr>
                </a:outerShdw>
                <a:reflection blurRad="6350" stA="53000" endA="300" endPos="35500" dir="5400000" sy="-90000" algn="bl" rotWithShape="0"/>
              </a:effectLst>
              <a:latin typeface="Palatino Linotype" panose="02040502050505030304" pitchFamily="18" charset="0"/>
            </a:endParaRPr>
          </a:p>
        </p:txBody>
      </p:sp>
      <p:sp>
        <p:nvSpPr>
          <p:cNvPr id="28" name="Rounded Rectangle 27"/>
          <p:cNvSpPr/>
          <p:nvPr/>
        </p:nvSpPr>
        <p:spPr>
          <a:xfrm>
            <a:off x="533400" y="474014"/>
            <a:ext cx="7819809" cy="6011140"/>
          </a:xfrm>
          <a:prstGeom prst="roundRect">
            <a:avLst/>
          </a:prstGeom>
          <a:noFill/>
          <a:ln w="12700" cmpd="sng">
            <a:solidFill>
              <a:srgbClr val="FFFF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tx1"/>
              </a:solidFill>
              <a:latin typeface="Times New Roman" panose="02020603050405020304" pitchFamily="18" charset="0"/>
              <a:cs typeface="Times New Roman" panose="02020603050405020304" pitchFamily="18" charset="0"/>
            </a:endParaRPr>
          </a:p>
        </p:txBody>
      </p:sp>
      <p:sp>
        <p:nvSpPr>
          <p:cNvPr id="29" name="Rectangle 28"/>
          <p:cNvSpPr/>
          <p:nvPr/>
        </p:nvSpPr>
        <p:spPr>
          <a:xfrm>
            <a:off x="715013" y="1332523"/>
            <a:ext cx="7366988" cy="2677656"/>
          </a:xfrm>
          <a:prstGeom prst="rect">
            <a:avLst/>
          </a:prstGeom>
        </p:spPr>
        <p:txBody>
          <a:bodyPr wrap="square">
            <a:spAutoFit/>
          </a:bodyPr>
          <a:lstStyle/>
          <a:p>
            <a:pPr algn="just">
              <a:spcAft>
                <a:spcPts val="0"/>
              </a:spcAft>
              <a:tabLst>
                <a:tab pos="552450" algn="l"/>
              </a:tabLst>
            </a:pPr>
            <a:r>
              <a:rPr lang="en-US" sz="2800" b="1" i="1" dirty="0">
                <a:latin typeface="Times New Roman" panose="02020603050405020304" pitchFamily="18" charset="0"/>
                <a:ea typeface="Times New Roman" panose="02020603050405020304" pitchFamily="18" charset="0"/>
              </a:rPr>
              <a:t>"</a:t>
            </a:r>
            <a:r>
              <a:rPr lang="vi-VN" sz="2800" b="1" i="1" dirty="0">
                <a:latin typeface="Times New Roman" panose="02020603050405020304" pitchFamily="18" charset="0"/>
                <a:ea typeface="Times New Roman" panose="02020603050405020304" pitchFamily="18" charset="0"/>
              </a:rPr>
              <a:t>Tôi có thể ra khỏi giếng, nhảy lên miệng giếng, rồi lại vô giếng, ngồi nghỉ trong những kẽ gạch của thành giếng. Bơi trong nước thì nước đỡ nách và cằm tôi, nhảy xuống bùn thì bùn lấp chân tôi tới mắt cá</a:t>
            </a:r>
            <a:r>
              <a:rPr lang="vi-VN" sz="2800" b="1" dirty="0">
                <a:latin typeface="Times New Roman" panose="02020603050405020304" pitchFamily="18" charset="0"/>
                <a:ea typeface="Times New Roman" panose="02020603050405020304" pitchFamily="18" charset="0"/>
              </a:rPr>
              <a:t> </a:t>
            </a:r>
          </a:p>
          <a:p>
            <a:pPr algn="just">
              <a:spcAft>
                <a:spcPts val="0"/>
              </a:spcAft>
              <a:tabLst>
                <a:tab pos="552450" algn="l"/>
              </a:tabLst>
            </a:pPr>
            <a:r>
              <a:rPr lang="vi-VN" sz="2800" b="1" dirty="0">
                <a:latin typeface="Times New Roman" panose="02020603050405020304" pitchFamily="18" charset="0"/>
                <a:ea typeface="Times New Roman" panose="02020603050405020304" pitchFamily="18" charset="0"/>
              </a:rPr>
              <a:t>=&gt; Sung sướng vì có cuộc sống tự do tự tại.</a:t>
            </a:r>
            <a:endParaRPr lang="en-GB" sz="2800" b="1" dirty="0">
              <a:latin typeface="Times New Roman" panose="02020603050405020304" pitchFamily="18" charset="0"/>
              <a:ea typeface="Times New Roman" panose="02020603050405020304" pitchFamily="18" charset="0"/>
            </a:endParaRPr>
          </a:p>
        </p:txBody>
      </p:sp>
      <p:sp>
        <p:nvSpPr>
          <p:cNvPr id="30" name="Rectangle 29"/>
          <p:cNvSpPr/>
          <p:nvPr/>
        </p:nvSpPr>
        <p:spPr>
          <a:xfrm>
            <a:off x="586211" y="4019734"/>
            <a:ext cx="7575587" cy="2246769"/>
          </a:xfrm>
          <a:prstGeom prst="rect">
            <a:avLst/>
          </a:prstGeom>
        </p:spPr>
        <p:txBody>
          <a:bodyPr wrap="square">
            <a:spAutoFit/>
          </a:bodyPr>
          <a:lstStyle/>
          <a:p>
            <a:pPr algn="just">
              <a:spcAft>
                <a:spcPts val="0"/>
              </a:spcAft>
              <a:tabLst>
                <a:tab pos="542925" algn="l"/>
              </a:tabLst>
            </a:pPr>
            <a:r>
              <a:rPr lang="vi-VN" sz="2800" b="1" i="1" dirty="0">
                <a:latin typeface="Times New Roman" panose="02020603050405020304" pitchFamily="18" charset="0"/>
                <a:ea typeface="Times New Roman" panose="02020603050405020304" pitchFamily="18" charset="0"/>
              </a:rPr>
              <a:t>Ngó lại phía sau, thấy những con lăng quăng, con cua, con nòng nọc, không con nào sướng bằng tôi</a:t>
            </a:r>
            <a:r>
              <a:rPr lang="vi-VN" sz="2800" b="1" dirty="0">
                <a:latin typeface="Times New Roman" panose="02020603050405020304" pitchFamily="18" charset="0"/>
                <a:ea typeface="Times New Roman" panose="02020603050405020304" pitchFamily="18" charset="0"/>
              </a:rPr>
              <a:t> </a:t>
            </a:r>
          </a:p>
          <a:p>
            <a:pPr algn="just">
              <a:spcAft>
                <a:spcPts val="0"/>
              </a:spcAft>
              <a:tabLst>
                <a:tab pos="542925" algn="l"/>
              </a:tabLst>
            </a:pPr>
            <a:r>
              <a:rPr lang="vi-VN" sz="2800" b="1" dirty="0">
                <a:latin typeface="Times New Roman" panose="02020603050405020304" pitchFamily="18" charset="0"/>
                <a:ea typeface="Times New Roman" panose="02020603050405020304" pitchFamily="18" charset="0"/>
              </a:rPr>
              <a:t>=&gt; Sung sướng vì thấy những con vật khác không bằng mình.</a:t>
            </a:r>
            <a:endParaRPr lang="en-GB" sz="2800" b="1" dirty="0">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984406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1"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1000"/>
                                        <p:tgtEl>
                                          <p:spTgt spid="28"/>
                                        </p:tgtEl>
                                      </p:cBhvr>
                                    </p:animEffect>
                                    <p:anim calcmode="lin" valueType="num">
                                      <p:cBhvr>
                                        <p:cTn id="8" dur="1000" fill="hold"/>
                                        <p:tgtEl>
                                          <p:spTgt spid="28"/>
                                        </p:tgtEl>
                                        <p:attrNameLst>
                                          <p:attrName>ppt_x</p:attrName>
                                        </p:attrNameLst>
                                      </p:cBhvr>
                                      <p:tavLst>
                                        <p:tav tm="0">
                                          <p:val>
                                            <p:strVal val="#ppt_x"/>
                                          </p:val>
                                        </p:tav>
                                        <p:tav tm="100000">
                                          <p:val>
                                            <p:strVal val="#ppt_x"/>
                                          </p:val>
                                        </p:tav>
                                      </p:tavLst>
                                    </p:anim>
                                    <p:anim calcmode="lin" valueType="num">
                                      <p:cBhvr>
                                        <p:cTn id="9"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9"/>
                                        </p:tgtEl>
                                        <p:attrNameLst>
                                          <p:attrName>style.visibility</p:attrName>
                                        </p:attrNameLst>
                                      </p:cBhvr>
                                      <p:to>
                                        <p:strVal val="visible"/>
                                      </p:to>
                                    </p:set>
                                    <p:animEffect transition="in" filter="barn(inVertical)">
                                      <p:cBhvr>
                                        <p:cTn id="14" dur="500"/>
                                        <p:tgtEl>
                                          <p:spTgt spid="29"/>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30"/>
                                        </p:tgtEl>
                                        <p:attrNameLst>
                                          <p:attrName>style.visibility</p:attrName>
                                        </p:attrNameLst>
                                      </p:cBhvr>
                                      <p:to>
                                        <p:strVal val="visible"/>
                                      </p:to>
                                    </p:set>
                                    <p:animEffect transition="in" filter="barn(inVertical)">
                                      <p:cBhvr>
                                        <p:cTn id="19"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8" grpId="1" animBg="1"/>
      <p:bldP spid="29" grpId="0"/>
      <p:bldP spid="30"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pic>
        <p:nvPicPr>
          <p:cNvPr id="4" name="Picture 1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3162" y="140908"/>
            <a:ext cx="1324957" cy="1108146"/>
          </a:xfrm>
          <a:prstGeom prst="rect">
            <a:avLst/>
          </a:prstGeom>
        </p:spPr>
      </p:pic>
      <p:pic>
        <p:nvPicPr>
          <p:cNvPr id="5" name="Picture 1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7239000" y="247650"/>
            <a:ext cx="1535966" cy="1284626"/>
          </a:xfrm>
          <a:prstGeom prst="rect">
            <a:avLst/>
          </a:prstGeom>
        </p:spPr>
      </p:pic>
      <p:pic>
        <p:nvPicPr>
          <p:cNvPr id="6" name="Picture 24"/>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354108" y="311160"/>
            <a:ext cx="620886" cy="383821"/>
          </a:xfrm>
          <a:prstGeom prst="rect">
            <a:avLst/>
          </a:prstGeom>
        </p:spPr>
      </p:pic>
      <p:pic>
        <p:nvPicPr>
          <p:cNvPr id="7" name="Picture 25"/>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7689059" y="388596"/>
            <a:ext cx="635847" cy="383821"/>
          </a:xfrm>
          <a:prstGeom prst="rect">
            <a:avLst/>
          </a:prstGeom>
        </p:spPr>
      </p:pic>
      <p:pic>
        <p:nvPicPr>
          <p:cNvPr id="8" name="Picture 14"/>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5890788" y="6045890"/>
            <a:ext cx="1380869" cy="187073"/>
          </a:xfrm>
          <a:prstGeom prst="rect">
            <a:avLst/>
          </a:prstGeom>
        </p:spPr>
      </p:pic>
      <p:pic>
        <p:nvPicPr>
          <p:cNvPr id="9" name="Picture 15"/>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58429" y="6149372"/>
            <a:ext cx="873227" cy="658413"/>
          </a:xfrm>
          <a:prstGeom prst="rect">
            <a:avLst/>
          </a:prstGeom>
        </p:spPr>
      </p:pic>
      <p:pic>
        <p:nvPicPr>
          <p:cNvPr id="10" name="Picture 16"/>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259364" y="168438"/>
            <a:ext cx="2452030" cy="142722"/>
          </a:xfrm>
          <a:prstGeom prst="rect">
            <a:avLst/>
          </a:prstGeom>
        </p:spPr>
      </p:pic>
      <p:pic>
        <p:nvPicPr>
          <p:cNvPr id="11" name="Picture 9"/>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4245426" y="6049159"/>
            <a:ext cx="1802275" cy="999443"/>
          </a:xfrm>
          <a:prstGeom prst="rect">
            <a:avLst/>
          </a:prstGeom>
        </p:spPr>
      </p:pic>
      <p:pic>
        <p:nvPicPr>
          <p:cNvPr id="12" name="Picture 10"/>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7409150" y="5886450"/>
            <a:ext cx="1194986" cy="999443"/>
          </a:xfrm>
          <a:prstGeom prst="rect">
            <a:avLst/>
          </a:prstGeom>
        </p:spPr>
      </p:pic>
      <p:pic>
        <p:nvPicPr>
          <p:cNvPr id="13" name="Picture 11"/>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a:off x="7751307" y="3246513"/>
            <a:ext cx="970368" cy="999443"/>
          </a:xfrm>
          <a:prstGeom prst="rect">
            <a:avLst/>
          </a:prstGeom>
        </p:spPr>
      </p:pic>
      <p:pic>
        <p:nvPicPr>
          <p:cNvPr id="15" name="Picture 13"/>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a:off x="1204456" y="6049159"/>
            <a:ext cx="1287339" cy="999443"/>
          </a:xfrm>
          <a:prstGeom prst="rect">
            <a:avLst/>
          </a:prstGeom>
        </p:spPr>
      </p:pic>
      <p:pic>
        <p:nvPicPr>
          <p:cNvPr id="16" name="Picture 5"/>
          <p:cNvPicPr>
            <a:picLocks noChangeAspect="1"/>
          </p:cNvPicPr>
          <p:nvPr/>
        </p:nvPicPr>
        <p:blipFill>
          <a:blip r:embed="rId22" cstate="print">
            <a:extLst>
              <a:ext uri="{28A0092B-C50C-407E-A947-70E740481C1C}">
                <a14:useLocalDpi xmlns:a14="http://schemas.microsoft.com/office/drawing/2010/main" val="0"/>
              </a:ext>
              <a:ext uri="{96DAC541-7B7A-43D3-8B79-37D633B846F1}">
                <asvg:svgBlip xmlns:asvg="http://schemas.microsoft.com/office/drawing/2016/SVG/main" r:embed="rId23"/>
              </a:ext>
            </a:extLst>
          </a:blip>
          <a:srcRect/>
          <a:stretch>
            <a:fillRect/>
          </a:stretch>
        </p:blipFill>
        <p:spPr>
          <a:xfrm>
            <a:off x="1362467" y="6288062"/>
            <a:ext cx="919163" cy="381035"/>
          </a:xfrm>
          <a:prstGeom prst="rect">
            <a:avLst/>
          </a:prstGeom>
        </p:spPr>
      </p:pic>
      <p:pic>
        <p:nvPicPr>
          <p:cNvPr id="18" name="Picture 8"/>
          <p:cNvPicPr>
            <a:picLocks noChangeAspect="1"/>
          </p:cNvPicPr>
          <p:nvPr/>
        </p:nvPicPr>
        <p:blipFill>
          <a:blip r:embed="rId24" cstate="print">
            <a:extLst>
              <a:ext uri="{28A0092B-C50C-407E-A947-70E740481C1C}">
                <a14:useLocalDpi xmlns:a14="http://schemas.microsoft.com/office/drawing/2010/main" val="0"/>
              </a:ext>
              <a:ext uri="{96DAC541-7B7A-43D3-8B79-37D633B846F1}">
                <asvg:svgBlip xmlns:asvg="http://schemas.microsoft.com/office/drawing/2016/SVG/main" r:embed="rId25"/>
              </a:ext>
            </a:extLst>
          </a:blip>
          <a:srcRect/>
          <a:stretch>
            <a:fillRect/>
          </a:stretch>
        </p:blipFill>
        <p:spPr>
          <a:xfrm>
            <a:off x="7670099" y="6014543"/>
            <a:ext cx="735290" cy="359624"/>
          </a:xfrm>
          <a:prstGeom prst="rect">
            <a:avLst/>
          </a:prstGeom>
        </p:spPr>
      </p:pic>
      <p:pic>
        <p:nvPicPr>
          <p:cNvPr id="19" name="Picture 8"/>
          <p:cNvPicPr>
            <a:picLocks noChangeAspect="1"/>
          </p:cNvPicPr>
          <p:nvPr/>
        </p:nvPicPr>
        <p:blipFill>
          <a:blip r:embed="rId24" cstate="print">
            <a:extLst>
              <a:ext uri="{28A0092B-C50C-407E-A947-70E740481C1C}">
                <a14:useLocalDpi xmlns:a14="http://schemas.microsoft.com/office/drawing/2010/main" val="0"/>
              </a:ext>
              <a:ext uri="{96DAC541-7B7A-43D3-8B79-37D633B846F1}">
                <asvg:svgBlip xmlns:asvg="http://schemas.microsoft.com/office/drawing/2016/SVG/main" r:embed="rId25"/>
              </a:ext>
            </a:extLst>
          </a:blip>
          <a:srcRect/>
          <a:stretch>
            <a:fillRect/>
          </a:stretch>
        </p:blipFill>
        <p:spPr>
          <a:xfrm>
            <a:off x="7868846" y="3457929"/>
            <a:ext cx="735290" cy="359624"/>
          </a:xfrm>
          <a:prstGeom prst="rect">
            <a:avLst/>
          </a:prstGeom>
        </p:spPr>
      </p:pic>
      <p:pic>
        <p:nvPicPr>
          <p:cNvPr id="20" name="Picture 6"/>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4791026" y="6212013"/>
            <a:ext cx="711073" cy="439573"/>
          </a:xfrm>
          <a:prstGeom prst="rect">
            <a:avLst/>
          </a:prstGeom>
        </p:spPr>
      </p:pic>
      <p:pic>
        <p:nvPicPr>
          <p:cNvPr id="21" name="Picture 15"/>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7799877" y="1979269"/>
            <a:ext cx="873227" cy="658413"/>
          </a:xfrm>
          <a:prstGeom prst="rect">
            <a:avLst/>
          </a:prstGeom>
        </p:spPr>
      </p:pic>
      <p:pic>
        <p:nvPicPr>
          <p:cNvPr id="22" name="Picture 16"/>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077391" y="797857"/>
            <a:ext cx="3762010" cy="165657"/>
          </a:xfrm>
          <a:prstGeom prst="rect">
            <a:avLst/>
          </a:prstGeom>
        </p:spPr>
      </p:pic>
      <p:pic>
        <p:nvPicPr>
          <p:cNvPr id="23" name="Picture 15"/>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7888292" y="4780121"/>
            <a:ext cx="873227" cy="658413"/>
          </a:xfrm>
          <a:prstGeom prst="rect">
            <a:avLst/>
          </a:prstGeom>
        </p:spPr>
      </p:pic>
      <p:pic>
        <p:nvPicPr>
          <p:cNvPr id="24" name="Picture 16"/>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2330525" y="6198290"/>
            <a:ext cx="1380869" cy="187073"/>
          </a:xfrm>
          <a:prstGeom prst="rect">
            <a:avLst/>
          </a:prstGeom>
        </p:spPr>
      </p:pic>
      <p:sp>
        <p:nvSpPr>
          <p:cNvPr id="25" name="Rectangle 24"/>
          <p:cNvSpPr/>
          <p:nvPr/>
        </p:nvSpPr>
        <p:spPr>
          <a:xfrm>
            <a:off x="1202329" y="319230"/>
            <a:ext cx="3746538" cy="461665"/>
          </a:xfrm>
          <a:prstGeom prst="rect">
            <a:avLst/>
          </a:prstGeom>
          <a:noFill/>
        </p:spPr>
        <p:txBody>
          <a:bodyPr wrap="none" lIns="91440" tIns="45720" rIns="91440" bIns="45720">
            <a:spAutoFit/>
          </a:bodyPr>
          <a:lstStyle/>
          <a:p>
            <a:pPr algn="ctr"/>
            <a:r>
              <a:rPr lang="vi-VN" sz="2400" b="1">
                <a:ln w="0"/>
                <a:solidFill>
                  <a:prstClr val="black"/>
                </a:solidFill>
                <a:effectLst>
                  <a:outerShdw blurRad="38100" dist="38100" dir="2700000" algn="tl">
                    <a:srgbClr val="000000">
                      <a:alpha val="43137"/>
                    </a:srgbClr>
                  </a:outerShdw>
                  <a:reflection blurRad="6350" stA="53000" endA="300" endPos="35500" dir="5400000" sy="-90000" algn="bl" rotWithShape="0"/>
                </a:effectLst>
                <a:latin typeface="Palatino Linotype" panose="02040502050505030304" pitchFamily="18" charset="0"/>
              </a:rPr>
              <a:t>ẾCH NGỒI ĐÁY GIẾNG</a:t>
            </a:r>
            <a:endParaRPr lang="en-US" sz="2400" b="1">
              <a:ln w="0"/>
              <a:solidFill>
                <a:prstClr val="black"/>
              </a:solidFill>
              <a:effectLst>
                <a:outerShdw blurRad="38100" dist="38100" dir="2700000" algn="tl">
                  <a:srgbClr val="000000">
                    <a:alpha val="43137"/>
                  </a:srgbClr>
                </a:outerShdw>
                <a:reflection blurRad="6350" stA="53000" endA="300" endPos="35500" dir="5400000" sy="-90000" algn="bl" rotWithShape="0"/>
              </a:effectLst>
              <a:latin typeface="Palatino Linotype" panose="02040502050505030304" pitchFamily="18" charset="0"/>
            </a:endParaRPr>
          </a:p>
        </p:txBody>
      </p:sp>
      <p:sp>
        <p:nvSpPr>
          <p:cNvPr id="28" name="Rounded Rectangle 27"/>
          <p:cNvSpPr/>
          <p:nvPr/>
        </p:nvSpPr>
        <p:spPr>
          <a:xfrm>
            <a:off x="696481" y="698268"/>
            <a:ext cx="7347758" cy="5786885"/>
          </a:xfrm>
          <a:prstGeom prst="roundRect">
            <a:avLst/>
          </a:prstGeom>
          <a:noFill/>
          <a:ln w="12700" cmpd="sng">
            <a:solidFill>
              <a:srgbClr val="FFFF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bg1"/>
              </a:solidFill>
              <a:latin typeface="Times New Roman" panose="02020603050405020304" pitchFamily="18" charset="0"/>
              <a:cs typeface="Times New Roman" panose="02020603050405020304" pitchFamily="18" charset="0"/>
            </a:endParaRPr>
          </a:p>
        </p:txBody>
      </p:sp>
      <p:sp>
        <p:nvSpPr>
          <p:cNvPr id="29" name="Rectangle 28"/>
          <p:cNvSpPr/>
          <p:nvPr/>
        </p:nvSpPr>
        <p:spPr>
          <a:xfrm>
            <a:off x="1039951" y="3566446"/>
            <a:ext cx="6721251" cy="2554545"/>
          </a:xfrm>
          <a:prstGeom prst="rect">
            <a:avLst/>
          </a:prstGeom>
        </p:spPr>
        <p:txBody>
          <a:bodyPr wrap="square">
            <a:spAutoFit/>
          </a:bodyPr>
          <a:lstStyle/>
          <a:p>
            <a:pPr algn="just">
              <a:spcAft>
                <a:spcPts val="0"/>
              </a:spcAft>
              <a:tabLst>
                <a:tab pos="542925" algn="l"/>
              </a:tabLst>
            </a:pPr>
            <a:r>
              <a:rPr lang="vi-VN" sz="3200" i="1"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Vả lại một mình chiếm một chỗ nước tụ, tự do bơi lội trong một cái giếng sụp, còn vui gì hơn nữa?</a:t>
            </a:r>
            <a:r>
              <a:rPr lang="vi-VN" sz="3200"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a:t>
            </a:r>
          </a:p>
          <a:p>
            <a:pPr algn="just">
              <a:spcAft>
                <a:spcPts val="0"/>
              </a:spcAft>
              <a:tabLst>
                <a:tab pos="542925" algn="l"/>
              </a:tabLst>
            </a:pPr>
            <a:r>
              <a:rPr lang="vi-VN" sz="3200" b="1" dirty="0">
                <a:solidFill>
                  <a:srgbClr val="FF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=&gt; Sung sướng vì tự hào với địa vị “chúa tể” của mình ở trong giếng.</a:t>
            </a:r>
            <a:endParaRPr lang="en-GB" sz="2800" b="1" dirty="0">
              <a:solidFill>
                <a:srgbClr val="FF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30" name="Rectangle 29"/>
          <p:cNvSpPr/>
          <p:nvPr/>
        </p:nvSpPr>
        <p:spPr>
          <a:xfrm>
            <a:off x="974994" y="1089562"/>
            <a:ext cx="6823648" cy="2554545"/>
          </a:xfrm>
          <a:prstGeom prst="rect">
            <a:avLst/>
          </a:prstGeom>
        </p:spPr>
        <p:txBody>
          <a:bodyPr wrap="square">
            <a:spAutoFit/>
          </a:bodyPr>
          <a:lstStyle/>
          <a:p>
            <a:pPr algn="just"/>
            <a:r>
              <a:rPr lang="vi-VN" sz="3200" i="1"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Sao anh không vô giếng tôi một lát coi cho biết?</a:t>
            </a:r>
            <a:r>
              <a:rPr lang="vi-VN" sz="3200"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a:t>
            </a:r>
          </a:p>
          <a:p>
            <a:pPr algn="just"/>
            <a:r>
              <a:rPr lang="vi-VN" sz="3200" b="1" dirty="0">
                <a:solidFill>
                  <a:srgbClr val="FF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=&gt; Sung sướng đến mức khoe khoang với rùa về “thế giới trong giếng” của mình.</a:t>
            </a:r>
            <a:endParaRPr lang="en-GB" sz="32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84406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1"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1000"/>
                                        <p:tgtEl>
                                          <p:spTgt spid="28"/>
                                        </p:tgtEl>
                                      </p:cBhvr>
                                    </p:animEffect>
                                    <p:anim calcmode="lin" valueType="num">
                                      <p:cBhvr>
                                        <p:cTn id="8" dur="1000" fill="hold"/>
                                        <p:tgtEl>
                                          <p:spTgt spid="28"/>
                                        </p:tgtEl>
                                        <p:attrNameLst>
                                          <p:attrName>ppt_x</p:attrName>
                                        </p:attrNameLst>
                                      </p:cBhvr>
                                      <p:tavLst>
                                        <p:tav tm="0">
                                          <p:val>
                                            <p:strVal val="#ppt_x"/>
                                          </p:val>
                                        </p:tav>
                                        <p:tav tm="100000">
                                          <p:val>
                                            <p:strVal val="#ppt_x"/>
                                          </p:val>
                                        </p:tav>
                                      </p:tavLst>
                                    </p:anim>
                                    <p:anim calcmode="lin" valueType="num">
                                      <p:cBhvr>
                                        <p:cTn id="9"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30"/>
                                        </p:tgtEl>
                                        <p:attrNameLst>
                                          <p:attrName>style.visibility</p:attrName>
                                        </p:attrNameLst>
                                      </p:cBhvr>
                                      <p:to>
                                        <p:strVal val="visible"/>
                                      </p:to>
                                    </p:set>
                                    <p:animEffect transition="in" filter="circle(in)">
                                      <p:cBhvr>
                                        <p:cTn id="14" dur="2000"/>
                                        <p:tgtEl>
                                          <p:spTgt spid="30"/>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circle(in)">
                                      <p:cBhvr>
                                        <p:cTn id="19" dur="20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8" grpId="1" animBg="1"/>
      <p:bldP spid="29" grpId="0"/>
      <p:bldP spid="30"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pic>
        <p:nvPicPr>
          <p:cNvPr id="4" name="Picture 1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3162" y="140908"/>
            <a:ext cx="1324957" cy="1108146"/>
          </a:xfrm>
          <a:prstGeom prst="rect">
            <a:avLst/>
          </a:prstGeom>
        </p:spPr>
      </p:pic>
      <p:pic>
        <p:nvPicPr>
          <p:cNvPr id="5" name="Picture 1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7239000" y="247650"/>
            <a:ext cx="1535966" cy="1284626"/>
          </a:xfrm>
          <a:prstGeom prst="rect">
            <a:avLst/>
          </a:prstGeom>
        </p:spPr>
      </p:pic>
      <p:pic>
        <p:nvPicPr>
          <p:cNvPr id="6" name="Picture 24"/>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354108" y="311160"/>
            <a:ext cx="620886" cy="383821"/>
          </a:xfrm>
          <a:prstGeom prst="rect">
            <a:avLst/>
          </a:prstGeom>
        </p:spPr>
      </p:pic>
      <p:pic>
        <p:nvPicPr>
          <p:cNvPr id="7" name="Picture 25"/>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7689059" y="388596"/>
            <a:ext cx="635847" cy="383821"/>
          </a:xfrm>
          <a:prstGeom prst="rect">
            <a:avLst/>
          </a:prstGeom>
        </p:spPr>
      </p:pic>
      <p:pic>
        <p:nvPicPr>
          <p:cNvPr id="8" name="Picture 14"/>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5890788" y="6045890"/>
            <a:ext cx="1380869" cy="187073"/>
          </a:xfrm>
          <a:prstGeom prst="rect">
            <a:avLst/>
          </a:prstGeom>
        </p:spPr>
      </p:pic>
      <p:pic>
        <p:nvPicPr>
          <p:cNvPr id="9" name="Picture 15"/>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58429" y="6149372"/>
            <a:ext cx="873227" cy="658413"/>
          </a:xfrm>
          <a:prstGeom prst="rect">
            <a:avLst/>
          </a:prstGeom>
        </p:spPr>
      </p:pic>
      <p:pic>
        <p:nvPicPr>
          <p:cNvPr id="10" name="Picture 16"/>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259364" y="168438"/>
            <a:ext cx="2452030" cy="142722"/>
          </a:xfrm>
          <a:prstGeom prst="rect">
            <a:avLst/>
          </a:prstGeom>
        </p:spPr>
      </p:pic>
      <p:pic>
        <p:nvPicPr>
          <p:cNvPr id="11" name="Picture 9"/>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4245426" y="6049159"/>
            <a:ext cx="1802275" cy="999443"/>
          </a:xfrm>
          <a:prstGeom prst="rect">
            <a:avLst/>
          </a:prstGeom>
        </p:spPr>
      </p:pic>
      <p:pic>
        <p:nvPicPr>
          <p:cNvPr id="12" name="Picture 10"/>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7409150" y="5886450"/>
            <a:ext cx="1194986" cy="999443"/>
          </a:xfrm>
          <a:prstGeom prst="rect">
            <a:avLst/>
          </a:prstGeom>
        </p:spPr>
      </p:pic>
      <p:pic>
        <p:nvPicPr>
          <p:cNvPr id="13" name="Picture 11"/>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a:off x="7751307" y="3246513"/>
            <a:ext cx="970368" cy="999443"/>
          </a:xfrm>
          <a:prstGeom prst="rect">
            <a:avLst/>
          </a:prstGeom>
        </p:spPr>
      </p:pic>
      <p:pic>
        <p:nvPicPr>
          <p:cNvPr id="14" name="Picture 12"/>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a:off x="71906" y="4669446"/>
            <a:ext cx="1360628" cy="999443"/>
          </a:xfrm>
          <a:prstGeom prst="rect">
            <a:avLst/>
          </a:prstGeom>
        </p:spPr>
      </p:pic>
      <p:pic>
        <p:nvPicPr>
          <p:cNvPr id="15" name="Picture 13"/>
          <p:cNvPicPr>
            <a:picLocks noChangeAspect="1"/>
          </p:cNvPicPr>
          <p:nvPr/>
        </p:nvPicPr>
        <p:blipFill>
          <a:blip r:embed="rId22" cstate="print">
            <a:extLst>
              <a:ext uri="{28A0092B-C50C-407E-A947-70E740481C1C}">
                <a14:useLocalDpi xmlns:a14="http://schemas.microsoft.com/office/drawing/2010/main" val="0"/>
              </a:ext>
              <a:ext uri="{96DAC541-7B7A-43D3-8B79-37D633B846F1}">
                <asvg:svgBlip xmlns:asvg="http://schemas.microsoft.com/office/drawing/2016/SVG/main" r:embed="rId23"/>
              </a:ext>
            </a:extLst>
          </a:blip>
          <a:srcRect/>
          <a:stretch>
            <a:fillRect/>
          </a:stretch>
        </p:blipFill>
        <p:spPr>
          <a:xfrm>
            <a:off x="1204456" y="6049159"/>
            <a:ext cx="1287339" cy="999443"/>
          </a:xfrm>
          <a:prstGeom prst="rect">
            <a:avLst/>
          </a:prstGeom>
        </p:spPr>
      </p:pic>
      <p:pic>
        <p:nvPicPr>
          <p:cNvPr id="16" name="Picture 5"/>
          <p:cNvPicPr>
            <a:picLocks noChangeAspect="1"/>
          </p:cNvPicPr>
          <p:nvPr/>
        </p:nvPicPr>
        <p:blipFill>
          <a:blip r:embed="rId24" cstate="print">
            <a:extLst>
              <a:ext uri="{28A0092B-C50C-407E-A947-70E740481C1C}">
                <a14:useLocalDpi xmlns:a14="http://schemas.microsoft.com/office/drawing/2010/main" val="0"/>
              </a:ext>
              <a:ext uri="{96DAC541-7B7A-43D3-8B79-37D633B846F1}">
                <asvg:svgBlip xmlns:asvg="http://schemas.microsoft.com/office/drawing/2016/SVG/main" r:embed="rId25"/>
              </a:ext>
            </a:extLst>
          </a:blip>
          <a:srcRect/>
          <a:stretch>
            <a:fillRect/>
          </a:stretch>
        </p:blipFill>
        <p:spPr>
          <a:xfrm>
            <a:off x="1362467" y="6288062"/>
            <a:ext cx="919163" cy="381035"/>
          </a:xfrm>
          <a:prstGeom prst="rect">
            <a:avLst/>
          </a:prstGeom>
        </p:spPr>
      </p:pic>
      <p:pic>
        <p:nvPicPr>
          <p:cNvPr id="17" name="Picture 7"/>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439684" y="4780121"/>
            <a:ext cx="625071" cy="377316"/>
          </a:xfrm>
          <a:prstGeom prst="rect">
            <a:avLst/>
          </a:prstGeom>
        </p:spPr>
      </p:pic>
      <p:pic>
        <p:nvPicPr>
          <p:cNvPr id="18" name="Picture 8"/>
          <p:cNvPicPr>
            <a:picLocks noChangeAspect="1"/>
          </p:cNvPicPr>
          <p:nvPr/>
        </p:nvPicPr>
        <p:blipFill>
          <a:blip r:embed="rId26" cstate="print">
            <a:extLst>
              <a:ext uri="{28A0092B-C50C-407E-A947-70E740481C1C}">
                <a14:useLocalDpi xmlns:a14="http://schemas.microsoft.com/office/drawing/2010/main" val="0"/>
              </a:ext>
              <a:ext uri="{96DAC541-7B7A-43D3-8B79-37D633B846F1}">
                <asvg:svgBlip xmlns:asvg="http://schemas.microsoft.com/office/drawing/2016/SVG/main" r:embed="rId27"/>
              </a:ext>
            </a:extLst>
          </a:blip>
          <a:srcRect/>
          <a:stretch>
            <a:fillRect/>
          </a:stretch>
        </p:blipFill>
        <p:spPr>
          <a:xfrm>
            <a:off x="7670099" y="6014543"/>
            <a:ext cx="735290" cy="359624"/>
          </a:xfrm>
          <a:prstGeom prst="rect">
            <a:avLst/>
          </a:prstGeom>
        </p:spPr>
      </p:pic>
      <p:pic>
        <p:nvPicPr>
          <p:cNvPr id="19" name="Picture 8"/>
          <p:cNvPicPr>
            <a:picLocks noChangeAspect="1"/>
          </p:cNvPicPr>
          <p:nvPr/>
        </p:nvPicPr>
        <p:blipFill>
          <a:blip r:embed="rId26" cstate="print">
            <a:extLst>
              <a:ext uri="{28A0092B-C50C-407E-A947-70E740481C1C}">
                <a14:useLocalDpi xmlns:a14="http://schemas.microsoft.com/office/drawing/2010/main" val="0"/>
              </a:ext>
              <a:ext uri="{96DAC541-7B7A-43D3-8B79-37D633B846F1}">
                <asvg:svgBlip xmlns:asvg="http://schemas.microsoft.com/office/drawing/2016/SVG/main" r:embed="rId27"/>
              </a:ext>
            </a:extLst>
          </a:blip>
          <a:srcRect/>
          <a:stretch>
            <a:fillRect/>
          </a:stretch>
        </p:blipFill>
        <p:spPr>
          <a:xfrm>
            <a:off x="7868846" y="3457929"/>
            <a:ext cx="735290" cy="359624"/>
          </a:xfrm>
          <a:prstGeom prst="rect">
            <a:avLst/>
          </a:prstGeom>
        </p:spPr>
      </p:pic>
      <p:pic>
        <p:nvPicPr>
          <p:cNvPr id="20" name="Picture 6"/>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4791026" y="6212013"/>
            <a:ext cx="711073" cy="439573"/>
          </a:xfrm>
          <a:prstGeom prst="rect">
            <a:avLst/>
          </a:prstGeom>
        </p:spPr>
      </p:pic>
      <p:pic>
        <p:nvPicPr>
          <p:cNvPr id="21" name="Picture 15"/>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7799877" y="1979269"/>
            <a:ext cx="873227" cy="658413"/>
          </a:xfrm>
          <a:prstGeom prst="rect">
            <a:avLst/>
          </a:prstGeom>
        </p:spPr>
      </p:pic>
      <p:pic>
        <p:nvPicPr>
          <p:cNvPr id="22" name="Picture 16"/>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077391" y="797857"/>
            <a:ext cx="3762010" cy="165657"/>
          </a:xfrm>
          <a:prstGeom prst="rect">
            <a:avLst/>
          </a:prstGeom>
        </p:spPr>
      </p:pic>
      <p:pic>
        <p:nvPicPr>
          <p:cNvPr id="23" name="Picture 15"/>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7888292" y="4780121"/>
            <a:ext cx="873227" cy="658413"/>
          </a:xfrm>
          <a:prstGeom prst="rect">
            <a:avLst/>
          </a:prstGeom>
        </p:spPr>
      </p:pic>
      <p:pic>
        <p:nvPicPr>
          <p:cNvPr id="24" name="Picture 16"/>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2330525" y="6198290"/>
            <a:ext cx="1380869" cy="187073"/>
          </a:xfrm>
          <a:prstGeom prst="rect">
            <a:avLst/>
          </a:prstGeom>
        </p:spPr>
      </p:pic>
      <p:sp>
        <p:nvSpPr>
          <p:cNvPr id="25" name="Rectangle 24"/>
          <p:cNvSpPr/>
          <p:nvPr/>
        </p:nvSpPr>
        <p:spPr>
          <a:xfrm>
            <a:off x="1202329" y="319230"/>
            <a:ext cx="3746538" cy="461665"/>
          </a:xfrm>
          <a:prstGeom prst="rect">
            <a:avLst/>
          </a:prstGeom>
          <a:noFill/>
        </p:spPr>
        <p:txBody>
          <a:bodyPr wrap="none" lIns="91440" tIns="45720" rIns="91440" bIns="45720">
            <a:spAutoFit/>
          </a:bodyPr>
          <a:lstStyle/>
          <a:p>
            <a:pPr algn="ctr"/>
            <a:r>
              <a:rPr lang="vi-VN" sz="2400" b="1">
                <a:ln w="0"/>
                <a:solidFill>
                  <a:prstClr val="black"/>
                </a:solidFill>
                <a:effectLst>
                  <a:outerShdw blurRad="38100" dist="38100" dir="2700000" algn="tl">
                    <a:srgbClr val="000000">
                      <a:alpha val="43137"/>
                    </a:srgbClr>
                  </a:outerShdw>
                  <a:reflection blurRad="6350" stA="53000" endA="300" endPos="35500" dir="5400000" sy="-90000" algn="bl" rotWithShape="0"/>
                </a:effectLst>
                <a:latin typeface="Palatino Linotype" panose="02040502050505030304" pitchFamily="18" charset="0"/>
              </a:rPr>
              <a:t>ẾCH NGỒI ĐÁY GIẾNG</a:t>
            </a:r>
            <a:endParaRPr lang="en-US" sz="2400" b="1">
              <a:ln w="0"/>
              <a:solidFill>
                <a:prstClr val="black"/>
              </a:solidFill>
              <a:effectLst>
                <a:outerShdw blurRad="38100" dist="38100" dir="2700000" algn="tl">
                  <a:srgbClr val="000000">
                    <a:alpha val="43137"/>
                  </a:srgbClr>
                </a:outerShdw>
                <a:reflection blurRad="6350" stA="53000" endA="300" endPos="35500" dir="5400000" sy="-90000" algn="bl" rotWithShape="0"/>
              </a:effectLst>
              <a:latin typeface="Palatino Linotype" panose="02040502050505030304" pitchFamily="18" charset="0"/>
            </a:endParaRPr>
          </a:p>
        </p:txBody>
      </p:sp>
      <p:sp>
        <p:nvSpPr>
          <p:cNvPr id="26" name="Rectangle 25"/>
          <p:cNvSpPr/>
          <p:nvPr/>
        </p:nvSpPr>
        <p:spPr>
          <a:xfrm>
            <a:off x="303846" y="1483611"/>
            <a:ext cx="7883160" cy="1200329"/>
          </a:xfrm>
          <a:prstGeom prst="rect">
            <a:avLst/>
          </a:prstGeom>
        </p:spPr>
        <p:txBody>
          <a:bodyPr wrap="square">
            <a:spAutoFit/>
          </a:bodyPr>
          <a:lstStyle/>
          <a:p>
            <a:pPr>
              <a:spcAft>
                <a:spcPts val="0"/>
              </a:spcAft>
            </a:pPr>
            <a:r>
              <a:rPr lang="vi-VN" sz="3600" b="1">
                <a:solidFill>
                  <a:srgbClr val="FF0000"/>
                </a:solidFill>
                <a:latin typeface="Times New Roman" panose="02020603050405020304" pitchFamily="18" charset="0"/>
                <a:ea typeface="MS Mincho"/>
                <a:cs typeface="Times New Roman" panose="02020603050405020304" pitchFamily="18" charset="0"/>
              </a:rPr>
              <a:t>2. Ảnh hưởng của môi trường sống đến nhận thức, cảm xúc của Ếch và Rùa</a:t>
            </a:r>
            <a:endParaRPr lang="en-GB" sz="36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27" name="Rectangle 26"/>
          <p:cNvSpPr/>
          <p:nvPr/>
        </p:nvSpPr>
        <p:spPr>
          <a:xfrm>
            <a:off x="728270" y="2811598"/>
            <a:ext cx="3339376" cy="646331"/>
          </a:xfrm>
          <a:prstGeom prst="rect">
            <a:avLst/>
          </a:prstGeom>
        </p:spPr>
        <p:txBody>
          <a:bodyPr wrap="none">
            <a:spAutoFit/>
          </a:bodyPr>
          <a:lstStyle/>
          <a:p>
            <a:pPr>
              <a:spcAft>
                <a:spcPts val="0"/>
              </a:spcAft>
            </a:pPr>
            <a:r>
              <a:rPr lang="vi-VN" sz="3600" b="1" dirty="0">
                <a:solidFill>
                  <a:srgbClr val="FF0000"/>
                </a:solidFill>
                <a:latin typeface="Times New Roman" panose="02020603050405020304" pitchFamily="18" charset="0"/>
                <a:ea typeface="MS Mincho"/>
                <a:cs typeface="Times New Roman" panose="02020603050405020304" pitchFamily="18" charset="0"/>
              </a:rPr>
              <a:t>a. Nhân vật Ếch</a:t>
            </a:r>
            <a:endParaRPr lang="en-GB" sz="36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28" name="Rectangle 27"/>
          <p:cNvSpPr/>
          <p:nvPr/>
        </p:nvSpPr>
        <p:spPr>
          <a:xfrm>
            <a:off x="1572711" y="3667255"/>
            <a:ext cx="5984913" cy="2062103"/>
          </a:xfrm>
          <a:prstGeom prst="rect">
            <a:avLst/>
          </a:prstGeom>
        </p:spPr>
        <p:txBody>
          <a:bodyPr wrap="square">
            <a:spAutoFit/>
          </a:bodyPr>
          <a:lstStyle/>
          <a:p>
            <a:pPr algn="just">
              <a:spcAft>
                <a:spcPts val="0"/>
              </a:spcAft>
            </a:pPr>
            <a:r>
              <a:rPr lang="vi-VN" sz="3200" b="1" i="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nl-NL" sz="3200" b="1" i="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Môi trường sống</a:t>
            </a:r>
            <a:r>
              <a:rPr lang="nl-NL" sz="3200" i="1" dirty="0">
                <a:latin typeface="Times New Roman" panose="02020603050405020304" pitchFamily="18" charset="0"/>
                <a:ea typeface="Calibri" panose="020F0502020204030204" pitchFamily="34" charset="0"/>
              </a:rPr>
              <a:t>:</a:t>
            </a:r>
            <a:r>
              <a:rPr lang="nl-NL" sz="3200" dirty="0">
                <a:latin typeface="Times New Roman" panose="02020603050405020304" pitchFamily="18" charset="0"/>
                <a:ea typeface="Calibri" panose="020F0502020204030204" pitchFamily="34" charset="0"/>
              </a:rPr>
              <a:t> Giếng cạn, nước đọng, xung quanh chỉ vài con lăng quăng, nòng nọc bé nhỏ </a:t>
            </a:r>
            <a:endParaRPr lang="vi-VN" sz="3200" dirty="0">
              <a:latin typeface="Times New Roman" panose="02020603050405020304" pitchFamily="18" charset="0"/>
              <a:ea typeface="Calibri" panose="020F0502020204030204" pitchFamily="34" charset="0"/>
            </a:endParaRPr>
          </a:p>
          <a:p>
            <a:pPr algn="just">
              <a:spcAft>
                <a:spcPts val="0"/>
              </a:spcAft>
            </a:pPr>
            <a:r>
              <a:rPr lang="nl-NL" sz="3200" dirty="0">
                <a:latin typeface="Times New Roman" panose="02020603050405020304" pitchFamily="18" charset="0"/>
                <a:ea typeface="Calibri" panose="020F0502020204030204" pitchFamily="34" charset="0"/>
              </a:rPr>
              <a:t>=&gt;</a:t>
            </a:r>
            <a:r>
              <a:rPr lang="vi-VN" sz="3200" dirty="0">
                <a:latin typeface="Times New Roman" panose="02020603050405020304" pitchFamily="18" charset="0"/>
                <a:ea typeface="Calibri" panose="020F0502020204030204" pitchFamily="34" charset="0"/>
              </a:rPr>
              <a:t> N</a:t>
            </a:r>
            <a:r>
              <a:rPr lang="nl-NL" sz="3200" dirty="0">
                <a:latin typeface="Times New Roman" panose="02020603050405020304" pitchFamily="18" charset="0"/>
                <a:ea typeface="Calibri" panose="020F0502020204030204" pitchFamily="34" charset="0"/>
              </a:rPr>
              <a:t>hận thức nông cạn, kiêu căng.</a:t>
            </a:r>
            <a:endParaRPr lang="en-GB" sz="16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984406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circle(in)">
                                      <p:cBhvr>
                                        <p:cTn id="7" dur="20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circle(in)">
                                      <p:cBhvr>
                                        <p:cTn id="12" dur="2000"/>
                                        <p:tgtEl>
                                          <p:spTgt spid="27"/>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circle(in)">
                                      <p:cBhvr>
                                        <p:cTn id="17" dur="20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7" grpId="0"/>
      <p:bldP spid="28"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pic>
        <p:nvPicPr>
          <p:cNvPr id="4" name="Picture 1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3162" y="140908"/>
            <a:ext cx="1324957" cy="1108146"/>
          </a:xfrm>
          <a:prstGeom prst="rect">
            <a:avLst/>
          </a:prstGeom>
        </p:spPr>
      </p:pic>
      <p:pic>
        <p:nvPicPr>
          <p:cNvPr id="5" name="Picture 1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7239000" y="247650"/>
            <a:ext cx="1535966" cy="1284626"/>
          </a:xfrm>
          <a:prstGeom prst="rect">
            <a:avLst/>
          </a:prstGeom>
        </p:spPr>
      </p:pic>
      <p:pic>
        <p:nvPicPr>
          <p:cNvPr id="6" name="Picture 24"/>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354108" y="311160"/>
            <a:ext cx="620886" cy="383821"/>
          </a:xfrm>
          <a:prstGeom prst="rect">
            <a:avLst/>
          </a:prstGeom>
        </p:spPr>
      </p:pic>
      <p:pic>
        <p:nvPicPr>
          <p:cNvPr id="7" name="Picture 25"/>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7689059" y="388596"/>
            <a:ext cx="635847" cy="383821"/>
          </a:xfrm>
          <a:prstGeom prst="rect">
            <a:avLst/>
          </a:prstGeom>
        </p:spPr>
      </p:pic>
      <p:pic>
        <p:nvPicPr>
          <p:cNvPr id="8" name="Picture 14"/>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5890788" y="6045890"/>
            <a:ext cx="1380869" cy="187073"/>
          </a:xfrm>
          <a:prstGeom prst="rect">
            <a:avLst/>
          </a:prstGeom>
        </p:spPr>
      </p:pic>
      <p:pic>
        <p:nvPicPr>
          <p:cNvPr id="9" name="Picture 15"/>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58429" y="6149372"/>
            <a:ext cx="873227" cy="658413"/>
          </a:xfrm>
          <a:prstGeom prst="rect">
            <a:avLst/>
          </a:prstGeom>
        </p:spPr>
      </p:pic>
      <p:pic>
        <p:nvPicPr>
          <p:cNvPr id="10" name="Picture 16"/>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259364" y="168438"/>
            <a:ext cx="2452030" cy="142722"/>
          </a:xfrm>
          <a:prstGeom prst="rect">
            <a:avLst/>
          </a:prstGeom>
        </p:spPr>
      </p:pic>
      <p:pic>
        <p:nvPicPr>
          <p:cNvPr id="11" name="Picture 9"/>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4245426" y="6049159"/>
            <a:ext cx="1802275" cy="999443"/>
          </a:xfrm>
          <a:prstGeom prst="rect">
            <a:avLst/>
          </a:prstGeom>
        </p:spPr>
      </p:pic>
      <p:pic>
        <p:nvPicPr>
          <p:cNvPr id="12" name="Picture 10"/>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7409150" y="5886450"/>
            <a:ext cx="1194986" cy="999443"/>
          </a:xfrm>
          <a:prstGeom prst="rect">
            <a:avLst/>
          </a:prstGeom>
        </p:spPr>
      </p:pic>
      <p:pic>
        <p:nvPicPr>
          <p:cNvPr id="13" name="Picture 11"/>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a:off x="7751307" y="3246513"/>
            <a:ext cx="970368" cy="999443"/>
          </a:xfrm>
          <a:prstGeom prst="rect">
            <a:avLst/>
          </a:prstGeom>
        </p:spPr>
      </p:pic>
      <p:pic>
        <p:nvPicPr>
          <p:cNvPr id="14" name="Picture 12"/>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a:off x="71906" y="4669446"/>
            <a:ext cx="1360628" cy="999443"/>
          </a:xfrm>
          <a:prstGeom prst="rect">
            <a:avLst/>
          </a:prstGeom>
        </p:spPr>
      </p:pic>
      <p:pic>
        <p:nvPicPr>
          <p:cNvPr id="15" name="Picture 13"/>
          <p:cNvPicPr>
            <a:picLocks noChangeAspect="1"/>
          </p:cNvPicPr>
          <p:nvPr/>
        </p:nvPicPr>
        <p:blipFill>
          <a:blip r:embed="rId22" cstate="print">
            <a:extLst>
              <a:ext uri="{28A0092B-C50C-407E-A947-70E740481C1C}">
                <a14:useLocalDpi xmlns:a14="http://schemas.microsoft.com/office/drawing/2010/main" val="0"/>
              </a:ext>
              <a:ext uri="{96DAC541-7B7A-43D3-8B79-37D633B846F1}">
                <asvg:svgBlip xmlns:asvg="http://schemas.microsoft.com/office/drawing/2016/SVG/main" r:embed="rId23"/>
              </a:ext>
            </a:extLst>
          </a:blip>
          <a:srcRect/>
          <a:stretch>
            <a:fillRect/>
          </a:stretch>
        </p:blipFill>
        <p:spPr>
          <a:xfrm>
            <a:off x="1204456" y="6049159"/>
            <a:ext cx="1287339" cy="999443"/>
          </a:xfrm>
          <a:prstGeom prst="rect">
            <a:avLst/>
          </a:prstGeom>
        </p:spPr>
      </p:pic>
      <p:pic>
        <p:nvPicPr>
          <p:cNvPr id="16" name="Picture 5"/>
          <p:cNvPicPr>
            <a:picLocks noChangeAspect="1"/>
          </p:cNvPicPr>
          <p:nvPr/>
        </p:nvPicPr>
        <p:blipFill>
          <a:blip r:embed="rId24" cstate="print">
            <a:extLst>
              <a:ext uri="{28A0092B-C50C-407E-A947-70E740481C1C}">
                <a14:useLocalDpi xmlns:a14="http://schemas.microsoft.com/office/drawing/2010/main" val="0"/>
              </a:ext>
              <a:ext uri="{96DAC541-7B7A-43D3-8B79-37D633B846F1}">
                <asvg:svgBlip xmlns:asvg="http://schemas.microsoft.com/office/drawing/2016/SVG/main" r:embed="rId25"/>
              </a:ext>
            </a:extLst>
          </a:blip>
          <a:srcRect/>
          <a:stretch>
            <a:fillRect/>
          </a:stretch>
        </p:blipFill>
        <p:spPr>
          <a:xfrm>
            <a:off x="1362467" y="6288062"/>
            <a:ext cx="919163" cy="381035"/>
          </a:xfrm>
          <a:prstGeom prst="rect">
            <a:avLst/>
          </a:prstGeom>
        </p:spPr>
      </p:pic>
      <p:pic>
        <p:nvPicPr>
          <p:cNvPr id="17" name="Picture 7"/>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439684" y="4780121"/>
            <a:ext cx="625071" cy="377316"/>
          </a:xfrm>
          <a:prstGeom prst="rect">
            <a:avLst/>
          </a:prstGeom>
        </p:spPr>
      </p:pic>
      <p:pic>
        <p:nvPicPr>
          <p:cNvPr id="18" name="Picture 8"/>
          <p:cNvPicPr>
            <a:picLocks noChangeAspect="1"/>
          </p:cNvPicPr>
          <p:nvPr/>
        </p:nvPicPr>
        <p:blipFill>
          <a:blip r:embed="rId26" cstate="print">
            <a:extLst>
              <a:ext uri="{28A0092B-C50C-407E-A947-70E740481C1C}">
                <a14:useLocalDpi xmlns:a14="http://schemas.microsoft.com/office/drawing/2010/main" val="0"/>
              </a:ext>
              <a:ext uri="{96DAC541-7B7A-43D3-8B79-37D633B846F1}">
                <asvg:svgBlip xmlns:asvg="http://schemas.microsoft.com/office/drawing/2016/SVG/main" r:embed="rId27"/>
              </a:ext>
            </a:extLst>
          </a:blip>
          <a:srcRect/>
          <a:stretch>
            <a:fillRect/>
          </a:stretch>
        </p:blipFill>
        <p:spPr>
          <a:xfrm>
            <a:off x="7670099" y="6014543"/>
            <a:ext cx="735290" cy="359624"/>
          </a:xfrm>
          <a:prstGeom prst="rect">
            <a:avLst/>
          </a:prstGeom>
        </p:spPr>
      </p:pic>
      <p:pic>
        <p:nvPicPr>
          <p:cNvPr id="19" name="Picture 8"/>
          <p:cNvPicPr>
            <a:picLocks noChangeAspect="1"/>
          </p:cNvPicPr>
          <p:nvPr/>
        </p:nvPicPr>
        <p:blipFill>
          <a:blip r:embed="rId26" cstate="print">
            <a:extLst>
              <a:ext uri="{28A0092B-C50C-407E-A947-70E740481C1C}">
                <a14:useLocalDpi xmlns:a14="http://schemas.microsoft.com/office/drawing/2010/main" val="0"/>
              </a:ext>
              <a:ext uri="{96DAC541-7B7A-43D3-8B79-37D633B846F1}">
                <asvg:svgBlip xmlns:asvg="http://schemas.microsoft.com/office/drawing/2016/SVG/main" r:embed="rId27"/>
              </a:ext>
            </a:extLst>
          </a:blip>
          <a:srcRect/>
          <a:stretch>
            <a:fillRect/>
          </a:stretch>
        </p:blipFill>
        <p:spPr>
          <a:xfrm>
            <a:off x="7868846" y="3457929"/>
            <a:ext cx="735290" cy="359624"/>
          </a:xfrm>
          <a:prstGeom prst="rect">
            <a:avLst/>
          </a:prstGeom>
        </p:spPr>
      </p:pic>
      <p:pic>
        <p:nvPicPr>
          <p:cNvPr id="20" name="Picture 6"/>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4791026" y="6212013"/>
            <a:ext cx="711073" cy="439573"/>
          </a:xfrm>
          <a:prstGeom prst="rect">
            <a:avLst/>
          </a:prstGeom>
        </p:spPr>
      </p:pic>
      <p:pic>
        <p:nvPicPr>
          <p:cNvPr id="21" name="Picture 15"/>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7799877" y="1979269"/>
            <a:ext cx="873227" cy="658413"/>
          </a:xfrm>
          <a:prstGeom prst="rect">
            <a:avLst/>
          </a:prstGeom>
        </p:spPr>
      </p:pic>
      <p:pic>
        <p:nvPicPr>
          <p:cNvPr id="22" name="Picture 16"/>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077391" y="797857"/>
            <a:ext cx="3762010" cy="165657"/>
          </a:xfrm>
          <a:prstGeom prst="rect">
            <a:avLst/>
          </a:prstGeom>
        </p:spPr>
      </p:pic>
      <p:pic>
        <p:nvPicPr>
          <p:cNvPr id="23" name="Picture 15"/>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7888292" y="4780121"/>
            <a:ext cx="873227" cy="658413"/>
          </a:xfrm>
          <a:prstGeom prst="rect">
            <a:avLst/>
          </a:prstGeom>
        </p:spPr>
      </p:pic>
      <p:pic>
        <p:nvPicPr>
          <p:cNvPr id="24" name="Picture 16"/>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2330525" y="6198290"/>
            <a:ext cx="1380869" cy="187073"/>
          </a:xfrm>
          <a:prstGeom prst="rect">
            <a:avLst/>
          </a:prstGeom>
        </p:spPr>
      </p:pic>
      <p:sp>
        <p:nvSpPr>
          <p:cNvPr id="25" name="Rectangle 24"/>
          <p:cNvSpPr/>
          <p:nvPr/>
        </p:nvSpPr>
        <p:spPr>
          <a:xfrm>
            <a:off x="1202329" y="319230"/>
            <a:ext cx="3746538" cy="461665"/>
          </a:xfrm>
          <a:prstGeom prst="rect">
            <a:avLst/>
          </a:prstGeom>
          <a:noFill/>
        </p:spPr>
        <p:txBody>
          <a:bodyPr wrap="none" lIns="91440" tIns="45720" rIns="91440" bIns="45720">
            <a:spAutoFit/>
          </a:bodyPr>
          <a:lstStyle/>
          <a:p>
            <a:pPr algn="ctr"/>
            <a:r>
              <a:rPr lang="vi-VN" sz="2400" b="1">
                <a:ln w="0"/>
                <a:solidFill>
                  <a:prstClr val="black"/>
                </a:solidFill>
                <a:effectLst>
                  <a:outerShdw blurRad="38100" dist="38100" dir="2700000" algn="tl">
                    <a:srgbClr val="000000">
                      <a:alpha val="43137"/>
                    </a:srgbClr>
                  </a:outerShdw>
                  <a:reflection blurRad="6350" stA="53000" endA="300" endPos="35500" dir="5400000" sy="-90000" algn="bl" rotWithShape="0"/>
                </a:effectLst>
                <a:latin typeface="Palatino Linotype" panose="02040502050505030304" pitchFamily="18" charset="0"/>
              </a:rPr>
              <a:t>ẾCH NGỒI ĐÁY GIẾNG</a:t>
            </a:r>
            <a:endParaRPr lang="en-US" sz="2400" b="1">
              <a:ln w="0"/>
              <a:solidFill>
                <a:prstClr val="black"/>
              </a:solidFill>
              <a:effectLst>
                <a:outerShdw blurRad="38100" dist="38100" dir="2700000" algn="tl">
                  <a:srgbClr val="000000">
                    <a:alpha val="43137"/>
                  </a:srgbClr>
                </a:outerShdw>
                <a:reflection blurRad="6350" stA="53000" endA="300" endPos="35500" dir="5400000" sy="-90000" algn="bl" rotWithShape="0"/>
              </a:effectLst>
              <a:latin typeface="Palatino Linotype" panose="02040502050505030304" pitchFamily="18" charset="0"/>
            </a:endParaRPr>
          </a:p>
        </p:txBody>
      </p:sp>
      <p:sp>
        <p:nvSpPr>
          <p:cNvPr id="26" name="Rectangle 25"/>
          <p:cNvSpPr/>
          <p:nvPr/>
        </p:nvSpPr>
        <p:spPr>
          <a:xfrm>
            <a:off x="1314890" y="885945"/>
            <a:ext cx="3416320" cy="646331"/>
          </a:xfrm>
          <a:prstGeom prst="rect">
            <a:avLst/>
          </a:prstGeom>
        </p:spPr>
        <p:txBody>
          <a:bodyPr wrap="none">
            <a:spAutoFit/>
          </a:bodyPr>
          <a:lstStyle/>
          <a:p>
            <a:pPr>
              <a:spcAft>
                <a:spcPts val="0"/>
              </a:spcAft>
            </a:pPr>
            <a:r>
              <a:rPr lang="vi-VN" sz="3600" b="1">
                <a:solidFill>
                  <a:srgbClr val="FF0000"/>
                </a:solidFill>
                <a:latin typeface="Times New Roman" panose="02020603050405020304" pitchFamily="18" charset="0"/>
                <a:ea typeface="MS Mincho"/>
                <a:cs typeface="Times New Roman" panose="02020603050405020304" pitchFamily="18" charset="0"/>
              </a:rPr>
              <a:t>b. Nhân vật Rùa</a:t>
            </a:r>
            <a:endParaRPr lang="en-GB" sz="36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27" name="Rectangle 26"/>
          <p:cNvSpPr/>
          <p:nvPr/>
        </p:nvSpPr>
        <p:spPr>
          <a:xfrm>
            <a:off x="398839" y="1588116"/>
            <a:ext cx="7144961" cy="1569660"/>
          </a:xfrm>
          <a:prstGeom prst="rect">
            <a:avLst/>
          </a:prstGeom>
        </p:spPr>
        <p:txBody>
          <a:bodyPr wrap="square">
            <a:spAutoFit/>
          </a:bodyPr>
          <a:lstStyle/>
          <a:p>
            <a:pPr algn="just"/>
            <a:r>
              <a:rPr lang="vi-VN" sz="3200">
                <a:latin typeface="Times New Roman" panose="02020603050405020304" pitchFamily="18" charset="0"/>
                <a:ea typeface="MS Mincho"/>
                <a:cs typeface="Times New Roman" panose="02020603050405020304" pitchFamily="18" charset="0"/>
              </a:rPr>
              <a:t>- </a:t>
            </a:r>
            <a:r>
              <a:rPr lang="vi-VN" sz="3200" b="1" i="1">
                <a:effectLst>
                  <a:outerShdw blurRad="38100" dist="38100" dir="2700000" algn="tl">
                    <a:srgbClr val="000000">
                      <a:alpha val="43137"/>
                    </a:srgbClr>
                  </a:outerShdw>
                </a:effectLst>
                <a:latin typeface="Times New Roman" panose="02020603050405020304" pitchFamily="18" charset="0"/>
                <a:ea typeface="MS Mincho"/>
                <a:cs typeface="Times New Roman" panose="02020603050405020304" pitchFamily="18" charset="0"/>
              </a:rPr>
              <a:t>Môi trường sống</a:t>
            </a:r>
            <a:r>
              <a:rPr lang="vi-VN" sz="3200" i="1">
                <a:latin typeface="Times New Roman" panose="02020603050405020304" pitchFamily="18" charset="0"/>
                <a:ea typeface="MS Mincho"/>
                <a:cs typeface="Times New Roman" panose="02020603050405020304" pitchFamily="18" charset="0"/>
              </a:rPr>
              <a:t>:</a:t>
            </a:r>
            <a:r>
              <a:rPr lang="vi-VN" sz="3200">
                <a:latin typeface="Times New Roman" panose="02020603050405020304" pitchFamily="18" charset="0"/>
                <a:ea typeface="MS Mincho"/>
                <a:cs typeface="Times New Roman" panose="02020603050405020304" pitchFamily="18" charset="0"/>
              </a:rPr>
              <a:t> Biển đông mênh mông, ngàn dặm, sâu thẳm, ngàn năm không cạn nước, vô số loài động vật </a:t>
            </a:r>
            <a:endParaRPr lang="en-GB" sz="3200">
              <a:latin typeface="Times New Roman" panose="02020603050405020304" pitchFamily="18" charset="0"/>
              <a:cs typeface="Times New Roman" panose="02020603050405020304" pitchFamily="18" charset="0"/>
            </a:endParaRPr>
          </a:p>
        </p:txBody>
      </p:sp>
      <p:sp>
        <p:nvSpPr>
          <p:cNvPr id="28" name="Rectangle 27"/>
          <p:cNvSpPr/>
          <p:nvPr/>
        </p:nvSpPr>
        <p:spPr>
          <a:xfrm>
            <a:off x="402678" y="3331592"/>
            <a:ext cx="7397199" cy="1077218"/>
          </a:xfrm>
          <a:prstGeom prst="rect">
            <a:avLst/>
          </a:prstGeom>
        </p:spPr>
        <p:txBody>
          <a:bodyPr wrap="square">
            <a:spAutoFit/>
          </a:bodyPr>
          <a:lstStyle/>
          <a:p>
            <a:pPr algn="just"/>
            <a:r>
              <a:rPr lang="de-DE" sz="3200" dirty="0">
                <a:latin typeface="Times New Roman" panose="02020603050405020304" pitchFamily="18" charset="0"/>
                <a:ea typeface="Calibri" panose="020F0502020204030204" pitchFamily="34" charset="0"/>
                <a:cs typeface="Times New Roman" panose="02020603050405020304" pitchFamily="18" charset="0"/>
              </a:rPr>
              <a:t>=&gt; Hiểu biết sâu rộng nhưng không kiêu căng; thâm trầm, suy nghĩ sâu sắc, thấu đáo.</a:t>
            </a:r>
            <a:endParaRPr lang="en-GB" sz="3200" dirty="0">
              <a:latin typeface="Times New Roman" panose="02020603050405020304" pitchFamily="18" charset="0"/>
              <a:cs typeface="Times New Roman" panose="02020603050405020304" pitchFamily="18" charset="0"/>
            </a:endParaRPr>
          </a:p>
        </p:txBody>
      </p:sp>
      <p:pic>
        <p:nvPicPr>
          <p:cNvPr id="29" name="Picture 28"/>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2629289" y="4669447"/>
            <a:ext cx="4642368" cy="2402214"/>
          </a:xfrm>
          <a:prstGeom prst="rect">
            <a:avLst/>
          </a:prstGeom>
        </p:spPr>
      </p:pic>
    </p:spTree>
    <p:extLst>
      <p:ext uri="{BB962C8B-B14F-4D97-AF65-F5344CB8AC3E}">
        <p14:creationId xmlns:p14="http://schemas.microsoft.com/office/powerpoint/2010/main" val="984406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anim calcmode="lin" valueType="num">
                                      <p:cBhvr>
                                        <p:cTn id="8" dur="1000" fill="hold"/>
                                        <p:tgtEl>
                                          <p:spTgt spid="26"/>
                                        </p:tgtEl>
                                        <p:attrNameLst>
                                          <p:attrName>ppt_x</p:attrName>
                                        </p:attrNameLst>
                                      </p:cBhvr>
                                      <p:tavLst>
                                        <p:tav tm="0">
                                          <p:val>
                                            <p:strVal val="#ppt_x"/>
                                          </p:val>
                                        </p:tav>
                                        <p:tav tm="100000">
                                          <p:val>
                                            <p:strVal val="#ppt_x"/>
                                          </p:val>
                                        </p:tav>
                                      </p:tavLst>
                                    </p:anim>
                                    <p:anim calcmode="lin" valueType="num">
                                      <p:cBhvr>
                                        <p:cTn id="9"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7"/>
                                        </p:tgtEl>
                                        <p:attrNameLst>
                                          <p:attrName>style.visibility</p:attrName>
                                        </p:attrNameLst>
                                      </p:cBhvr>
                                      <p:to>
                                        <p:strVal val="visible"/>
                                      </p:to>
                                    </p:set>
                                    <p:animEffect transition="in" filter="fade">
                                      <p:cBhvr>
                                        <p:cTn id="14" dur="1000"/>
                                        <p:tgtEl>
                                          <p:spTgt spid="27"/>
                                        </p:tgtEl>
                                      </p:cBhvr>
                                    </p:animEffect>
                                    <p:anim calcmode="lin" valueType="num">
                                      <p:cBhvr>
                                        <p:cTn id="15" dur="1000" fill="hold"/>
                                        <p:tgtEl>
                                          <p:spTgt spid="27"/>
                                        </p:tgtEl>
                                        <p:attrNameLst>
                                          <p:attrName>ppt_x</p:attrName>
                                        </p:attrNameLst>
                                      </p:cBhvr>
                                      <p:tavLst>
                                        <p:tav tm="0">
                                          <p:val>
                                            <p:strVal val="#ppt_x"/>
                                          </p:val>
                                        </p:tav>
                                        <p:tav tm="100000">
                                          <p:val>
                                            <p:strVal val="#ppt_x"/>
                                          </p:val>
                                        </p:tav>
                                      </p:tavLst>
                                    </p:anim>
                                    <p:anim calcmode="lin" valueType="num">
                                      <p:cBhvr>
                                        <p:cTn id="16"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8"/>
                                        </p:tgtEl>
                                        <p:attrNameLst>
                                          <p:attrName>style.visibility</p:attrName>
                                        </p:attrNameLst>
                                      </p:cBhvr>
                                      <p:to>
                                        <p:strVal val="visible"/>
                                      </p:to>
                                    </p:set>
                                    <p:animEffect transition="in" filter="fade">
                                      <p:cBhvr>
                                        <p:cTn id="21" dur="1000"/>
                                        <p:tgtEl>
                                          <p:spTgt spid="28"/>
                                        </p:tgtEl>
                                      </p:cBhvr>
                                    </p:animEffect>
                                    <p:anim calcmode="lin" valueType="num">
                                      <p:cBhvr>
                                        <p:cTn id="22" dur="1000" fill="hold"/>
                                        <p:tgtEl>
                                          <p:spTgt spid="28"/>
                                        </p:tgtEl>
                                        <p:attrNameLst>
                                          <p:attrName>ppt_x</p:attrName>
                                        </p:attrNameLst>
                                      </p:cBhvr>
                                      <p:tavLst>
                                        <p:tav tm="0">
                                          <p:val>
                                            <p:strVal val="#ppt_x"/>
                                          </p:val>
                                        </p:tav>
                                        <p:tav tm="100000">
                                          <p:val>
                                            <p:strVal val="#ppt_x"/>
                                          </p:val>
                                        </p:tav>
                                      </p:tavLst>
                                    </p:anim>
                                    <p:anim calcmode="lin" valueType="num">
                                      <p:cBhvr>
                                        <p:cTn id="23"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7" grpId="0"/>
      <p:bldP spid="28"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pic>
        <p:nvPicPr>
          <p:cNvPr id="4" name="Picture 1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3162" y="140908"/>
            <a:ext cx="1324957" cy="1108146"/>
          </a:xfrm>
          <a:prstGeom prst="rect">
            <a:avLst/>
          </a:prstGeom>
        </p:spPr>
      </p:pic>
      <p:pic>
        <p:nvPicPr>
          <p:cNvPr id="6" name="Picture 2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54108" y="311160"/>
            <a:ext cx="620886" cy="383821"/>
          </a:xfrm>
          <a:prstGeom prst="rect">
            <a:avLst/>
          </a:prstGeom>
        </p:spPr>
      </p:pic>
      <p:pic>
        <p:nvPicPr>
          <p:cNvPr id="8" name="Picture 14"/>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5890788" y="6045890"/>
            <a:ext cx="1380869" cy="187073"/>
          </a:xfrm>
          <a:prstGeom prst="rect">
            <a:avLst/>
          </a:prstGeom>
        </p:spPr>
      </p:pic>
      <p:pic>
        <p:nvPicPr>
          <p:cNvPr id="9" name="Picture 15"/>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58429" y="6149372"/>
            <a:ext cx="873227" cy="658413"/>
          </a:xfrm>
          <a:prstGeom prst="rect">
            <a:avLst/>
          </a:prstGeom>
        </p:spPr>
      </p:pic>
      <p:pic>
        <p:nvPicPr>
          <p:cNvPr id="11" name="Picture 9"/>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4245426" y="6049159"/>
            <a:ext cx="1802275" cy="999443"/>
          </a:xfrm>
          <a:prstGeom prst="rect">
            <a:avLst/>
          </a:prstGeom>
        </p:spPr>
      </p:pic>
      <p:pic>
        <p:nvPicPr>
          <p:cNvPr id="12" name="Picture 10"/>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7409150" y="5886450"/>
            <a:ext cx="1194986" cy="999443"/>
          </a:xfrm>
          <a:prstGeom prst="rect">
            <a:avLst/>
          </a:prstGeom>
        </p:spPr>
      </p:pic>
      <p:pic>
        <p:nvPicPr>
          <p:cNvPr id="13" name="Picture 11"/>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7751307" y="3246513"/>
            <a:ext cx="970368" cy="999443"/>
          </a:xfrm>
          <a:prstGeom prst="rect">
            <a:avLst/>
          </a:prstGeom>
        </p:spPr>
      </p:pic>
      <p:pic>
        <p:nvPicPr>
          <p:cNvPr id="14" name="Picture 12"/>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71906" y="4669446"/>
            <a:ext cx="1360628" cy="999443"/>
          </a:xfrm>
          <a:prstGeom prst="rect">
            <a:avLst/>
          </a:prstGeom>
        </p:spPr>
      </p:pic>
      <p:pic>
        <p:nvPicPr>
          <p:cNvPr id="15" name="Picture 13"/>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a:off x="1204456" y="6049159"/>
            <a:ext cx="1287339" cy="999443"/>
          </a:xfrm>
          <a:prstGeom prst="rect">
            <a:avLst/>
          </a:prstGeom>
        </p:spPr>
      </p:pic>
      <p:pic>
        <p:nvPicPr>
          <p:cNvPr id="16" name="Picture 5"/>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a:off x="1362467" y="6288062"/>
            <a:ext cx="919163" cy="381035"/>
          </a:xfrm>
          <a:prstGeom prst="rect">
            <a:avLst/>
          </a:prstGeom>
        </p:spPr>
      </p:pic>
      <p:pic>
        <p:nvPicPr>
          <p:cNvPr id="17" name="Picture 7"/>
          <p:cNvPicPr>
            <a:picLocks noChangeAspect="1"/>
          </p:cNvPicPr>
          <p:nvPr/>
        </p:nvPicPr>
        <p:blipFill>
          <a:blip r:embed="rId22" cstate="print">
            <a:extLst>
              <a:ext uri="{28A0092B-C50C-407E-A947-70E740481C1C}">
                <a14:useLocalDpi xmlns:a14="http://schemas.microsoft.com/office/drawing/2010/main" val="0"/>
              </a:ext>
              <a:ext uri="{96DAC541-7B7A-43D3-8B79-37D633B846F1}">
                <asvg:svgBlip xmlns:asvg="http://schemas.microsoft.com/office/drawing/2016/SVG/main" r:embed="rId23"/>
              </a:ext>
            </a:extLst>
          </a:blip>
          <a:srcRect/>
          <a:stretch>
            <a:fillRect/>
          </a:stretch>
        </p:blipFill>
        <p:spPr>
          <a:xfrm>
            <a:off x="439684" y="4780121"/>
            <a:ext cx="625071" cy="377316"/>
          </a:xfrm>
          <a:prstGeom prst="rect">
            <a:avLst/>
          </a:prstGeom>
        </p:spPr>
      </p:pic>
      <p:pic>
        <p:nvPicPr>
          <p:cNvPr id="18" name="Picture 8"/>
          <p:cNvPicPr>
            <a:picLocks noChangeAspect="1"/>
          </p:cNvPicPr>
          <p:nvPr/>
        </p:nvPicPr>
        <p:blipFill>
          <a:blip r:embed="rId24" cstate="print">
            <a:extLst>
              <a:ext uri="{28A0092B-C50C-407E-A947-70E740481C1C}">
                <a14:useLocalDpi xmlns:a14="http://schemas.microsoft.com/office/drawing/2010/main" val="0"/>
              </a:ext>
              <a:ext uri="{96DAC541-7B7A-43D3-8B79-37D633B846F1}">
                <asvg:svgBlip xmlns:asvg="http://schemas.microsoft.com/office/drawing/2016/SVG/main" r:embed="rId25"/>
              </a:ext>
            </a:extLst>
          </a:blip>
          <a:srcRect/>
          <a:stretch>
            <a:fillRect/>
          </a:stretch>
        </p:blipFill>
        <p:spPr>
          <a:xfrm>
            <a:off x="7670099" y="6014543"/>
            <a:ext cx="735290" cy="359624"/>
          </a:xfrm>
          <a:prstGeom prst="rect">
            <a:avLst/>
          </a:prstGeom>
        </p:spPr>
      </p:pic>
      <p:pic>
        <p:nvPicPr>
          <p:cNvPr id="19" name="Picture 8"/>
          <p:cNvPicPr>
            <a:picLocks noChangeAspect="1"/>
          </p:cNvPicPr>
          <p:nvPr/>
        </p:nvPicPr>
        <p:blipFill>
          <a:blip r:embed="rId24" cstate="print">
            <a:extLst>
              <a:ext uri="{28A0092B-C50C-407E-A947-70E740481C1C}">
                <a14:useLocalDpi xmlns:a14="http://schemas.microsoft.com/office/drawing/2010/main" val="0"/>
              </a:ext>
              <a:ext uri="{96DAC541-7B7A-43D3-8B79-37D633B846F1}">
                <asvg:svgBlip xmlns:asvg="http://schemas.microsoft.com/office/drawing/2016/SVG/main" r:embed="rId25"/>
              </a:ext>
            </a:extLst>
          </a:blip>
          <a:srcRect/>
          <a:stretch>
            <a:fillRect/>
          </a:stretch>
        </p:blipFill>
        <p:spPr>
          <a:xfrm>
            <a:off x="7868846" y="3457929"/>
            <a:ext cx="735290" cy="359624"/>
          </a:xfrm>
          <a:prstGeom prst="rect">
            <a:avLst/>
          </a:prstGeom>
        </p:spPr>
      </p:pic>
      <p:pic>
        <p:nvPicPr>
          <p:cNvPr id="20" name="Picture 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4791026" y="6212013"/>
            <a:ext cx="711073" cy="439573"/>
          </a:xfrm>
          <a:prstGeom prst="rect">
            <a:avLst/>
          </a:prstGeom>
        </p:spPr>
      </p:pic>
      <p:pic>
        <p:nvPicPr>
          <p:cNvPr id="21" name="Picture 15"/>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7799877" y="1979269"/>
            <a:ext cx="873227" cy="658413"/>
          </a:xfrm>
          <a:prstGeom prst="rect">
            <a:avLst/>
          </a:prstGeom>
        </p:spPr>
      </p:pic>
      <p:pic>
        <p:nvPicPr>
          <p:cNvPr id="23" name="Picture 15"/>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7888292" y="4780121"/>
            <a:ext cx="873227" cy="658413"/>
          </a:xfrm>
          <a:prstGeom prst="rect">
            <a:avLst/>
          </a:prstGeom>
        </p:spPr>
      </p:pic>
      <p:pic>
        <p:nvPicPr>
          <p:cNvPr id="24" name="Picture 16"/>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330525" y="6198290"/>
            <a:ext cx="1380869" cy="187073"/>
          </a:xfrm>
          <a:prstGeom prst="rect">
            <a:avLst/>
          </a:prstGeom>
        </p:spPr>
      </p:pic>
      <p:sp>
        <p:nvSpPr>
          <p:cNvPr id="32" name="Rounded Rectangle 31"/>
          <p:cNvSpPr/>
          <p:nvPr/>
        </p:nvSpPr>
        <p:spPr>
          <a:xfrm>
            <a:off x="703955" y="3261136"/>
            <a:ext cx="2881280" cy="1732613"/>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2400">
              <a:solidFill>
                <a:schemeClr val="tx1"/>
              </a:solidFill>
              <a:latin typeface="Times New Roman" panose="02020603050405020304" pitchFamily="18" charset="0"/>
              <a:cs typeface="Times New Roman" panose="02020603050405020304" pitchFamily="18" charset="0"/>
            </a:endParaRPr>
          </a:p>
        </p:txBody>
      </p:sp>
      <p:sp>
        <p:nvSpPr>
          <p:cNvPr id="33" name="Rectangle 32"/>
          <p:cNvSpPr/>
          <p:nvPr/>
        </p:nvSpPr>
        <p:spPr>
          <a:xfrm>
            <a:off x="1514319" y="32303"/>
            <a:ext cx="7196470" cy="1200329"/>
          </a:xfrm>
          <a:prstGeom prst="rect">
            <a:avLst/>
          </a:prstGeom>
        </p:spPr>
        <p:txBody>
          <a:bodyPr wrap="square">
            <a:spAutoFit/>
          </a:bodyPr>
          <a:lstStyle/>
          <a:p>
            <a:pPr algn="just">
              <a:spcAft>
                <a:spcPts val="0"/>
              </a:spcAft>
              <a:tabLst>
                <a:tab pos="90170" algn="l"/>
                <a:tab pos="180340" algn="l"/>
              </a:tabLst>
            </a:pPr>
            <a:r>
              <a:rPr lang="de-DE" sz="3600" b="1" dirty="0">
                <a:latin typeface="Times New Roman" panose="02020603050405020304" pitchFamily="18" charset="0"/>
                <a:ea typeface="MS Mincho"/>
              </a:rPr>
              <a:t>3. Quá trình thay đổi của Ếch và bài học cho chúng ta</a:t>
            </a:r>
            <a:endParaRPr lang="en-GB" sz="3200" dirty="0">
              <a:effectLst/>
              <a:latin typeface="Times New Roman" panose="02020603050405020304" pitchFamily="18" charset="0"/>
              <a:ea typeface="Times New Roman" panose="02020603050405020304" pitchFamily="18" charset="0"/>
            </a:endParaRPr>
          </a:p>
        </p:txBody>
      </p:sp>
      <p:sp>
        <p:nvSpPr>
          <p:cNvPr id="34" name="Rectangle 33"/>
          <p:cNvSpPr/>
          <p:nvPr/>
        </p:nvSpPr>
        <p:spPr>
          <a:xfrm>
            <a:off x="735228" y="1496741"/>
            <a:ext cx="6147837" cy="646331"/>
          </a:xfrm>
          <a:prstGeom prst="rect">
            <a:avLst/>
          </a:prstGeom>
        </p:spPr>
        <p:txBody>
          <a:bodyPr wrap="none">
            <a:spAutoFit/>
          </a:bodyPr>
          <a:lstStyle/>
          <a:p>
            <a:pPr algn="just">
              <a:spcAft>
                <a:spcPts val="0"/>
              </a:spcAft>
            </a:pPr>
            <a:r>
              <a:rPr lang="de-DE" sz="3600" b="1" dirty="0">
                <a:latin typeface="Times New Roman" panose="02020603050405020304" pitchFamily="18" charset="0"/>
                <a:ea typeface="Times New Roman" panose="02020603050405020304" pitchFamily="18" charset="0"/>
              </a:rPr>
              <a:t>a.</a:t>
            </a:r>
            <a:r>
              <a:rPr lang="de-DE" sz="2800" b="1" dirty="0">
                <a:latin typeface="Times New Roman" panose="02020603050405020304" pitchFamily="18" charset="0"/>
                <a:ea typeface="Times New Roman" panose="02020603050405020304" pitchFamily="18" charset="0"/>
              </a:rPr>
              <a:t> </a:t>
            </a:r>
            <a:r>
              <a:rPr lang="vi-VN" sz="3600" b="1" dirty="0">
                <a:latin typeface="Times New Roman" panose="02020603050405020304" pitchFamily="18" charset="0"/>
                <a:ea typeface="Times New Roman" panose="02020603050405020304" pitchFamily="18" charset="0"/>
              </a:rPr>
              <a:t>Quá trình thay đổi của </a:t>
            </a:r>
            <a:r>
              <a:rPr lang="de-DE" sz="3600" b="1" dirty="0">
                <a:latin typeface="Times New Roman" panose="02020603050405020304" pitchFamily="18" charset="0"/>
                <a:ea typeface="Times New Roman" panose="02020603050405020304" pitchFamily="18" charset="0"/>
              </a:rPr>
              <a:t>Ế</a:t>
            </a:r>
            <a:r>
              <a:rPr lang="vi-VN" sz="3600" b="1" dirty="0">
                <a:latin typeface="Times New Roman" panose="02020603050405020304" pitchFamily="18" charset="0"/>
                <a:ea typeface="Times New Roman" panose="02020603050405020304" pitchFamily="18" charset="0"/>
              </a:rPr>
              <a:t>ch:</a:t>
            </a:r>
            <a:endParaRPr lang="en-GB" sz="3200" dirty="0">
              <a:effectLst/>
              <a:latin typeface="Times New Roman" panose="02020603050405020304" pitchFamily="18" charset="0"/>
              <a:ea typeface="Times New Roman" panose="02020603050405020304" pitchFamily="18" charset="0"/>
            </a:endParaRPr>
          </a:p>
        </p:txBody>
      </p:sp>
      <p:sp>
        <p:nvSpPr>
          <p:cNvPr id="35" name="Rectangle 34"/>
          <p:cNvSpPr/>
          <p:nvPr/>
        </p:nvSpPr>
        <p:spPr>
          <a:xfrm>
            <a:off x="2846580" y="2410028"/>
            <a:ext cx="3397084" cy="646331"/>
          </a:xfrm>
          <a:prstGeom prst="rect">
            <a:avLst/>
          </a:prstGeom>
          <a:ln/>
        </p:spPr>
        <p:style>
          <a:lnRef idx="2">
            <a:schemeClr val="accent1"/>
          </a:lnRef>
          <a:fillRef idx="1">
            <a:schemeClr val="lt1"/>
          </a:fillRef>
          <a:effectRef idx="0">
            <a:schemeClr val="accent1"/>
          </a:effectRef>
          <a:fontRef idx="minor">
            <a:schemeClr val="dk1"/>
          </a:fontRef>
        </p:style>
        <p:txBody>
          <a:bodyPr wrap="none">
            <a:spAutoFit/>
          </a:bodyPr>
          <a:lstStyle/>
          <a:p>
            <a:pPr algn="just">
              <a:spcAft>
                <a:spcPts val="0"/>
              </a:spcAft>
            </a:pPr>
            <a:r>
              <a:rPr lang="vi-VN" sz="3600" b="1">
                <a:solidFill>
                  <a:schemeClr val="tx1"/>
                </a:solidFill>
                <a:latin typeface="Times New Roman" panose="02020603050405020304" pitchFamily="18" charset="0"/>
                <a:ea typeface="Times New Roman" panose="02020603050405020304" pitchFamily="18" charset="0"/>
              </a:rPr>
              <a:t> Niềm vui sướng</a:t>
            </a:r>
            <a:endParaRPr lang="en-GB" sz="3200">
              <a:solidFill>
                <a:schemeClr val="tx1"/>
              </a:solidFill>
              <a:effectLst/>
              <a:latin typeface="Times New Roman" panose="02020603050405020304" pitchFamily="18" charset="0"/>
              <a:ea typeface="Times New Roman" panose="02020603050405020304" pitchFamily="18" charset="0"/>
            </a:endParaRPr>
          </a:p>
        </p:txBody>
      </p:sp>
      <p:sp>
        <p:nvSpPr>
          <p:cNvPr id="36" name="Rectangle 35"/>
          <p:cNvSpPr/>
          <p:nvPr/>
        </p:nvSpPr>
        <p:spPr>
          <a:xfrm>
            <a:off x="735228" y="3243417"/>
            <a:ext cx="3316166" cy="1754326"/>
          </a:xfrm>
          <a:prstGeom prst="rect">
            <a:avLst/>
          </a:prstGeom>
        </p:spPr>
        <p:txBody>
          <a:bodyPr wrap="square">
            <a:spAutoFit/>
          </a:bodyPr>
          <a:lstStyle/>
          <a:p>
            <a:r>
              <a:rPr lang="vi-VN" sz="3600">
                <a:latin typeface="Times New Roman" panose="02020603050405020304" pitchFamily="18" charset="0"/>
                <a:ea typeface="Times New Roman" panose="02020603050405020304" pitchFamily="18" charset="0"/>
              </a:rPr>
              <a:t>Tự hào về “thế giới” trong cái giếng</a:t>
            </a:r>
            <a:endParaRPr lang="en-GB" sz="3600"/>
          </a:p>
        </p:txBody>
      </p:sp>
      <p:sp>
        <p:nvSpPr>
          <p:cNvPr id="39" name="Rounded Rectangle 38"/>
          <p:cNvSpPr/>
          <p:nvPr/>
        </p:nvSpPr>
        <p:spPr>
          <a:xfrm>
            <a:off x="1780625" y="5122769"/>
            <a:ext cx="5304235" cy="1694610"/>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2400">
              <a:solidFill>
                <a:schemeClr val="tx1"/>
              </a:solidFill>
              <a:latin typeface="Times New Roman" panose="02020603050405020304" pitchFamily="18" charset="0"/>
              <a:cs typeface="Times New Roman" panose="02020603050405020304" pitchFamily="18" charset="0"/>
            </a:endParaRPr>
          </a:p>
        </p:txBody>
      </p:sp>
      <p:sp>
        <p:nvSpPr>
          <p:cNvPr id="40" name="Rounded Rectangle 39"/>
          <p:cNvSpPr/>
          <p:nvPr/>
        </p:nvSpPr>
        <p:spPr>
          <a:xfrm>
            <a:off x="5196048" y="3305007"/>
            <a:ext cx="2706118" cy="1718039"/>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2400">
              <a:solidFill>
                <a:schemeClr val="tx1"/>
              </a:solidFill>
              <a:latin typeface="Times New Roman" panose="02020603050405020304" pitchFamily="18" charset="0"/>
              <a:cs typeface="Times New Roman" panose="02020603050405020304" pitchFamily="18" charset="0"/>
            </a:endParaRPr>
          </a:p>
        </p:txBody>
      </p:sp>
      <p:cxnSp>
        <p:nvCxnSpPr>
          <p:cNvPr id="27" name="Straight Arrow Connector 26"/>
          <p:cNvCxnSpPr/>
          <p:nvPr/>
        </p:nvCxnSpPr>
        <p:spPr>
          <a:xfrm flipH="1">
            <a:off x="4346938" y="3081752"/>
            <a:ext cx="133455" cy="2023298"/>
          </a:xfrm>
          <a:prstGeom prst="straightConnector1">
            <a:avLst/>
          </a:prstGeom>
          <a:ln>
            <a:tailEnd type="triangle"/>
          </a:ln>
        </p:spPr>
        <p:style>
          <a:lnRef idx="2">
            <a:schemeClr val="accent1"/>
          </a:lnRef>
          <a:fillRef idx="1">
            <a:schemeClr val="lt1"/>
          </a:fillRef>
          <a:effectRef idx="0">
            <a:schemeClr val="accent1"/>
          </a:effectRef>
          <a:fontRef idx="minor">
            <a:schemeClr val="dk1"/>
          </a:fontRef>
        </p:style>
      </p:cxnSp>
      <p:cxnSp>
        <p:nvCxnSpPr>
          <p:cNvPr id="41" name="Straight Arrow Connector 40"/>
          <p:cNvCxnSpPr/>
          <p:nvPr/>
        </p:nvCxnSpPr>
        <p:spPr>
          <a:xfrm flipH="1">
            <a:off x="3626700" y="3077942"/>
            <a:ext cx="853693" cy="1164095"/>
          </a:xfrm>
          <a:prstGeom prst="straightConnector1">
            <a:avLst/>
          </a:prstGeom>
          <a:ln>
            <a:tailEnd type="triangle"/>
          </a:ln>
        </p:spPr>
        <p:style>
          <a:lnRef idx="2">
            <a:schemeClr val="accent1"/>
          </a:lnRef>
          <a:fillRef idx="1">
            <a:schemeClr val="lt1"/>
          </a:fillRef>
          <a:effectRef idx="0">
            <a:schemeClr val="accent1"/>
          </a:effectRef>
          <a:fontRef idx="minor">
            <a:schemeClr val="dk1"/>
          </a:fontRef>
        </p:style>
      </p:cxnSp>
      <p:cxnSp>
        <p:nvCxnSpPr>
          <p:cNvPr id="42" name="Straight Arrow Connector 41"/>
          <p:cNvCxnSpPr>
            <a:endCxn id="40" idx="1"/>
          </p:cNvCxnSpPr>
          <p:nvPr/>
        </p:nvCxnSpPr>
        <p:spPr>
          <a:xfrm>
            <a:off x="4494266" y="3081941"/>
            <a:ext cx="701782" cy="1082086"/>
          </a:xfrm>
          <a:prstGeom prst="straightConnector1">
            <a:avLst/>
          </a:prstGeom>
          <a:ln>
            <a:tailEnd type="triangle"/>
          </a:ln>
        </p:spPr>
        <p:style>
          <a:lnRef idx="2">
            <a:schemeClr val="accent1"/>
          </a:lnRef>
          <a:fillRef idx="1">
            <a:schemeClr val="lt1"/>
          </a:fillRef>
          <a:effectRef idx="0">
            <a:schemeClr val="accent1"/>
          </a:effectRef>
          <a:fontRef idx="minor">
            <a:schemeClr val="dk1"/>
          </a:fontRef>
        </p:style>
      </p:cxnSp>
      <p:sp>
        <p:nvSpPr>
          <p:cNvPr id="26" name="Rectangle 25"/>
          <p:cNvSpPr/>
          <p:nvPr/>
        </p:nvSpPr>
        <p:spPr>
          <a:xfrm>
            <a:off x="5378031" y="3267379"/>
            <a:ext cx="2505455" cy="1754326"/>
          </a:xfrm>
          <a:prstGeom prst="rect">
            <a:avLst/>
          </a:prstGeom>
        </p:spPr>
        <p:txBody>
          <a:bodyPr wrap="square">
            <a:spAutoFit/>
          </a:bodyPr>
          <a:lstStyle/>
          <a:p>
            <a:r>
              <a:rPr lang="vi-VN" sz="3600" dirty="0">
                <a:latin typeface="Times New Roman" panose="02020603050405020304" pitchFamily="18" charset="0"/>
                <a:ea typeface="Times New Roman" panose="02020603050405020304" pitchFamily="18" charset="0"/>
              </a:rPr>
              <a:t>“Địa vị” hơn những con vật khác</a:t>
            </a:r>
            <a:endParaRPr lang="en-GB" sz="3600" dirty="0"/>
          </a:p>
        </p:txBody>
      </p:sp>
      <p:sp>
        <p:nvSpPr>
          <p:cNvPr id="29" name="Rectangle 28"/>
          <p:cNvSpPr/>
          <p:nvPr/>
        </p:nvSpPr>
        <p:spPr>
          <a:xfrm>
            <a:off x="1800148" y="5094531"/>
            <a:ext cx="5574892" cy="1754326"/>
          </a:xfrm>
          <a:prstGeom prst="rect">
            <a:avLst/>
          </a:prstGeom>
        </p:spPr>
        <p:txBody>
          <a:bodyPr wrap="square">
            <a:spAutoFit/>
          </a:bodyPr>
          <a:lstStyle/>
          <a:p>
            <a:r>
              <a:rPr lang="vi-VN" sz="3600" dirty="0">
                <a:latin typeface="Times New Roman" panose="02020603050405020304" pitchFamily="18" charset="0"/>
                <a:ea typeface="Times New Roman" panose="02020603050405020304" pitchFamily="18" charset="0"/>
              </a:rPr>
              <a:t>Thoả mãn với những điều mình có tới mức muốn giới thiệu/ khoe khoang với Rùa.</a:t>
            </a:r>
            <a:endParaRPr lang="en-GB" sz="3600" dirty="0"/>
          </a:p>
        </p:txBody>
      </p:sp>
    </p:spTree>
    <p:extLst>
      <p:ext uri="{BB962C8B-B14F-4D97-AF65-F5344CB8AC3E}">
        <p14:creationId xmlns:p14="http://schemas.microsoft.com/office/powerpoint/2010/main" val="984406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circle(in)">
                                      <p:cBhvr>
                                        <p:cTn id="7" dur="2000"/>
                                        <p:tgtEl>
                                          <p:spTgt spid="3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circle(in)">
                                      <p:cBhvr>
                                        <p:cTn id="12" dur="2000"/>
                                        <p:tgtEl>
                                          <p:spTgt spid="34"/>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35"/>
                                        </p:tgtEl>
                                        <p:attrNameLst>
                                          <p:attrName>style.visibility</p:attrName>
                                        </p:attrNameLst>
                                      </p:cBhvr>
                                      <p:to>
                                        <p:strVal val="visible"/>
                                      </p:to>
                                    </p:set>
                                    <p:animEffect transition="in" filter="fade">
                                      <p:cBhvr>
                                        <p:cTn id="17" dur="1000"/>
                                        <p:tgtEl>
                                          <p:spTgt spid="35"/>
                                        </p:tgtEl>
                                      </p:cBhvr>
                                    </p:animEffect>
                                    <p:anim calcmode="lin" valueType="num">
                                      <p:cBhvr>
                                        <p:cTn id="18" dur="1000" fill="hold"/>
                                        <p:tgtEl>
                                          <p:spTgt spid="35"/>
                                        </p:tgtEl>
                                        <p:attrNameLst>
                                          <p:attrName>ppt_x</p:attrName>
                                        </p:attrNameLst>
                                      </p:cBhvr>
                                      <p:tavLst>
                                        <p:tav tm="0">
                                          <p:val>
                                            <p:strVal val="#ppt_x"/>
                                          </p:val>
                                        </p:tav>
                                        <p:tav tm="100000">
                                          <p:val>
                                            <p:strVal val="#ppt_x"/>
                                          </p:val>
                                        </p:tav>
                                      </p:tavLst>
                                    </p:anim>
                                    <p:anim calcmode="lin" valueType="num">
                                      <p:cBhvr>
                                        <p:cTn id="19"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41"/>
                                        </p:tgtEl>
                                        <p:attrNameLst>
                                          <p:attrName>style.visibility</p:attrName>
                                        </p:attrNameLst>
                                      </p:cBhvr>
                                      <p:to>
                                        <p:strVal val="visible"/>
                                      </p:to>
                                    </p:set>
                                    <p:animEffect transition="in" filter="fade">
                                      <p:cBhvr>
                                        <p:cTn id="24" dur="1000"/>
                                        <p:tgtEl>
                                          <p:spTgt spid="41"/>
                                        </p:tgtEl>
                                      </p:cBhvr>
                                    </p:animEffect>
                                    <p:anim calcmode="lin" valueType="num">
                                      <p:cBhvr>
                                        <p:cTn id="25" dur="1000" fill="hold"/>
                                        <p:tgtEl>
                                          <p:spTgt spid="41"/>
                                        </p:tgtEl>
                                        <p:attrNameLst>
                                          <p:attrName>ppt_x</p:attrName>
                                        </p:attrNameLst>
                                      </p:cBhvr>
                                      <p:tavLst>
                                        <p:tav tm="0">
                                          <p:val>
                                            <p:strVal val="#ppt_x"/>
                                          </p:val>
                                        </p:tav>
                                        <p:tav tm="100000">
                                          <p:val>
                                            <p:strVal val="#ppt_x"/>
                                          </p:val>
                                        </p:tav>
                                      </p:tavLst>
                                    </p:anim>
                                    <p:anim calcmode="lin" valueType="num">
                                      <p:cBhvr>
                                        <p:cTn id="26" dur="1000" fill="hold"/>
                                        <p:tgtEl>
                                          <p:spTgt spid="41"/>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1" nodeType="clickEffect">
                                  <p:stCondLst>
                                    <p:cond delay="0"/>
                                  </p:stCondLst>
                                  <p:childTnLst>
                                    <p:set>
                                      <p:cBhvr>
                                        <p:cTn id="30" dur="1" fill="hold">
                                          <p:stCondLst>
                                            <p:cond delay="0"/>
                                          </p:stCondLst>
                                        </p:cTn>
                                        <p:tgtEl>
                                          <p:spTgt spid="32"/>
                                        </p:tgtEl>
                                        <p:attrNameLst>
                                          <p:attrName>style.visibility</p:attrName>
                                        </p:attrNameLst>
                                      </p:cBhvr>
                                      <p:to>
                                        <p:strVal val="visible"/>
                                      </p:to>
                                    </p:set>
                                    <p:animEffect transition="in" filter="fade">
                                      <p:cBhvr>
                                        <p:cTn id="31" dur="1000"/>
                                        <p:tgtEl>
                                          <p:spTgt spid="32"/>
                                        </p:tgtEl>
                                      </p:cBhvr>
                                    </p:animEffect>
                                    <p:anim calcmode="lin" valueType="num">
                                      <p:cBhvr>
                                        <p:cTn id="32" dur="1000" fill="hold"/>
                                        <p:tgtEl>
                                          <p:spTgt spid="32"/>
                                        </p:tgtEl>
                                        <p:attrNameLst>
                                          <p:attrName>ppt_x</p:attrName>
                                        </p:attrNameLst>
                                      </p:cBhvr>
                                      <p:tavLst>
                                        <p:tav tm="0">
                                          <p:val>
                                            <p:strVal val="#ppt_x"/>
                                          </p:val>
                                        </p:tav>
                                        <p:tav tm="100000">
                                          <p:val>
                                            <p:strVal val="#ppt_x"/>
                                          </p:val>
                                        </p:tav>
                                      </p:tavLst>
                                    </p:anim>
                                    <p:anim calcmode="lin" valueType="num">
                                      <p:cBhvr>
                                        <p:cTn id="33"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36"/>
                                        </p:tgtEl>
                                        <p:attrNameLst>
                                          <p:attrName>style.visibility</p:attrName>
                                        </p:attrNameLst>
                                      </p:cBhvr>
                                      <p:to>
                                        <p:strVal val="visible"/>
                                      </p:to>
                                    </p:set>
                                    <p:animEffect transition="in" filter="fade">
                                      <p:cBhvr>
                                        <p:cTn id="38" dur="1000"/>
                                        <p:tgtEl>
                                          <p:spTgt spid="36"/>
                                        </p:tgtEl>
                                      </p:cBhvr>
                                    </p:animEffect>
                                    <p:anim calcmode="lin" valueType="num">
                                      <p:cBhvr>
                                        <p:cTn id="39" dur="1000" fill="hold"/>
                                        <p:tgtEl>
                                          <p:spTgt spid="36"/>
                                        </p:tgtEl>
                                        <p:attrNameLst>
                                          <p:attrName>ppt_x</p:attrName>
                                        </p:attrNameLst>
                                      </p:cBhvr>
                                      <p:tavLst>
                                        <p:tav tm="0">
                                          <p:val>
                                            <p:strVal val="#ppt_x"/>
                                          </p:val>
                                        </p:tav>
                                        <p:tav tm="100000">
                                          <p:val>
                                            <p:strVal val="#ppt_x"/>
                                          </p:val>
                                        </p:tav>
                                      </p:tavLst>
                                    </p:anim>
                                    <p:anim calcmode="lin" valueType="num">
                                      <p:cBhvr>
                                        <p:cTn id="40"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nodeType="clickEffect">
                                  <p:stCondLst>
                                    <p:cond delay="0"/>
                                  </p:stCondLst>
                                  <p:childTnLst>
                                    <p:set>
                                      <p:cBhvr>
                                        <p:cTn id="44" dur="1" fill="hold">
                                          <p:stCondLst>
                                            <p:cond delay="0"/>
                                          </p:stCondLst>
                                        </p:cTn>
                                        <p:tgtEl>
                                          <p:spTgt spid="42"/>
                                        </p:tgtEl>
                                        <p:attrNameLst>
                                          <p:attrName>style.visibility</p:attrName>
                                        </p:attrNameLst>
                                      </p:cBhvr>
                                      <p:to>
                                        <p:strVal val="visible"/>
                                      </p:to>
                                    </p:set>
                                    <p:animEffect transition="in" filter="fade">
                                      <p:cBhvr>
                                        <p:cTn id="45" dur="1000"/>
                                        <p:tgtEl>
                                          <p:spTgt spid="42"/>
                                        </p:tgtEl>
                                      </p:cBhvr>
                                    </p:animEffect>
                                    <p:anim calcmode="lin" valueType="num">
                                      <p:cBhvr>
                                        <p:cTn id="46" dur="1000" fill="hold"/>
                                        <p:tgtEl>
                                          <p:spTgt spid="42"/>
                                        </p:tgtEl>
                                        <p:attrNameLst>
                                          <p:attrName>ppt_x</p:attrName>
                                        </p:attrNameLst>
                                      </p:cBhvr>
                                      <p:tavLst>
                                        <p:tav tm="0">
                                          <p:val>
                                            <p:strVal val="#ppt_x"/>
                                          </p:val>
                                        </p:tav>
                                        <p:tav tm="100000">
                                          <p:val>
                                            <p:strVal val="#ppt_x"/>
                                          </p:val>
                                        </p:tav>
                                      </p:tavLst>
                                    </p:anim>
                                    <p:anim calcmode="lin" valueType="num">
                                      <p:cBhvr>
                                        <p:cTn id="47"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42" presetClass="entr" presetSubtype="0" fill="hold" grpId="1" nodeType="clickEffect">
                                  <p:stCondLst>
                                    <p:cond delay="0"/>
                                  </p:stCondLst>
                                  <p:childTnLst>
                                    <p:set>
                                      <p:cBhvr>
                                        <p:cTn id="51" dur="1" fill="hold">
                                          <p:stCondLst>
                                            <p:cond delay="0"/>
                                          </p:stCondLst>
                                        </p:cTn>
                                        <p:tgtEl>
                                          <p:spTgt spid="40"/>
                                        </p:tgtEl>
                                        <p:attrNameLst>
                                          <p:attrName>style.visibility</p:attrName>
                                        </p:attrNameLst>
                                      </p:cBhvr>
                                      <p:to>
                                        <p:strVal val="visible"/>
                                      </p:to>
                                    </p:set>
                                    <p:animEffect transition="in" filter="fade">
                                      <p:cBhvr>
                                        <p:cTn id="52" dur="1000"/>
                                        <p:tgtEl>
                                          <p:spTgt spid="40"/>
                                        </p:tgtEl>
                                      </p:cBhvr>
                                    </p:animEffect>
                                    <p:anim calcmode="lin" valueType="num">
                                      <p:cBhvr>
                                        <p:cTn id="53" dur="1000" fill="hold"/>
                                        <p:tgtEl>
                                          <p:spTgt spid="40"/>
                                        </p:tgtEl>
                                        <p:attrNameLst>
                                          <p:attrName>ppt_x</p:attrName>
                                        </p:attrNameLst>
                                      </p:cBhvr>
                                      <p:tavLst>
                                        <p:tav tm="0">
                                          <p:val>
                                            <p:strVal val="#ppt_x"/>
                                          </p:val>
                                        </p:tav>
                                        <p:tav tm="100000">
                                          <p:val>
                                            <p:strVal val="#ppt_x"/>
                                          </p:val>
                                        </p:tav>
                                      </p:tavLst>
                                    </p:anim>
                                    <p:anim calcmode="lin" valueType="num">
                                      <p:cBhvr>
                                        <p:cTn id="54" dur="1000" fill="hold"/>
                                        <p:tgtEl>
                                          <p:spTgt spid="40"/>
                                        </p:tgtEl>
                                        <p:attrNameLst>
                                          <p:attrName>ppt_y</p:attrName>
                                        </p:attrNameLst>
                                      </p:cBhvr>
                                      <p:tavLst>
                                        <p:tav tm="0">
                                          <p:val>
                                            <p:strVal val="#ppt_y+.1"/>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42" presetClass="entr" presetSubtype="0" fill="hold" nodeType="clickEffect">
                                  <p:stCondLst>
                                    <p:cond delay="0"/>
                                  </p:stCondLst>
                                  <p:childTnLst>
                                    <p:set>
                                      <p:cBhvr>
                                        <p:cTn id="58" dur="1" fill="hold">
                                          <p:stCondLst>
                                            <p:cond delay="0"/>
                                          </p:stCondLst>
                                        </p:cTn>
                                        <p:tgtEl>
                                          <p:spTgt spid="27"/>
                                        </p:tgtEl>
                                        <p:attrNameLst>
                                          <p:attrName>style.visibility</p:attrName>
                                        </p:attrNameLst>
                                      </p:cBhvr>
                                      <p:to>
                                        <p:strVal val="visible"/>
                                      </p:to>
                                    </p:set>
                                    <p:animEffect transition="in" filter="fade">
                                      <p:cBhvr>
                                        <p:cTn id="59" dur="1000"/>
                                        <p:tgtEl>
                                          <p:spTgt spid="27"/>
                                        </p:tgtEl>
                                      </p:cBhvr>
                                    </p:animEffect>
                                    <p:anim calcmode="lin" valueType="num">
                                      <p:cBhvr>
                                        <p:cTn id="60" dur="1000" fill="hold"/>
                                        <p:tgtEl>
                                          <p:spTgt spid="27"/>
                                        </p:tgtEl>
                                        <p:attrNameLst>
                                          <p:attrName>ppt_x</p:attrName>
                                        </p:attrNameLst>
                                      </p:cBhvr>
                                      <p:tavLst>
                                        <p:tav tm="0">
                                          <p:val>
                                            <p:strVal val="#ppt_x"/>
                                          </p:val>
                                        </p:tav>
                                        <p:tav tm="100000">
                                          <p:val>
                                            <p:strVal val="#ppt_x"/>
                                          </p:val>
                                        </p:tav>
                                      </p:tavLst>
                                    </p:anim>
                                    <p:anim calcmode="lin" valueType="num">
                                      <p:cBhvr>
                                        <p:cTn id="61"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42" presetClass="entr" presetSubtype="0" fill="hold" grpId="1" nodeType="clickEffect">
                                  <p:stCondLst>
                                    <p:cond delay="0"/>
                                  </p:stCondLst>
                                  <p:childTnLst>
                                    <p:set>
                                      <p:cBhvr>
                                        <p:cTn id="65" dur="1" fill="hold">
                                          <p:stCondLst>
                                            <p:cond delay="0"/>
                                          </p:stCondLst>
                                        </p:cTn>
                                        <p:tgtEl>
                                          <p:spTgt spid="39"/>
                                        </p:tgtEl>
                                        <p:attrNameLst>
                                          <p:attrName>style.visibility</p:attrName>
                                        </p:attrNameLst>
                                      </p:cBhvr>
                                      <p:to>
                                        <p:strVal val="visible"/>
                                      </p:to>
                                    </p:set>
                                    <p:animEffect transition="in" filter="fade">
                                      <p:cBhvr>
                                        <p:cTn id="66" dur="1000"/>
                                        <p:tgtEl>
                                          <p:spTgt spid="39"/>
                                        </p:tgtEl>
                                      </p:cBhvr>
                                    </p:animEffect>
                                    <p:anim calcmode="lin" valueType="num">
                                      <p:cBhvr>
                                        <p:cTn id="67" dur="1000" fill="hold"/>
                                        <p:tgtEl>
                                          <p:spTgt spid="39"/>
                                        </p:tgtEl>
                                        <p:attrNameLst>
                                          <p:attrName>ppt_x</p:attrName>
                                        </p:attrNameLst>
                                      </p:cBhvr>
                                      <p:tavLst>
                                        <p:tav tm="0">
                                          <p:val>
                                            <p:strVal val="#ppt_x"/>
                                          </p:val>
                                        </p:tav>
                                        <p:tav tm="100000">
                                          <p:val>
                                            <p:strVal val="#ppt_x"/>
                                          </p:val>
                                        </p:tav>
                                      </p:tavLst>
                                    </p:anim>
                                    <p:anim calcmode="lin" valueType="num">
                                      <p:cBhvr>
                                        <p:cTn id="68"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16" presetClass="entr" presetSubtype="21" fill="hold" grpId="0" nodeType="clickEffect">
                                  <p:stCondLst>
                                    <p:cond delay="0"/>
                                  </p:stCondLst>
                                  <p:childTnLst>
                                    <p:set>
                                      <p:cBhvr>
                                        <p:cTn id="72" dur="1" fill="hold">
                                          <p:stCondLst>
                                            <p:cond delay="0"/>
                                          </p:stCondLst>
                                        </p:cTn>
                                        <p:tgtEl>
                                          <p:spTgt spid="26"/>
                                        </p:tgtEl>
                                        <p:attrNameLst>
                                          <p:attrName>style.visibility</p:attrName>
                                        </p:attrNameLst>
                                      </p:cBhvr>
                                      <p:to>
                                        <p:strVal val="visible"/>
                                      </p:to>
                                    </p:set>
                                    <p:animEffect transition="in" filter="barn(inVertical)">
                                      <p:cBhvr>
                                        <p:cTn id="73" dur="500"/>
                                        <p:tgtEl>
                                          <p:spTgt spid="26"/>
                                        </p:tgtEl>
                                      </p:cBhvr>
                                    </p:animEffect>
                                  </p:childTnLst>
                                </p:cTn>
                              </p:par>
                            </p:childTnLst>
                          </p:cTn>
                        </p:par>
                      </p:childTnLst>
                    </p:cTn>
                  </p:par>
                  <p:par>
                    <p:cTn id="74" fill="hold">
                      <p:stCondLst>
                        <p:cond delay="indefinite"/>
                      </p:stCondLst>
                      <p:childTnLst>
                        <p:par>
                          <p:cTn id="75" fill="hold">
                            <p:stCondLst>
                              <p:cond delay="0"/>
                            </p:stCondLst>
                            <p:childTnLst>
                              <p:par>
                                <p:cTn id="76" presetID="6" presetClass="entr" presetSubtype="16" fill="hold" grpId="0" nodeType="clickEffect">
                                  <p:stCondLst>
                                    <p:cond delay="0"/>
                                  </p:stCondLst>
                                  <p:childTnLst>
                                    <p:set>
                                      <p:cBhvr>
                                        <p:cTn id="77" dur="1" fill="hold">
                                          <p:stCondLst>
                                            <p:cond delay="0"/>
                                          </p:stCondLst>
                                        </p:cTn>
                                        <p:tgtEl>
                                          <p:spTgt spid="29"/>
                                        </p:tgtEl>
                                        <p:attrNameLst>
                                          <p:attrName>style.visibility</p:attrName>
                                        </p:attrNameLst>
                                      </p:cBhvr>
                                      <p:to>
                                        <p:strVal val="visible"/>
                                      </p:to>
                                    </p:set>
                                    <p:animEffect transition="in" filter="circle(in)">
                                      <p:cBhvr>
                                        <p:cTn id="78" dur="20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2" grpId="1" animBg="1"/>
      <p:bldP spid="33" grpId="0"/>
      <p:bldP spid="34" grpId="0"/>
      <p:bldP spid="35" grpId="0" animBg="1"/>
      <p:bldP spid="36" grpId="0"/>
      <p:bldP spid="39" grpId="0" animBg="1"/>
      <p:bldP spid="39" grpId="1" animBg="1"/>
      <p:bldP spid="40" grpId="0" animBg="1"/>
      <p:bldP spid="40" grpId="1" animBg="1"/>
      <p:bldP spid="26" grpId="0"/>
      <p:bldP spid="29"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grpSp>
        <p:nvGrpSpPr>
          <p:cNvPr id="2" name="Group 6"/>
          <p:cNvGrpSpPr/>
          <p:nvPr/>
        </p:nvGrpSpPr>
        <p:grpSpPr>
          <a:xfrm>
            <a:off x="-76200" y="-57150"/>
            <a:ext cx="9067800" cy="7310846"/>
            <a:chOff x="0" y="0"/>
            <a:chExt cx="1908458" cy="1296866"/>
          </a:xfrm>
        </p:grpSpPr>
        <p:sp>
          <p:nvSpPr>
            <p:cNvPr id="3" name="Freeform 7"/>
            <p:cNvSpPr/>
            <p:nvPr/>
          </p:nvSpPr>
          <p:spPr>
            <a:xfrm>
              <a:off x="0" y="0"/>
              <a:ext cx="1908458" cy="1296866"/>
            </a:xfrm>
            <a:custGeom>
              <a:avLst/>
              <a:gdLst/>
              <a:ahLst/>
              <a:cxnLst/>
              <a:rect l="l" t="t" r="r" b="b"/>
              <a:pathLst>
                <a:path w="1908458" h="1296866">
                  <a:moveTo>
                    <a:pt x="0" y="0"/>
                  </a:moveTo>
                  <a:lnTo>
                    <a:pt x="1908458" y="0"/>
                  </a:lnTo>
                  <a:lnTo>
                    <a:pt x="1908458" y="1296866"/>
                  </a:lnTo>
                  <a:lnTo>
                    <a:pt x="0" y="1296866"/>
                  </a:lnTo>
                  <a:close/>
                </a:path>
              </a:pathLst>
            </a:custGeom>
            <a:solidFill>
              <a:srgbClr val="547447"/>
            </a:solidFill>
          </p:spPr>
        </p:sp>
      </p:grpSp>
      <p:pic>
        <p:nvPicPr>
          <p:cNvPr id="4" name="Picture 1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3162" y="140908"/>
            <a:ext cx="1324957" cy="1108146"/>
          </a:xfrm>
          <a:prstGeom prst="rect">
            <a:avLst/>
          </a:prstGeom>
        </p:spPr>
      </p:pic>
      <p:pic>
        <p:nvPicPr>
          <p:cNvPr id="5" name="Picture 1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7239000" y="247650"/>
            <a:ext cx="1535966" cy="1284626"/>
          </a:xfrm>
          <a:prstGeom prst="rect">
            <a:avLst/>
          </a:prstGeom>
        </p:spPr>
      </p:pic>
      <p:pic>
        <p:nvPicPr>
          <p:cNvPr id="6" name="Picture 24"/>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354108" y="311160"/>
            <a:ext cx="620886" cy="383821"/>
          </a:xfrm>
          <a:prstGeom prst="rect">
            <a:avLst/>
          </a:prstGeom>
        </p:spPr>
      </p:pic>
      <p:pic>
        <p:nvPicPr>
          <p:cNvPr id="7" name="Picture 25"/>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7689059" y="388596"/>
            <a:ext cx="635847" cy="383821"/>
          </a:xfrm>
          <a:prstGeom prst="rect">
            <a:avLst/>
          </a:prstGeom>
        </p:spPr>
      </p:pic>
      <p:pic>
        <p:nvPicPr>
          <p:cNvPr id="8" name="Picture 14"/>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5890788" y="6045890"/>
            <a:ext cx="1380869" cy="187073"/>
          </a:xfrm>
          <a:prstGeom prst="rect">
            <a:avLst/>
          </a:prstGeom>
        </p:spPr>
      </p:pic>
      <p:pic>
        <p:nvPicPr>
          <p:cNvPr id="9" name="Picture 15"/>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58429" y="6149372"/>
            <a:ext cx="873227" cy="658413"/>
          </a:xfrm>
          <a:prstGeom prst="rect">
            <a:avLst/>
          </a:prstGeom>
        </p:spPr>
      </p:pic>
      <p:pic>
        <p:nvPicPr>
          <p:cNvPr id="10" name="Picture 16"/>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259364" y="168438"/>
            <a:ext cx="2452030" cy="142722"/>
          </a:xfrm>
          <a:prstGeom prst="rect">
            <a:avLst/>
          </a:prstGeom>
        </p:spPr>
      </p:pic>
      <p:pic>
        <p:nvPicPr>
          <p:cNvPr id="11" name="Picture 9"/>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4245426" y="6049159"/>
            <a:ext cx="1802275" cy="999443"/>
          </a:xfrm>
          <a:prstGeom prst="rect">
            <a:avLst/>
          </a:prstGeom>
        </p:spPr>
      </p:pic>
      <p:pic>
        <p:nvPicPr>
          <p:cNvPr id="12" name="Picture 10"/>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7409150" y="5886450"/>
            <a:ext cx="1194986" cy="999443"/>
          </a:xfrm>
          <a:prstGeom prst="rect">
            <a:avLst/>
          </a:prstGeom>
        </p:spPr>
      </p:pic>
      <p:pic>
        <p:nvPicPr>
          <p:cNvPr id="13" name="Picture 11"/>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a:off x="7751307" y="3246513"/>
            <a:ext cx="970368" cy="999443"/>
          </a:xfrm>
          <a:prstGeom prst="rect">
            <a:avLst/>
          </a:prstGeom>
        </p:spPr>
      </p:pic>
      <p:pic>
        <p:nvPicPr>
          <p:cNvPr id="14" name="Picture 12"/>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a:off x="71906" y="4669446"/>
            <a:ext cx="1360628" cy="999443"/>
          </a:xfrm>
          <a:prstGeom prst="rect">
            <a:avLst/>
          </a:prstGeom>
        </p:spPr>
      </p:pic>
      <p:pic>
        <p:nvPicPr>
          <p:cNvPr id="15" name="Picture 13"/>
          <p:cNvPicPr>
            <a:picLocks noChangeAspect="1"/>
          </p:cNvPicPr>
          <p:nvPr/>
        </p:nvPicPr>
        <p:blipFill>
          <a:blip r:embed="rId22" cstate="print">
            <a:extLst>
              <a:ext uri="{28A0092B-C50C-407E-A947-70E740481C1C}">
                <a14:useLocalDpi xmlns:a14="http://schemas.microsoft.com/office/drawing/2010/main" val="0"/>
              </a:ext>
              <a:ext uri="{96DAC541-7B7A-43D3-8B79-37D633B846F1}">
                <asvg:svgBlip xmlns:asvg="http://schemas.microsoft.com/office/drawing/2016/SVG/main" r:embed="rId23"/>
              </a:ext>
            </a:extLst>
          </a:blip>
          <a:srcRect/>
          <a:stretch>
            <a:fillRect/>
          </a:stretch>
        </p:blipFill>
        <p:spPr>
          <a:xfrm>
            <a:off x="1204456" y="6049159"/>
            <a:ext cx="1287339" cy="999443"/>
          </a:xfrm>
          <a:prstGeom prst="rect">
            <a:avLst/>
          </a:prstGeom>
        </p:spPr>
      </p:pic>
      <p:pic>
        <p:nvPicPr>
          <p:cNvPr id="16" name="Picture 5"/>
          <p:cNvPicPr>
            <a:picLocks noChangeAspect="1"/>
          </p:cNvPicPr>
          <p:nvPr/>
        </p:nvPicPr>
        <p:blipFill>
          <a:blip r:embed="rId24" cstate="print">
            <a:extLst>
              <a:ext uri="{28A0092B-C50C-407E-A947-70E740481C1C}">
                <a14:useLocalDpi xmlns:a14="http://schemas.microsoft.com/office/drawing/2010/main" val="0"/>
              </a:ext>
              <a:ext uri="{96DAC541-7B7A-43D3-8B79-37D633B846F1}">
                <asvg:svgBlip xmlns:asvg="http://schemas.microsoft.com/office/drawing/2016/SVG/main" r:embed="rId25"/>
              </a:ext>
            </a:extLst>
          </a:blip>
          <a:srcRect/>
          <a:stretch>
            <a:fillRect/>
          </a:stretch>
        </p:blipFill>
        <p:spPr>
          <a:xfrm>
            <a:off x="1362467" y="6288062"/>
            <a:ext cx="919163" cy="381035"/>
          </a:xfrm>
          <a:prstGeom prst="rect">
            <a:avLst/>
          </a:prstGeom>
        </p:spPr>
      </p:pic>
      <p:pic>
        <p:nvPicPr>
          <p:cNvPr id="17" name="Picture 7"/>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439684" y="4780121"/>
            <a:ext cx="625071" cy="377316"/>
          </a:xfrm>
          <a:prstGeom prst="rect">
            <a:avLst/>
          </a:prstGeom>
        </p:spPr>
      </p:pic>
      <p:pic>
        <p:nvPicPr>
          <p:cNvPr id="18" name="Picture 8"/>
          <p:cNvPicPr>
            <a:picLocks noChangeAspect="1"/>
          </p:cNvPicPr>
          <p:nvPr/>
        </p:nvPicPr>
        <p:blipFill>
          <a:blip r:embed="rId26" cstate="print">
            <a:extLst>
              <a:ext uri="{28A0092B-C50C-407E-A947-70E740481C1C}">
                <a14:useLocalDpi xmlns:a14="http://schemas.microsoft.com/office/drawing/2010/main" val="0"/>
              </a:ext>
              <a:ext uri="{96DAC541-7B7A-43D3-8B79-37D633B846F1}">
                <asvg:svgBlip xmlns:asvg="http://schemas.microsoft.com/office/drawing/2016/SVG/main" r:embed="rId27"/>
              </a:ext>
            </a:extLst>
          </a:blip>
          <a:srcRect/>
          <a:stretch>
            <a:fillRect/>
          </a:stretch>
        </p:blipFill>
        <p:spPr>
          <a:xfrm>
            <a:off x="7670099" y="6014543"/>
            <a:ext cx="735290" cy="359624"/>
          </a:xfrm>
          <a:prstGeom prst="rect">
            <a:avLst/>
          </a:prstGeom>
        </p:spPr>
      </p:pic>
      <p:pic>
        <p:nvPicPr>
          <p:cNvPr id="19" name="Picture 8"/>
          <p:cNvPicPr>
            <a:picLocks noChangeAspect="1"/>
          </p:cNvPicPr>
          <p:nvPr/>
        </p:nvPicPr>
        <p:blipFill>
          <a:blip r:embed="rId26" cstate="print">
            <a:extLst>
              <a:ext uri="{28A0092B-C50C-407E-A947-70E740481C1C}">
                <a14:useLocalDpi xmlns:a14="http://schemas.microsoft.com/office/drawing/2010/main" val="0"/>
              </a:ext>
              <a:ext uri="{96DAC541-7B7A-43D3-8B79-37D633B846F1}">
                <asvg:svgBlip xmlns:asvg="http://schemas.microsoft.com/office/drawing/2016/SVG/main" r:embed="rId27"/>
              </a:ext>
            </a:extLst>
          </a:blip>
          <a:srcRect/>
          <a:stretch>
            <a:fillRect/>
          </a:stretch>
        </p:blipFill>
        <p:spPr>
          <a:xfrm>
            <a:off x="7868846" y="3457929"/>
            <a:ext cx="735290" cy="359624"/>
          </a:xfrm>
          <a:prstGeom prst="rect">
            <a:avLst/>
          </a:prstGeom>
        </p:spPr>
      </p:pic>
      <p:pic>
        <p:nvPicPr>
          <p:cNvPr id="20" name="Picture 6"/>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4791026" y="6212013"/>
            <a:ext cx="711073" cy="439573"/>
          </a:xfrm>
          <a:prstGeom prst="rect">
            <a:avLst/>
          </a:prstGeom>
        </p:spPr>
      </p:pic>
      <p:pic>
        <p:nvPicPr>
          <p:cNvPr id="21" name="Picture 15"/>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7799877" y="1979269"/>
            <a:ext cx="873227" cy="658413"/>
          </a:xfrm>
          <a:prstGeom prst="rect">
            <a:avLst/>
          </a:prstGeom>
        </p:spPr>
      </p:pic>
      <p:pic>
        <p:nvPicPr>
          <p:cNvPr id="22" name="Picture 16"/>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077391" y="797857"/>
            <a:ext cx="3762010" cy="165657"/>
          </a:xfrm>
          <a:prstGeom prst="rect">
            <a:avLst/>
          </a:prstGeom>
        </p:spPr>
      </p:pic>
      <p:pic>
        <p:nvPicPr>
          <p:cNvPr id="23" name="Picture 15"/>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7888292" y="4780121"/>
            <a:ext cx="873227" cy="658413"/>
          </a:xfrm>
          <a:prstGeom prst="rect">
            <a:avLst/>
          </a:prstGeom>
        </p:spPr>
      </p:pic>
      <p:pic>
        <p:nvPicPr>
          <p:cNvPr id="24" name="Picture 16"/>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2330525" y="6198290"/>
            <a:ext cx="1380869" cy="187073"/>
          </a:xfrm>
          <a:prstGeom prst="rect">
            <a:avLst/>
          </a:prstGeom>
        </p:spPr>
      </p:pic>
      <p:sp>
        <p:nvSpPr>
          <p:cNvPr id="25" name="Rectangle 24"/>
          <p:cNvSpPr/>
          <p:nvPr/>
        </p:nvSpPr>
        <p:spPr>
          <a:xfrm>
            <a:off x="1202329" y="319230"/>
            <a:ext cx="3746538" cy="461665"/>
          </a:xfrm>
          <a:prstGeom prst="rect">
            <a:avLst/>
          </a:prstGeom>
          <a:noFill/>
        </p:spPr>
        <p:txBody>
          <a:bodyPr wrap="none" lIns="91440" tIns="45720" rIns="91440" bIns="45720">
            <a:spAutoFit/>
          </a:bodyPr>
          <a:lstStyle/>
          <a:p>
            <a:pPr algn="ctr"/>
            <a:r>
              <a:rPr lang="vi-VN" sz="2400" b="1">
                <a:ln w="0"/>
                <a:solidFill>
                  <a:prstClr val="black"/>
                </a:solidFill>
                <a:effectLst>
                  <a:outerShdw blurRad="38100" dist="38100" dir="2700000" algn="tl">
                    <a:srgbClr val="000000">
                      <a:alpha val="43137"/>
                    </a:srgbClr>
                  </a:outerShdw>
                  <a:reflection blurRad="6350" stA="53000" endA="300" endPos="35500" dir="5400000" sy="-90000" algn="bl" rotWithShape="0"/>
                </a:effectLst>
                <a:latin typeface="Palatino Linotype" panose="02040502050505030304" pitchFamily="18" charset="0"/>
              </a:rPr>
              <a:t>ẾCH NGỒI ĐÁY GIẾNG</a:t>
            </a:r>
            <a:endParaRPr lang="en-US" sz="2400" b="1">
              <a:ln w="0"/>
              <a:solidFill>
                <a:prstClr val="black"/>
              </a:solidFill>
              <a:effectLst>
                <a:outerShdw blurRad="38100" dist="38100" dir="2700000" algn="tl">
                  <a:srgbClr val="000000">
                    <a:alpha val="43137"/>
                  </a:srgbClr>
                </a:outerShdw>
                <a:reflection blurRad="6350" stA="53000" endA="300" endPos="35500" dir="5400000" sy="-90000" algn="bl" rotWithShape="0"/>
              </a:effectLst>
              <a:latin typeface="Palatino Linotype" panose="02040502050505030304" pitchFamily="18" charset="0"/>
            </a:endParaRPr>
          </a:p>
        </p:txBody>
      </p:sp>
      <p:pic>
        <p:nvPicPr>
          <p:cNvPr id="33" name="Picture 26"/>
          <p:cNvPicPr>
            <a:picLocks noChangeAspect="1"/>
          </p:cNvPicPr>
          <p:nvPr/>
        </p:nvPicPr>
        <p:blipFill>
          <a:blip r:embed="rId28">
            <a:extLst>
              <a:ext uri="{28A0092B-C50C-407E-A947-70E740481C1C}">
                <a14:useLocalDpi xmlns:a14="http://schemas.microsoft.com/office/drawing/2010/main" val="0"/>
              </a:ext>
              <a:ext uri="{96DAC541-7B7A-43D3-8B79-37D633B846F1}">
                <asvg:svgBlip xmlns:asvg="http://schemas.microsoft.com/office/drawing/2016/SVG/main" r:embed="rId29"/>
              </a:ext>
            </a:extLst>
          </a:blip>
          <a:srcRect/>
          <a:stretch>
            <a:fillRect/>
          </a:stretch>
        </p:blipFill>
        <p:spPr>
          <a:xfrm>
            <a:off x="1056666" y="1371542"/>
            <a:ext cx="6831626" cy="4508875"/>
          </a:xfrm>
          <a:prstGeom prst="rect">
            <a:avLst/>
          </a:prstGeom>
        </p:spPr>
      </p:pic>
      <p:sp>
        <p:nvSpPr>
          <p:cNvPr id="36" name="Rectangle 35"/>
          <p:cNvSpPr/>
          <p:nvPr/>
        </p:nvSpPr>
        <p:spPr>
          <a:xfrm>
            <a:off x="1739019" y="1816574"/>
            <a:ext cx="5513562" cy="2714333"/>
          </a:xfrm>
          <a:prstGeom prst="rect">
            <a:avLst/>
          </a:prstGeom>
          <a:noFill/>
        </p:spPr>
        <p:txBody>
          <a:bodyPr wrap="none" lIns="91440" tIns="45720" rIns="91440" bIns="45720">
            <a:spAutoFit/>
          </a:bodyPr>
          <a:lstStyle/>
          <a:p>
            <a:pPr algn="ctr">
              <a:lnSpc>
                <a:spcPct val="150000"/>
              </a:lnSpc>
            </a:pPr>
            <a:r>
              <a:rPr lang="de-DE" sz="6000" b="1" cap="none" spc="0">
                <a:ln w="0"/>
                <a:effectLst>
                  <a:outerShdw blurRad="38100" dist="38100" dir="2700000" algn="tl">
                    <a:srgbClr val="000000">
                      <a:alpha val="43137"/>
                    </a:srgbClr>
                  </a:outerShdw>
                  <a:reflection blurRad="6350" stA="53000" endA="300" endPos="35500" dir="5400000" sy="-90000" algn="bl" rotWithShape="0"/>
                </a:effectLst>
                <a:latin typeface="Times New Roman" panose="02020603050405020304" pitchFamily="18" charset="0"/>
                <a:ea typeface="Times New Roman" panose="02020603050405020304" pitchFamily="18" charset="0"/>
              </a:rPr>
              <a:t>HOẠT ĐỘNG 1</a:t>
            </a:r>
            <a:endParaRPr lang="vi-VN" sz="6000" b="1" cap="none" spc="0">
              <a:ln w="0"/>
              <a:effectLst>
                <a:outerShdw blurRad="38100" dist="38100" dir="2700000" algn="tl">
                  <a:srgbClr val="000000">
                    <a:alpha val="43137"/>
                  </a:srgbClr>
                </a:outerShdw>
                <a:reflection blurRad="6350" stA="53000" endA="300" endPos="35500" dir="5400000" sy="-90000" algn="bl" rotWithShape="0"/>
              </a:effectLst>
              <a:latin typeface="Times New Roman" panose="02020603050405020304" pitchFamily="18" charset="0"/>
              <a:ea typeface="Times New Roman" panose="02020603050405020304" pitchFamily="18" charset="0"/>
            </a:endParaRPr>
          </a:p>
          <a:p>
            <a:pPr algn="ctr">
              <a:lnSpc>
                <a:spcPct val="150000"/>
              </a:lnSpc>
            </a:pPr>
            <a:r>
              <a:rPr lang="de-DE" sz="6000" b="1" cap="none" spc="0">
                <a:ln w="0"/>
                <a:effectLst>
                  <a:outerShdw blurRad="38100" dist="38100" dir="2700000" algn="tl">
                    <a:srgbClr val="000000">
                      <a:alpha val="43137"/>
                    </a:srgbClr>
                  </a:outerShdw>
                  <a:reflection blurRad="6350" stA="53000" endA="300" endPos="35500" dir="5400000" sy="-90000" algn="bl" rotWithShape="0"/>
                </a:effectLst>
                <a:latin typeface="Times New Roman" panose="02020603050405020304" pitchFamily="18" charset="0"/>
                <a:ea typeface="Times New Roman" panose="02020603050405020304" pitchFamily="18" charset="0"/>
              </a:rPr>
              <a:t> KHỞI ĐỘNG</a:t>
            </a:r>
            <a:endParaRPr lang="en-GB" sz="6000" b="1" cap="none" spc="0">
              <a:ln w="0"/>
              <a:effectLst>
                <a:outerShdw blurRad="38100" dist="38100" dir="2700000" algn="tl">
                  <a:srgbClr val="000000">
                    <a:alpha val="43137"/>
                  </a:srgbClr>
                </a:outerShdw>
                <a:reflection blurRad="6350" stA="53000" endA="300" endPos="35500" dir="5400000" sy="-90000" algn="bl" rotWithShape="0"/>
              </a:effectLst>
            </a:endParaRPr>
          </a:p>
        </p:txBody>
      </p:sp>
    </p:spTree>
    <p:extLst>
      <p:ext uri="{BB962C8B-B14F-4D97-AF65-F5344CB8AC3E}">
        <p14:creationId xmlns:p14="http://schemas.microsoft.com/office/powerpoint/2010/main" val="984406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p:cTn id="7" dur="500" fill="hold"/>
                                        <p:tgtEl>
                                          <p:spTgt spid="36"/>
                                        </p:tgtEl>
                                        <p:attrNameLst>
                                          <p:attrName>ppt_w</p:attrName>
                                        </p:attrNameLst>
                                      </p:cBhvr>
                                      <p:tavLst>
                                        <p:tav tm="0">
                                          <p:val>
                                            <p:fltVal val="0"/>
                                          </p:val>
                                        </p:tav>
                                        <p:tav tm="100000">
                                          <p:val>
                                            <p:strVal val="#ppt_w"/>
                                          </p:val>
                                        </p:tav>
                                      </p:tavLst>
                                    </p:anim>
                                    <p:anim calcmode="lin" valueType="num">
                                      <p:cBhvr>
                                        <p:cTn id="8" dur="500" fill="hold"/>
                                        <p:tgtEl>
                                          <p:spTgt spid="36"/>
                                        </p:tgtEl>
                                        <p:attrNameLst>
                                          <p:attrName>ppt_h</p:attrName>
                                        </p:attrNameLst>
                                      </p:cBhvr>
                                      <p:tavLst>
                                        <p:tav tm="0">
                                          <p:val>
                                            <p:fltVal val="0"/>
                                          </p:val>
                                        </p:tav>
                                        <p:tav tm="100000">
                                          <p:val>
                                            <p:strVal val="#ppt_h"/>
                                          </p:val>
                                        </p:tav>
                                      </p:tavLst>
                                    </p:anim>
                                    <p:animEffect transition="in" filter="fade">
                                      <p:cBhvr>
                                        <p:cTn id="9" dur="500"/>
                                        <p:tgtEl>
                                          <p:spTgt spid="36"/>
                                        </p:tgtEl>
                                      </p:cBhvr>
                                    </p:animEffect>
                                  </p:childTnLst>
                                </p:cTn>
                              </p:par>
                              <p:par>
                                <p:cTn id="10" presetID="53" presetClass="entr" presetSubtype="16" fill="hold" nodeType="withEffect">
                                  <p:stCondLst>
                                    <p:cond delay="0"/>
                                  </p:stCondLst>
                                  <p:childTnLst>
                                    <p:set>
                                      <p:cBhvr>
                                        <p:cTn id="11" dur="1" fill="hold">
                                          <p:stCondLst>
                                            <p:cond delay="0"/>
                                          </p:stCondLst>
                                        </p:cTn>
                                        <p:tgtEl>
                                          <p:spTgt spid="33"/>
                                        </p:tgtEl>
                                        <p:attrNameLst>
                                          <p:attrName>style.visibility</p:attrName>
                                        </p:attrNameLst>
                                      </p:cBhvr>
                                      <p:to>
                                        <p:strVal val="visible"/>
                                      </p:to>
                                    </p:set>
                                    <p:anim calcmode="lin" valueType="num">
                                      <p:cBhvr>
                                        <p:cTn id="12" dur="500" fill="hold"/>
                                        <p:tgtEl>
                                          <p:spTgt spid="33"/>
                                        </p:tgtEl>
                                        <p:attrNameLst>
                                          <p:attrName>ppt_w</p:attrName>
                                        </p:attrNameLst>
                                      </p:cBhvr>
                                      <p:tavLst>
                                        <p:tav tm="0">
                                          <p:val>
                                            <p:fltVal val="0"/>
                                          </p:val>
                                        </p:tav>
                                        <p:tav tm="100000">
                                          <p:val>
                                            <p:strVal val="#ppt_w"/>
                                          </p:val>
                                        </p:tav>
                                      </p:tavLst>
                                    </p:anim>
                                    <p:anim calcmode="lin" valueType="num">
                                      <p:cBhvr>
                                        <p:cTn id="13" dur="500" fill="hold"/>
                                        <p:tgtEl>
                                          <p:spTgt spid="33"/>
                                        </p:tgtEl>
                                        <p:attrNameLst>
                                          <p:attrName>ppt_h</p:attrName>
                                        </p:attrNameLst>
                                      </p:cBhvr>
                                      <p:tavLst>
                                        <p:tav tm="0">
                                          <p:val>
                                            <p:fltVal val="0"/>
                                          </p:val>
                                        </p:tav>
                                        <p:tav tm="100000">
                                          <p:val>
                                            <p:strVal val="#ppt_h"/>
                                          </p:val>
                                        </p:tav>
                                      </p:tavLst>
                                    </p:anim>
                                    <p:animEffect transition="in" filter="fade">
                                      <p:cBhvr>
                                        <p:cTn id="14"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pic>
        <p:nvPicPr>
          <p:cNvPr id="4" name="Picture 1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3162" y="140908"/>
            <a:ext cx="1324957" cy="1108146"/>
          </a:xfrm>
          <a:prstGeom prst="rect">
            <a:avLst/>
          </a:prstGeom>
        </p:spPr>
      </p:pic>
      <p:pic>
        <p:nvPicPr>
          <p:cNvPr id="5" name="Picture 1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7239000" y="247650"/>
            <a:ext cx="1535966" cy="1284626"/>
          </a:xfrm>
          <a:prstGeom prst="rect">
            <a:avLst/>
          </a:prstGeom>
        </p:spPr>
      </p:pic>
      <p:pic>
        <p:nvPicPr>
          <p:cNvPr id="6" name="Picture 24"/>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354108" y="311160"/>
            <a:ext cx="620886" cy="383821"/>
          </a:xfrm>
          <a:prstGeom prst="rect">
            <a:avLst/>
          </a:prstGeom>
        </p:spPr>
      </p:pic>
      <p:pic>
        <p:nvPicPr>
          <p:cNvPr id="7" name="Picture 25"/>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7689059" y="388596"/>
            <a:ext cx="635847" cy="383821"/>
          </a:xfrm>
          <a:prstGeom prst="rect">
            <a:avLst/>
          </a:prstGeom>
        </p:spPr>
      </p:pic>
      <p:pic>
        <p:nvPicPr>
          <p:cNvPr id="8" name="Picture 14"/>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5890788" y="6045890"/>
            <a:ext cx="1380869" cy="187073"/>
          </a:xfrm>
          <a:prstGeom prst="rect">
            <a:avLst/>
          </a:prstGeom>
        </p:spPr>
      </p:pic>
      <p:pic>
        <p:nvPicPr>
          <p:cNvPr id="9" name="Picture 15"/>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58429" y="6149372"/>
            <a:ext cx="873227" cy="658413"/>
          </a:xfrm>
          <a:prstGeom prst="rect">
            <a:avLst/>
          </a:prstGeom>
        </p:spPr>
      </p:pic>
      <p:pic>
        <p:nvPicPr>
          <p:cNvPr id="12" name="Picture 10"/>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7409150" y="5886450"/>
            <a:ext cx="1194986" cy="999443"/>
          </a:xfrm>
          <a:prstGeom prst="rect">
            <a:avLst/>
          </a:prstGeom>
        </p:spPr>
      </p:pic>
      <p:pic>
        <p:nvPicPr>
          <p:cNvPr id="13" name="Picture 11"/>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7751307" y="3246513"/>
            <a:ext cx="970368" cy="999443"/>
          </a:xfrm>
          <a:prstGeom prst="rect">
            <a:avLst/>
          </a:prstGeom>
        </p:spPr>
      </p:pic>
      <p:pic>
        <p:nvPicPr>
          <p:cNvPr id="14" name="Picture 12"/>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a:off x="71906" y="4669446"/>
            <a:ext cx="1360628" cy="999443"/>
          </a:xfrm>
          <a:prstGeom prst="rect">
            <a:avLst/>
          </a:prstGeom>
        </p:spPr>
      </p:pic>
      <p:pic>
        <p:nvPicPr>
          <p:cNvPr id="15" name="Picture 13"/>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a:off x="1204456" y="6049159"/>
            <a:ext cx="1287339" cy="999443"/>
          </a:xfrm>
          <a:prstGeom prst="rect">
            <a:avLst/>
          </a:prstGeom>
        </p:spPr>
      </p:pic>
      <p:pic>
        <p:nvPicPr>
          <p:cNvPr id="16" name="Picture 5"/>
          <p:cNvPicPr>
            <a:picLocks noChangeAspect="1"/>
          </p:cNvPicPr>
          <p:nvPr/>
        </p:nvPicPr>
        <p:blipFill>
          <a:blip r:embed="rId22" cstate="print">
            <a:extLst>
              <a:ext uri="{28A0092B-C50C-407E-A947-70E740481C1C}">
                <a14:useLocalDpi xmlns:a14="http://schemas.microsoft.com/office/drawing/2010/main" val="0"/>
              </a:ext>
              <a:ext uri="{96DAC541-7B7A-43D3-8B79-37D633B846F1}">
                <asvg:svgBlip xmlns:asvg="http://schemas.microsoft.com/office/drawing/2016/SVG/main" r:embed="rId23"/>
              </a:ext>
            </a:extLst>
          </a:blip>
          <a:srcRect/>
          <a:stretch>
            <a:fillRect/>
          </a:stretch>
        </p:blipFill>
        <p:spPr>
          <a:xfrm>
            <a:off x="1362467" y="6288062"/>
            <a:ext cx="919163" cy="381035"/>
          </a:xfrm>
          <a:prstGeom prst="rect">
            <a:avLst/>
          </a:prstGeom>
        </p:spPr>
      </p:pic>
      <p:pic>
        <p:nvPicPr>
          <p:cNvPr id="17" name="Picture 7"/>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439684" y="4780121"/>
            <a:ext cx="625071" cy="377316"/>
          </a:xfrm>
          <a:prstGeom prst="rect">
            <a:avLst/>
          </a:prstGeom>
        </p:spPr>
      </p:pic>
      <p:pic>
        <p:nvPicPr>
          <p:cNvPr id="18" name="Picture 8"/>
          <p:cNvPicPr>
            <a:picLocks noChangeAspect="1"/>
          </p:cNvPicPr>
          <p:nvPr/>
        </p:nvPicPr>
        <p:blipFill>
          <a:blip r:embed="rId24" cstate="print">
            <a:extLst>
              <a:ext uri="{28A0092B-C50C-407E-A947-70E740481C1C}">
                <a14:useLocalDpi xmlns:a14="http://schemas.microsoft.com/office/drawing/2010/main" val="0"/>
              </a:ext>
              <a:ext uri="{96DAC541-7B7A-43D3-8B79-37D633B846F1}">
                <asvg:svgBlip xmlns:asvg="http://schemas.microsoft.com/office/drawing/2016/SVG/main" r:embed="rId25"/>
              </a:ext>
            </a:extLst>
          </a:blip>
          <a:srcRect/>
          <a:stretch>
            <a:fillRect/>
          </a:stretch>
        </p:blipFill>
        <p:spPr>
          <a:xfrm>
            <a:off x="7670099" y="6014543"/>
            <a:ext cx="735290" cy="359624"/>
          </a:xfrm>
          <a:prstGeom prst="rect">
            <a:avLst/>
          </a:prstGeom>
        </p:spPr>
      </p:pic>
      <p:pic>
        <p:nvPicPr>
          <p:cNvPr id="19" name="Picture 8"/>
          <p:cNvPicPr>
            <a:picLocks noChangeAspect="1"/>
          </p:cNvPicPr>
          <p:nvPr/>
        </p:nvPicPr>
        <p:blipFill>
          <a:blip r:embed="rId24" cstate="print">
            <a:extLst>
              <a:ext uri="{28A0092B-C50C-407E-A947-70E740481C1C}">
                <a14:useLocalDpi xmlns:a14="http://schemas.microsoft.com/office/drawing/2010/main" val="0"/>
              </a:ext>
              <a:ext uri="{96DAC541-7B7A-43D3-8B79-37D633B846F1}">
                <asvg:svgBlip xmlns:asvg="http://schemas.microsoft.com/office/drawing/2016/SVG/main" r:embed="rId25"/>
              </a:ext>
            </a:extLst>
          </a:blip>
          <a:srcRect/>
          <a:stretch>
            <a:fillRect/>
          </a:stretch>
        </p:blipFill>
        <p:spPr>
          <a:xfrm>
            <a:off x="7868846" y="3457929"/>
            <a:ext cx="735290" cy="359624"/>
          </a:xfrm>
          <a:prstGeom prst="rect">
            <a:avLst/>
          </a:prstGeom>
        </p:spPr>
      </p:pic>
      <p:pic>
        <p:nvPicPr>
          <p:cNvPr id="21" name="Picture 15"/>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7799877" y="1979269"/>
            <a:ext cx="873227" cy="658413"/>
          </a:xfrm>
          <a:prstGeom prst="rect">
            <a:avLst/>
          </a:prstGeom>
        </p:spPr>
      </p:pic>
      <p:pic>
        <p:nvPicPr>
          <p:cNvPr id="23" name="Picture 15"/>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7888292" y="4780121"/>
            <a:ext cx="873227" cy="658413"/>
          </a:xfrm>
          <a:prstGeom prst="rect">
            <a:avLst/>
          </a:prstGeom>
        </p:spPr>
      </p:pic>
      <p:sp>
        <p:nvSpPr>
          <p:cNvPr id="29" name="Rectangle 28"/>
          <p:cNvSpPr/>
          <p:nvPr/>
        </p:nvSpPr>
        <p:spPr>
          <a:xfrm>
            <a:off x="1924922" y="435744"/>
            <a:ext cx="5589992" cy="523220"/>
          </a:xfrm>
          <a:prstGeom prst="rect">
            <a:avLst/>
          </a:prstGeom>
          <a:ln/>
        </p:spPr>
        <p:style>
          <a:lnRef idx="2">
            <a:schemeClr val="accent1"/>
          </a:lnRef>
          <a:fillRef idx="1">
            <a:schemeClr val="lt1"/>
          </a:fillRef>
          <a:effectRef idx="0">
            <a:schemeClr val="accent1"/>
          </a:effectRef>
          <a:fontRef idx="minor">
            <a:schemeClr val="dk1"/>
          </a:fontRef>
        </p:style>
        <p:txBody>
          <a:bodyPr wrap="none">
            <a:spAutoFit/>
          </a:bodyPr>
          <a:lstStyle/>
          <a:p>
            <a:r>
              <a:rPr lang="vi-VN" sz="2800" b="1">
                <a:latin typeface="Times New Roman" panose="02020603050405020304" pitchFamily="18" charset="0"/>
                <a:ea typeface="Times New Roman" panose="02020603050405020304" pitchFamily="18" charset="0"/>
              </a:rPr>
              <a:t>Nỗi thất vọng:</a:t>
            </a:r>
            <a:r>
              <a:rPr lang="vi-VN" sz="2800">
                <a:latin typeface="Times New Roman" panose="02020603050405020304" pitchFamily="18" charset="0"/>
                <a:ea typeface="Times New Roman" panose="02020603050405020304" pitchFamily="18" charset="0"/>
              </a:rPr>
              <a:t> sau khi nghe Rùa kể</a:t>
            </a:r>
            <a:endParaRPr lang="en-GB" sz="2800"/>
          </a:p>
        </p:txBody>
      </p:sp>
      <p:sp>
        <p:nvSpPr>
          <p:cNvPr id="30" name="Rectangle 29"/>
          <p:cNvSpPr/>
          <p:nvPr/>
        </p:nvSpPr>
        <p:spPr>
          <a:xfrm>
            <a:off x="882033" y="1990358"/>
            <a:ext cx="2699368" cy="1815882"/>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r>
              <a:rPr lang="vi-VN" sz="2800" dirty="0">
                <a:latin typeface="Times New Roman" panose="02020603050405020304" pitchFamily="18" charset="0"/>
                <a:ea typeface="Times New Roman" panose="02020603050405020304" pitchFamily="18" charset="0"/>
              </a:rPr>
              <a:t>"Ngạc nhiên": hoàn toàn bất ngờ vì biển nằm ngoài hiểu biết.</a:t>
            </a:r>
            <a:endParaRPr lang="en-GB" sz="2800" dirty="0"/>
          </a:p>
        </p:txBody>
      </p:sp>
      <p:sp>
        <p:nvSpPr>
          <p:cNvPr id="31" name="Rectangle 30"/>
          <p:cNvSpPr/>
          <p:nvPr/>
        </p:nvSpPr>
        <p:spPr>
          <a:xfrm>
            <a:off x="4856207" y="1847850"/>
            <a:ext cx="2763793" cy="1815882"/>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r>
              <a:rPr lang="vi-VN" sz="2800">
                <a:latin typeface="Times New Roman" panose="02020603050405020304" pitchFamily="18" charset="0"/>
                <a:ea typeface="Times New Roman" panose="02020603050405020304" pitchFamily="18" charset="0"/>
              </a:rPr>
              <a:t>"Thu mình lại": cảm giác nhỏ bé trước sự vĩ đại của biển.</a:t>
            </a:r>
            <a:endParaRPr lang="en-GB" sz="2800"/>
          </a:p>
        </p:txBody>
      </p:sp>
      <p:sp>
        <p:nvSpPr>
          <p:cNvPr id="33" name="Rounded Rectangle 32"/>
          <p:cNvSpPr/>
          <p:nvPr/>
        </p:nvSpPr>
        <p:spPr>
          <a:xfrm>
            <a:off x="872838" y="2007048"/>
            <a:ext cx="2479962" cy="1732613"/>
          </a:xfrm>
          <a:prstGeom prst="roundRect">
            <a:avLst/>
          </a:prstGeom>
          <a:noFill/>
          <a:ln w="12700" cmpd="sng">
            <a:solidFill>
              <a:srgbClr val="FFFF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tx1"/>
              </a:solidFill>
              <a:latin typeface="Times New Roman" panose="02020603050405020304" pitchFamily="18" charset="0"/>
              <a:cs typeface="Times New Roman" panose="02020603050405020304" pitchFamily="18" charset="0"/>
            </a:endParaRPr>
          </a:p>
        </p:txBody>
      </p:sp>
      <p:sp>
        <p:nvSpPr>
          <p:cNvPr id="34" name="Rounded Rectangle 33"/>
          <p:cNvSpPr/>
          <p:nvPr/>
        </p:nvSpPr>
        <p:spPr>
          <a:xfrm>
            <a:off x="4790407" y="1866017"/>
            <a:ext cx="2596872" cy="1732613"/>
          </a:xfrm>
          <a:prstGeom prst="roundRect">
            <a:avLst/>
          </a:prstGeom>
          <a:noFill/>
          <a:ln w="12700" cmpd="sng">
            <a:solidFill>
              <a:srgbClr val="FFFF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tx1"/>
              </a:solidFill>
              <a:latin typeface="Times New Roman" panose="02020603050405020304" pitchFamily="18" charset="0"/>
              <a:cs typeface="Times New Roman" panose="02020603050405020304" pitchFamily="18" charset="0"/>
            </a:endParaRPr>
          </a:p>
        </p:txBody>
      </p:sp>
      <p:sp>
        <p:nvSpPr>
          <p:cNvPr id="35" name="Rounded Rectangle 34"/>
          <p:cNvSpPr/>
          <p:nvPr/>
        </p:nvSpPr>
        <p:spPr>
          <a:xfrm>
            <a:off x="1639560" y="4269642"/>
            <a:ext cx="5833347" cy="2239597"/>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2400">
              <a:solidFill>
                <a:schemeClr val="tx1"/>
              </a:solidFill>
              <a:latin typeface="Times New Roman" panose="02020603050405020304" pitchFamily="18" charset="0"/>
              <a:cs typeface="Times New Roman" panose="02020603050405020304" pitchFamily="18" charset="0"/>
            </a:endParaRPr>
          </a:p>
        </p:txBody>
      </p:sp>
      <p:cxnSp>
        <p:nvCxnSpPr>
          <p:cNvPr id="36" name="Straight Arrow Connector 35"/>
          <p:cNvCxnSpPr/>
          <p:nvPr/>
        </p:nvCxnSpPr>
        <p:spPr>
          <a:xfrm flipH="1">
            <a:off x="4291261" y="965115"/>
            <a:ext cx="192105" cy="3300569"/>
          </a:xfrm>
          <a:prstGeom prst="straightConnector1">
            <a:avLst/>
          </a:prstGeom>
          <a:ln>
            <a:tailEnd type="triangle"/>
          </a:ln>
        </p:spPr>
        <p:style>
          <a:lnRef idx="2">
            <a:schemeClr val="accent1"/>
          </a:lnRef>
          <a:fillRef idx="1">
            <a:schemeClr val="lt1"/>
          </a:fillRef>
          <a:effectRef idx="0">
            <a:schemeClr val="accent1"/>
          </a:effectRef>
          <a:fontRef idx="minor">
            <a:schemeClr val="dk1"/>
          </a:fontRef>
        </p:style>
      </p:cxnSp>
      <p:cxnSp>
        <p:nvCxnSpPr>
          <p:cNvPr id="37" name="Straight Arrow Connector 36"/>
          <p:cNvCxnSpPr/>
          <p:nvPr/>
        </p:nvCxnSpPr>
        <p:spPr>
          <a:xfrm flipH="1">
            <a:off x="2281630" y="943749"/>
            <a:ext cx="2192550" cy="1035520"/>
          </a:xfrm>
          <a:prstGeom prst="straightConnector1">
            <a:avLst/>
          </a:prstGeom>
          <a:ln>
            <a:tailEnd type="triangle"/>
          </a:ln>
        </p:spPr>
        <p:style>
          <a:lnRef idx="2">
            <a:schemeClr val="accent1"/>
          </a:lnRef>
          <a:fillRef idx="1">
            <a:schemeClr val="lt1"/>
          </a:fillRef>
          <a:effectRef idx="0">
            <a:schemeClr val="accent1"/>
          </a:effectRef>
          <a:fontRef idx="minor">
            <a:schemeClr val="dk1"/>
          </a:fontRef>
        </p:style>
      </p:cxnSp>
      <p:cxnSp>
        <p:nvCxnSpPr>
          <p:cNvPr id="38" name="Straight Arrow Connector 37"/>
          <p:cNvCxnSpPr/>
          <p:nvPr/>
        </p:nvCxnSpPr>
        <p:spPr>
          <a:xfrm>
            <a:off x="4509408" y="965115"/>
            <a:ext cx="1571947" cy="846345"/>
          </a:xfrm>
          <a:prstGeom prst="straightConnector1">
            <a:avLst/>
          </a:prstGeom>
          <a:ln>
            <a:tailEnd type="triangle"/>
          </a:ln>
        </p:spPr>
        <p:style>
          <a:lnRef idx="2">
            <a:schemeClr val="accent1"/>
          </a:lnRef>
          <a:fillRef idx="1">
            <a:schemeClr val="lt1"/>
          </a:fillRef>
          <a:effectRef idx="0">
            <a:schemeClr val="accent1"/>
          </a:effectRef>
          <a:fontRef idx="minor">
            <a:schemeClr val="dk1"/>
          </a:fontRef>
        </p:style>
      </p:cxnSp>
      <p:sp>
        <p:nvSpPr>
          <p:cNvPr id="39" name="TextBox 38">
            <a:extLst>
              <a:ext uri="{FF2B5EF4-FFF2-40B4-BE49-F238E27FC236}">
                <a16:creationId xmlns:a16="http://schemas.microsoft.com/office/drawing/2014/main" id="{0D59D880-F7C6-5510-69F0-CC9837899A27}"/>
              </a:ext>
            </a:extLst>
          </p:cNvPr>
          <p:cNvSpPr txBox="1"/>
          <p:nvPr/>
        </p:nvSpPr>
        <p:spPr>
          <a:xfrm>
            <a:off x="1794092" y="4382159"/>
            <a:ext cx="5615058" cy="2246769"/>
          </a:xfrm>
          <a:prstGeom prst="rect">
            <a:avLst/>
          </a:prstGeom>
          <a:noFill/>
        </p:spPr>
        <p:txBody>
          <a:bodyPr wrap="square">
            <a:spAutoFit/>
          </a:bodyPr>
          <a:lstStyle/>
          <a:p>
            <a:pPr algn="just"/>
            <a:r>
              <a:rPr lang="vi-VN" sz="2800" dirty="0">
                <a:latin typeface="Times New Roman" panose="02020603050405020304" pitchFamily="18" charset="0"/>
                <a:ea typeface="Times New Roman" panose="02020603050405020304" pitchFamily="18" charset="0"/>
              </a:rPr>
              <a:t>"Hoảng hốt, bối rối": </a:t>
            </a:r>
            <a:r>
              <a:rPr lang="vi-VN" sz="2800" dirty="0">
                <a:latin typeface="Times New Roman" panose="02020603050405020304" pitchFamily="18" charset="0"/>
                <a:ea typeface="Arial" panose="020B0604020202020204" pitchFamily="34" charset="0"/>
              </a:rPr>
              <a:t>mất niềm tin</a:t>
            </a:r>
            <a:r>
              <a:rPr lang="vi-VN" sz="2800" b="1" dirty="0">
                <a:latin typeface="Times New Roman" panose="02020603050405020304" pitchFamily="18" charset="0"/>
                <a:ea typeface="Arial" panose="020B0604020202020204" pitchFamily="34" charset="0"/>
              </a:rPr>
              <a:t> </a:t>
            </a:r>
            <a:r>
              <a:rPr lang="vi-VN" sz="2800" dirty="0">
                <a:latin typeface="Times New Roman" panose="02020603050405020304" pitchFamily="18" charset="0"/>
                <a:ea typeface="Times New Roman" panose="02020603050405020304" pitchFamily="18" charset="0"/>
              </a:rPr>
              <a:t>vào những điều đã tin và tự hào trước đầy, </a:t>
            </a:r>
            <a:r>
              <a:rPr lang="vi-VN" sz="2800" dirty="0">
                <a:latin typeface="Times New Roman" panose="02020603050405020304" pitchFamily="18" charset="0"/>
                <a:ea typeface="Arial" panose="020B0604020202020204" pitchFamily="34" charset="0"/>
              </a:rPr>
              <a:t>choáng ngợp</a:t>
            </a:r>
            <a:r>
              <a:rPr lang="vi-VN" sz="2800" b="1" dirty="0">
                <a:latin typeface="Times New Roman" panose="02020603050405020304" pitchFamily="18" charset="0"/>
                <a:ea typeface="Arial" panose="020B0604020202020204" pitchFamily="34" charset="0"/>
              </a:rPr>
              <a:t> </a:t>
            </a:r>
            <a:r>
              <a:rPr lang="vi-VN" sz="2800" dirty="0">
                <a:latin typeface="Times New Roman" panose="02020603050405020304" pitchFamily="18" charset="0"/>
                <a:ea typeface="Times New Roman" panose="02020603050405020304" pitchFamily="18" charset="0"/>
              </a:rPr>
              <a:t>trước những điều mới mẻ, lớn lao, vĩ đại hơn những điều ếch đã từng biết.</a:t>
            </a:r>
            <a:endParaRPr lang="en-GB" sz="2800" dirty="0"/>
          </a:p>
        </p:txBody>
      </p:sp>
    </p:spTree>
    <p:extLst>
      <p:ext uri="{BB962C8B-B14F-4D97-AF65-F5344CB8AC3E}">
        <p14:creationId xmlns:p14="http://schemas.microsoft.com/office/powerpoint/2010/main" val="984406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1000"/>
                                        <p:tgtEl>
                                          <p:spTgt spid="29"/>
                                        </p:tgtEl>
                                      </p:cBhvr>
                                    </p:animEffect>
                                    <p:anim calcmode="lin" valueType="num">
                                      <p:cBhvr>
                                        <p:cTn id="8" dur="1000" fill="hold"/>
                                        <p:tgtEl>
                                          <p:spTgt spid="29"/>
                                        </p:tgtEl>
                                        <p:attrNameLst>
                                          <p:attrName>ppt_x</p:attrName>
                                        </p:attrNameLst>
                                      </p:cBhvr>
                                      <p:tavLst>
                                        <p:tav tm="0">
                                          <p:val>
                                            <p:strVal val="#ppt_x"/>
                                          </p:val>
                                        </p:tav>
                                        <p:tav tm="100000">
                                          <p:val>
                                            <p:strVal val="#ppt_x"/>
                                          </p:val>
                                        </p:tav>
                                      </p:tavLst>
                                    </p:anim>
                                    <p:anim calcmode="lin" valueType="num">
                                      <p:cBhvr>
                                        <p:cTn id="9"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7"/>
                                        </p:tgtEl>
                                        <p:attrNameLst>
                                          <p:attrName>style.visibility</p:attrName>
                                        </p:attrNameLst>
                                      </p:cBhvr>
                                      <p:to>
                                        <p:strVal val="visible"/>
                                      </p:to>
                                    </p:set>
                                    <p:animEffect transition="in" filter="fade">
                                      <p:cBhvr>
                                        <p:cTn id="14" dur="1000"/>
                                        <p:tgtEl>
                                          <p:spTgt spid="37"/>
                                        </p:tgtEl>
                                      </p:cBhvr>
                                    </p:animEffect>
                                    <p:anim calcmode="lin" valueType="num">
                                      <p:cBhvr>
                                        <p:cTn id="15" dur="1000" fill="hold"/>
                                        <p:tgtEl>
                                          <p:spTgt spid="37"/>
                                        </p:tgtEl>
                                        <p:attrNameLst>
                                          <p:attrName>ppt_x</p:attrName>
                                        </p:attrNameLst>
                                      </p:cBhvr>
                                      <p:tavLst>
                                        <p:tav tm="0">
                                          <p:val>
                                            <p:strVal val="#ppt_x"/>
                                          </p:val>
                                        </p:tav>
                                        <p:tav tm="100000">
                                          <p:val>
                                            <p:strVal val="#ppt_x"/>
                                          </p:val>
                                        </p:tav>
                                      </p:tavLst>
                                    </p:anim>
                                    <p:anim calcmode="lin" valueType="num">
                                      <p:cBhvr>
                                        <p:cTn id="16"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1" nodeType="clickEffect">
                                  <p:stCondLst>
                                    <p:cond delay="0"/>
                                  </p:stCondLst>
                                  <p:childTnLst>
                                    <p:set>
                                      <p:cBhvr>
                                        <p:cTn id="20" dur="1" fill="hold">
                                          <p:stCondLst>
                                            <p:cond delay="0"/>
                                          </p:stCondLst>
                                        </p:cTn>
                                        <p:tgtEl>
                                          <p:spTgt spid="33"/>
                                        </p:tgtEl>
                                        <p:attrNameLst>
                                          <p:attrName>style.visibility</p:attrName>
                                        </p:attrNameLst>
                                      </p:cBhvr>
                                      <p:to>
                                        <p:strVal val="visible"/>
                                      </p:to>
                                    </p:set>
                                    <p:animEffect transition="in" filter="fade">
                                      <p:cBhvr>
                                        <p:cTn id="21" dur="1000"/>
                                        <p:tgtEl>
                                          <p:spTgt spid="33"/>
                                        </p:tgtEl>
                                      </p:cBhvr>
                                    </p:animEffect>
                                    <p:anim calcmode="lin" valueType="num">
                                      <p:cBhvr>
                                        <p:cTn id="22" dur="1000" fill="hold"/>
                                        <p:tgtEl>
                                          <p:spTgt spid="33"/>
                                        </p:tgtEl>
                                        <p:attrNameLst>
                                          <p:attrName>ppt_x</p:attrName>
                                        </p:attrNameLst>
                                      </p:cBhvr>
                                      <p:tavLst>
                                        <p:tav tm="0">
                                          <p:val>
                                            <p:strVal val="#ppt_x"/>
                                          </p:val>
                                        </p:tav>
                                        <p:tav tm="100000">
                                          <p:val>
                                            <p:strVal val="#ppt_x"/>
                                          </p:val>
                                        </p:tav>
                                      </p:tavLst>
                                    </p:anim>
                                    <p:anim calcmode="lin" valueType="num">
                                      <p:cBhvr>
                                        <p:cTn id="23"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0"/>
                                        </p:tgtEl>
                                        <p:attrNameLst>
                                          <p:attrName>style.visibility</p:attrName>
                                        </p:attrNameLst>
                                      </p:cBhvr>
                                      <p:to>
                                        <p:strVal val="visible"/>
                                      </p:to>
                                    </p:set>
                                    <p:animEffect transition="in" filter="fade">
                                      <p:cBhvr>
                                        <p:cTn id="28" dur="1000"/>
                                        <p:tgtEl>
                                          <p:spTgt spid="30"/>
                                        </p:tgtEl>
                                      </p:cBhvr>
                                    </p:animEffect>
                                    <p:anim calcmode="lin" valueType="num">
                                      <p:cBhvr>
                                        <p:cTn id="29" dur="1000" fill="hold"/>
                                        <p:tgtEl>
                                          <p:spTgt spid="30"/>
                                        </p:tgtEl>
                                        <p:attrNameLst>
                                          <p:attrName>ppt_x</p:attrName>
                                        </p:attrNameLst>
                                      </p:cBhvr>
                                      <p:tavLst>
                                        <p:tav tm="0">
                                          <p:val>
                                            <p:strVal val="#ppt_x"/>
                                          </p:val>
                                        </p:tav>
                                        <p:tav tm="100000">
                                          <p:val>
                                            <p:strVal val="#ppt_x"/>
                                          </p:val>
                                        </p:tav>
                                      </p:tavLst>
                                    </p:anim>
                                    <p:anim calcmode="lin" valueType="num">
                                      <p:cBhvr>
                                        <p:cTn id="30"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8"/>
                                        </p:tgtEl>
                                        <p:attrNameLst>
                                          <p:attrName>style.visibility</p:attrName>
                                        </p:attrNameLst>
                                      </p:cBhvr>
                                      <p:to>
                                        <p:strVal val="visible"/>
                                      </p:to>
                                    </p:set>
                                    <p:animEffect transition="in" filter="fade">
                                      <p:cBhvr>
                                        <p:cTn id="35" dur="1000"/>
                                        <p:tgtEl>
                                          <p:spTgt spid="38"/>
                                        </p:tgtEl>
                                      </p:cBhvr>
                                    </p:animEffect>
                                    <p:anim calcmode="lin" valueType="num">
                                      <p:cBhvr>
                                        <p:cTn id="36" dur="1000" fill="hold"/>
                                        <p:tgtEl>
                                          <p:spTgt spid="38"/>
                                        </p:tgtEl>
                                        <p:attrNameLst>
                                          <p:attrName>ppt_x</p:attrName>
                                        </p:attrNameLst>
                                      </p:cBhvr>
                                      <p:tavLst>
                                        <p:tav tm="0">
                                          <p:val>
                                            <p:strVal val="#ppt_x"/>
                                          </p:val>
                                        </p:tav>
                                        <p:tav tm="100000">
                                          <p:val>
                                            <p:strVal val="#ppt_x"/>
                                          </p:val>
                                        </p:tav>
                                      </p:tavLst>
                                    </p:anim>
                                    <p:anim calcmode="lin" valueType="num">
                                      <p:cBhvr>
                                        <p:cTn id="37"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1" nodeType="clickEffect">
                                  <p:stCondLst>
                                    <p:cond delay="0"/>
                                  </p:stCondLst>
                                  <p:childTnLst>
                                    <p:set>
                                      <p:cBhvr>
                                        <p:cTn id="41" dur="1" fill="hold">
                                          <p:stCondLst>
                                            <p:cond delay="0"/>
                                          </p:stCondLst>
                                        </p:cTn>
                                        <p:tgtEl>
                                          <p:spTgt spid="34"/>
                                        </p:tgtEl>
                                        <p:attrNameLst>
                                          <p:attrName>style.visibility</p:attrName>
                                        </p:attrNameLst>
                                      </p:cBhvr>
                                      <p:to>
                                        <p:strVal val="visible"/>
                                      </p:to>
                                    </p:set>
                                    <p:animEffect transition="in" filter="fade">
                                      <p:cBhvr>
                                        <p:cTn id="42" dur="1000"/>
                                        <p:tgtEl>
                                          <p:spTgt spid="34"/>
                                        </p:tgtEl>
                                      </p:cBhvr>
                                    </p:animEffect>
                                    <p:anim calcmode="lin" valueType="num">
                                      <p:cBhvr>
                                        <p:cTn id="43" dur="1000" fill="hold"/>
                                        <p:tgtEl>
                                          <p:spTgt spid="34"/>
                                        </p:tgtEl>
                                        <p:attrNameLst>
                                          <p:attrName>ppt_x</p:attrName>
                                        </p:attrNameLst>
                                      </p:cBhvr>
                                      <p:tavLst>
                                        <p:tav tm="0">
                                          <p:val>
                                            <p:strVal val="#ppt_x"/>
                                          </p:val>
                                        </p:tav>
                                        <p:tav tm="100000">
                                          <p:val>
                                            <p:strVal val="#ppt_x"/>
                                          </p:val>
                                        </p:tav>
                                      </p:tavLst>
                                    </p:anim>
                                    <p:anim calcmode="lin" valueType="num">
                                      <p:cBhvr>
                                        <p:cTn id="44"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36"/>
                                        </p:tgtEl>
                                        <p:attrNameLst>
                                          <p:attrName>style.visibility</p:attrName>
                                        </p:attrNameLst>
                                      </p:cBhvr>
                                      <p:to>
                                        <p:strVal val="visible"/>
                                      </p:to>
                                    </p:set>
                                    <p:animEffect transition="in" filter="fade">
                                      <p:cBhvr>
                                        <p:cTn id="49" dur="1000"/>
                                        <p:tgtEl>
                                          <p:spTgt spid="36"/>
                                        </p:tgtEl>
                                      </p:cBhvr>
                                    </p:animEffect>
                                    <p:anim calcmode="lin" valueType="num">
                                      <p:cBhvr>
                                        <p:cTn id="50" dur="1000" fill="hold"/>
                                        <p:tgtEl>
                                          <p:spTgt spid="36"/>
                                        </p:tgtEl>
                                        <p:attrNameLst>
                                          <p:attrName>ppt_x</p:attrName>
                                        </p:attrNameLst>
                                      </p:cBhvr>
                                      <p:tavLst>
                                        <p:tav tm="0">
                                          <p:val>
                                            <p:strVal val="#ppt_x"/>
                                          </p:val>
                                        </p:tav>
                                        <p:tav tm="100000">
                                          <p:val>
                                            <p:strVal val="#ppt_x"/>
                                          </p:val>
                                        </p:tav>
                                      </p:tavLst>
                                    </p:anim>
                                    <p:anim calcmode="lin" valueType="num">
                                      <p:cBhvr>
                                        <p:cTn id="51"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6" presetClass="entr" presetSubtype="16" fill="hold" grpId="0" nodeType="clickEffect">
                                  <p:stCondLst>
                                    <p:cond delay="0"/>
                                  </p:stCondLst>
                                  <p:childTnLst>
                                    <p:set>
                                      <p:cBhvr>
                                        <p:cTn id="55" dur="1" fill="hold">
                                          <p:stCondLst>
                                            <p:cond delay="0"/>
                                          </p:stCondLst>
                                        </p:cTn>
                                        <p:tgtEl>
                                          <p:spTgt spid="31"/>
                                        </p:tgtEl>
                                        <p:attrNameLst>
                                          <p:attrName>style.visibility</p:attrName>
                                        </p:attrNameLst>
                                      </p:cBhvr>
                                      <p:to>
                                        <p:strVal val="visible"/>
                                      </p:to>
                                    </p:set>
                                    <p:animEffect transition="in" filter="circle(in)">
                                      <p:cBhvr>
                                        <p:cTn id="56" dur="2000"/>
                                        <p:tgtEl>
                                          <p:spTgt spid="31"/>
                                        </p:tgtEl>
                                      </p:cBhvr>
                                    </p:animEffect>
                                  </p:childTnLst>
                                </p:cTn>
                              </p:par>
                            </p:childTnLst>
                          </p:cTn>
                        </p:par>
                      </p:childTnLst>
                    </p:cTn>
                  </p:par>
                  <p:par>
                    <p:cTn id="57" fill="hold">
                      <p:stCondLst>
                        <p:cond delay="indefinite"/>
                      </p:stCondLst>
                      <p:childTnLst>
                        <p:par>
                          <p:cTn id="58" fill="hold">
                            <p:stCondLst>
                              <p:cond delay="0"/>
                            </p:stCondLst>
                            <p:childTnLst>
                              <p:par>
                                <p:cTn id="59" presetID="42" presetClass="entr" presetSubtype="0" fill="hold" grpId="1" nodeType="clickEffect">
                                  <p:stCondLst>
                                    <p:cond delay="0"/>
                                  </p:stCondLst>
                                  <p:childTnLst>
                                    <p:set>
                                      <p:cBhvr>
                                        <p:cTn id="60" dur="1" fill="hold">
                                          <p:stCondLst>
                                            <p:cond delay="0"/>
                                          </p:stCondLst>
                                        </p:cTn>
                                        <p:tgtEl>
                                          <p:spTgt spid="35"/>
                                        </p:tgtEl>
                                        <p:attrNameLst>
                                          <p:attrName>style.visibility</p:attrName>
                                        </p:attrNameLst>
                                      </p:cBhvr>
                                      <p:to>
                                        <p:strVal val="visible"/>
                                      </p:to>
                                    </p:set>
                                    <p:animEffect transition="in" filter="fade">
                                      <p:cBhvr>
                                        <p:cTn id="61" dur="1000"/>
                                        <p:tgtEl>
                                          <p:spTgt spid="35"/>
                                        </p:tgtEl>
                                      </p:cBhvr>
                                    </p:animEffect>
                                    <p:anim calcmode="lin" valueType="num">
                                      <p:cBhvr>
                                        <p:cTn id="62" dur="1000" fill="hold"/>
                                        <p:tgtEl>
                                          <p:spTgt spid="35"/>
                                        </p:tgtEl>
                                        <p:attrNameLst>
                                          <p:attrName>ppt_x</p:attrName>
                                        </p:attrNameLst>
                                      </p:cBhvr>
                                      <p:tavLst>
                                        <p:tav tm="0">
                                          <p:val>
                                            <p:strVal val="#ppt_x"/>
                                          </p:val>
                                        </p:tav>
                                        <p:tav tm="100000">
                                          <p:val>
                                            <p:strVal val="#ppt_x"/>
                                          </p:val>
                                        </p:tav>
                                      </p:tavLst>
                                    </p:anim>
                                    <p:anim calcmode="lin" valueType="num">
                                      <p:cBhvr>
                                        <p:cTn id="63"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0" grpId="0"/>
      <p:bldP spid="31" grpId="0"/>
      <p:bldP spid="33" grpId="0" animBg="1"/>
      <p:bldP spid="33" grpId="1" animBg="1"/>
      <p:bldP spid="34" grpId="0" animBg="1"/>
      <p:bldP spid="34" grpId="1" animBg="1"/>
      <p:bldP spid="35" grpId="0" animBg="1"/>
      <p:bldP spid="35" grpId="1"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pic>
        <p:nvPicPr>
          <p:cNvPr id="4" name="Picture 1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3162" y="140908"/>
            <a:ext cx="1324957" cy="1108146"/>
          </a:xfrm>
          <a:prstGeom prst="rect">
            <a:avLst/>
          </a:prstGeom>
        </p:spPr>
      </p:pic>
      <p:pic>
        <p:nvPicPr>
          <p:cNvPr id="5" name="Picture 1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7239000" y="247650"/>
            <a:ext cx="1535966" cy="1284626"/>
          </a:xfrm>
          <a:prstGeom prst="rect">
            <a:avLst/>
          </a:prstGeom>
        </p:spPr>
      </p:pic>
      <p:pic>
        <p:nvPicPr>
          <p:cNvPr id="6" name="Picture 24"/>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354108" y="311160"/>
            <a:ext cx="620886" cy="383821"/>
          </a:xfrm>
          <a:prstGeom prst="rect">
            <a:avLst/>
          </a:prstGeom>
        </p:spPr>
      </p:pic>
      <p:pic>
        <p:nvPicPr>
          <p:cNvPr id="7" name="Picture 25"/>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7689059" y="388596"/>
            <a:ext cx="635847" cy="383821"/>
          </a:xfrm>
          <a:prstGeom prst="rect">
            <a:avLst/>
          </a:prstGeom>
        </p:spPr>
      </p:pic>
      <p:pic>
        <p:nvPicPr>
          <p:cNvPr id="8" name="Picture 14"/>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5890788" y="6045890"/>
            <a:ext cx="1380869" cy="187073"/>
          </a:xfrm>
          <a:prstGeom prst="rect">
            <a:avLst/>
          </a:prstGeom>
        </p:spPr>
      </p:pic>
      <p:pic>
        <p:nvPicPr>
          <p:cNvPr id="9" name="Picture 15"/>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58429" y="6149372"/>
            <a:ext cx="873227" cy="658413"/>
          </a:xfrm>
          <a:prstGeom prst="rect">
            <a:avLst/>
          </a:prstGeom>
        </p:spPr>
      </p:pic>
      <p:pic>
        <p:nvPicPr>
          <p:cNvPr id="10" name="Picture 16"/>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259364" y="168438"/>
            <a:ext cx="2452030" cy="142722"/>
          </a:xfrm>
          <a:prstGeom prst="rect">
            <a:avLst/>
          </a:prstGeom>
        </p:spPr>
      </p:pic>
      <p:pic>
        <p:nvPicPr>
          <p:cNvPr id="11" name="Picture 9"/>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4245426" y="6049159"/>
            <a:ext cx="1802275" cy="999443"/>
          </a:xfrm>
          <a:prstGeom prst="rect">
            <a:avLst/>
          </a:prstGeom>
        </p:spPr>
      </p:pic>
      <p:pic>
        <p:nvPicPr>
          <p:cNvPr id="12" name="Picture 10"/>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7409150" y="5886450"/>
            <a:ext cx="1194986" cy="999443"/>
          </a:xfrm>
          <a:prstGeom prst="rect">
            <a:avLst/>
          </a:prstGeom>
        </p:spPr>
      </p:pic>
      <p:pic>
        <p:nvPicPr>
          <p:cNvPr id="13" name="Picture 11"/>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a:off x="7751307" y="3246513"/>
            <a:ext cx="970368" cy="999443"/>
          </a:xfrm>
          <a:prstGeom prst="rect">
            <a:avLst/>
          </a:prstGeom>
        </p:spPr>
      </p:pic>
      <p:pic>
        <p:nvPicPr>
          <p:cNvPr id="14" name="Picture 12"/>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a:off x="71906" y="4669446"/>
            <a:ext cx="1360628" cy="999443"/>
          </a:xfrm>
          <a:prstGeom prst="rect">
            <a:avLst/>
          </a:prstGeom>
        </p:spPr>
      </p:pic>
      <p:pic>
        <p:nvPicPr>
          <p:cNvPr id="15" name="Picture 13"/>
          <p:cNvPicPr>
            <a:picLocks noChangeAspect="1"/>
          </p:cNvPicPr>
          <p:nvPr/>
        </p:nvPicPr>
        <p:blipFill>
          <a:blip r:embed="rId22" cstate="print">
            <a:extLst>
              <a:ext uri="{28A0092B-C50C-407E-A947-70E740481C1C}">
                <a14:useLocalDpi xmlns:a14="http://schemas.microsoft.com/office/drawing/2010/main" val="0"/>
              </a:ext>
              <a:ext uri="{96DAC541-7B7A-43D3-8B79-37D633B846F1}">
                <asvg:svgBlip xmlns:asvg="http://schemas.microsoft.com/office/drawing/2016/SVG/main" r:embed="rId23"/>
              </a:ext>
            </a:extLst>
          </a:blip>
          <a:srcRect/>
          <a:stretch>
            <a:fillRect/>
          </a:stretch>
        </p:blipFill>
        <p:spPr>
          <a:xfrm>
            <a:off x="1204456" y="6049159"/>
            <a:ext cx="1287339" cy="999443"/>
          </a:xfrm>
          <a:prstGeom prst="rect">
            <a:avLst/>
          </a:prstGeom>
        </p:spPr>
      </p:pic>
      <p:pic>
        <p:nvPicPr>
          <p:cNvPr id="16" name="Picture 5"/>
          <p:cNvPicPr>
            <a:picLocks noChangeAspect="1"/>
          </p:cNvPicPr>
          <p:nvPr/>
        </p:nvPicPr>
        <p:blipFill>
          <a:blip r:embed="rId24" cstate="print">
            <a:extLst>
              <a:ext uri="{28A0092B-C50C-407E-A947-70E740481C1C}">
                <a14:useLocalDpi xmlns:a14="http://schemas.microsoft.com/office/drawing/2010/main" val="0"/>
              </a:ext>
              <a:ext uri="{96DAC541-7B7A-43D3-8B79-37D633B846F1}">
                <asvg:svgBlip xmlns:asvg="http://schemas.microsoft.com/office/drawing/2016/SVG/main" r:embed="rId25"/>
              </a:ext>
            </a:extLst>
          </a:blip>
          <a:srcRect/>
          <a:stretch>
            <a:fillRect/>
          </a:stretch>
        </p:blipFill>
        <p:spPr>
          <a:xfrm>
            <a:off x="1362467" y="6288062"/>
            <a:ext cx="919163" cy="381035"/>
          </a:xfrm>
          <a:prstGeom prst="rect">
            <a:avLst/>
          </a:prstGeom>
        </p:spPr>
      </p:pic>
      <p:pic>
        <p:nvPicPr>
          <p:cNvPr id="17" name="Picture 7"/>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439684" y="4780121"/>
            <a:ext cx="625071" cy="377316"/>
          </a:xfrm>
          <a:prstGeom prst="rect">
            <a:avLst/>
          </a:prstGeom>
        </p:spPr>
      </p:pic>
      <p:pic>
        <p:nvPicPr>
          <p:cNvPr id="18" name="Picture 8"/>
          <p:cNvPicPr>
            <a:picLocks noChangeAspect="1"/>
          </p:cNvPicPr>
          <p:nvPr/>
        </p:nvPicPr>
        <p:blipFill>
          <a:blip r:embed="rId26" cstate="print">
            <a:extLst>
              <a:ext uri="{28A0092B-C50C-407E-A947-70E740481C1C}">
                <a14:useLocalDpi xmlns:a14="http://schemas.microsoft.com/office/drawing/2010/main" val="0"/>
              </a:ext>
              <a:ext uri="{96DAC541-7B7A-43D3-8B79-37D633B846F1}">
                <asvg:svgBlip xmlns:asvg="http://schemas.microsoft.com/office/drawing/2016/SVG/main" r:embed="rId27"/>
              </a:ext>
            </a:extLst>
          </a:blip>
          <a:srcRect/>
          <a:stretch>
            <a:fillRect/>
          </a:stretch>
        </p:blipFill>
        <p:spPr>
          <a:xfrm>
            <a:off x="7670099" y="6014543"/>
            <a:ext cx="735290" cy="359624"/>
          </a:xfrm>
          <a:prstGeom prst="rect">
            <a:avLst/>
          </a:prstGeom>
        </p:spPr>
      </p:pic>
      <p:pic>
        <p:nvPicPr>
          <p:cNvPr id="19" name="Picture 8"/>
          <p:cNvPicPr>
            <a:picLocks noChangeAspect="1"/>
          </p:cNvPicPr>
          <p:nvPr/>
        </p:nvPicPr>
        <p:blipFill>
          <a:blip r:embed="rId26" cstate="print">
            <a:extLst>
              <a:ext uri="{28A0092B-C50C-407E-A947-70E740481C1C}">
                <a14:useLocalDpi xmlns:a14="http://schemas.microsoft.com/office/drawing/2010/main" val="0"/>
              </a:ext>
              <a:ext uri="{96DAC541-7B7A-43D3-8B79-37D633B846F1}">
                <asvg:svgBlip xmlns:asvg="http://schemas.microsoft.com/office/drawing/2016/SVG/main" r:embed="rId27"/>
              </a:ext>
            </a:extLst>
          </a:blip>
          <a:srcRect/>
          <a:stretch>
            <a:fillRect/>
          </a:stretch>
        </p:blipFill>
        <p:spPr>
          <a:xfrm>
            <a:off x="7868846" y="3457929"/>
            <a:ext cx="735290" cy="359624"/>
          </a:xfrm>
          <a:prstGeom prst="rect">
            <a:avLst/>
          </a:prstGeom>
        </p:spPr>
      </p:pic>
      <p:pic>
        <p:nvPicPr>
          <p:cNvPr id="20" name="Picture 6"/>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4791026" y="6212013"/>
            <a:ext cx="711073" cy="439573"/>
          </a:xfrm>
          <a:prstGeom prst="rect">
            <a:avLst/>
          </a:prstGeom>
        </p:spPr>
      </p:pic>
      <p:pic>
        <p:nvPicPr>
          <p:cNvPr id="21" name="Picture 15"/>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7799877" y="1979269"/>
            <a:ext cx="873227" cy="658413"/>
          </a:xfrm>
          <a:prstGeom prst="rect">
            <a:avLst/>
          </a:prstGeom>
        </p:spPr>
      </p:pic>
      <p:pic>
        <p:nvPicPr>
          <p:cNvPr id="22" name="Picture 16"/>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077391" y="797857"/>
            <a:ext cx="3762010" cy="165657"/>
          </a:xfrm>
          <a:prstGeom prst="rect">
            <a:avLst/>
          </a:prstGeom>
        </p:spPr>
      </p:pic>
      <p:pic>
        <p:nvPicPr>
          <p:cNvPr id="23" name="Picture 15"/>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7888292" y="4780121"/>
            <a:ext cx="873227" cy="658413"/>
          </a:xfrm>
          <a:prstGeom prst="rect">
            <a:avLst/>
          </a:prstGeom>
        </p:spPr>
      </p:pic>
      <p:pic>
        <p:nvPicPr>
          <p:cNvPr id="24" name="Picture 16"/>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2330525" y="6198290"/>
            <a:ext cx="1380869" cy="187073"/>
          </a:xfrm>
          <a:prstGeom prst="rect">
            <a:avLst/>
          </a:prstGeom>
        </p:spPr>
      </p:pic>
      <p:sp>
        <p:nvSpPr>
          <p:cNvPr id="25" name="Rectangle 24"/>
          <p:cNvSpPr/>
          <p:nvPr/>
        </p:nvSpPr>
        <p:spPr>
          <a:xfrm>
            <a:off x="1202329" y="319230"/>
            <a:ext cx="3746538" cy="461665"/>
          </a:xfrm>
          <a:prstGeom prst="rect">
            <a:avLst/>
          </a:prstGeom>
          <a:noFill/>
        </p:spPr>
        <p:txBody>
          <a:bodyPr wrap="none" lIns="91440" tIns="45720" rIns="91440" bIns="45720">
            <a:spAutoFit/>
          </a:bodyPr>
          <a:lstStyle/>
          <a:p>
            <a:pPr algn="ctr"/>
            <a:r>
              <a:rPr lang="vi-VN" sz="2400" b="1">
                <a:ln w="0"/>
                <a:solidFill>
                  <a:prstClr val="black"/>
                </a:solidFill>
                <a:effectLst>
                  <a:outerShdw blurRad="38100" dist="38100" dir="2700000" algn="tl">
                    <a:srgbClr val="000000">
                      <a:alpha val="43137"/>
                    </a:srgbClr>
                  </a:outerShdw>
                  <a:reflection blurRad="6350" stA="53000" endA="300" endPos="35500" dir="5400000" sy="-90000" algn="bl" rotWithShape="0"/>
                </a:effectLst>
                <a:latin typeface="Palatino Linotype" panose="02040502050505030304" pitchFamily="18" charset="0"/>
              </a:rPr>
              <a:t>ẾCH NGỒI ĐÁY GIẾNG</a:t>
            </a:r>
            <a:endParaRPr lang="en-US" sz="2400" b="1">
              <a:ln w="0"/>
              <a:solidFill>
                <a:prstClr val="black"/>
              </a:solidFill>
              <a:effectLst>
                <a:outerShdw blurRad="38100" dist="38100" dir="2700000" algn="tl">
                  <a:srgbClr val="000000">
                    <a:alpha val="43137"/>
                  </a:srgbClr>
                </a:outerShdw>
                <a:reflection blurRad="6350" stA="53000" endA="300" endPos="35500" dir="5400000" sy="-90000" algn="bl" rotWithShape="0"/>
              </a:effectLst>
              <a:latin typeface="Palatino Linotype" panose="02040502050505030304" pitchFamily="18" charset="0"/>
            </a:endParaRPr>
          </a:p>
        </p:txBody>
      </p:sp>
      <p:sp>
        <p:nvSpPr>
          <p:cNvPr id="26" name="Rectangle 25"/>
          <p:cNvSpPr/>
          <p:nvPr/>
        </p:nvSpPr>
        <p:spPr>
          <a:xfrm>
            <a:off x="1259364" y="1684487"/>
            <a:ext cx="6422974" cy="2554545"/>
          </a:xfrm>
          <a:prstGeom prst="rect">
            <a:avLst/>
          </a:prstGeom>
        </p:spPr>
        <p:txBody>
          <a:bodyPr wrap="square">
            <a:spAutoFit/>
          </a:bodyPr>
          <a:lstStyle/>
          <a:p>
            <a:pPr algn="just">
              <a:spcAft>
                <a:spcPts val="0"/>
              </a:spcAft>
            </a:pPr>
            <a:r>
              <a:rPr lang="vi-VN" sz="4000" b="1"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=&gt; </a:t>
            </a:r>
            <a:r>
              <a:rPr lang="vi-VN" sz="4000" b="1" i="1"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N</a:t>
            </a:r>
            <a:r>
              <a:rPr lang="nl-NL" sz="4000" b="1" i="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hận ra mình nông cạn, thiếu hiểu biết, xấu hổ, vì mình thiếu hiểu biết mà lại huênh hoang, khoe mẽ.</a:t>
            </a:r>
            <a:endParaRPr lang="en-GB" sz="3600" b="1"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984406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randombar(horizontal)">
                                      <p:cBhvr>
                                        <p:cTn id="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pic>
        <p:nvPicPr>
          <p:cNvPr id="4" name="Picture 1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3162" y="140908"/>
            <a:ext cx="1324957" cy="1108146"/>
          </a:xfrm>
          <a:prstGeom prst="rect">
            <a:avLst/>
          </a:prstGeom>
        </p:spPr>
      </p:pic>
      <p:pic>
        <p:nvPicPr>
          <p:cNvPr id="5" name="Picture 1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7239000" y="247650"/>
            <a:ext cx="1535966" cy="1284626"/>
          </a:xfrm>
          <a:prstGeom prst="rect">
            <a:avLst/>
          </a:prstGeom>
        </p:spPr>
      </p:pic>
      <p:pic>
        <p:nvPicPr>
          <p:cNvPr id="6" name="Picture 24"/>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354108" y="311160"/>
            <a:ext cx="620886" cy="383821"/>
          </a:xfrm>
          <a:prstGeom prst="rect">
            <a:avLst/>
          </a:prstGeom>
        </p:spPr>
      </p:pic>
      <p:pic>
        <p:nvPicPr>
          <p:cNvPr id="7" name="Picture 25"/>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7689059" y="388596"/>
            <a:ext cx="635847" cy="383821"/>
          </a:xfrm>
          <a:prstGeom prst="rect">
            <a:avLst/>
          </a:prstGeom>
        </p:spPr>
      </p:pic>
      <p:pic>
        <p:nvPicPr>
          <p:cNvPr id="8" name="Picture 14"/>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5890788" y="6045890"/>
            <a:ext cx="1380869" cy="187073"/>
          </a:xfrm>
          <a:prstGeom prst="rect">
            <a:avLst/>
          </a:prstGeom>
        </p:spPr>
      </p:pic>
      <p:pic>
        <p:nvPicPr>
          <p:cNvPr id="9" name="Picture 15"/>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58429" y="6149372"/>
            <a:ext cx="873227" cy="658413"/>
          </a:xfrm>
          <a:prstGeom prst="rect">
            <a:avLst/>
          </a:prstGeom>
        </p:spPr>
      </p:pic>
      <p:pic>
        <p:nvPicPr>
          <p:cNvPr id="10" name="Picture 16"/>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259364" y="168438"/>
            <a:ext cx="2452030" cy="142722"/>
          </a:xfrm>
          <a:prstGeom prst="rect">
            <a:avLst/>
          </a:prstGeom>
        </p:spPr>
      </p:pic>
      <p:pic>
        <p:nvPicPr>
          <p:cNvPr id="11" name="Picture 9"/>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4245426" y="6049159"/>
            <a:ext cx="1802275" cy="999443"/>
          </a:xfrm>
          <a:prstGeom prst="rect">
            <a:avLst/>
          </a:prstGeom>
        </p:spPr>
      </p:pic>
      <p:pic>
        <p:nvPicPr>
          <p:cNvPr id="12" name="Picture 10"/>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7409150" y="5886450"/>
            <a:ext cx="1194986" cy="999443"/>
          </a:xfrm>
          <a:prstGeom prst="rect">
            <a:avLst/>
          </a:prstGeom>
        </p:spPr>
      </p:pic>
      <p:pic>
        <p:nvPicPr>
          <p:cNvPr id="13" name="Picture 11"/>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a:off x="7751307" y="3246513"/>
            <a:ext cx="970368" cy="999443"/>
          </a:xfrm>
          <a:prstGeom prst="rect">
            <a:avLst/>
          </a:prstGeom>
        </p:spPr>
      </p:pic>
      <p:pic>
        <p:nvPicPr>
          <p:cNvPr id="14" name="Picture 12"/>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a:off x="71906" y="4669446"/>
            <a:ext cx="1360628" cy="999443"/>
          </a:xfrm>
          <a:prstGeom prst="rect">
            <a:avLst/>
          </a:prstGeom>
        </p:spPr>
      </p:pic>
      <p:pic>
        <p:nvPicPr>
          <p:cNvPr id="15" name="Picture 13"/>
          <p:cNvPicPr>
            <a:picLocks noChangeAspect="1"/>
          </p:cNvPicPr>
          <p:nvPr/>
        </p:nvPicPr>
        <p:blipFill>
          <a:blip r:embed="rId22" cstate="print">
            <a:extLst>
              <a:ext uri="{28A0092B-C50C-407E-A947-70E740481C1C}">
                <a14:useLocalDpi xmlns:a14="http://schemas.microsoft.com/office/drawing/2010/main" val="0"/>
              </a:ext>
              <a:ext uri="{96DAC541-7B7A-43D3-8B79-37D633B846F1}">
                <asvg:svgBlip xmlns:asvg="http://schemas.microsoft.com/office/drawing/2016/SVG/main" r:embed="rId23"/>
              </a:ext>
            </a:extLst>
          </a:blip>
          <a:srcRect/>
          <a:stretch>
            <a:fillRect/>
          </a:stretch>
        </p:blipFill>
        <p:spPr>
          <a:xfrm>
            <a:off x="1204456" y="6049159"/>
            <a:ext cx="1287339" cy="999443"/>
          </a:xfrm>
          <a:prstGeom prst="rect">
            <a:avLst/>
          </a:prstGeom>
        </p:spPr>
      </p:pic>
      <p:pic>
        <p:nvPicPr>
          <p:cNvPr id="16" name="Picture 5"/>
          <p:cNvPicPr>
            <a:picLocks noChangeAspect="1"/>
          </p:cNvPicPr>
          <p:nvPr/>
        </p:nvPicPr>
        <p:blipFill>
          <a:blip r:embed="rId24" cstate="print">
            <a:extLst>
              <a:ext uri="{28A0092B-C50C-407E-A947-70E740481C1C}">
                <a14:useLocalDpi xmlns:a14="http://schemas.microsoft.com/office/drawing/2010/main" val="0"/>
              </a:ext>
              <a:ext uri="{96DAC541-7B7A-43D3-8B79-37D633B846F1}">
                <asvg:svgBlip xmlns:asvg="http://schemas.microsoft.com/office/drawing/2016/SVG/main" r:embed="rId25"/>
              </a:ext>
            </a:extLst>
          </a:blip>
          <a:srcRect/>
          <a:stretch>
            <a:fillRect/>
          </a:stretch>
        </p:blipFill>
        <p:spPr>
          <a:xfrm>
            <a:off x="1362467" y="6288062"/>
            <a:ext cx="919163" cy="381035"/>
          </a:xfrm>
          <a:prstGeom prst="rect">
            <a:avLst/>
          </a:prstGeom>
        </p:spPr>
      </p:pic>
      <p:pic>
        <p:nvPicPr>
          <p:cNvPr id="17" name="Picture 7"/>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439684" y="4780121"/>
            <a:ext cx="625071" cy="377316"/>
          </a:xfrm>
          <a:prstGeom prst="rect">
            <a:avLst/>
          </a:prstGeom>
        </p:spPr>
      </p:pic>
      <p:pic>
        <p:nvPicPr>
          <p:cNvPr id="18" name="Picture 8"/>
          <p:cNvPicPr>
            <a:picLocks noChangeAspect="1"/>
          </p:cNvPicPr>
          <p:nvPr/>
        </p:nvPicPr>
        <p:blipFill>
          <a:blip r:embed="rId26" cstate="print">
            <a:extLst>
              <a:ext uri="{28A0092B-C50C-407E-A947-70E740481C1C}">
                <a14:useLocalDpi xmlns:a14="http://schemas.microsoft.com/office/drawing/2010/main" val="0"/>
              </a:ext>
              <a:ext uri="{96DAC541-7B7A-43D3-8B79-37D633B846F1}">
                <asvg:svgBlip xmlns:asvg="http://schemas.microsoft.com/office/drawing/2016/SVG/main" r:embed="rId27"/>
              </a:ext>
            </a:extLst>
          </a:blip>
          <a:srcRect/>
          <a:stretch>
            <a:fillRect/>
          </a:stretch>
        </p:blipFill>
        <p:spPr>
          <a:xfrm>
            <a:off x="7670099" y="6014543"/>
            <a:ext cx="735290" cy="359624"/>
          </a:xfrm>
          <a:prstGeom prst="rect">
            <a:avLst/>
          </a:prstGeom>
        </p:spPr>
      </p:pic>
      <p:pic>
        <p:nvPicPr>
          <p:cNvPr id="19" name="Picture 8"/>
          <p:cNvPicPr>
            <a:picLocks noChangeAspect="1"/>
          </p:cNvPicPr>
          <p:nvPr/>
        </p:nvPicPr>
        <p:blipFill>
          <a:blip r:embed="rId26" cstate="print">
            <a:extLst>
              <a:ext uri="{28A0092B-C50C-407E-A947-70E740481C1C}">
                <a14:useLocalDpi xmlns:a14="http://schemas.microsoft.com/office/drawing/2010/main" val="0"/>
              </a:ext>
              <a:ext uri="{96DAC541-7B7A-43D3-8B79-37D633B846F1}">
                <asvg:svgBlip xmlns:asvg="http://schemas.microsoft.com/office/drawing/2016/SVG/main" r:embed="rId27"/>
              </a:ext>
            </a:extLst>
          </a:blip>
          <a:srcRect/>
          <a:stretch>
            <a:fillRect/>
          </a:stretch>
        </p:blipFill>
        <p:spPr>
          <a:xfrm>
            <a:off x="7868846" y="3457929"/>
            <a:ext cx="735290" cy="359624"/>
          </a:xfrm>
          <a:prstGeom prst="rect">
            <a:avLst/>
          </a:prstGeom>
        </p:spPr>
      </p:pic>
      <p:pic>
        <p:nvPicPr>
          <p:cNvPr id="20" name="Picture 6"/>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4791026" y="6212013"/>
            <a:ext cx="711073" cy="439573"/>
          </a:xfrm>
          <a:prstGeom prst="rect">
            <a:avLst/>
          </a:prstGeom>
        </p:spPr>
      </p:pic>
      <p:pic>
        <p:nvPicPr>
          <p:cNvPr id="21" name="Picture 15"/>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7799877" y="1979269"/>
            <a:ext cx="873227" cy="658413"/>
          </a:xfrm>
          <a:prstGeom prst="rect">
            <a:avLst/>
          </a:prstGeom>
        </p:spPr>
      </p:pic>
      <p:pic>
        <p:nvPicPr>
          <p:cNvPr id="22" name="Picture 16"/>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077391" y="797857"/>
            <a:ext cx="3762010" cy="165657"/>
          </a:xfrm>
          <a:prstGeom prst="rect">
            <a:avLst/>
          </a:prstGeom>
        </p:spPr>
      </p:pic>
      <p:pic>
        <p:nvPicPr>
          <p:cNvPr id="23" name="Picture 15"/>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7888292" y="4780121"/>
            <a:ext cx="873227" cy="658413"/>
          </a:xfrm>
          <a:prstGeom prst="rect">
            <a:avLst/>
          </a:prstGeom>
        </p:spPr>
      </p:pic>
      <p:pic>
        <p:nvPicPr>
          <p:cNvPr id="24" name="Picture 16"/>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2330525" y="6198290"/>
            <a:ext cx="1380869" cy="187073"/>
          </a:xfrm>
          <a:prstGeom prst="rect">
            <a:avLst/>
          </a:prstGeom>
        </p:spPr>
      </p:pic>
      <p:sp>
        <p:nvSpPr>
          <p:cNvPr id="25" name="Rectangle 24"/>
          <p:cNvSpPr/>
          <p:nvPr/>
        </p:nvSpPr>
        <p:spPr>
          <a:xfrm>
            <a:off x="1202329" y="319230"/>
            <a:ext cx="3746538" cy="461665"/>
          </a:xfrm>
          <a:prstGeom prst="rect">
            <a:avLst/>
          </a:prstGeom>
          <a:noFill/>
        </p:spPr>
        <p:txBody>
          <a:bodyPr wrap="none" lIns="91440" tIns="45720" rIns="91440" bIns="45720">
            <a:spAutoFit/>
          </a:bodyPr>
          <a:lstStyle/>
          <a:p>
            <a:pPr algn="ctr"/>
            <a:r>
              <a:rPr lang="vi-VN" sz="2400" b="1">
                <a:ln w="0"/>
                <a:solidFill>
                  <a:prstClr val="black"/>
                </a:solidFill>
                <a:effectLst>
                  <a:outerShdw blurRad="38100" dist="38100" dir="2700000" algn="tl">
                    <a:srgbClr val="000000">
                      <a:alpha val="43137"/>
                    </a:srgbClr>
                  </a:outerShdw>
                  <a:reflection blurRad="6350" stA="53000" endA="300" endPos="35500" dir="5400000" sy="-90000" algn="bl" rotWithShape="0"/>
                </a:effectLst>
                <a:latin typeface="Palatino Linotype" panose="02040502050505030304" pitchFamily="18" charset="0"/>
              </a:rPr>
              <a:t>ẾCH NGỒI ĐÁY GIẾNG</a:t>
            </a:r>
            <a:endParaRPr lang="en-US" sz="2400" b="1">
              <a:ln w="0"/>
              <a:solidFill>
                <a:prstClr val="black"/>
              </a:solidFill>
              <a:effectLst>
                <a:outerShdw blurRad="38100" dist="38100" dir="2700000" algn="tl">
                  <a:srgbClr val="000000">
                    <a:alpha val="43137"/>
                  </a:srgbClr>
                </a:outerShdw>
                <a:reflection blurRad="6350" stA="53000" endA="300" endPos="35500" dir="5400000" sy="-90000" algn="bl" rotWithShape="0"/>
              </a:effectLst>
              <a:latin typeface="Palatino Linotype" panose="02040502050505030304" pitchFamily="18" charset="0"/>
            </a:endParaRPr>
          </a:p>
        </p:txBody>
      </p:sp>
      <p:sp>
        <p:nvSpPr>
          <p:cNvPr id="26" name="Rectangle 25"/>
          <p:cNvSpPr/>
          <p:nvPr/>
        </p:nvSpPr>
        <p:spPr>
          <a:xfrm>
            <a:off x="2136270" y="947431"/>
            <a:ext cx="4775666" cy="646331"/>
          </a:xfrm>
          <a:prstGeom prst="rect">
            <a:avLst/>
          </a:prstGeom>
        </p:spPr>
        <p:txBody>
          <a:bodyPr wrap="none">
            <a:spAutoFit/>
          </a:bodyPr>
          <a:lstStyle/>
          <a:p>
            <a:pPr algn="just">
              <a:spcAft>
                <a:spcPts val="0"/>
              </a:spcAft>
              <a:tabLst>
                <a:tab pos="90170" algn="l"/>
                <a:tab pos="180340" algn="l"/>
              </a:tabLst>
            </a:pPr>
            <a:r>
              <a:rPr lang="vi-VN" sz="3600" b="1">
                <a:solidFill>
                  <a:srgbClr val="FF0000"/>
                </a:solidFill>
                <a:effectLst>
                  <a:outerShdw blurRad="38100" dist="38100" dir="2700000" algn="tl">
                    <a:srgbClr val="000000">
                      <a:alpha val="43137"/>
                    </a:srgbClr>
                  </a:outerShdw>
                </a:effectLst>
                <a:latin typeface="Times New Roman" panose="02020603050405020304" pitchFamily="18" charset="0"/>
                <a:ea typeface="MS Mincho"/>
              </a:rPr>
              <a:t>b. Bài học cho chúng ta</a:t>
            </a:r>
            <a:endParaRPr lang="en-GB" sz="3200">
              <a:solidFill>
                <a:srgbClr val="FF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endParaRPr>
          </a:p>
        </p:txBody>
      </p:sp>
      <p:sp>
        <p:nvSpPr>
          <p:cNvPr id="27" name="Rectangle 26"/>
          <p:cNvSpPr/>
          <p:nvPr/>
        </p:nvSpPr>
        <p:spPr>
          <a:xfrm>
            <a:off x="354108" y="1676017"/>
            <a:ext cx="4436918" cy="3046988"/>
          </a:xfrm>
          <a:prstGeom prst="rect">
            <a:avLst/>
          </a:prstGeom>
          <a:ln>
            <a:solidFill>
              <a:srgbClr val="FFFF00"/>
            </a:solidFill>
          </a:ln>
        </p:spPr>
        <p:txBody>
          <a:bodyPr wrap="square">
            <a:spAutoFit/>
          </a:bodyPr>
          <a:lstStyle/>
          <a:p>
            <a:pPr algn="just"/>
            <a:r>
              <a:rPr lang="de-DE" sz="3200"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Môi trường sống có ảnh hưởng đến suy nghĩ, cảm xúc và tính cách của mỗi cá nhân. Vì vậy, con người cần nỗ lực để thay đổi nhận thức.</a:t>
            </a:r>
            <a:endParaRPr lang="en-GB" sz="3200" dirty="0">
              <a:effectLst>
                <a:outerShdw blurRad="38100" dist="38100" dir="2700000" algn="tl">
                  <a:srgbClr val="000000">
                    <a:alpha val="43137"/>
                  </a:srgbClr>
                </a:outerShdw>
              </a:effectLst>
            </a:endParaRPr>
          </a:p>
        </p:txBody>
      </p:sp>
      <p:sp>
        <p:nvSpPr>
          <p:cNvPr id="28" name="Rectangle 27"/>
          <p:cNvSpPr/>
          <p:nvPr/>
        </p:nvSpPr>
        <p:spPr>
          <a:xfrm>
            <a:off x="5070576" y="1852852"/>
            <a:ext cx="3222150" cy="1569660"/>
          </a:xfrm>
          <a:prstGeom prst="rect">
            <a:avLst/>
          </a:prstGeom>
          <a:ln>
            <a:solidFill>
              <a:srgbClr val="FFFF00"/>
            </a:solidFill>
          </a:ln>
        </p:spPr>
        <p:txBody>
          <a:bodyPr wrap="square">
            <a:spAutoFit/>
          </a:bodyPr>
          <a:lstStyle/>
          <a:p>
            <a:r>
              <a:rPr lang="de-DE" sz="320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Thế giới rộng lớn, cần biết khiêm tốn, học hỏi.</a:t>
            </a:r>
            <a:endParaRPr lang="en-GB" sz="3200">
              <a:effectLst>
                <a:outerShdw blurRad="38100" dist="38100" dir="2700000" algn="tl">
                  <a:srgbClr val="000000">
                    <a:alpha val="43137"/>
                  </a:srgbClr>
                </a:outerShdw>
              </a:effectLst>
            </a:endParaRPr>
          </a:p>
        </p:txBody>
      </p:sp>
      <p:sp>
        <p:nvSpPr>
          <p:cNvPr id="29" name="Rectangle 28"/>
          <p:cNvSpPr/>
          <p:nvPr/>
        </p:nvSpPr>
        <p:spPr>
          <a:xfrm>
            <a:off x="1404406" y="4794481"/>
            <a:ext cx="6395471" cy="1077218"/>
          </a:xfrm>
          <a:prstGeom prst="rect">
            <a:avLst/>
          </a:prstGeom>
          <a:ln>
            <a:solidFill>
              <a:srgbClr val="FFFF00"/>
            </a:solidFill>
          </a:ln>
        </p:spPr>
        <p:txBody>
          <a:bodyPr wrap="square">
            <a:spAutoFit/>
          </a:bodyPr>
          <a:lstStyle/>
          <a:p>
            <a:r>
              <a:rPr lang="de-DE" sz="320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Biết tự xấu hổ về những hạn chế của bản thân, không nên giấu dốt.</a:t>
            </a:r>
            <a:endParaRPr lang="en-GB" sz="320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984406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circle(in)">
                                      <p:cBhvr>
                                        <p:cTn id="7" dur="20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randombar(horizontal)">
                                      <p:cBhvr>
                                        <p:cTn id="12" dur="500"/>
                                        <p:tgtEl>
                                          <p:spTgt spid="27"/>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randombar(horizontal)">
                                      <p:cBhvr>
                                        <p:cTn id="17" dur="500"/>
                                        <p:tgtEl>
                                          <p:spTgt spid="28"/>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randombar(horizontal)">
                                      <p:cBhvr>
                                        <p:cTn id="22"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7" grpId="0" animBg="1"/>
      <p:bldP spid="28" grpId="0" animBg="1"/>
      <p:bldP spid="29"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pic>
        <p:nvPicPr>
          <p:cNvPr id="4" name="Picture 1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3162" y="140908"/>
            <a:ext cx="1324957" cy="1108146"/>
          </a:xfrm>
          <a:prstGeom prst="rect">
            <a:avLst/>
          </a:prstGeom>
        </p:spPr>
      </p:pic>
      <p:pic>
        <p:nvPicPr>
          <p:cNvPr id="5" name="Picture 1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7239000" y="247650"/>
            <a:ext cx="1535966" cy="1284626"/>
          </a:xfrm>
          <a:prstGeom prst="rect">
            <a:avLst/>
          </a:prstGeom>
        </p:spPr>
      </p:pic>
      <p:pic>
        <p:nvPicPr>
          <p:cNvPr id="6" name="Picture 24"/>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354108" y="311160"/>
            <a:ext cx="620886" cy="383821"/>
          </a:xfrm>
          <a:prstGeom prst="rect">
            <a:avLst/>
          </a:prstGeom>
        </p:spPr>
      </p:pic>
      <p:pic>
        <p:nvPicPr>
          <p:cNvPr id="7" name="Picture 25"/>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7689059" y="388596"/>
            <a:ext cx="635847" cy="383821"/>
          </a:xfrm>
          <a:prstGeom prst="rect">
            <a:avLst/>
          </a:prstGeom>
        </p:spPr>
      </p:pic>
      <p:pic>
        <p:nvPicPr>
          <p:cNvPr id="8" name="Picture 14"/>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6047699" y="6482024"/>
            <a:ext cx="1380869" cy="187073"/>
          </a:xfrm>
          <a:prstGeom prst="rect">
            <a:avLst/>
          </a:prstGeom>
        </p:spPr>
      </p:pic>
      <p:pic>
        <p:nvPicPr>
          <p:cNvPr id="9" name="Picture 15"/>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58429" y="6149372"/>
            <a:ext cx="873227" cy="658413"/>
          </a:xfrm>
          <a:prstGeom prst="rect">
            <a:avLst/>
          </a:prstGeom>
        </p:spPr>
      </p:pic>
      <p:pic>
        <p:nvPicPr>
          <p:cNvPr id="10" name="Picture 16"/>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259364" y="168438"/>
            <a:ext cx="2452030" cy="142722"/>
          </a:xfrm>
          <a:prstGeom prst="rect">
            <a:avLst/>
          </a:prstGeom>
        </p:spPr>
      </p:pic>
      <p:pic>
        <p:nvPicPr>
          <p:cNvPr id="11" name="Picture 9"/>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4245426" y="6049159"/>
            <a:ext cx="1802275" cy="999443"/>
          </a:xfrm>
          <a:prstGeom prst="rect">
            <a:avLst/>
          </a:prstGeom>
        </p:spPr>
      </p:pic>
      <p:pic>
        <p:nvPicPr>
          <p:cNvPr id="12" name="Picture 10"/>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7409150" y="5886450"/>
            <a:ext cx="1194986" cy="999443"/>
          </a:xfrm>
          <a:prstGeom prst="rect">
            <a:avLst/>
          </a:prstGeom>
        </p:spPr>
      </p:pic>
      <p:pic>
        <p:nvPicPr>
          <p:cNvPr id="13" name="Picture 11"/>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a:off x="7956890" y="3211400"/>
            <a:ext cx="970368" cy="999443"/>
          </a:xfrm>
          <a:prstGeom prst="rect">
            <a:avLst/>
          </a:prstGeom>
        </p:spPr>
      </p:pic>
      <p:pic>
        <p:nvPicPr>
          <p:cNvPr id="15" name="Picture 13"/>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a:off x="1204456" y="6049159"/>
            <a:ext cx="1287339" cy="999443"/>
          </a:xfrm>
          <a:prstGeom prst="rect">
            <a:avLst/>
          </a:prstGeom>
        </p:spPr>
      </p:pic>
      <p:pic>
        <p:nvPicPr>
          <p:cNvPr id="16" name="Picture 5"/>
          <p:cNvPicPr>
            <a:picLocks noChangeAspect="1"/>
          </p:cNvPicPr>
          <p:nvPr/>
        </p:nvPicPr>
        <p:blipFill>
          <a:blip r:embed="rId22" cstate="print">
            <a:extLst>
              <a:ext uri="{28A0092B-C50C-407E-A947-70E740481C1C}">
                <a14:useLocalDpi xmlns:a14="http://schemas.microsoft.com/office/drawing/2010/main" val="0"/>
              </a:ext>
              <a:ext uri="{96DAC541-7B7A-43D3-8B79-37D633B846F1}">
                <asvg:svgBlip xmlns:asvg="http://schemas.microsoft.com/office/drawing/2016/SVG/main" r:embed="rId23"/>
              </a:ext>
            </a:extLst>
          </a:blip>
          <a:srcRect/>
          <a:stretch>
            <a:fillRect/>
          </a:stretch>
        </p:blipFill>
        <p:spPr>
          <a:xfrm>
            <a:off x="1362467" y="6288062"/>
            <a:ext cx="919163" cy="381035"/>
          </a:xfrm>
          <a:prstGeom prst="rect">
            <a:avLst/>
          </a:prstGeom>
        </p:spPr>
      </p:pic>
      <p:pic>
        <p:nvPicPr>
          <p:cNvPr id="18" name="Picture 8"/>
          <p:cNvPicPr>
            <a:picLocks noChangeAspect="1"/>
          </p:cNvPicPr>
          <p:nvPr/>
        </p:nvPicPr>
        <p:blipFill>
          <a:blip r:embed="rId24" cstate="print">
            <a:extLst>
              <a:ext uri="{28A0092B-C50C-407E-A947-70E740481C1C}">
                <a14:useLocalDpi xmlns:a14="http://schemas.microsoft.com/office/drawing/2010/main" val="0"/>
              </a:ext>
              <a:ext uri="{96DAC541-7B7A-43D3-8B79-37D633B846F1}">
                <asvg:svgBlip xmlns:asvg="http://schemas.microsoft.com/office/drawing/2016/SVG/main" r:embed="rId25"/>
              </a:ext>
            </a:extLst>
          </a:blip>
          <a:srcRect/>
          <a:stretch>
            <a:fillRect/>
          </a:stretch>
        </p:blipFill>
        <p:spPr>
          <a:xfrm>
            <a:off x="7670099" y="6014543"/>
            <a:ext cx="735290" cy="359624"/>
          </a:xfrm>
          <a:prstGeom prst="rect">
            <a:avLst/>
          </a:prstGeom>
        </p:spPr>
      </p:pic>
      <p:pic>
        <p:nvPicPr>
          <p:cNvPr id="19" name="Picture 8"/>
          <p:cNvPicPr>
            <a:picLocks noChangeAspect="1"/>
          </p:cNvPicPr>
          <p:nvPr/>
        </p:nvPicPr>
        <p:blipFill>
          <a:blip r:embed="rId24" cstate="print">
            <a:extLst>
              <a:ext uri="{28A0092B-C50C-407E-A947-70E740481C1C}">
                <a14:useLocalDpi xmlns:a14="http://schemas.microsoft.com/office/drawing/2010/main" val="0"/>
              </a:ext>
              <a:ext uri="{96DAC541-7B7A-43D3-8B79-37D633B846F1}">
                <asvg:svgBlip xmlns:asvg="http://schemas.microsoft.com/office/drawing/2016/SVG/main" r:embed="rId25"/>
              </a:ext>
            </a:extLst>
          </a:blip>
          <a:srcRect/>
          <a:stretch>
            <a:fillRect/>
          </a:stretch>
        </p:blipFill>
        <p:spPr>
          <a:xfrm>
            <a:off x="8063983" y="3494903"/>
            <a:ext cx="735290" cy="359624"/>
          </a:xfrm>
          <a:prstGeom prst="rect">
            <a:avLst/>
          </a:prstGeom>
        </p:spPr>
      </p:pic>
      <p:pic>
        <p:nvPicPr>
          <p:cNvPr id="20" name="Picture 6"/>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4791026" y="6212013"/>
            <a:ext cx="711073" cy="439573"/>
          </a:xfrm>
          <a:prstGeom prst="rect">
            <a:avLst/>
          </a:prstGeom>
        </p:spPr>
      </p:pic>
      <p:pic>
        <p:nvPicPr>
          <p:cNvPr id="21" name="Picture 15"/>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7799877" y="1979269"/>
            <a:ext cx="873227" cy="658413"/>
          </a:xfrm>
          <a:prstGeom prst="rect">
            <a:avLst/>
          </a:prstGeom>
        </p:spPr>
      </p:pic>
      <p:pic>
        <p:nvPicPr>
          <p:cNvPr id="22" name="Picture 16"/>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077391" y="797857"/>
            <a:ext cx="3762010" cy="165657"/>
          </a:xfrm>
          <a:prstGeom prst="rect">
            <a:avLst/>
          </a:prstGeom>
        </p:spPr>
      </p:pic>
      <p:pic>
        <p:nvPicPr>
          <p:cNvPr id="23" name="Picture 15"/>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7888292" y="4780121"/>
            <a:ext cx="873227" cy="658413"/>
          </a:xfrm>
          <a:prstGeom prst="rect">
            <a:avLst/>
          </a:prstGeom>
        </p:spPr>
      </p:pic>
      <p:pic>
        <p:nvPicPr>
          <p:cNvPr id="24" name="Picture 16"/>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2330525" y="6198290"/>
            <a:ext cx="1380869" cy="187073"/>
          </a:xfrm>
          <a:prstGeom prst="rect">
            <a:avLst/>
          </a:prstGeom>
        </p:spPr>
      </p:pic>
      <p:sp>
        <p:nvSpPr>
          <p:cNvPr id="25" name="Rectangle 24"/>
          <p:cNvSpPr/>
          <p:nvPr/>
        </p:nvSpPr>
        <p:spPr>
          <a:xfrm>
            <a:off x="1202329" y="319230"/>
            <a:ext cx="3746538" cy="461665"/>
          </a:xfrm>
          <a:prstGeom prst="rect">
            <a:avLst/>
          </a:prstGeom>
          <a:noFill/>
        </p:spPr>
        <p:txBody>
          <a:bodyPr wrap="none" lIns="91440" tIns="45720" rIns="91440" bIns="45720">
            <a:spAutoFit/>
          </a:bodyPr>
          <a:lstStyle/>
          <a:p>
            <a:pPr algn="ctr"/>
            <a:r>
              <a:rPr lang="vi-VN" sz="2400" b="1">
                <a:ln w="0"/>
                <a:solidFill>
                  <a:prstClr val="black"/>
                </a:solidFill>
                <a:effectLst>
                  <a:outerShdw blurRad="38100" dist="38100" dir="2700000" algn="tl">
                    <a:srgbClr val="000000">
                      <a:alpha val="43137"/>
                    </a:srgbClr>
                  </a:outerShdw>
                  <a:reflection blurRad="6350" stA="53000" endA="300" endPos="35500" dir="5400000" sy="-90000" algn="bl" rotWithShape="0"/>
                </a:effectLst>
                <a:latin typeface="Palatino Linotype" panose="02040502050505030304" pitchFamily="18" charset="0"/>
              </a:rPr>
              <a:t>ẾCH NGỒI ĐÁY GIẾNG</a:t>
            </a:r>
            <a:endParaRPr lang="en-US" sz="2400" b="1">
              <a:ln w="0"/>
              <a:solidFill>
                <a:prstClr val="black"/>
              </a:solidFill>
              <a:effectLst>
                <a:outerShdw blurRad="38100" dist="38100" dir="2700000" algn="tl">
                  <a:srgbClr val="000000">
                    <a:alpha val="43137"/>
                  </a:srgbClr>
                </a:outerShdw>
                <a:reflection blurRad="6350" stA="53000" endA="300" endPos="35500" dir="5400000" sy="-90000" algn="bl" rotWithShape="0"/>
              </a:effectLst>
              <a:latin typeface="Palatino Linotype" panose="02040502050505030304" pitchFamily="18" charset="0"/>
            </a:endParaRPr>
          </a:p>
        </p:txBody>
      </p:sp>
      <p:sp>
        <p:nvSpPr>
          <p:cNvPr id="30" name="Rectangle 29"/>
          <p:cNvSpPr/>
          <p:nvPr/>
        </p:nvSpPr>
        <p:spPr>
          <a:xfrm>
            <a:off x="3152780" y="1002746"/>
            <a:ext cx="2702663" cy="646331"/>
          </a:xfrm>
          <a:prstGeom prst="rect">
            <a:avLst/>
          </a:prstGeom>
        </p:spPr>
        <p:txBody>
          <a:bodyPr wrap="none">
            <a:spAutoFit/>
          </a:bodyPr>
          <a:lstStyle/>
          <a:p>
            <a:r>
              <a:rPr lang="pt-BR" sz="3600" b="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III. Tổng kết</a:t>
            </a:r>
            <a:endParaRPr lang="en-GB" sz="3600">
              <a:solidFill>
                <a:srgbClr val="FF0000"/>
              </a:solidFill>
              <a:latin typeface="Times New Roman" panose="02020603050405020304" pitchFamily="18" charset="0"/>
              <a:cs typeface="Times New Roman" panose="02020603050405020304" pitchFamily="18" charset="0"/>
            </a:endParaRPr>
          </a:p>
        </p:txBody>
      </p:sp>
      <p:sp>
        <p:nvSpPr>
          <p:cNvPr id="31" name="Rectangle 30"/>
          <p:cNvSpPr/>
          <p:nvPr/>
        </p:nvSpPr>
        <p:spPr>
          <a:xfrm>
            <a:off x="739156" y="1626555"/>
            <a:ext cx="2542684" cy="584775"/>
          </a:xfrm>
          <a:prstGeom prst="rect">
            <a:avLst/>
          </a:prstGeom>
        </p:spPr>
        <p:txBody>
          <a:bodyPr wrap="none">
            <a:spAutoFit/>
          </a:bodyPr>
          <a:lstStyle/>
          <a:p>
            <a:pPr>
              <a:spcAft>
                <a:spcPts val="0"/>
              </a:spcAft>
            </a:pPr>
            <a:r>
              <a:rPr lang="en-US" sz="3200" b="1">
                <a:solidFill>
                  <a:srgbClr val="FF0000"/>
                </a:solidFill>
                <a:latin typeface="Times New Roman" panose="02020603050405020304" pitchFamily="18" charset="0"/>
                <a:ea typeface="MS Mincho"/>
                <a:cs typeface="Times New Roman" panose="02020603050405020304" pitchFamily="18" charset="0"/>
              </a:rPr>
              <a:t>1. Nghệ thuật</a:t>
            </a:r>
            <a:endParaRPr lang="en-GB" sz="32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32" name="Rectangle 31"/>
          <p:cNvSpPr/>
          <p:nvPr/>
        </p:nvSpPr>
        <p:spPr>
          <a:xfrm>
            <a:off x="450850" y="2123042"/>
            <a:ext cx="3366488" cy="3970318"/>
          </a:xfrm>
          <a:prstGeom prst="rect">
            <a:avLst/>
          </a:prstGeom>
        </p:spPr>
        <p:txBody>
          <a:bodyPr wrap="square">
            <a:spAutoFit/>
          </a:bodyPr>
          <a:lstStyle/>
          <a:p>
            <a:pPr algn="just">
              <a:spcAft>
                <a:spcPts val="0"/>
              </a:spcAft>
            </a:pP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Sử</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dụng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chi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tiết</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cụ</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thể</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gần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gũi</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mang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nhiều</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hàm</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ý.</a:t>
            </a:r>
            <a:endParaRPr lang="en-GB" sz="2800" dirty="0">
              <a:latin typeface="Times New Roman" panose="02020603050405020304" pitchFamily="18" charset="0"/>
              <a:ea typeface="Times New Roman" panose="02020603050405020304" pitchFamily="18" charset="0"/>
              <a:cs typeface="Times New Roman" panose="02020603050405020304" pitchFamily="18" charset="0"/>
            </a:endParaRPr>
          </a:p>
          <a:p>
            <a:pPr algn="just">
              <a:spcAft>
                <a:spcPts val="0"/>
              </a:spcAft>
            </a:pP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Ngôn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ngữ</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giản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dị</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dễ</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hiểu</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a:t>
            </a:r>
            <a:endParaRPr lang="en-GB" sz="2800" dirty="0">
              <a:latin typeface="Times New Roman" panose="02020603050405020304" pitchFamily="18" charset="0"/>
              <a:ea typeface="Times New Roman" panose="02020603050405020304" pitchFamily="18" charset="0"/>
              <a:cs typeface="Times New Roman" panose="02020603050405020304" pitchFamily="18" charset="0"/>
            </a:endParaRPr>
          </a:p>
          <a:p>
            <a:pPr algn="just">
              <a:spcAft>
                <a:spcPts val="0"/>
              </a:spcAft>
            </a:pP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Cách</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kể</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chuyện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tự</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nhiên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hấp</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dẫn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a:t>
            </a:r>
            <a:endParaRPr lang="en-GB" sz="2800" dirty="0">
              <a:latin typeface="Times New Roman" panose="02020603050405020304" pitchFamily="18" charset="0"/>
              <a:ea typeface="Times New Roman" panose="02020603050405020304" pitchFamily="18" charset="0"/>
              <a:cs typeface="Times New Roman" panose="02020603050405020304" pitchFamily="18" charset="0"/>
            </a:endParaRPr>
          </a:p>
          <a:p>
            <a:pPr algn="just">
              <a:spcAft>
                <a:spcPts val="0"/>
              </a:spcAft>
            </a:pP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Cách</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kết</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thúc</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truyện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bất</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ngờ</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độc</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đáo</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a:t>
            </a:r>
            <a:endParaRPr lang="en-GB" sz="28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33" name="Rectangle 32"/>
          <p:cNvSpPr/>
          <p:nvPr/>
        </p:nvSpPr>
        <p:spPr>
          <a:xfrm>
            <a:off x="5146562" y="1646554"/>
            <a:ext cx="2201244" cy="584775"/>
          </a:xfrm>
          <a:prstGeom prst="rect">
            <a:avLst/>
          </a:prstGeom>
        </p:spPr>
        <p:txBody>
          <a:bodyPr wrap="none">
            <a:spAutoFit/>
          </a:bodyPr>
          <a:lstStyle/>
          <a:p>
            <a:pPr algn="just">
              <a:spcAft>
                <a:spcPts val="0"/>
              </a:spcAft>
            </a:pPr>
            <a:r>
              <a:rPr lang="en-US" sz="3200" b="1">
                <a:solidFill>
                  <a:srgbClr val="FF0000"/>
                </a:solidFill>
                <a:latin typeface="Times New Roman" panose="02020603050405020304" pitchFamily="18" charset="0"/>
                <a:ea typeface="MS Mincho"/>
                <a:cs typeface="Times New Roman" panose="02020603050405020304" pitchFamily="18" charset="0"/>
              </a:rPr>
              <a:t>2. Nội</a:t>
            </a:r>
            <a:r>
              <a:rPr lang="vi-VN" sz="3200" b="1">
                <a:solidFill>
                  <a:srgbClr val="FF0000"/>
                </a:solidFill>
                <a:latin typeface="Times New Roman" panose="02020603050405020304" pitchFamily="18" charset="0"/>
                <a:ea typeface="MS Mincho"/>
                <a:cs typeface="Times New Roman" panose="02020603050405020304" pitchFamily="18" charset="0"/>
              </a:rPr>
              <a:t> dung</a:t>
            </a:r>
            <a:endParaRPr lang="en-GB" sz="32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34" name="Rectangle 33"/>
          <p:cNvSpPr/>
          <p:nvPr/>
        </p:nvSpPr>
        <p:spPr>
          <a:xfrm>
            <a:off x="4305890" y="2240006"/>
            <a:ext cx="3695111" cy="3970318"/>
          </a:xfrm>
          <a:prstGeom prst="rect">
            <a:avLst/>
          </a:prstGeom>
        </p:spPr>
        <p:txBody>
          <a:bodyPr wrap="square">
            <a:spAutoFit/>
          </a:bodyPr>
          <a:lstStyle/>
          <a:p>
            <a:pPr algn="just"/>
            <a:r>
              <a:rPr lang="en-US" sz="2800">
                <a:latin typeface="Times New Roman" panose="02020603050405020304" pitchFamily="18" charset="0"/>
                <a:ea typeface="MS Mincho"/>
                <a:cs typeface="Times New Roman" panose="02020603050405020304" pitchFamily="18" charset="0"/>
              </a:rPr>
              <a:t>Tác giả mượn câu chuyện của Ếch để phê phán những người thiếu </a:t>
            </a:r>
            <a:r>
              <a:rPr lang="en-US" sz="2800">
                <a:latin typeface="Times New Roman" panose="02020603050405020304" pitchFamily="18" charset="0"/>
                <a:ea typeface="Calibri" panose="020F0502020204030204" pitchFamily="34" charset="0"/>
                <a:cs typeface="Times New Roman" panose="02020603050405020304" pitchFamily="18" charset="0"/>
              </a:rPr>
              <a:t>hiểu biết nhưng lại huênh hoang. Từ đó khuyên nhủ chúng ta phải biết mở rộng tầm hiểu biết, không chủ quan, kiêu ngạo.</a:t>
            </a:r>
            <a:endParaRPr lang="en-GB" sz="2800">
              <a:latin typeface="Times New Roman" panose="02020603050405020304" pitchFamily="18" charset="0"/>
              <a:cs typeface="Times New Roman" panose="02020603050405020304" pitchFamily="18" charset="0"/>
            </a:endParaRPr>
          </a:p>
        </p:txBody>
      </p:sp>
      <p:sp>
        <p:nvSpPr>
          <p:cNvPr id="35" name="Rounded Rectangle 34"/>
          <p:cNvSpPr/>
          <p:nvPr/>
        </p:nvSpPr>
        <p:spPr>
          <a:xfrm>
            <a:off x="413657" y="1656758"/>
            <a:ext cx="3487843" cy="4436602"/>
          </a:xfrm>
          <a:prstGeom prst="roundRect">
            <a:avLst/>
          </a:prstGeom>
          <a:noFill/>
          <a:ln w="12700" cmpd="sng">
            <a:solidFill>
              <a:srgbClr val="FFFF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bg1"/>
              </a:solidFill>
              <a:latin typeface="Times New Roman" panose="02020603050405020304" pitchFamily="18" charset="0"/>
              <a:cs typeface="Times New Roman" panose="02020603050405020304" pitchFamily="18" charset="0"/>
            </a:endParaRPr>
          </a:p>
        </p:txBody>
      </p:sp>
      <p:sp>
        <p:nvSpPr>
          <p:cNvPr id="36" name="Rounded Rectangle 35"/>
          <p:cNvSpPr/>
          <p:nvPr/>
        </p:nvSpPr>
        <p:spPr>
          <a:xfrm>
            <a:off x="4315091" y="1706078"/>
            <a:ext cx="3685909" cy="4443294"/>
          </a:xfrm>
          <a:prstGeom prst="roundRect">
            <a:avLst/>
          </a:prstGeom>
          <a:noFill/>
          <a:ln w="12700" cmpd="sng">
            <a:solidFill>
              <a:srgbClr val="FFFF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08955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1000"/>
                                        <p:tgtEl>
                                          <p:spTgt spid="30"/>
                                        </p:tgtEl>
                                      </p:cBhvr>
                                    </p:animEffect>
                                    <p:anim calcmode="lin" valueType="num">
                                      <p:cBhvr>
                                        <p:cTn id="8" dur="1000" fill="hold"/>
                                        <p:tgtEl>
                                          <p:spTgt spid="30"/>
                                        </p:tgtEl>
                                        <p:attrNameLst>
                                          <p:attrName>ppt_x</p:attrName>
                                        </p:attrNameLst>
                                      </p:cBhvr>
                                      <p:tavLst>
                                        <p:tav tm="0">
                                          <p:val>
                                            <p:strVal val="#ppt_x"/>
                                          </p:val>
                                        </p:tav>
                                        <p:tav tm="100000">
                                          <p:val>
                                            <p:strVal val="#ppt_x"/>
                                          </p:val>
                                        </p:tav>
                                      </p:tavLst>
                                    </p:anim>
                                    <p:anim calcmode="lin" valueType="num">
                                      <p:cBhvr>
                                        <p:cTn id="9"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1" nodeType="clickEffect">
                                  <p:stCondLst>
                                    <p:cond delay="0"/>
                                  </p:stCondLst>
                                  <p:childTnLst>
                                    <p:set>
                                      <p:cBhvr>
                                        <p:cTn id="13" dur="1" fill="hold">
                                          <p:stCondLst>
                                            <p:cond delay="0"/>
                                          </p:stCondLst>
                                        </p:cTn>
                                        <p:tgtEl>
                                          <p:spTgt spid="35"/>
                                        </p:tgtEl>
                                        <p:attrNameLst>
                                          <p:attrName>style.visibility</p:attrName>
                                        </p:attrNameLst>
                                      </p:cBhvr>
                                      <p:to>
                                        <p:strVal val="visible"/>
                                      </p:to>
                                    </p:set>
                                    <p:animEffect transition="in" filter="fade">
                                      <p:cBhvr>
                                        <p:cTn id="14" dur="1000"/>
                                        <p:tgtEl>
                                          <p:spTgt spid="35"/>
                                        </p:tgtEl>
                                      </p:cBhvr>
                                    </p:animEffect>
                                    <p:anim calcmode="lin" valueType="num">
                                      <p:cBhvr>
                                        <p:cTn id="15" dur="1000" fill="hold"/>
                                        <p:tgtEl>
                                          <p:spTgt spid="35"/>
                                        </p:tgtEl>
                                        <p:attrNameLst>
                                          <p:attrName>ppt_x</p:attrName>
                                        </p:attrNameLst>
                                      </p:cBhvr>
                                      <p:tavLst>
                                        <p:tav tm="0">
                                          <p:val>
                                            <p:strVal val="#ppt_x"/>
                                          </p:val>
                                        </p:tav>
                                        <p:tav tm="100000">
                                          <p:val>
                                            <p:strVal val="#ppt_x"/>
                                          </p:val>
                                        </p:tav>
                                      </p:tavLst>
                                    </p:anim>
                                    <p:anim calcmode="lin" valueType="num">
                                      <p:cBhvr>
                                        <p:cTn id="16"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fade">
                                      <p:cBhvr>
                                        <p:cTn id="21" dur="1000"/>
                                        <p:tgtEl>
                                          <p:spTgt spid="31"/>
                                        </p:tgtEl>
                                      </p:cBhvr>
                                    </p:animEffect>
                                    <p:anim calcmode="lin" valueType="num">
                                      <p:cBhvr>
                                        <p:cTn id="22" dur="1000" fill="hold"/>
                                        <p:tgtEl>
                                          <p:spTgt spid="31"/>
                                        </p:tgtEl>
                                        <p:attrNameLst>
                                          <p:attrName>ppt_x</p:attrName>
                                        </p:attrNameLst>
                                      </p:cBhvr>
                                      <p:tavLst>
                                        <p:tav tm="0">
                                          <p:val>
                                            <p:strVal val="#ppt_x"/>
                                          </p:val>
                                        </p:tav>
                                        <p:tav tm="100000">
                                          <p:val>
                                            <p:strVal val="#ppt_x"/>
                                          </p:val>
                                        </p:tav>
                                      </p:tavLst>
                                    </p:anim>
                                    <p:anim calcmode="lin" valueType="num">
                                      <p:cBhvr>
                                        <p:cTn id="23"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6" presetClass="entr" presetSubtype="16" fill="hold" grpId="0" nodeType="clickEffect">
                                  <p:stCondLst>
                                    <p:cond delay="0"/>
                                  </p:stCondLst>
                                  <p:childTnLst>
                                    <p:set>
                                      <p:cBhvr>
                                        <p:cTn id="27" dur="1" fill="hold">
                                          <p:stCondLst>
                                            <p:cond delay="0"/>
                                          </p:stCondLst>
                                        </p:cTn>
                                        <p:tgtEl>
                                          <p:spTgt spid="32"/>
                                        </p:tgtEl>
                                        <p:attrNameLst>
                                          <p:attrName>style.visibility</p:attrName>
                                        </p:attrNameLst>
                                      </p:cBhvr>
                                      <p:to>
                                        <p:strVal val="visible"/>
                                      </p:to>
                                    </p:set>
                                    <p:animEffect transition="in" filter="circle(in)">
                                      <p:cBhvr>
                                        <p:cTn id="28" dur="2000"/>
                                        <p:tgtEl>
                                          <p:spTgt spid="32"/>
                                        </p:tgtEl>
                                      </p:cBhvr>
                                    </p:animEffect>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1" nodeType="clickEffect">
                                  <p:stCondLst>
                                    <p:cond delay="0"/>
                                  </p:stCondLst>
                                  <p:childTnLst>
                                    <p:set>
                                      <p:cBhvr>
                                        <p:cTn id="32" dur="1" fill="hold">
                                          <p:stCondLst>
                                            <p:cond delay="0"/>
                                          </p:stCondLst>
                                        </p:cTn>
                                        <p:tgtEl>
                                          <p:spTgt spid="36"/>
                                        </p:tgtEl>
                                        <p:attrNameLst>
                                          <p:attrName>style.visibility</p:attrName>
                                        </p:attrNameLst>
                                      </p:cBhvr>
                                      <p:to>
                                        <p:strVal val="visible"/>
                                      </p:to>
                                    </p:set>
                                    <p:animEffect transition="in" filter="fade">
                                      <p:cBhvr>
                                        <p:cTn id="33" dur="1000"/>
                                        <p:tgtEl>
                                          <p:spTgt spid="36"/>
                                        </p:tgtEl>
                                      </p:cBhvr>
                                    </p:animEffect>
                                    <p:anim calcmode="lin" valueType="num">
                                      <p:cBhvr>
                                        <p:cTn id="34" dur="1000" fill="hold"/>
                                        <p:tgtEl>
                                          <p:spTgt spid="36"/>
                                        </p:tgtEl>
                                        <p:attrNameLst>
                                          <p:attrName>ppt_x</p:attrName>
                                        </p:attrNameLst>
                                      </p:cBhvr>
                                      <p:tavLst>
                                        <p:tav tm="0">
                                          <p:val>
                                            <p:strVal val="#ppt_x"/>
                                          </p:val>
                                        </p:tav>
                                        <p:tav tm="100000">
                                          <p:val>
                                            <p:strVal val="#ppt_x"/>
                                          </p:val>
                                        </p:tav>
                                      </p:tavLst>
                                    </p:anim>
                                    <p:anim calcmode="lin" valueType="num">
                                      <p:cBhvr>
                                        <p:cTn id="35"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6" presetClass="entr" presetSubtype="16" fill="hold" grpId="0" nodeType="clickEffect">
                                  <p:stCondLst>
                                    <p:cond delay="0"/>
                                  </p:stCondLst>
                                  <p:childTnLst>
                                    <p:set>
                                      <p:cBhvr>
                                        <p:cTn id="39" dur="1" fill="hold">
                                          <p:stCondLst>
                                            <p:cond delay="0"/>
                                          </p:stCondLst>
                                        </p:cTn>
                                        <p:tgtEl>
                                          <p:spTgt spid="33"/>
                                        </p:tgtEl>
                                        <p:attrNameLst>
                                          <p:attrName>style.visibility</p:attrName>
                                        </p:attrNameLst>
                                      </p:cBhvr>
                                      <p:to>
                                        <p:strVal val="visible"/>
                                      </p:to>
                                    </p:set>
                                    <p:animEffect transition="in" filter="circle(in)">
                                      <p:cBhvr>
                                        <p:cTn id="40" dur="2000"/>
                                        <p:tgtEl>
                                          <p:spTgt spid="33"/>
                                        </p:tgtEl>
                                      </p:cBhvr>
                                    </p:animEffect>
                                  </p:childTnLst>
                                </p:cTn>
                              </p:par>
                            </p:childTnLst>
                          </p:cTn>
                        </p:par>
                      </p:childTnLst>
                    </p:cTn>
                  </p:par>
                  <p:par>
                    <p:cTn id="41" fill="hold">
                      <p:stCondLst>
                        <p:cond delay="indefinite"/>
                      </p:stCondLst>
                      <p:childTnLst>
                        <p:par>
                          <p:cTn id="42" fill="hold">
                            <p:stCondLst>
                              <p:cond delay="0"/>
                            </p:stCondLst>
                            <p:childTnLst>
                              <p:par>
                                <p:cTn id="43" presetID="6" presetClass="entr" presetSubtype="16" fill="hold" grpId="0" nodeType="clickEffect">
                                  <p:stCondLst>
                                    <p:cond delay="0"/>
                                  </p:stCondLst>
                                  <p:childTnLst>
                                    <p:set>
                                      <p:cBhvr>
                                        <p:cTn id="44" dur="1" fill="hold">
                                          <p:stCondLst>
                                            <p:cond delay="0"/>
                                          </p:stCondLst>
                                        </p:cTn>
                                        <p:tgtEl>
                                          <p:spTgt spid="34"/>
                                        </p:tgtEl>
                                        <p:attrNameLst>
                                          <p:attrName>style.visibility</p:attrName>
                                        </p:attrNameLst>
                                      </p:cBhvr>
                                      <p:to>
                                        <p:strVal val="visible"/>
                                      </p:to>
                                    </p:set>
                                    <p:animEffect transition="in" filter="circle(in)">
                                      <p:cBhvr>
                                        <p:cTn id="45" dur="20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1" grpId="0"/>
      <p:bldP spid="32" grpId="0"/>
      <p:bldP spid="33" grpId="0"/>
      <p:bldP spid="34" grpId="0"/>
      <p:bldP spid="35" grpId="0" animBg="1"/>
      <p:bldP spid="35" grpId="1" animBg="1"/>
      <p:bldP spid="36" grpId="0" animBg="1"/>
      <p:bldP spid="36" grpId="1"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grpSp>
        <p:nvGrpSpPr>
          <p:cNvPr id="2" name="Group 6"/>
          <p:cNvGrpSpPr/>
          <p:nvPr/>
        </p:nvGrpSpPr>
        <p:grpSpPr>
          <a:xfrm>
            <a:off x="28303" y="33181"/>
            <a:ext cx="8991600" cy="7102274"/>
            <a:chOff x="0" y="0"/>
            <a:chExt cx="1908458" cy="1296866"/>
          </a:xfrm>
        </p:grpSpPr>
        <p:sp>
          <p:nvSpPr>
            <p:cNvPr id="3" name="Freeform 7"/>
            <p:cNvSpPr/>
            <p:nvPr/>
          </p:nvSpPr>
          <p:spPr>
            <a:xfrm>
              <a:off x="0" y="0"/>
              <a:ext cx="1908458" cy="1296866"/>
            </a:xfrm>
            <a:custGeom>
              <a:avLst/>
              <a:gdLst/>
              <a:ahLst/>
              <a:cxnLst/>
              <a:rect l="l" t="t" r="r" b="b"/>
              <a:pathLst>
                <a:path w="1908458" h="1296866">
                  <a:moveTo>
                    <a:pt x="0" y="0"/>
                  </a:moveTo>
                  <a:lnTo>
                    <a:pt x="1908458" y="0"/>
                  </a:lnTo>
                  <a:lnTo>
                    <a:pt x="1908458" y="1296866"/>
                  </a:lnTo>
                  <a:lnTo>
                    <a:pt x="0" y="1296866"/>
                  </a:lnTo>
                  <a:close/>
                </a:path>
              </a:pathLst>
            </a:custGeom>
            <a:solidFill>
              <a:srgbClr val="547447"/>
            </a:solidFill>
          </p:spPr>
        </p:sp>
      </p:grpSp>
      <p:pic>
        <p:nvPicPr>
          <p:cNvPr id="4" name="Picture 1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3162" y="140908"/>
            <a:ext cx="1324957" cy="1108146"/>
          </a:xfrm>
          <a:prstGeom prst="rect">
            <a:avLst/>
          </a:prstGeom>
        </p:spPr>
      </p:pic>
      <p:pic>
        <p:nvPicPr>
          <p:cNvPr id="5" name="Picture 1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7239000" y="247650"/>
            <a:ext cx="1535966" cy="1284626"/>
          </a:xfrm>
          <a:prstGeom prst="rect">
            <a:avLst/>
          </a:prstGeom>
        </p:spPr>
      </p:pic>
      <p:pic>
        <p:nvPicPr>
          <p:cNvPr id="6" name="Picture 24"/>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354108" y="311160"/>
            <a:ext cx="620886" cy="383821"/>
          </a:xfrm>
          <a:prstGeom prst="rect">
            <a:avLst/>
          </a:prstGeom>
        </p:spPr>
      </p:pic>
      <p:pic>
        <p:nvPicPr>
          <p:cNvPr id="7" name="Picture 25"/>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7689059" y="388596"/>
            <a:ext cx="635847" cy="383821"/>
          </a:xfrm>
          <a:prstGeom prst="rect">
            <a:avLst/>
          </a:prstGeom>
        </p:spPr>
      </p:pic>
      <p:pic>
        <p:nvPicPr>
          <p:cNvPr id="8" name="Picture 14"/>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5890788" y="6045890"/>
            <a:ext cx="1380869" cy="187073"/>
          </a:xfrm>
          <a:prstGeom prst="rect">
            <a:avLst/>
          </a:prstGeom>
        </p:spPr>
      </p:pic>
      <p:pic>
        <p:nvPicPr>
          <p:cNvPr id="9" name="Picture 15"/>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58429" y="6149372"/>
            <a:ext cx="873227" cy="658413"/>
          </a:xfrm>
          <a:prstGeom prst="rect">
            <a:avLst/>
          </a:prstGeom>
        </p:spPr>
      </p:pic>
      <p:pic>
        <p:nvPicPr>
          <p:cNvPr id="10" name="Picture 16"/>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259364" y="168438"/>
            <a:ext cx="2452030" cy="142722"/>
          </a:xfrm>
          <a:prstGeom prst="rect">
            <a:avLst/>
          </a:prstGeom>
        </p:spPr>
      </p:pic>
      <p:pic>
        <p:nvPicPr>
          <p:cNvPr id="11" name="Picture 9"/>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4245426" y="6049159"/>
            <a:ext cx="1802275" cy="999443"/>
          </a:xfrm>
          <a:prstGeom prst="rect">
            <a:avLst/>
          </a:prstGeom>
        </p:spPr>
      </p:pic>
      <p:pic>
        <p:nvPicPr>
          <p:cNvPr id="12" name="Picture 10"/>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7409150" y="5886450"/>
            <a:ext cx="1194986" cy="999443"/>
          </a:xfrm>
          <a:prstGeom prst="rect">
            <a:avLst/>
          </a:prstGeom>
        </p:spPr>
      </p:pic>
      <p:pic>
        <p:nvPicPr>
          <p:cNvPr id="13" name="Picture 11"/>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a:off x="7751307" y="3246513"/>
            <a:ext cx="970368" cy="999443"/>
          </a:xfrm>
          <a:prstGeom prst="rect">
            <a:avLst/>
          </a:prstGeom>
        </p:spPr>
      </p:pic>
      <p:pic>
        <p:nvPicPr>
          <p:cNvPr id="14" name="Picture 12"/>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a:off x="71906" y="4669446"/>
            <a:ext cx="1360628" cy="999443"/>
          </a:xfrm>
          <a:prstGeom prst="rect">
            <a:avLst/>
          </a:prstGeom>
        </p:spPr>
      </p:pic>
      <p:pic>
        <p:nvPicPr>
          <p:cNvPr id="15" name="Picture 13"/>
          <p:cNvPicPr>
            <a:picLocks noChangeAspect="1"/>
          </p:cNvPicPr>
          <p:nvPr/>
        </p:nvPicPr>
        <p:blipFill>
          <a:blip r:embed="rId22" cstate="print">
            <a:extLst>
              <a:ext uri="{28A0092B-C50C-407E-A947-70E740481C1C}">
                <a14:useLocalDpi xmlns:a14="http://schemas.microsoft.com/office/drawing/2010/main" val="0"/>
              </a:ext>
              <a:ext uri="{96DAC541-7B7A-43D3-8B79-37D633B846F1}">
                <asvg:svgBlip xmlns:asvg="http://schemas.microsoft.com/office/drawing/2016/SVG/main" r:embed="rId23"/>
              </a:ext>
            </a:extLst>
          </a:blip>
          <a:srcRect/>
          <a:stretch>
            <a:fillRect/>
          </a:stretch>
        </p:blipFill>
        <p:spPr>
          <a:xfrm>
            <a:off x="1204456" y="6049159"/>
            <a:ext cx="1287339" cy="999443"/>
          </a:xfrm>
          <a:prstGeom prst="rect">
            <a:avLst/>
          </a:prstGeom>
        </p:spPr>
      </p:pic>
      <p:pic>
        <p:nvPicPr>
          <p:cNvPr id="16" name="Picture 5"/>
          <p:cNvPicPr>
            <a:picLocks noChangeAspect="1"/>
          </p:cNvPicPr>
          <p:nvPr/>
        </p:nvPicPr>
        <p:blipFill>
          <a:blip r:embed="rId24" cstate="print">
            <a:extLst>
              <a:ext uri="{28A0092B-C50C-407E-A947-70E740481C1C}">
                <a14:useLocalDpi xmlns:a14="http://schemas.microsoft.com/office/drawing/2010/main" val="0"/>
              </a:ext>
              <a:ext uri="{96DAC541-7B7A-43D3-8B79-37D633B846F1}">
                <asvg:svgBlip xmlns:asvg="http://schemas.microsoft.com/office/drawing/2016/SVG/main" r:embed="rId25"/>
              </a:ext>
            </a:extLst>
          </a:blip>
          <a:srcRect/>
          <a:stretch>
            <a:fillRect/>
          </a:stretch>
        </p:blipFill>
        <p:spPr>
          <a:xfrm>
            <a:off x="1362467" y="6288062"/>
            <a:ext cx="919163" cy="381035"/>
          </a:xfrm>
          <a:prstGeom prst="rect">
            <a:avLst/>
          </a:prstGeom>
        </p:spPr>
      </p:pic>
      <p:pic>
        <p:nvPicPr>
          <p:cNvPr id="17" name="Picture 7"/>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439684" y="4780121"/>
            <a:ext cx="625071" cy="377316"/>
          </a:xfrm>
          <a:prstGeom prst="rect">
            <a:avLst/>
          </a:prstGeom>
        </p:spPr>
      </p:pic>
      <p:pic>
        <p:nvPicPr>
          <p:cNvPr id="18" name="Picture 8"/>
          <p:cNvPicPr>
            <a:picLocks noChangeAspect="1"/>
          </p:cNvPicPr>
          <p:nvPr/>
        </p:nvPicPr>
        <p:blipFill>
          <a:blip r:embed="rId26" cstate="print">
            <a:extLst>
              <a:ext uri="{28A0092B-C50C-407E-A947-70E740481C1C}">
                <a14:useLocalDpi xmlns:a14="http://schemas.microsoft.com/office/drawing/2010/main" val="0"/>
              </a:ext>
              <a:ext uri="{96DAC541-7B7A-43D3-8B79-37D633B846F1}">
                <asvg:svgBlip xmlns:asvg="http://schemas.microsoft.com/office/drawing/2016/SVG/main" r:embed="rId27"/>
              </a:ext>
            </a:extLst>
          </a:blip>
          <a:srcRect/>
          <a:stretch>
            <a:fillRect/>
          </a:stretch>
        </p:blipFill>
        <p:spPr>
          <a:xfrm>
            <a:off x="7670099" y="6014543"/>
            <a:ext cx="735290" cy="359624"/>
          </a:xfrm>
          <a:prstGeom prst="rect">
            <a:avLst/>
          </a:prstGeom>
        </p:spPr>
      </p:pic>
      <p:pic>
        <p:nvPicPr>
          <p:cNvPr id="19" name="Picture 8"/>
          <p:cNvPicPr>
            <a:picLocks noChangeAspect="1"/>
          </p:cNvPicPr>
          <p:nvPr/>
        </p:nvPicPr>
        <p:blipFill>
          <a:blip r:embed="rId26" cstate="print">
            <a:extLst>
              <a:ext uri="{28A0092B-C50C-407E-A947-70E740481C1C}">
                <a14:useLocalDpi xmlns:a14="http://schemas.microsoft.com/office/drawing/2010/main" val="0"/>
              </a:ext>
              <a:ext uri="{96DAC541-7B7A-43D3-8B79-37D633B846F1}">
                <asvg:svgBlip xmlns:asvg="http://schemas.microsoft.com/office/drawing/2016/SVG/main" r:embed="rId27"/>
              </a:ext>
            </a:extLst>
          </a:blip>
          <a:srcRect/>
          <a:stretch>
            <a:fillRect/>
          </a:stretch>
        </p:blipFill>
        <p:spPr>
          <a:xfrm>
            <a:off x="7868846" y="3457929"/>
            <a:ext cx="735290" cy="359624"/>
          </a:xfrm>
          <a:prstGeom prst="rect">
            <a:avLst/>
          </a:prstGeom>
        </p:spPr>
      </p:pic>
      <p:pic>
        <p:nvPicPr>
          <p:cNvPr id="20" name="Picture 6"/>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4791026" y="6212013"/>
            <a:ext cx="711073" cy="439573"/>
          </a:xfrm>
          <a:prstGeom prst="rect">
            <a:avLst/>
          </a:prstGeom>
        </p:spPr>
      </p:pic>
      <p:pic>
        <p:nvPicPr>
          <p:cNvPr id="21" name="Picture 15"/>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7799877" y="1979269"/>
            <a:ext cx="873227" cy="658413"/>
          </a:xfrm>
          <a:prstGeom prst="rect">
            <a:avLst/>
          </a:prstGeom>
        </p:spPr>
      </p:pic>
      <p:pic>
        <p:nvPicPr>
          <p:cNvPr id="22" name="Picture 16"/>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077391" y="797857"/>
            <a:ext cx="3762010" cy="165657"/>
          </a:xfrm>
          <a:prstGeom prst="rect">
            <a:avLst/>
          </a:prstGeom>
        </p:spPr>
      </p:pic>
      <p:pic>
        <p:nvPicPr>
          <p:cNvPr id="23" name="Picture 15"/>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7888292" y="4780121"/>
            <a:ext cx="873227" cy="658413"/>
          </a:xfrm>
          <a:prstGeom prst="rect">
            <a:avLst/>
          </a:prstGeom>
        </p:spPr>
      </p:pic>
      <p:pic>
        <p:nvPicPr>
          <p:cNvPr id="24" name="Picture 16"/>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2330525" y="6198290"/>
            <a:ext cx="1380869" cy="187073"/>
          </a:xfrm>
          <a:prstGeom prst="rect">
            <a:avLst/>
          </a:prstGeom>
        </p:spPr>
      </p:pic>
      <p:sp>
        <p:nvSpPr>
          <p:cNvPr id="25" name="Rectangle 24"/>
          <p:cNvSpPr/>
          <p:nvPr/>
        </p:nvSpPr>
        <p:spPr>
          <a:xfrm>
            <a:off x="1202329" y="319230"/>
            <a:ext cx="3746538" cy="461665"/>
          </a:xfrm>
          <a:prstGeom prst="rect">
            <a:avLst/>
          </a:prstGeom>
          <a:noFill/>
        </p:spPr>
        <p:txBody>
          <a:bodyPr wrap="none" lIns="91440" tIns="45720" rIns="91440" bIns="45720">
            <a:spAutoFit/>
          </a:bodyPr>
          <a:lstStyle/>
          <a:p>
            <a:pPr algn="ctr"/>
            <a:r>
              <a:rPr lang="vi-VN" sz="2400" b="1">
                <a:ln w="0"/>
                <a:solidFill>
                  <a:prstClr val="black"/>
                </a:solidFill>
                <a:effectLst>
                  <a:outerShdw blurRad="38100" dist="38100" dir="2700000" algn="tl">
                    <a:srgbClr val="000000">
                      <a:alpha val="43137"/>
                    </a:srgbClr>
                  </a:outerShdw>
                  <a:reflection blurRad="6350" stA="53000" endA="300" endPos="35500" dir="5400000" sy="-90000" algn="bl" rotWithShape="0"/>
                </a:effectLst>
                <a:latin typeface="Palatino Linotype" panose="02040502050505030304" pitchFamily="18" charset="0"/>
              </a:rPr>
              <a:t>ẾCH NGỒI ĐÁY GIẾNG</a:t>
            </a:r>
            <a:endParaRPr lang="en-US" sz="2400" b="1">
              <a:ln w="0"/>
              <a:solidFill>
                <a:prstClr val="black"/>
              </a:solidFill>
              <a:effectLst>
                <a:outerShdw blurRad="38100" dist="38100" dir="2700000" algn="tl">
                  <a:srgbClr val="000000">
                    <a:alpha val="43137"/>
                  </a:srgbClr>
                </a:outerShdw>
                <a:reflection blurRad="6350" stA="53000" endA="300" endPos="35500" dir="5400000" sy="-90000" algn="bl" rotWithShape="0"/>
              </a:effectLst>
              <a:latin typeface="Palatino Linotype" panose="02040502050505030304" pitchFamily="18" charset="0"/>
            </a:endParaRPr>
          </a:p>
        </p:txBody>
      </p:sp>
      <p:pic>
        <p:nvPicPr>
          <p:cNvPr id="26" name="Picture 26"/>
          <p:cNvPicPr>
            <a:picLocks noChangeAspect="1"/>
          </p:cNvPicPr>
          <p:nvPr/>
        </p:nvPicPr>
        <p:blipFill>
          <a:blip r:embed="rId28">
            <a:extLst>
              <a:ext uri="{28A0092B-C50C-407E-A947-70E740481C1C}">
                <a14:useLocalDpi xmlns:a14="http://schemas.microsoft.com/office/drawing/2010/main" val="0"/>
              </a:ext>
              <a:ext uri="{96DAC541-7B7A-43D3-8B79-37D633B846F1}">
                <asvg:svgBlip xmlns:asvg="http://schemas.microsoft.com/office/drawing/2016/SVG/main" r:embed="rId29"/>
              </a:ext>
            </a:extLst>
          </a:blip>
          <a:srcRect/>
          <a:stretch>
            <a:fillRect/>
          </a:stretch>
        </p:blipFill>
        <p:spPr>
          <a:xfrm>
            <a:off x="1056666" y="1371542"/>
            <a:ext cx="6831626" cy="4508875"/>
          </a:xfrm>
          <a:prstGeom prst="rect">
            <a:avLst/>
          </a:prstGeom>
        </p:spPr>
      </p:pic>
      <p:sp>
        <p:nvSpPr>
          <p:cNvPr id="27" name="Rectangle 26"/>
          <p:cNvSpPr/>
          <p:nvPr/>
        </p:nvSpPr>
        <p:spPr>
          <a:xfrm>
            <a:off x="1739020" y="1816574"/>
            <a:ext cx="5513561" cy="2862322"/>
          </a:xfrm>
          <a:prstGeom prst="rect">
            <a:avLst/>
          </a:prstGeom>
          <a:noFill/>
        </p:spPr>
        <p:txBody>
          <a:bodyPr wrap="none" lIns="91440" tIns="45720" rIns="91440" bIns="45720">
            <a:spAutoFit/>
          </a:bodyPr>
          <a:lstStyle/>
          <a:p>
            <a:pPr algn="ctr">
              <a:lnSpc>
                <a:spcPct val="150000"/>
              </a:lnSpc>
            </a:pPr>
            <a:r>
              <a:rPr lang="de-DE" sz="6000" b="1" cap="none" spc="0">
                <a:ln w="0"/>
                <a:effectLst>
                  <a:outerShdw blurRad="38100" dist="38100" dir="2700000" algn="tl">
                    <a:srgbClr val="000000">
                      <a:alpha val="43137"/>
                    </a:srgbClr>
                  </a:outerShdw>
                  <a:reflection blurRad="6350" stA="53000" endA="300" endPos="35500" dir="5400000" sy="-90000" algn="bl" rotWithShape="0"/>
                </a:effectLst>
                <a:latin typeface="Times New Roman" panose="02020603050405020304" pitchFamily="18" charset="0"/>
                <a:ea typeface="Times New Roman" panose="02020603050405020304" pitchFamily="18" charset="0"/>
              </a:rPr>
              <a:t>HOẠT ĐỘNG </a:t>
            </a:r>
            <a:r>
              <a:rPr lang="vi-VN" sz="6000" b="1" cap="none" spc="0">
                <a:ln w="0"/>
                <a:effectLst>
                  <a:outerShdw blurRad="38100" dist="38100" dir="2700000" algn="tl">
                    <a:srgbClr val="000000">
                      <a:alpha val="43137"/>
                    </a:srgbClr>
                  </a:outerShdw>
                  <a:reflection blurRad="6350" stA="53000" endA="300" endPos="35500" dir="5400000" sy="-90000" algn="bl" rotWithShape="0"/>
                </a:effectLst>
                <a:latin typeface="Times New Roman" panose="02020603050405020304" pitchFamily="18" charset="0"/>
                <a:ea typeface="Times New Roman" panose="02020603050405020304" pitchFamily="18" charset="0"/>
              </a:rPr>
              <a:t>3</a:t>
            </a:r>
          </a:p>
          <a:p>
            <a:pPr algn="ctr">
              <a:lnSpc>
                <a:spcPct val="150000"/>
              </a:lnSpc>
            </a:pPr>
            <a:r>
              <a:rPr lang="vi-VN" sz="6000" b="1">
                <a:ln w="0"/>
                <a:effectLst>
                  <a:outerShdw blurRad="38100" dist="38100" dir="2700000" algn="tl">
                    <a:srgbClr val="000000">
                      <a:alpha val="43137"/>
                    </a:srgbClr>
                  </a:outerShdw>
                  <a:reflection blurRad="6350" stA="53000" endA="300" endPos="35500" dir="5400000" sy="-90000" algn="bl" rotWithShape="0"/>
                </a:effectLst>
                <a:latin typeface="Times New Roman" panose="02020603050405020304" pitchFamily="18" charset="0"/>
              </a:rPr>
              <a:t>LUYỆN TẬP</a:t>
            </a:r>
            <a:endParaRPr lang="en-GB" sz="6000" b="1" cap="none" spc="0">
              <a:ln w="0"/>
              <a:effectLst>
                <a:outerShdw blurRad="38100" dist="38100" dir="2700000" algn="tl">
                  <a:srgbClr val="000000">
                    <a:alpha val="43137"/>
                  </a:srgbClr>
                </a:outerShdw>
                <a:reflection blurRad="6350" stA="53000" endA="300" endPos="35500" dir="5400000" sy="-90000" algn="bl" rotWithShape="0"/>
              </a:effectLst>
            </a:endParaRPr>
          </a:p>
        </p:txBody>
      </p:sp>
    </p:spTree>
    <p:extLst>
      <p:ext uri="{BB962C8B-B14F-4D97-AF65-F5344CB8AC3E}">
        <p14:creationId xmlns:p14="http://schemas.microsoft.com/office/powerpoint/2010/main" val="1140601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p:cTn id="7" dur="1000" fill="hold"/>
                                        <p:tgtEl>
                                          <p:spTgt spid="27"/>
                                        </p:tgtEl>
                                        <p:attrNameLst>
                                          <p:attrName>ppt_w</p:attrName>
                                        </p:attrNameLst>
                                      </p:cBhvr>
                                      <p:tavLst>
                                        <p:tav tm="0">
                                          <p:val>
                                            <p:fltVal val="0"/>
                                          </p:val>
                                        </p:tav>
                                        <p:tav tm="100000">
                                          <p:val>
                                            <p:strVal val="#ppt_w"/>
                                          </p:val>
                                        </p:tav>
                                      </p:tavLst>
                                    </p:anim>
                                    <p:anim calcmode="lin" valueType="num">
                                      <p:cBhvr>
                                        <p:cTn id="8" dur="1000" fill="hold"/>
                                        <p:tgtEl>
                                          <p:spTgt spid="27"/>
                                        </p:tgtEl>
                                        <p:attrNameLst>
                                          <p:attrName>ppt_h</p:attrName>
                                        </p:attrNameLst>
                                      </p:cBhvr>
                                      <p:tavLst>
                                        <p:tav tm="0">
                                          <p:val>
                                            <p:fltVal val="0"/>
                                          </p:val>
                                        </p:tav>
                                        <p:tav tm="100000">
                                          <p:val>
                                            <p:strVal val="#ppt_h"/>
                                          </p:val>
                                        </p:tav>
                                      </p:tavLst>
                                    </p:anim>
                                    <p:anim calcmode="lin" valueType="num">
                                      <p:cBhvr>
                                        <p:cTn id="9" dur="1000" fill="hold"/>
                                        <p:tgtEl>
                                          <p:spTgt spid="27"/>
                                        </p:tgtEl>
                                        <p:attrNameLst>
                                          <p:attrName>style.rotation</p:attrName>
                                        </p:attrNameLst>
                                      </p:cBhvr>
                                      <p:tavLst>
                                        <p:tav tm="0">
                                          <p:val>
                                            <p:fltVal val="90"/>
                                          </p:val>
                                        </p:tav>
                                        <p:tav tm="100000">
                                          <p:val>
                                            <p:fltVal val="0"/>
                                          </p:val>
                                        </p:tav>
                                      </p:tavLst>
                                    </p:anim>
                                    <p:animEffect transition="in" filter="fade">
                                      <p:cBhvr>
                                        <p:cTn id="10" dur="1000"/>
                                        <p:tgtEl>
                                          <p:spTgt spid="27"/>
                                        </p:tgtEl>
                                      </p:cBhvr>
                                    </p:animEffect>
                                  </p:childTnLst>
                                </p:cTn>
                              </p:par>
                              <p:par>
                                <p:cTn id="11" presetID="31" presetClass="entr" presetSubtype="0" fill="hold" nodeType="withEffect">
                                  <p:stCondLst>
                                    <p:cond delay="0"/>
                                  </p:stCondLst>
                                  <p:childTnLst>
                                    <p:set>
                                      <p:cBhvr>
                                        <p:cTn id="12" dur="1" fill="hold">
                                          <p:stCondLst>
                                            <p:cond delay="0"/>
                                          </p:stCondLst>
                                        </p:cTn>
                                        <p:tgtEl>
                                          <p:spTgt spid="26"/>
                                        </p:tgtEl>
                                        <p:attrNameLst>
                                          <p:attrName>style.visibility</p:attrName>
                                        </p:attrNameLst>
                                      </p:cBhvr>
                                      <p:to>
                                        <p:strVal val="visible"/>
                                      </p:to>
                                    </p:set>
                                    <p:anim calcmode="lin" valueType="num">
                                      <p:cBhvr>
                                        <p:cTn id="13" dur="1000" fill="hold"/>
                                        <p:tgtEl>
                                          <p:spTgt spid="26"/>
                                        </p:tgtEl>
                                        <p:attrNameLst>
                                          <p:attrName>ppt_w</p:attrName>
                                        </p:attrNameLst>
                                      </p:cBhvr>
                                      <p:tavLst>
                                        <p:tav tm="0">
                                          <p:val>
                                            <p:fltVal val="0"/>
                                          </p:val>
                                        </p:tav>
                                        <p:tav tm="100000">
                                          <p:val>
                                            <p:strVal val="#ppt_w"/>
                                          </p:val>
                                        </p:tav>
                                      </p:tavLst>
                                    </p:anim>
                                    <p:anim calcmode="lin" valueType="num">
                                      <p:cBhvr>
                                        <p:cTn id="14" dur="1000" fill="hold"/>
                                        <p:tgtEl>
                                          <p:spTgt spid="26"/>
                                        </p:tgtEl>
                                        <p:attrNameLst>
                                          <p:attrName>ppt_h</p:attrName>
                                        </p:attrNameLst>
                                      </p:cBhvr>
                                      <p:tavLst>
                                        <p:tav tm="0">
                                          <p:val>
                                            <p:fltVal val="0"/>
                                          </p:val>
                                        </p:tav>
                                        <p:tav tm="100000">
                                          <p:val>
                                            <p:strVal val="#ppt_h"/>
                                          </p:val>
                                        </p:tav>
                                      </p:tavLst>
                                    </p:anim>
                                    <p:anim calcmode="lin" valueType="num">
                                      <p:cBhvr>
                                        <p:cTn id="15" dur="1000" fill="hold"/>
                                        <p:tgtEl>
                                          <p:spTgt spid="26"/>
                                        </p:tgtEl>
                                        <p:attrNameLst>
                                          <p:attrName>style.rotation</p:attrName>
                                        </p:attrNameLst>
                                      </p:cBhvr>
                                      <p:tavLst>
                                        <p:tav tm="0">
                                          <p:val>
                                            <p:fltVal val="90"/>
                                          </p:val>
                                        </p:tav>
                                        <p:tav tm="100000">
                                          <p:val>
                                            <p:fltVal val="0"/>
                                          </p:val>
                                        </p:tav>
                                      </p:tavLst>
                                    </p:anim>
                                    <p:animEffect transition="in" filter="fade">
                                      <p:cBhvr>
                                        <p:cTn id="16" dur="10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52" name="Rectangle 51">
            <a:extLst>
              <a:ext uri="{FF2B5EF4-FFF2-40B4-BE49-F238E27FC236}">
                <a16:creationId xmlns:a16="http://schemas.microsoft.com/office/drawing/2014/main" id="{3B45AE42-8B51-4BF3-88EE-EDF9E2BD54E4}"/>
              </a:ext>
            </a:extLst>
          </p:cNvPr>
          <p:cNvSpPr/>
          <p:nvPr/>
        </p:nvSpPr>
        <p:spPr>
          <a:xfrm>
            <a:off x="0" y="3214606"/>
            <a:ext cx="8991600" cy="2914731"/>
          </a:xfrm>
          <a:custGeom>
            <a:avLst/>
            <a:gdLst>
              <a:gd name="connsiteX0" fmla="*/ 0 w 12252491"/>
              <a:gd name="connsiteY0" fmla="*/ 0 h 3258448"/>
              <a:gd name="connsiteX1" fmla="*/ 12252491 w 12252491"/>
              <a:gd name="connsiteY1" fmla="*/ 0 h 3258448"/>
              <a:gd name="connsiteX2" fmla="*/ 12252491 w 12252491"/>
              <a:gd name="connsiteY2" fmla="*/ 3258448 h 3258448"/>
              <a:gd name="connsiteX3" fmla="*/ 0 w 12252491"/>
              <a:gd name="connsiteY3" fmla="*/ 3258448 h 3258448"/>
              <a:gd name="connsiteX4" fmla="*/ 0 w 12252491"/>
              <a:gd name="connsiteY4" fmla="*/ 0 h 3258448"/>
              <a:gd name="connsiteX0" fmla="*/ 0 w 12252491"/>
              <a:gd name="connsiteY0" fmla="*/ 687540 h 3945988"/>
              <a:gd name="connsiteX1" fmla="*/ 3718091 w 12252491"/>
              <a:gd name="connsiteY1" fmla="*/ 0 h 3945988"/>
              <a:gd name="connsiteX2" fmla="*/ 12252491 w 12252491"/>
              <a:gd name="connsiteY2" fmla="*/ 687540 h 3945988"/>
              <a:gd name="connsiteX3" fmla="*/ 12252491 w 12252491"/>
              <a:gd name="connsiteY3" fmla="*/ 3945988 h 3945988"/>
              <a:gd name="connsiteX4" fmla="*/ 0 w 12252491"/>
              <a:gd name="connsiteY4" fmla="*/ 3945988 h 3945988"/>
              <a:gd name="connsiteX5" fmla="*/ 0 w 12252491"/>
              <a:gd name="connsiteY5" fmla="*/ 687540 h 3945988"/>
              <a:gd name="connsiteX0" fmla="*/ 0 w 12252491"/>
              <a:gd name="connsiteY0" fmla="*/ 687540 h 3945988"/>
              <a:gd name="connsiteX1" fmla="*/ 3718091 w 12252491"/>
              <a:gd name="connsiteY1" fmla="*/ 0 h 3945988"/>
              <a:gd name="connsiteX2" fmla="*/ 8683986 w 12252491"/>
              <a:gd name="connsiteY2" fmla="*/ 1041010 h 3945988"/>
              <a:gd name="connsiteX3" fmla="*/ 12252491 w 12252491"/>
              <a:gd name="connsiteY3" fmla="*/ 687540 h 3945988"/>
              <a:gd name="connsiteX4" fmla="*/ 12252491 w 12252491"/>
              <a:gd name="connsiteY4" fmla="*/ 3945988 h 3945988"/>
              <a:gd name="connsiteX5" fmla="*/ 0 w 12252491"/>
              <a:gd name="connsiteY5" fmla="*/ 3945988 h 3945988"/>
              <a:gd name="connsiteX6" fmla="*/ 0 w 12252491"/>
              <a:gd name="connsiteY6" fmla="*/ 687540 h 3945988"/>
              <a:gd name="connsiteX0" fmla="*/ 0 w 12252491"/>
              <a:gd name="connsiteY0" fmla="*/ 687540 h 3945988"/>
              <a:gd name="connsiteX1" fmla="*/ 3718091 w 12252491"/>
              <a:gd name="connsiteY1" fmla="*/ 0 h 3945988"/>
              <a:gd name="connsiteX2" fmla="*/ 8683986 w 12252491"/>
              <a:gd name="connsiteY2" fmla="*/ 1041010 h 3945988"/>
              <a:gd name="connsiteX3" fmla="*/ 12252491 w 12252491"/>
              <a:gd name="connsiteY3" fmla="*/ 687540 h 3945988"/>
              <a:gd name="connsiteX4" fmla="*/ 12252491 w 12252491"/>
              <a:gd name="connsiteY4" fmla="*/ 3945988 h 3945988"/>
              <a:gd name="connsiteX5" fmla="*/ 0 w 12252491"/>
              <a:gd name="connsiteY5" fmla="*/ 3945988 h 3945988"/>
              <a:gd name="connsiteX6" fmla="*/ 0 w 12252491"/>
              <a:gd name="connsiteY6" fmla="*/ 687540 h 3945988"/>
              <a:gd name="connsiteX0" fmla="*/ 0 w 12252491"/>
              <a:gd name="connsiteY0" fmla="*/ 687540 h 3945988"/>
              <a:gd name="connsiteX1" fmla="*/ 3718091 w 12252491"/>
              <a:gd name="connsiteY1" fmla="*/ 0 h 3945988"/>
              <a:gd name="connsiteX2" fmla="*/ 8683986 w 12252491"/>
              <a:gd name="connsiteY2" fmla="*/ 1041010 h 3945988"/>
              <a:gd name="connsiteX3" fmla="*/ 12252491 w 12252491"/>
              <a:gd name="connsiteY3" fmla="*/ 687540 h 3945988"/>
              <a:gd name="connsiteX4" fmla="*/ 12252491 w 12252491"/>
              <a:gd name="connsiteY4" fmla="*/ 3945988 h 3945988"/>
              <a:gd name="connsiteX5" fmla="*/ 0 w 12252491"/>
              <a:gd name="connsiteY5" fmla="*/ 3945988 h 3945988"/>
              <a:gd name="connsiteX6" fmla="*/ 0 w 12252491"/>
              <a:gd name="connsiteY6" fmla="*/ 687540 h 3945988"/>
              <a:gd name="connsiteX0" fmla="*/ 0 w 12252491"/>
              <a:gd name="connsiteY0" fmla="*/ 693730 h 3952178"/>
              <a:gd name="connsiteX1" fmla="*/ 3718091 w 12252491"/>
              <a:gd name="connsiteY1" fmla="*/ 6190 h 3952178"/>
              <a:gd name="connsiteX2" fmla="*/ 8683986 w 12252491"/>
              <a:gd name="connsiteY2" fmla="*/ 1047200 h 3952178"/>
              <a:gd name="connsiteX3" fmla="*/ 12252491 w 12252491"/>
              <a:gd name="connsiteY3" fmla="*/ 693730 h 3952178"/>
              <a:gd name="connsiteX4" fmla="*/ 12252491 w 12252491"/>
              <a:gd name="connsiteY4" fmla="*/ 3952178 h 3952178"/>
              <a:gd name="connsiteX5" fmla="*/ 0 w 12252491"/>
              <a:gd name="connsiteY5" fmla="*/ 3952178 h 3952178"/>
              <a:gd name="connsiteX6" fmla="*/ 0 w 12252491"/>
              <a:gd name="connsiteY6" fmla="*/ 693730 h 3952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52491" h="3952178">
                <a:moveTo>
                  <a:pt x="0" y="693730"/>
                </a:moveTo>
                <a:cubicBezTo>
                  <a:pt x="1403486" y="-126293"/>
                  <a:pt x="2483417" y="10287"/>
                  <a:pt x="3718091" y="6190"/>
                </a:cubicBezTo>
                <a:cubicBezTo>
                  <a:pt x="5321808" y="137489"/>
                  <a:pt x="7080269" y="915901"/>
                  <a:pt x="8683986" y="1047200"/>
                </a:cubicBezTo>
                <a:cubicBezTo>
                  <a:pt x="10098571" y="760565"/>
                  <a:pt x="11006718" y="333252"/>
                  <a:pt x="12252491" y="693730"/>
                </a:cubicBezTo>
                <a:lnTo>
                  <a:pt x="12252491" y="3952178"/>
                </a:lnTo>
                <a:lnTo>
                  <a:pt x="0" y="3952178"/>
                </a:lnTo>
                <a:lnTo>
                  <a:pt x="0" y="693730"/>
                </a:ln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28">
              <a:solidFill>
                <a:prstClr val="white"/>
              </a:solidFill>
            </a:endParaRPr>
          </a:p>
        </p:txBody>
      </p:sp>
      <p:sp>
        <p:nvSpPr>
          <p:cNvPr id="4" name="Rectangle 3">
            <a:extLst>
              <a:ext uri="{FF2B5EF4-FFF2-40B4-BE49-F238E27FC236}">
                <a16:creationId xmlns:a16="http://schemas.microsoft.com/office/drawing/2014/main" id="{20D04A0A-33F9-4E82-8CBB-DCAD53483EE3}"/>
              </a:ext>
            </a:extLst>
          </p:cNvPr>
          <p:cNvSpPr/>
          <p:nvPr/>
        </p:nvSpPr>
        <p:spPr>
          <a:xfrm>
            <a:off x="1462924" y="2274836"/>
            <a:ext cx="4277518" cy="976037"/>
          </a:xfrm>
          <a:prstGeom prst="rect">
            <a:avLst/>
          </a:prstGeom>
          <a:noFill/>
        </p:spPr>
        <p:txBody>
          <a:bodyPr wrap="none" lIns="67437" tIns="33719" rIns="67437" bIns="33719">
            <a:spAutoFit/>
          </a:bodyPr>
          <a:lstStyle/>
          <a:p>
            <a:pPr algn="ctr"/>
            <a:r>
              <a:rPr lang="en-US" sz="5900" b="1">
                <a:solidFill>
                  <a:srgbClr val="FF0000"/>
                </a:solidFill>
                <a:latin typeface="Times New Roman" panose="02020603050405020304" pitchFamily="18" charset="0"/>
                <a:cs typeface="Times New Roman" panose="02020603050405020304" pitchFamily="18" charset="0"/>
              </a:rPr>
              <a:t>BẮT B</a:t>
            </a:r>
            <a:r>
              <a:rPr lang="vi-VN" sz="5900" b="1">
                <a:solidFill>
                  <a:srgbClr val="FF0000"/>
                </a:solidFill>
                <a:latin typeface="Times New Roman" panose="02020603050405020304" pitchFamily="18" charset="0"/>
                <a:cs typeface="Times New Roman" panose="02020603050405020304" pitchFamily="18" charset="0"/>
              </a:rPr>
              <a:t>Ư</a:t>
            </a:r>
            <a:r>
              <a:rPr lang="en-US" sz="5900" b="1">
                <a:solidFill>
                  <a:srgbClr val="FF0000"/>
                </a:solidFill>
                <a:latin typeface="Times New Roman" panose="02020603050405020304" pitchFamily="18" charset="0"/>
                <a:cs typeface="Times New Roman" panose="02020603050405020304" pitchFamily="18" charset="0"/>
              </a:rPr>
              <a:t>ỚM</a:t>
            </a:r>
          </a:p>
        </p:txBody>
      </p:sp>
      <p:pic>
        <p:nvPicPr>
          <p:cNvPr id="23" name="Picture 22">
            <a:extLst>
              <a:ext uri="{FF2B5EF4-FFF2-40B4-BE49-F238E27FC236}">
                <a16:creationId xmlns:a16="http://schemas.microsoft.com/office/drawing/2014/main" id="{1480DB5C-AD40-4CB4-B0E6-2D793DC098D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5431194" y="1972939"/>
            <a:ext cx="1187172" cy="1153932"/>
          </a:xfrm>
          <a:prstGeom prst="rect">
            <a:avLst/>
          </a:prstGeom>
        </p:spPr>
      </p:pic>
      <p:pic>
        <p:nvPicPr>
          <p:cNvPr id="29" name="Picture 28">
            <a:extLst>
              <a:ext uri="{FF2B5EF4-FFF2-40B4-BE49-F238E27FC236}">
                <a16:creationId xmlns:a16="http://schemas.microsoft.com/office/drawing/2014/main" id="{AE7CA0F8-5918-4985-B979-C4DEB786FDB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3558" y="1305391"/>
            <a:ext cx="1187172" cy="1111193"/>
          </a:xfrm>
          <a:prstGeom prst="rect">
            <a:avLst/>
          </a:prstGeom>
        </p:spPr>
      </p:pic>
      <p:pic>
        <p:nvPicPr>
          <p:cNvPr id="41" name="Picture 40">
            <a:extLst>
              <a:ext uri="{FF2B5EF4-FFF2-40B4-BE49-F238E27FC236}">
                <a16:creationId xmlns:a16="http://schemas.microsoft.com/office/drawing/2014/main" id="{37A05D7F-0940-41C2-99DE-FF09B184465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29092" y="2783364"/>
            <a:ext cx="770519" cy="610912"/>
          </a:xfrm>
          <a:prstGeom prst="rect">
            <a:avLst/>
          </a:prstGeom>
        </p:spPr>
      </p:pic>
      <p:pic>
        <p:nvPicPr>
          <p:cNvPr id="19" name="Picture 18">
            <a:extLst>
              <a:ext uri="{FF2B5EF4-FFF2-40B4-BE49-F238E27FC236}">
                <a16:creationId xmlns:a16="http://schemas.microsoft.com/office/drawing/2014/main" id="{AB52584C-4833-4143-8FBD-887564BF829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278237" y="1191963"/>
            <a:ext cx="1187172" cy="1172926"/>
          </a:xfrm>
          <a:prstGeom prst="rect">
            <a:avLst/>
          </a:prstGeom>
        </p:spPr>
      </p:pic>
      <p:sp>
        <p:nvSpPr>
          <p:cNvPr id="60" name="Rectangle 59">
            <a:extLst>
              <a:ext uri="{FF2B5EF4-FFF2-40B4-BE49-F238E27FC236}">
                <a16:creationId xmlns:a16="http://schemas.microsoft.com/office/drawing/2014/main" id="{5294391B-4247-4B6A-B075-02DA37E94502}"/>
              </a:ext>
            </a:extLst>
          </p:cNvPr>
          <p:cNvSpPr/>
          <p:nvPr/>
        </p:nvSpPr>
        <p:spPr>
          <a:xfrm>
            <a:off x="0" y="5033487"/>
            <a:ext cx="8991600" cy="1091126"/>
          </a:xfrm>
          <a:custGeom>
            <a:avLst/>
            <a:gdLst>
              <a:gd name="connsiteX0" fmla="*/ 0 w 12192000"/>
              <a:gd name="connsiteY0" fmla="*/ 0 h 1436631"/>
              <a:gd name="connsiteX1" fmla="*/ 12192000 w 12192000"/>
              <a:gd name="connsiteY1" fmla="*/ 0 h 1436631"/>
              <a:gd name="connsiteX2" fmla="*/ 12192000 w 12192000"/>
              <a:gd name="connsiteY2" fmla="*/ 1436631 h 1436631"/>
              <a:gd name="connsiteX3" fmla="*/ 0 w 12192000"/>
              <a:gd name="connsiteY3" fmla="*/ 1436631 h 1436631"/>
              <a:gd name="connsiteX4" fmla="*/ 0 w 12192000"/>
              <a:gd name="connsiteY4" fmla="*/ 0 h 1436631"/>
              <a:gd name="connsiteX0" fmla="*/ 0 w 12192000"/>
              <a:gd name="connsiteY0" fmla="*/ 54 h 1436685"/>
              <a:gd name="connsiteX1" fmla="*/ 4086225 w 12192000"/>
              <a:gd name="connsiteY1" fmla="*/ 300092 h 1436685"/>
              <a:gd name="connsiteX2" fmla="*/ 12192000 w 12192000"/>
              <a:gd name="connsiteY2" fmla="*/ 54 h 1436685"/>
              <a:gd name="connsiteX3" fmla="*/ 12192000 w 12192000"/>
              <a:gd name="connsiteY3" fmla="*/ 1436685 h 1436685"/>
              <a:gd name="connsiteX4" fmla="*/ 0 w 12192000"/>
              <a:gd name="connsiteY4" fmla="*/ 1436685 h 1436685"/>
              <a:gd name="connsiteX5" fmla="*/ 0 w 12192000"/>
              <a:gd name="connsiteY5" fmla="*/ 54 h 1436685"/>
              <a:gd name="connsiteX0" fmla="*/ 0 w 12192000"/>
              <a:gd name="connsiteY0" fmla="*/ 42862 h 1479493"/>
              <a:gd name="connsiteX1" fmla="*/ 4086225 w 12192000"/>
              <a:gd name="connsiteY1" fmla="*/ 342900 h 1479493"/>
              <a:gd name="connsiteX2" fmla="*/ 9786938 w 12192000"/>
              <a:gd name="connsiteY2" fmla="*/ 0 h 1479493"/>
              <a:gd name="connsiteX3" fmla="*/ 12192000 w 12192000"/>
              <a:gd name="connsiteY3" fmla="*/ 42862 h 1479493"/>
              <a:gd name="connsiteX4" fmla="*/ 12192000 w 12192000"/>
              <a:gd name="connsiteY4" fmla="*/ 1479493 h 1479493"/>
              <a:gd name="connsiteX5" fmla="*/ 0 w 12192000"/>
              <a:gd name="connsiteY5" fmla="*/ 1479493 h 1479493"/>
              <a:gd name="connsiteX6" fmla="*/ 0 w 12192000"/>
              <a:gd name="connsiteY6" fmla="*/ 42862 h 1479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1479493">
                <a:moveTo>
                  <a:pt x="0" y="42862"/>
                </a:moveTo>
                <a:cubicBezTo>
                  <a:pt x="1343025" y="38100"/>
                  <a:pt x="2743200" y="347662"/>
                  <a:pt x="4086225" y="342900"/>
                </a:cubicBezTo>
                <a:cubicBezTo>
                  <a:pt x="5886450" y="276225"/>
                  <a:pt x="7986713" y="66675"/>
                  <a:pt x="9786938" y="0"/>
                </a:cubicBezTo>
                <a:lnTo>
                  <a:pt x="12192000" y="42862"/>
                </a:lnTo>
                <a:lnTo>
                  <a:pt x="12192000" y="1479493"/>
                </a:lnTo>
                <a:lnTo>
                  <a:pt x="0" y="1479493"/>
                </a:lnTo>
                <a:lnTo>
                  <a:pt x="0" y="42862"/>
                </a:lnTo>
                <a:close/>
              </a:path>
            </a:pathLst>
          </a:cu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28">
              <a:solidFill>
                <a:prstClr val="white"/>
              </a:solidFill>
            </a:endParaRPr>
          </a:p>
        </p:txBody>
      </p:sp>
      <p:pic>
        <p:nvPicPr>
          <p:cNvPr id="62" name="Picture 61">
            <a:extLst>
              <a:ext uri="{FF2B5EF4-FFF2-40B4-BE49-F238E27FC236}">
                <a16:creationId xmlns:a16="http://schemas.microsoft.com/office/drawing/2014/main" id="{08A33331-ED43-4961-8472-635A0DA967A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660600" y="4599546"/>
            <a:ext cx="1508790" cy="797716"/>
          </a:xfrm>
          <a:prstGeom prst="rect">
            <a:avLst/>
          </a:prstGeom>
        </p:spPr>
      </p:pic>
      <p:pic>
        <p:nvPicPr>
          <p:cNvPr id="70" name="Picture 69">
            <a:extLst>
              <a:ext uri="{FF2B5EF4-FFF2-40B4-BE49-F238E27FC236}">
                <a16:creationId xmlns:a16="http://schemas.microsoft.com/office/drawing/2014/main" id="{2CAB176B-5CEB-4019-B56E-B2E8DE6B7ABD}"/>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011315" y="4387528"/>
            <a:ext cx="549538" cy="797716"/>
          </a:xfrm>
          <a:prstGeom prst="rect">
            <a:avLst/>
          </a:prstGeom>
        </p:spPr>
      </p:pic>
      <p:pic>
        <p:nvPicPr>
          <p:cNvPr id="68" name="Picture 67">
            <a:extLst>
              <a:ext uri="{FF2B5EF4-FFF2-40B4-BE49-F238E27FC236}">
                <a16:creationId xmlns:a16="http://schemas.microsoft.com/office/drawing/2014/main" id="{05B912C0-A88D-4D04-BF86-10B5169F892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391990" y="2742127"/>
            <a:ext cx="2880131" cy="1440065"/>
          </a:xfrm>
          <a:prstGeom prst="rect">
            <a:avLst/>
          </a:prstGeom>
        </p:spPr>
      </p:pic>
      <p:pic>
        <p:nvPicPr>
          <p:cNvPr id="72" name="Picture 71">
            <a:extLst>
              <a:ext uri="{FF2B5EF4-FFF2-40B4-BE49-F238E27FC236}">
                <a16:creationId xmlns:a16="http://schemas.microsoft.com/office/drawing/2014/main" id="{A0E6B0FA-6EE2-4926-ABE7-B85F6ED3E9EE}"/>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6918" y="2432275"/>
            <a:ext cx="1950095" cy="2557502"/>
          </a:xfrm>
          <a:prstGeom prst="rect">
            <a:avLst/>
          </a:prstGeom>
        </p:spPr>
      </p:pic>
      <p:pic>
        <p:nvPicPr>
          <p:cNvPr id="73" name="Picture 72">
            <a:extLst>
              <a:ext uri="{FF2B5EF4-FFF2-40B4-BE49-F238E27FC236}">
                <a16:creationId xmlns:a16="http://schemas.microsoft.com/office/drawing/2014/main" id="{5BEE9461-E3F1-4183-9412-152BCC5A682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953807" y="4391907"/>
            <a:ext cx="411738" cy="326449"/>
          </a:xfrm>
          <a:prstGeom prst="rect">
            <a:avLst/>
          </a:prstGeom>
        </p:spPr>
      </p:pic>
      <p:pic>
        <p:nvPicPr>
          <p:cNvPr id="74" name="Picture 73">
            <a:extLst>
              <a:ext uri="{FF2B5EF4-FFF2-40B4-BE49-F238E27FC236}">
                <a16:creationId xmlns:a16="http://schemas.microsoft.com/office/drawing/2014/main" id="{070B01E2-E914-44A2-8F50-CDA5251B73B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368904" y="4286986"/>
            <a:ext cx="411738" cy="326449"/>
          </a:xfrm>
          <a:prstGeom prst="rect">
            <a:avLst/>
          </a:prstGeom>
        </p:spPr>
      </p:pic>
      <p:pic>
        <p:nvPicPr>
          <p:cNvPr id="75" name="Picture 74">
            <a:extLst>
              <a:ext uri="{FF2B5EF4-FFF2-40B4-BE49-F238E27FC236}">
                <a16:creationId xmlns:a16="http://schemas.microsoft.com/office/drawing/2014/main" id="{E6361DD3-0A04-47FE-8E74-ADCBEA21587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06623" y="4718357"/>
            <a:ext cx="411738" cy="326449"/>
          </a:xfrm>
          <a:prstGeom prst="rect">
            <a:avLst/>
          </a:prstGeom>
        </p:spPr>
      </p:pic>
      <p:pic>
        <p:nvPicPr>
          <p:cNvPr id="77" name="Picture 76">
            <a:extLst>
              <a:ext uri="{FF2B5EF4-FFF2-40B4-BE49-F238E27FC236}">
                <a16:creationId xmlns:a16="http://schemas.microsoft.com/office/drawing/2014/main" id="{38B224A7-0FB7-4E20-B122-4E8E59DF8F6D}"/>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058519" y="4525035"/>
            <a:ext cx="1414215" cy="1196643"/>
          </a:xfrm>
          <a:prstGeom prst="rect">
            <a:avLst/>
          </a:prstGeom>
        </p:spPr>
      </p:pic>
      <p:pic>
        <p:nvPicPr>
          <p:cNvPr id="81" name="Intro">
            <a:hlinkClick r:id="" action="ppaction://media"/>
            <a:extLst>
              <a:ext uri="{FF2B5EF4-FFF2-40B4-BE49-F238E27FC236}">
                <a16:creationId xmlns:a16="http://schemas.microsoft.com/office/drawing/2014/main" id="{7C2A0ED8-67CD-4A5F-BDC2-A56E7A3CF4B2}"/>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4615220" y="-642557"/>
            <a:ext cx="449580" cy="449580"/>
          </a:xfrm>
          <a:prstGeom prst="rect">
            <a:avLst/>
          </a:prstGeom>
        </p:spPr>
      </p:pic>
      <p:pic>
        <p:nvPicPr>
          <p:cNvPr id="64" name="Picture 63">
            <a:extLst>
              <a:ext uri="{FF2B5EF4-FFF2-40B4-BE49-F238E27FC236}">
                <a16:creationId xmlns:a16="http://schemas.microsoft.com/office/drawing/2014/main" id="{32D24676-19A4-4930-A1DF-32D5F249A8C8}"/>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5877425" y="1155069"/>
            <a:ext cx="3394696" cy="1482036"/>
          </a:xfrm>
          <a:prstGeom prst="rect">
            <a:avLst/>
          </a:prstGeom>
        </p:spPr>
      </p:pic>
    </p:spTree>
    <p:extLst>
      <p:ext uri="{BB962C8B-B14F-4D97-AF65-F5344CB8AC3E}">
        <p14:creationId xmlns:p14="http://schemas.microsoft.com/office/powerpoint/2010/main" val="4037546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0040" fill="hold"/>
                                        <p:tgtEl>
                                          <p:spTgt spid="81"/>
                                        </p:tgtEl>
                                      </p:cBhvr>
                                    </p:cmd>
                                  </p:childTnLst>
                                </p:cTn>
                              </p:par>
                              <p:par>
                                <p:cTn id="7" presetID="2" presetClass="entr" presetSubtype="8" fill="hold" grpId="0" nodeType="withEffect">
                                  <p:stCondLst>
                                    <p:cond delay="1000"/>
                                  </p:stCondLst>
                                  <p:childTnLst>
                                    <p:set>
                                      <p:cBhvr>
                                        <p:cTn id="8" dur="1" fill="hold">
                                          <p:stCondLst>
                                            <p:cond delay="0"/>
                                          </p:stCondLst>
                                        </p:cTn>
                                        <p:tgtEl>
                                          <p:spTgt spid="4"/>
                                        </p:tgtEl>
                                        <p:attrNameLst>
                                          <p:attrName>style.visibility</p:attrName>
                                        </p:attrNameLst>
                                      </p:cBhvr>
                                      <p:to>
                                        <p:strVal val="visible"/>
                                      </p:to>
                                    </p:set>
                                    <p:anim calcmode="lin" valueType="num">
                                      <p:cBhvr additive="base">
                                        <p:cTn id="9" dur="500" fill="hold"/>
                                        <p:tgtEl>
                                          <p:spTgt spid="4"/>
                                        </p:tgtEl>
                                        <p:attrNameLst>
                                          <p:attrName>ppt_x</p:attrName>
                                        </p:attrNameLst>
                                      </p:cBhvr>
                                      <p:tavLst>
                                        <p:tav tm="0">
                                          <p:val>
                                            <p:strVal val="0-#ppt_w/2"/>
                                          </p:val>
                                        </p:tav>
                                        <p:tav tm="100000">
                                          <p:val>
                                            <p:strVal val="#ppt_x"/>
                                          </p:val>
                                        </p:tav>
                                      </p:tavLst>
                                    </p:anim>
                                    <p:anim calcmode="lin" valueType="num">
                                      <p:cBhvr additive="base">
                                        <p:cTn id="10" dur="500" fill="hold"/>
                                        <p:tgtEl>
                                          <p:spTgt spid="4"/>
                                        </p:tgtEl>
                                        <p:attrNameLst>
                                          <p:attrName>ppt_y</p:attrName>
                                        </p:attrNameLst>
                                      </p:cBhvr>
                                      <p:tavLst>
                                        <p:tav tm="0">
                                          <p:val>
                                            <p:strVal val="#ppt_y"/>
                                          </p:val>
                                        </p:tav>
                                        <p:tav tm="100000">
                                          <p:val>
                                            <p:strVal val="#ppt_y"/>
                                          </p:val>
                                        </p:tav>
                                      </p:tavLst>
                                    </p:anim>
                                  </p:childTnLst>
                                </p:cTn>
                              </p:par>
                            </p:childTnLst>
                          </p:cTn>
                        </p:par>
                        <p:par>
                          <p:cTn id="11" fill="hold">
                            <p:stCondLst>
                              <p:cond delay="30040"/>
                            </p:stCondLst>
                            <p:childTnLst>
                              <p:par>
                                <p:cTn id="12" presetID="2" presetClass="entr" presetSubtype="8" fill="hold" nodeType="afterEffect">
                                  <p:stCondLst>
                                    <p:cond delay="0"/>
                                  </p:stCondLst>
                                  <p:childTnLst>
                                    <p:set>
                                      <p:cBhvr>
                                        <p:cTn id="13" dur="1" fill="hold">
                                          <p:stCondLst>
                                            <p:cond delay="0"/>
                                          </p:stCondLst>
                                        </p:cTn>
                                        <p:tgtEl>
                                          <p:spTgt spid="29"/>
                                        </p:tgtEl>
                                        <p:attrNameLst>
                                          <p:attrName>style.visibility</p:attrName>
                                        </p:attrNameLst>
                                      </p:cBhvr>
                                      <p:to>
                                        <p:strVal val="visible"/>
                                      </p:to>
                                    </p:set>
                                    <p:anim calcmode="lin" valueType="num">
                                      <p:cBhvr additive="base">
                                        <p:cTn id="14" dur="1250" fill="hold"/>
                                        <p:tgtEl>
                                          <p:spTgt spid="29"/>
                                        </p:tgtEl>
                                        <p:attrNameLst>
                                          <p:attrName>ppt_x</p:attrName>
                                        </p:attrNameLst>
                                      </p:cBhvr>
                                      <p:tavLst>
                                        <p:tav tm="0">
                                          <p:val>
                                            <p:strVal val="0-#ppt_w/2"/>
                                          </p:val>
                                        </p:tav>
                                        <p:tav tm="100000">
                                          <p:val>
                                            <p:strVal val="#ppt_x"/>
                                          </p:val>
                                        </p:tav>
                                      </p:tavLst>
                                    </p:anim>
                                    <p:anim calcmode="lin" valueType="num">
                                      <p:cBhvr additive="base">
                                        <p:cTn id="15" dur="1250" fill="hold"/>
                                        <p:tgtEl>
                                          <p:spTgt spid="29"/>
                                        </p:tgtEl>
                                        <p:attrNameLst>
                                          <p:attrName>ppt_y</p:attrName>
                                        </p:attrNameLst>
                                      </p:cBhvr>
                                      <p:tavLst>
                                        <p:tav tm="0">
                                          <p:val>
                                            <p:strVal val="#ppt_y"/>
                                          </p:val>
                                        </p:tav>
                                        <p:tav tm="100000">
                                          <p:val>
                                            <p:strVal val="#ppt_y"/>
                                          </p:val>
                                        </p:tav>
                                      </p:tavLst>
                                    </p:anim>
                                  </p:childTnLst>
                                </p:cTn>
                              </p:par>
                            </p:childTnLst>
                          </p:cTn>
                        </p:par>
                        <p:par>
                          <p:cTn id="16" fill="hold">
                            <p:stCondLst>
                              <p:cond delay="31290"/>
                            </p:stCondLst>
                            <p:childTnLst>
                              <p:par>
                                <p:cTn id="17" presetID="2" presetClass="entr" presetSubtype="1" fill="hold" nodeType="after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additive="base">
                                        <p:cTn id="19" dur="1750" fill="hold"/>
                                        <p:tgtEl>
                                          <p:spTgt spid="19"/>
                                        </p:tgtEl>
                                        <p:attrNameLst>
                                          <p:attrName>ppt_x</p:attrName>
                                        </p:attrNameLst>
                                      </p:cBhvr>
                                      <p:tavLst>
                                        <p:tav tm="0">
                                          <p:val>
                                            <p:strVal val="#ppt_x"/>
                                          </p:val>
                                        </p:tav>
                                        <p:tav tm="100000">
                                          <p:val>
                                            <p:strVal val="#ppt_x"/>
                                          </p:val>
                                        </p:tav>
                                      </p:tavLst>
                                    </p:anim>
                                    <p:anim calcmode="lin" valueType="num">
                                      <p:cBhvr additive="base">
                                        <p:cTn id="20" dur="1750" fill="hold"/>
                                        <p:tgtEl>
                                          <p:spTgt spid="19"/>
                                        </p:tgtEl>
                                        <p:attrNameLst>
                                          <p:attrName>ppt_y</p:attrName>
                                        </p:attrNameLst>
                                      </p:cBhvr>
                                      <p:tavLst>
                                        <p:tav tm="0">
                                          <p:val>
                                            <p:strVal val="0-#ppt_h/2"/>
                                          </p:val>
                                        </p:tav>
                                        <p:tav tm="100000">
                                          <p:val>
                                            <p:strVal val="#ppt_y"/>
                                          </p:val>
                                        </p:tav>
                                      </p:tavLst>
                                    </p:anim>
                                  </p:childTnLst>
                                </p:cTn>
                              </p:par>
                            </p:childTnLst>
                          </p:cTn>
                        </p:par>
                        <p:par>
                          <p:cTn id="21" fill="hold">
                            <p:stCondLst>
                              <p:cond delay="33040"/>
                            </p:stCondLst>
                            <p:childTnLst>
                              <p:par>
                                <p:cTn id="22" presetID="2" presetClass="entr" presetSubtype="2" fill="hold" nodeType="afterEffect">
                                  <p:stCondLst>
                                    <p:cond delay="0"/>
                                  </p:stCondLst>
                                  <p:childTnLst>
                                    <p:set>
                                      <p:cBhvr>
                                        <p:cTn id="23" dur="1" fill="hold">
                                          <p:stCondLst>
                                            <p:cond delay="0"/>
                                          </p:stCondLst>
                                        </p:cTn>
                                        <p:tgtEl>
                                          <p:spTgt spid="23"/>
                                        </p:tgtEl>
                                        <p:attrNameLst>
                                          <p:attrName>style.visibility</p:attrName>
                                        </p:attrNameLst>
                                      </p:cBhvr>
                                      <p:to>
                                        <p:strVal val="visible"/>
                                      </p:to>
                                    </p:set>
                                    <p:anim calcmode="lin" valueType="num">
                                      <p:cBhvr additive="base">
                                        <p:cTn id="24" dur="3000" fill="hold"/>
                                        <p:tgtEl>
                                          <p:spTgt spid="23"/>
                                        </p:tgtEl>
                                        <p:attrNameLst>
                                          <p:attrName>ppt_x</p:attrName>
                                        </p:attrNameLst>
                                      </p:cBhvr>
                                      <p:tavLst>
                                        <p:tav tm="0">
                                          <p:val>
                                            <p:strVal val="1+#ppt_w/2"/>
                                          </p:val>
                                        </p:tav>
                                        <p:tav tm="100000">
                                          <p:val>
                                            <p:strVal val="#ppt_x"/>
                                          </p:val>
                                        </p:tav>
                                      </p:tavLst>
                                    </p:anim>
                                    <p:anim calcmode="lin" valueType="num">
                                      <p:cBhvr additive="base">
                                        <p:cTn id="25" dur="3000" fill="hold"/>
                                        <p:tgtEl>
                                          <p:spTgt spid="23"/>
                                        </p:tgtEl>
                                        <p:attrNameLst>
                                          <p:attrName>ppt_y</p:attrName>
                                        </p:attrNameLst>
                                      </p:cBhvr>
                                      <p:tavLst>
                                        <p:tav tm="0">
                                          <p:val>
                                            <p:strVal val="#ppt_y"/>
                                          </p:val>
                                        </p:tav>
                                        <p:tav tm="100000">
                                          <p:val>
                                            <p:strVal val="#ppt_y"/>
                                          </p:val>
                                        </p:tav>
                                      </p:tavLst>
                                    </p:anim>
                                  </p:childTnLst>
                                </p:cTn>
                              </p:par>
                              <p:par>
                                <p:cTn id="26" presetID="2" presetClass="exit" presetSubtype="8" repeatCount="indefinite" fill="hold" nodeType="withEffect">
                                  <p:stCondLst>
                                    <p:cond delay="0"/>
                                  </p:stCondLst>
                                  <p:childTnLst>
                                    <p:anim calcmode="lin" valueType="num">
                                      <p:cBhvr additive="base">
                                        <p:cTn id="27" dur="5000"/>
                                        <p:tgtEl>
                                          <p:spTgt spid="77"/>
                                        </p:tgtEl>
                                        <p:attrNameLst>
                                          <p:attrName>ppt_x</p:attrName>
                                        </p:attrNameLst>
                                      </p:cBhvr>
                                      <p:tavLst>
                                        <p:tav tm="0">
                                          <p:val>
                                            <p:strVal val="ppt_x"/>
                                          </p:val>
                                        </p:tav>
                                        <p:tav tm="100000">
                                          <p:val>
                                            <p:strVal val="0-ppt_w/2"/>
                                          </p:val>
                                        </p:tav>
                                      </p:tavLst>
                                    </p:anim>
                                    <p:anim calcmode="lin" valueType="num">
                                      <p:cBhvr additive="base">
                                        <p:cTn id="28" dur="5000"/>
                                        <p:tgtEl>
                                          <p:spTgt spid="77"/>
                                        </p:tgtEl>
                                        <p:attrNameLst>
                                          <p:attrName>ppt_y</p:attrName>
                                        </p:attrNameLst>
                                      </p:cBhvr>
                                      <p:tavLst>
                                        <p:tav tm="0">
                                          <p:val>
                                            <p:strVal val="ppt_y"/>
                                          </p:val>
                                        </p:tav>
                                        <p:tav tm="100000">
                                          <p:val>
                                            <p:strVal val="ppt_y"/>
                                          </p:val>
                                        </p:tav>
                                      </p:tavLst>
                                    </p:anim>
                                    <p:set>
                                      <p:cBhvr>
                                        <p:cTn id="29" dur="1" fill="hold">
                                          <p:stCondLst>
                                            <p:cond delay="4999"/>
                                          </p:stCondLst>
                                        </p:cTn>
                                        <p:tgtEl>
                                          <p:spTgt spid="7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81"/>
                </p:tgtEl>
              </p:cMediaNode>
            </p:audio>
          </p:childTnLst>
        </p:cTn>
      </p:par>
    </p:tnLst>
    <p:bldLst>
      <p:bldP spid="4"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5" name="Rectangle: Diagonal Corners Snipped 4">
            <a:extLst>
              <a:ext uri="{FF2B5EF4-FFF2-40B4-BE49-F238E27FC236}">
                <a16:creationId xmlns:a16="http://schemas.microsoft.com/office/drawing/2014/main" id="{27A7DB0D-F52E-4EA8-8B57-CE9C319290FB}"/>
              </a:ext>
            </a:extLst>
          </p:cNvPr>
          <p:cNvSpPr/>
          <p:nvPr/>
        </p:nvSpPr>
        <p:spPr>
          <a:xfrm>
            <a:off x="508221" y="2913485"/>
            <a:ext cx="5424281" cy="677189"/>
          </a:xfrm>
          <a:prstGeom prst="snip2Diag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dirty="0">
                <a:solidFill>
                  <a:schemeClr val="bg1"/>
                </a:solidFill>
                <a:latin typeface="Palatino Linotype" panose="02040502050505030304" pitchFamily="18" charset="0"/>
                <a:cs typeface="Times New Roman" panose="02020603050405020304" pitchFamily="18" charset="0"/>
              </a:rPr>
              <a:t>A</a:t>
            </a:r>
            <a:r>
              <a:rPr lang="vi-VN" sz="3200" b="1">
                <a:solidFill>
                  <a:schemeClr val="bg1"/>
                </a:solidFill>
                <a:latin typeface="Palatino Linotype" panose="02040502050505030304" pitchFamily="18" charset="0"/>
                <a:cs typeface="Times New Roman" panose="02020603050405020304" pitchFamily="18" charset="0"/>
              </a:rPr>
              <a:t>. </a:t>
            </a:r>
            <a:r>
              <a:rPr lang="en-US" sz="3200">
                <a:solidFill>
                  <a:schemeClr val="bg1"/>
                </a:solidFill>
                <a:latin typeface="Palatino Linotype" panose="02040502050505030304" pitchFamily="18" charset="0"/>
              </a:rPr>
              <a:t>Truyện ngụ ngôn</a:t>
            </a:r>
            <a:endParaRPr lang="en-US" sz="3200" b="1">
              <a:solidFill>
                <a:schemeClr val="bg1"/>
              </a:solidFill>
              <a:latin typeface="Palatino Linotype" panose="02040502050505030304" pitchFamily="18" charset="0"/>
              <a:cs typeface="Times New Roman" panose="02020603050405020304" pitchFamily="18" charset="0"/>
            </a:endParaRPr>
          </a:p>
        </p:txBody>
      </p:sp>
      <p:sp>
        <p:nvSpPr>
          <p:cNvPr id="6" name="Rectangle: Diagonal Corners Snipped 5">
            <a:extLst>
              <a:ext uri="{FF2B5EF4-FFF2-40B4-BE49-F238E27FC236}">
                <a16:creationId xmlns:a16="http://schemas.microsoft.com/office/drawing/2014/main" id="{DAFF3985-B70E-4F29-9B2B-8E74D965A386}"/>
              </a:ext>
            </a:extLst>
          </p:cNvPr>
          <p:cNvSpPr/>
          <p:nvPr/>
        </p:nvSpPr>
        <p:spPr>
          <a:xfrm>
            <a:off x="254111" y="323850"/>
            <a:ext cx="8483378" cy="1514889"/>
          </a:xfrm>
          <a:prstGeom prst="snip2Diag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a:solidFill>
                  <a:schemeClr val="bg1"/>
                </a:solidFill>
                <a:latin typeface="Palatino Linotype" panose="02040502050505030304" pitchFamily="18" charset="0"/>
              </a:rPr>
              <a:t>Câu 1.</a:t>
            </a:r>
            <a:r>
              <a:rPr lang="en-US" sz="3200">
                <a:solidFill>
                  <a:schemeClr val="bg1"/>
                </a:solidFill>
                <a:latin typeface="Palatino Linotype" panose="02040502050505030304" pitchFamily="18" charset="0"/>
              </a:rPr>
              <a:t> Truyện "Ếch ngồi đáy giếng" thuộc thể loại nào?</a:t>
            </a:r>
            <a:endParaRPr lang="en-GB" sz="3200">
              <a:solidFill>
                <a:schemeClr val="bg1"/>
              </a:solidFill>
              <a:latin typeface="Palatino Linotype" panose="02040502050505030304" pitchFamily="18" charset="0"/>
            </a:endParaRPr>
          </a:p>
        </p:txBody>
      </p:sp>
      <p:sp>
        <p:nvSpPr>
          <p:cNvPr id="7" name="Rectangle: Diagonal Corners Snipped 6">
            <a:extLst>
              <a:ext uri="{FF2B5EF4-FFF2-40B4-BE49-F238E27FC236}">
                <a16:creationId xmlns:a16="http://schemas.microsoft.com/office/drawing/2014/main" id="{BFF5F334-52F9-41E7-8D2E-5AA806EBEF5C}"/>
              </a:ext>
            </a:extLst>
          </p:cNvPr>
          <p:cNvSpPr/>
          <p:nvPr/>
        </p:nvSpPr>
        <p:spPr>
          <a:xfrm>
            <a:off x="508221" y="3702695"/>
            <a:ext cx="5424281" cy="677189"/>
          </a:xfrm>
          <a:prstGeom prst="snip2Diag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a:solidFill>
                  <a:schemeClr val="bg1"/>
                </a:solidFill>
                <a:latin typeface="Palatino Linotype" panose="02040502050505030304" pitchFamily="18" charset="0"/>
                <a:cs typeface="Times New Roman" panose="02020603050405020304" pitchFamily="18" charset="0"/>
              </a:rPr>
              <a:t>B.</a:t>
            </a:r>
            <a:r>
              <a:rPr lang="vi-VN" sz="3200" b="1">
                <a:solidFill>
                  <a:schemeClr val="bg1"/>
                </a:solidFill>
                <a:latin typeface="Palatino Linotype" panose="02040502050505030304" pitchFamily="18" charset="0"/>
                <a:cs typeface="Times New Roman" panose="02020603050405020304" pitchFamily="18" charset="0"/>
              </a:rPr>
              <a:t> </a:t>
            </a:r>
            <a:r>
              <a:rPr lang="en-US" sz="3200">
                <a:solidFill>
                  <a:schemeClr val="bg1"/>
                </a:solidFill>
                <a:latin typeface="Palatino Linotype" panose="02040502050505030304" pitchFamily="18" charset="0"/>
              </a:rPr>
              <a:t>Truyện cười </a:t>
            </a:r>
            <a:r>
              <a:rPr lang="vi-VN" sz="3200" b="1">
                <a:solidFill>
                  <a:schemeClr val="bg1"/>
                </a:solidFill>
                <a:latin typeface="Palatino Linotype" panose="02040502050505030304" pitchFamily="18" charset="0"/>
                <a:cs typeface="Times New Roman" panose="02020603050405020304" pitchFamily="18" charset="0"/>
              </a:rPr>
              <a:t> </a:t>
            </a:r>
            <a:endParaRPr lang="en-US" sz="3200" b="1" dirty="0">
              <a:solidFill>
                <a:schemeClr val="bg1"/>
              </a:solidFill>
              <a:latin typeface="Palatino Linotype" panose="02040502050505030304" pitchFamily="18" charset="0"/>
              <a:cs typeface="Times New Roman" panose="02020603050405020304" pitchFamily="18" charset="0"/>
            </a:endParaRPr>
          </a:p>
        </p:txBody>
      </p:sp>
      <p:sp>
        <p:nvSpPr>
          <p:cNvPr id="8" name="Rectangle: Diagonal Corners Snipped 7">
            <a:extLst>
              <a:ext uri="{FF2B5EF4-FFF2-40B4-BE49-F238E27FC236}">
                <a16:creationId xmlns:a16="http://schemas.microsoft.com/office/drawing/2014/main" id="{D7C9E28D-FFE1-46F3-9A9D-A80244A0129F}"/>
              </a:ext>
            </a:extLst>
          </p:cNvPr>
          <p:cNvSpPr/>
          <p:nvPr/>
        </p:nvSpPr>
        <p:spPr>
          <a:xfrm>
            <a:off x="508221" y="4491904"/>
            <a:ext cx="5424281" cy="677189"/>
          </a:xfrm>
          <a:prstGeom prst="snip2Diag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dirty="0">
                <a:solidFill>
                  <a:schemeClr val="bg1"/>
                </a:solidFill>
                <a:latin typeface="Palatino Linotype" panose="02040502050505030304" pitchFamily="18" charset="0"/>
                <a:cs typeface="Times New Roman" panose="02020603050405020304" pitchFamily="18" charset="0"/>
              </a:rPr>
              <a:t>C</a:t>
            </a:r>
            <a:r>
              <a:rPr lang="en-US" sz="3200" b="1">
                <a:solidFill>
                  <a:schemeClr val="bg1"/>
                </a:solidFill>
                <a:latin typeface="Palatino Linotype" panose="02040502050505030304" pitchFamily="18" charset="0"/>
                <a:cs typeface="Times New Roman" panose="02020603050405020304" pitchFamily="18" charset="0"/>
              </a:rPr>
              <a:t>. </a:t>
            </a:r>
            <a:r>
              <a:rPr lang="en-US" sz="3200">
                <a:solidFill>
                  <a:schemeClr val="bg1"/>
                </a:solidFill>
                <a:latin typeface="Palatino Linotype" panose="02040502050505030304" pitchFamily="18" charset="0"/>
              </a:rPr>
              <a:t>Truyện cổ tích </a:t>
            </a:r>
            <a:endParaRPr lang="en-US" sz="3200" b="1" dirty="0">
              <a:solidFill>
                <a:schemeClr val="bg1"/>
              </a:solidFill>
              <a:latin typeface="Palatino Linotype" panose="02040502050505030304" pitchFamily="18" charset="0"/>
              <a:cs typeface="Times New Roman" panose="02020603050405020304" pitchFamily="18" charset="0"/>
            </a:endParaRPr>
          </a:p>
        </p:txBody>
      </p:sp>
      <p:sp>
        <p:nvSpPr>
          <p:cNvPr id="9" name="Rectangle: Diagonal Corners Snipped 8">
            <a:extLst>
              <a:ext uri="{FF2B5EF4-FFF2-40B4-BE49-F238E27FC236}">
                <a16:creationId xmlns:a16="http://schemas.microsoft.com/office/drawing/2014/main" id="{4CF9D1E6-1179-4E48-A495-91304BFFE195}"/>
              </a:ext>
            </a:extLst>
          </p:cNvPr>
          <p:cNvSpPr/>
          <p:nvPr/>
        </p:nvSpPr>
        <p:spPr>
          <a:xfrm>
            <a:off x="508221" y="5281114"/>
            <a:ext cx="5424281" cy="677189"/>
          </a:xfrm>
          <a:prstGeom prst="snip2Diag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dirty="0">
                <a:solidFill>
                  <a:schemeClr val="bg1"/>
                </a:solidFill>
                <a:latin typeface="Palatino Linotype" panose="02040502050505030304" pitchFamily="18" charset="0"/>
                <a:cs typeface="Times New Roman" panose="02020603050405020304" pitchFamily="18" charset="0"/>
              </a:rPr>
              <a:t>D</a:t>
            </a:r>
            <a:r>
              <a:rPr lang="en-US" sz="3200" b="1">
                <a:solidFill>
                  <a:schemeClr val="bg1"/>
                </a:solidFill>
                <a:latin typeface="Palatino Linotype" panose="02040502050505030304" pitchFamily="18" charset="0"/>
                <a:cs typeface="Times New Roman" panose="02020603050405020304" pitchFamily="18" charset="0"/>
              </a:rPr>
              <a:t>. </a:t>
            </a:r>
            <a:r>
              <a:rPr lang="en-US" sz="3200">
                <a:solidFill>
                  <a:schemeClr val="bg1"/>
                </a:solidFill>
                <a:latin typeface="Palatino Linotype" panose="02040502050505030304" pitchFamily="18" charset="0"/>
              </a:rPr>
              <a:t>Truyện truyền thuyết</a:t>
            </a:r>
            <a:endParaRPr lang="en-US" sz="3200" b="1" dirty="0">
              <a:solidFill>
                <a:schemeClr val="bg1"/>
              </a:solidFill>
              <a:latin typeface="Palatino Linotype" panose="02040502050505030304" pitchFamily="18" charset="0"/>
              <a:cs typeface="Times New Roman" panose="02020603050405020304" pitchFamily="18" charset="0"/>
            </a:endParaRPr>
          </a:p>
        </p:txBody>
      </p:sp>
      <p:pic>
        <p:nvPicPr>
          <p:cNvPr id="10" name="Picture 9">
            <a:extLst>
              <a:ext uri="{FF2B5EF4-FFF2-40B4-BE49-F238E27FC236}">
                <a16:creationId xmlns:a16="http://schemas.microsoft.com/office/drawing/2014/main" id="{8C415FAD-D43C-4E9A-A5CF-5D538DAC36F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7564973" y="1667053"/>
            <a:ext cx="1172516" cy="1139685"/>
          </a:xfrm>
          <a:prstGeom prst="rect">
            <a:avLst/>
          </a:prstGeom>
        </p:spPr>
      </p:pic>
      <p:sp>
        <p:nvSpPr>
          <p:cNvPr id="11" name="Arrow: Pentagon 10">
            <a:hlinkClick r:id="rId5" action="ppaction://hlinksldjump"/>
            <a:extLst>
              <a:ext uri="{FF2B5EF4-FFF2-40B4-BE49-F238E27FC236}">
                <a16:creationId xmlns:a16="http://schemas.microsoft.com/office/drawing/2014/main" id="{3F5E0018-06D1-4CC3-8E0E-A698D17C90D4}"/>
              </a:ext>
            </a:extLst>
          </p:cNvPr>
          <p:cNvSpPr/>
          <p:nvPr/>
        </p:nvSpPr>
        <p:spPr>
          <a:xfrm flipH="1">
            <a:off x="6967268" y="5233706"/>
            <a:ext cx="1770221" cy="677189"/>
          </a:xfrm>
          <a:prstGeom prst="homePlate">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65" b="1">
                <a:solidFill>
                  <a:srgbClr val="7030A0"/>
                </a:solidFill>
                <a:latin typeface="Times New Roman" panose="02020603050405020304" pitchFamily="18" charset="0"/>
                <a:cs typeface="Times New Roman" panose="02020603050405020304" pitchFamily="18" charset="0"/>
              </a:rPr>
              <a:t>GO HOME</a:t>
            </a:r>
          </a:p>
        </p:txBody>
      </p:sp>
    </p:spTree>
    <p:extLst>
      <p:ext uri="{BB962C8B-B14F-4D97-AF65-F5344CB8AC3E}">
        <p14:creationId xmlns:p14="http://schemas.microsoft.com/office/powerpoint/2010/main" val="3423027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500" fill="hold"/>
                                        <p:tgtEl>
                                          <p:spTgt spid="8"/>
                                        </p:tgtEl>
                                        <p:attrNameLst>
                                          <p:attrName>ppt_x</p:attrName>
                                        </p:attrNameLst>
                                      </p:cBhvr>
                                      <p:tavLst>
                                        <p:tav tm="0">
                                          <p:val>
                                            <p:strVal val="#ppt_x"/>
                                          </p:val>
                                        </p:tav>
                                        <p:tav tm="100000">
                                          <p:val>
                                            <p:strVal val="#ppt_x"/>
                                          </p:val>
                                        </p:tav>
                                      </p:tavLst>
                                    </p:anim>
                                    <p:anim calcmode="lin" valueType="num">
                                      <p:cBhvr additive="base">
                                        <p:cTn id="23" dur="500" fill="hold"/>
                                        <p:tgtEl>
                                          <p:spTgt spid="8"/>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grpId="0" nodeType="after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10" presetClass="entr" presetSubtype="0" fill="hold" nodeType="after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5"/>
                    </p:tgtEl>
                  </p:cond>
                </p:stCondLst>
                <p:endSync evt="end" delay="0">
                  <p:rtn val="all"/>
                </p:endSync>
                <p:childTnLst>
                  <p:par>
                    <p:cTn id="34" fill="hold">
                      <p:stCondLst>
                        <p:cond delay="0"/>
                      </p:stCondLst>
                      <p:childTnLst>
                        <p:par>
                          <p:cTn id="35" fill="hold">
                            <p:stCondLst>
                              <p:cond delay="0"/>
                            </p:stCondLst>
                            <p:childTnLst>
                              <p:par>
                                <p:cTn id="36" presetID="1" presetClass="emph" presetSubtype="2" fill="hold" nodeType="clickEffect">
                                  <p:stCondLst>
                                    <p:cond delay="0"/>
                                  </p:stCondLst>
                                  <p:childTnLst>
                                    <p:animClr clrSpc="rgb" dir="cw">
                                      <p:cBhvr>
                                        <p:cTn id="37" dur="500" fill="hold"/>
                                        <p:tgtEl>
                                          <p:spTgt spid="5"/>
                                        </p:tgtEl>
                                        <p:attrNameLst>
                                          <p:attrName>fillcolor</p:attrName>
                                        </p:attrNameLst>
                                      </p:cBhvr>
                                      <p:to>
                                        <a:srgbClr val="92D050"/>
                                      </p:to>
                                    </p:animClr>
                                    <p:set>
                                      <p:cBhvr>
                                        <p:cTn id="38" dur="500" fill="hold"/>
                                        <p:tgtEl>
                                          <p:spTgt spid="5"/>
                                        </p:tgtEl>
                                        <p:attrNameLst>
                                          <p:attrName>fill.type</p:attrName>
                                        </p:attrNameLst>
                                      </p:cBhvr>
                                      <p:to>
                                        <p:strVal val="solid"/>
                                      </p:to>
                                    </p:set>
                                    <p:set>
                                      <p:cBhvr>
                                        <p:cTn id="39" dur="500" fill="hold"/>
                                        <p:tgtEl>
                                          <p:spTgt spid="5"/>
                                        </p:tgtEl>
                                        <p:attrNameLst>
                                          <p:attrName>fill.on</p:attrName>
                                        </p:attrNameLst>
                                      </p:cBhvr>
                                      <p:to>
                                        <p:strVal val="true"/>
                                      </p:to>
                                    </p:set>
                                  </p:childTnLst>
                                  <p:subTnLst>
                                    <p:audio>
                                      <p:cMediaNode>
                                        <p:cTn display="0" masterRel="sameClick">
                                          <p:stCondLst>
                                            <p:cond evt="begin" delay="0">
                                              <p:tn val="36"/>
                                            </p:cond>
                                          </p:stCondLst>
                                          <p:endCondLst>
                                            <p:cond evt="onStopAudio" delay="0">
                                              <p:tgtEl>
                                                <p:sldTgt/>
                                              </p:tgtEl>
                                            </p:cond>
                                          </p:endCondLst>
                                        </p:cTn>
                                        <p:tgtEl>
                                          <p:sndTgt r:embed="rId2" name="Check mark.wav"/>
                                        </p:tgtEl>
                                      </p:cMediaNode>
                                    </p:audio>
                                  </p:subTnLst>
                                </p:cTn>
                              </p:par>
                            </p:childTnLst>
                          </p:cTn>
                        </p:par>
                      </p:childTnLst>
                    </p:cTn>
                  </p:par>
                </p:childTnLst>
              </p:cTn>
              <p:nextCondLst>
                <p:cond evt="onClick" delay="0">
                  <p:tgtEl>
                    <p:spTgt spid="5"/>
                  </p:tgtEl>
                </p:cond>
              </p:nextCondLst>
            </p:seq>
            <p:seq concurrent="1" nextAc="seek">
              <p:cTn id="40" restart="whenNotActive" fill="hold" evtFilter="cancelBubble" nodeType="interactiveSeq">
                <p:stCondLst>
                  <p:cond evt="onClick" delay="0">
                    <p:tgtEl>
                      <p:spTgt spid="7"/>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500" fill="hold"/>
                                        <p:tgtEl>
                                          <p:spTgt spid="7"/>
                                        </p:tgtEl>
                                        <p:attrNameLst>
                                          <p:attrName>fillcolor</p:attrName>
                                        </p:attrNameLst>
                                      </p:cBhvr>
                                      <p:to>
                                        <a:srgbClr val="FF0000"/>
                                      </p:to>
                                    </p:animClr>
                                    <p:set>
                                      <p:cBhvr>
                                        <p:cTn id="45" dur="500" fill="hold"/>
                                        <p:tgtEl>
                                          <p:spTgt spid="7"/>
                                        </p:tgtEl>
                                        <p:attrNameLst>
                                          <p:attrName>fill.type</p:attrName>
                                        </p:attrNameLst>
                                      </p:cBhvr>
                                      <p:to>
                                        <p:strVal val="solid"/>
                                      </p:to>
                                    </p:set>
                                    <p:set>
                                      <p:cBhvr>
                                        <p:cTn id="46" dur="500" fill="hold"/>
                                        <p:tgtEl>
                                          <p:spTgt spid="7"/>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7"/>
                  </p:tgtEl>
                </p:cond>
              </p:nextCondLst>
            </p:seq>
            <p:seq concurrent="1" nextAc="seek">
              <p:cTn id="47" restart="whenNotActive" fill="hold" evtFilter="cancelBubble" nodeType="interactiveSeq">
                <p:stCondLst>
                  <p:cond evt="onClick" delay="0">
                    <p:tgtEl>
                      <p:spTgt spid="8"/>
                    </p:tgtEl>
                  </p:cond>
                </p:stCondLst>
                <p:endSync evt="end" delay="0">
                  <p:rtn val="all"/>
                </p:endSync>
                <p:childTnLst>
                  <p:par>
                    <p:cTn id="48" fill="hold">
                      <p:stCondLst>
                        <p:cond delay="0"/>
                      </p:stCondLst>
                      <p:childTnLst>
                        <p:par>
                          <p:cTn id="49" fill="hold">
                            <p:stCondLst>
                              <p:cond delay="0"/>
                            </p:stCondLst>
                            <p:childTnLst>
                              <p:par>
                                <p:cTn id="50" presetID="1" presetClass="emph" presetSubtype="2" fill="hold" nodeType="clickEffect">
                                  <p:stCondLst>
                                    <p:cond delay="0"/>
                                  </p:stCondLst>
                                  <p:childTnLst>
                                    <p:animClr clrSpc="rgb" dir="cw">
                                      <p:cBhvr>
                                        <p:cTn id="51" dur="500" fill="hold"/>
                                        <p:tgtEl>
                                          <p:spTgt spid="8"/>
                                        </p:tgtEl>
                                        <p:attrNameLst>
                                          <p:attrName>fillcolor</p:attrName>
                                        </p:attrNameLst>
                                      </p:cBhvr>
                                      <p:to>
                                        <a:srgbClr val="FF0000"/>
                                      </p:to>
                                    </p:animClr>
                                    <p:set>
                                      <p:cBhvr>
                                        <p:cTn id="52" dur="500" fill="hold"/>
                                        <p:tgtEl>
                                          <p:spTgt spid="8"/>
                                        </p:tgtEl>
                                        <p:attrNameLst>
                                          <p:attrName>fill.type</p:attrName>
                                        </p:attrNameLst>
                                      </p:cBhvr>
                                      <p:to>
                                        <p:strVal val="solid"/>
                                      </p:to>
                                    </p:set>
                                    <p:set>
                                      <p:cBhvr>
                                        <p:cTn id="53" dur="500" fill="hold"/>
                                        <p:tgtEl>
                                          <p:spTgt spid="8"/>
                                        </p:tgtEl>
                                        <p:attrNameLst>
                                          <p:attrName>fill.on</p:attrName>
                                        </p:attrNameLst>
                                      </p:cBhvr>
                                      <p:to>
                                        <p:strVal val="true"/>
                                      </p:to>
                                    </p:set>
                                  </p:childTnLst>
                                  <p:subTnLst>
                                    <p:audio>
                                      <p:cMediaNode>
                                        <p:cTn display="0" masterRel="sameClick">
                                          <p:stCondLst>
                                            <p:cond evt="begin" delay="0">
                                              <p:tn val="50"/>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8"/>
                  </p:tgtEl>
                </p:cond>
              </p:nextCondLst>
            </p:seq>
            <p:seq concurrent="1" nextAc="seek">
              <p:cTn id="54" restart="whenNotActive" fill="hold" evtFilter="cancelBubble" nodeType="interactiveSeq">
                <p:stCondLst>
                  <p:cond evt="onClick" delay="0">
                    <p:tgtEl>
                      <p:spTgt spid="9"/>
                    </p:tgtEl>
                  </p:cond>
                </p:stCondLst>
                <p:endSync evt="end" delay="0">
                  <p:rtn val="all"/>
                </p:endSync>
                <p:childTnLst>
                  <p:par>
                    <p:cTn id="55" fill="hold">
                      <p:stCondLst>
                        <p:cond delay="0"/>
                      </p:stCondLst>
                      <p:childTnLst>
                        <p:par>
                          <p:cTn id="56" fill="hold">
                            <p:stCondLst>
                              <p:cond delay="0"/>
                            </p:stCondLst>
                            <p:childTnLst>
                              <p:par>
                                <p:cTn id="57" presetID="1" presetClass="emph" presetSubtype="2" fill="hold" nodeType="clickEffect">
                                  <p:stCondLst>
                                    <p:cond delay="0"/>
                                  </p:stCondLst>
                                  <p:childTnLst>
                                    <p:animClr clrSpc="rgb" dir="cw">
                                      <p:cBhvr>
                                        <p:cTn id="58" dur="500" fill="hold"/>
                                        <p:tgtEl>
                                          <p:spTgt spid="9"/>
                                        </p:tgtEl>
                                        <p:attrNameLst>
                                          <p:attrName>fillcolor</p:attrName>
                                        </p:attrNameLst>
                                      </p:cBhvr>
                                      <p:to>
                                        <a:srgbClr val="FF0000"/>
                                      </p:to>
                                    </p:animClr>
                                    <p:set>
                                      <p:cBhvr>
                                        <p:cTn id="59" dur="500" fill="hold"/>
                                        <p:tgtEl>
                                          <p:spTgt spid="9"/>
                                        </p:tgtEl>
                                        <p:attrNameLst>
                                          <p:attrName>fill.type</p:attrName>
                                        </p:attrNameLst>
                                      </p:cBhvr>
                                      <p:to>
                                        <p:strVal val="solid"/>
                                      </p:to>
                                    </p:set>
                                    <p:set>
                                      <p:cBhvr>
                                        <p:cTn id="60" dur="500" fill="hold"/>
                                        <p:tgtEl>
                                          <p:spTgt spid="9"/>
                                        </p:tgtEl>
                                        <p:attrNameLst>
                                          <p:attrName>fill.on</p:attrName>
                                        </p:attrNameLst>
                                      </p:cBhvr>
                                      <p:to>
                                        <p:strVal val="true"/>
                                      </p:to>
                                    </p:set>
                                  </p:childTnLst>
                                  <p:subTnLst>
                                    <p:audio>
                                      <p:cMediaNode>
                                        <p:cTn display="0" masterRel="sameClick">
                                          <p:stCondLst>
                                            <p:cond evt="begin" delay="0">
                                              <p:tn val="57"/>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9"/>
                  </p:tgtEl>
                </p:cond>
              </p:nextCondLst>
            </p:seq>
            <p:seq concurrent="1" nextAc="seek">
              <p:cTn id="61" restart="whenNotActive" fill="hold" evtFilter="cancelBubble" nodeType="interactiveSeq">
                <p:stCondLst>
                  <p:cond evt="onClick" delay="0">
                    <p:tgtEl>
                      <p:spTgt spid="10"/>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10"/>
                                        </p:tgtEl>
                                      </p:cBhvr>
                                    </p:animEffect>
                                    <p:animScale>
                                      <p:cBhvr>
                                        <p:cTn id="66" dur="250" autoRev="1" fill="hold"/>
                                        <p:tgtEl>
                                          <p:spTgt spid="10"/>
                                        </p:tgtEl>
                                      </p:cBhvr>
                                      <p:by x="105000" y="105000"/>
                                    </p:animScale>
                                  </p:childTnLst>
                                </p:cTn>
                              </p:par>
                            </p:childTnLst>
                          </p:cTn>
                        </p:par>
                        <p:par>
                          <p:cTn id="67" fill="hold">
                            <p:stCondLst>
                              <p:cond delay="500"/>
                            </p:stCondLst>
                            <p:childTnLst>
                              <p:par>
                                <p:cTn id="68" presetID="35" presetClass="path" presetSubtype="0" accel="50000" decel="50000" fill="hold" nodeType="afterEffect">
                                  <p:stCondLst>
                                    <p:cond delay="0"/>
                                  </p:stCondLst>
                                  <p:childTnLst>
                                    <p:animMotion origin="layout" path="M -4.16667E-7 -4.07407E-6 L -0.45417 0.16968 " pathEditMode="relative" rAng="0" ptsTypes="AA">
                                      <p:cBhvr>
                                        <p:cTn id="69" dur="2000" fill="hold"/>
                                        <p:tgtEl>
                                          <p:spTgt spid="10"/>
                                        </p:tgtEl>
                                        <p:attrNameLst>
                                          <p:attrName>ppt_x</p:attrName>
                                          <p:attrName>ppt_y</p:attrName>
                                        </p:attrNameLst>
                                      </p:cBhvr>
                                      <p:rCtr x="-22708" y="8472"/>
                                    </p:animMotion>
                                  </p:childTnLst>
                                </p:cTn>
                              </p:par>
                            </p:childTnLst>
                          </p:cTn>
                        </p:par>
                        <p:par>
                          <p:cTn id="70" fill="hold">
                            <p:stCondLst>
                              <p:cond delay="2500"/>
                            </p:stCondLst>
                            <p:childTnLst>
                              <p:par>
                                <p:cTn id="71" presetID="1" presetClass="emph" presetSubtype="2" fill="hold" nodeType="afterEffect">
                                  <p:stCondLst>
                                    <p:cond delay="0"/>
                                  </p:stCondLst>
                                  <p:childTnLst>
                                    <p:animClr clrSpc="rgb" dir="cw">
                                      <p:cBhvr>
                                        <p:cTn id="72" dur="500" fill="hold"/>
                                        <p:tgtEl>
                                          <p:spTgt spid="5"/>
                                        </p:tgtEl>
                                        <p:attrNameLst>
                                          <p:attrName>fillcolor</p:attrName>
                                        </p:attrNameLst>
                                      </p:cBhvr>
                                      <p:to>
                                        <a:srgbClr val="92D050"/>
                                      </p:to>
                                    </p:animClr>
                                    <p:set>
                                      <p:cBhvr>
                                        <p:cTn id="73" dur="500" fill="hold"/>
                                        <p:tgtEl>
                                          <p:spTgt spid="5"/>
                                        </p:tgtEl>
                                        <p:attrNameLst>
                                          <p:attrName>fill.type</p:attrName>
                                        </p:attrNameLst>
                                      </p:cBhvr>
                                      <p:to>
                                        <p:strVal val="solid"/>
                                      </p:to>
                                    </p:set>
                                    <p:set>
                                      <p:cBhvr>
                                        <p:cTn id="74" dur="500" fill="hold"/>
                                        <p:tgtEl>
                                          <p:spTgt spid="5"/>
                                        </p:tgtEl>
                                        <p:attrNameLst>
                                          <p:attrName>fill.on</p:attrName>
                                        </p:attrNameLst>
                                      </p:cBhvr>
                                      <p:to>
                                        <p:strVal val="true"/>
                                      </p:to>
                                    </p:set>
                                  </p:childTnLst>
                                  <p:subTnLst>
                                    <p:audio>
                                      <p:cMediaNode>
                                        <p:cTn display="0" masterRel="sameClick">
                                          <p:stCondLst>
                                            <p:cond evt="begin" delay="0">
                                              <p:tn val="71"/>
                                            </p:cond>
                                          </p:stCondLst>
                                          <p:endCondLst>
                                            <p:cond evt="onStopAudio" delay="0">
                                              <p:tgtEl>
                                                <p:sldTgt/>
                                              </p:tgtEl>
                                            </p:cond>
                                          </p:endCondLst>
                                        </p:cTn>
                                        <p:tgtEl>
                                          <p:sndTgt r:embed="rId2" name="Check mark.wav"/>
                                        </p:tgtEl>
                                      </p:cMediaNode>
                                    </p:audio>
                                  </p:subTnLst>
                                </p:cTn>
                              </p:par>
                            </p:childTnLst>
                          </p:cTn>
                        </p:par>
                      </p:childTnLst>
                    </p:cTn>
                  </p:par>
                </p:childTnLst>
              </p:cTn>
              <p:nextCondLst>
                <p:cond evt="onClick" delay="0">
                  <p:tgtEl>
                    <p:spTgt spid="10"/>
                  </p:tgtEl>
                </p:cond>
              </p:nextCondLst>
            </p:seq>
          </p:childTnLst>
        </p:cTn>
      </p:par>
    </p:tnLst>
    <p:bldLst>
      <p:bldP spid="5" grpId="0" animBg="1"/>
      <p:bldP spid="6" grpId="0" animBg="1"/>
      <p:bldP spid="7" grpId="0" animBg="1"/>
      <p:bldP spid="8" grpId="0" animBg="1"/>
      <p:bldP spid="9"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5" name="Rectangle: Diagonal Corners Snipped 4">
            <a:extLst>
              <a:ext uri="{FF2B5EF4-FFF2-40B4-BE49-F238E27FC236}">
                <a16:creationId xmlns:a16="http://schemas.microsoft.com/office/drawing/2014/main" id="{27A7DB0D-F52E-4EA8-8B57-CE9C319290FB}"/>
              </a:ext>
            </a:extLst>
          </p:cNvPr>
          <p:cNvSpPr/>
          <p:nvPr/>
        </p:nvSpPr>
        <p:spPr>
          <a:xfrm>
            <a:off x="508221" y="3908432"/>
            <a:ext cx="5424281" cy="677189"/>
          </a:xfrm>
          <a:prstGeom prst="snip2Diag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endParaRPr lang="vi-VN" sz="3200" b="1">
              <a:solidFill>
                <a:prstClr val="white"/>
              </a:solidFill>
              <a:latin typeface="Palatino Linotype" panose="02040502050505030304" pitchFamily="18" charset="0"/>
              <a:cs typeface="Times New Roman" panose="02020603050405020304" pitchFamily="18" charset="0"/>
            </a:endParaRPr>
          </a:p>
          <a:p>
            <a:pPr>
              <a:defRPr/>
            </a:pPr>
            <a:r>
              <a:rPr lang="en-US" sz="3200" b="1">
                <a:solidFill>
                  <a:prstClr val="white"/>
                </a:solidFill>
                <a:latin typeface="Palatino Linotype" panose="02040502050505030304" pitchFamily="18" charset="0"/>
                <a:cs typeface="Times New Roman" panose="02020603050405020304" pitchFamily="18" charset="0"/>
              </a:rPr>
              <a:t>A. </a:t>
            </a:r>
            <a:r>
              <a:rPr lang="vi-VN" sz="3200" b="1">
                <a:solidFill>
                  <a:prstClr val="white"/>
                </a:solidFill>
                <a:latin typeface="Palatino Linotype" panose="02040502050505030304" pitchFamily="18" charset="0"/>
                <a:cs typeface="Times New Roman" panose="02020603050405020304" pitchFamily="18" charset="0"/>
              </a:rPr>
              <a:t>C-B-A-D-E</a:t>
            </a:r>
            <a:endParaRPr lang="en-US" sz="3200" b="1">
              <a:solidFill>
                <a:prstClr val="white"/>
              </a:solidFill>
              <a:latin typeface="Palatino Linotype" panose="02040502050505030304" pitchFamily="18" charset="0"/>
              <a:cs typeface="Times New Roman" panose="02020603050405020304" pitchFamily="18" charset="0"/>
            </a:endParaRPr>
          </a:p>
          <a:p>
            <a:pPr>
              <a:defRPr/>
            </a:pPr>
            <a:endParaRPr lang="en-US" sz="3200" b="1" dirty="0">
              <a:solidFill>
                <a:prstClr val="white"/>
              </a:solidFill>
              <a:latin typeface="Palatino Linotype" panose="02040502050505030304" pitchFamily="18" charset="0"/>
              <a:cs typeface="Times New Roman" panose="02020603050405020304" pitchFamily="18" charset="0"/>
            </a:endParaRPr>
          </a:p>
        </p:txBody>
      </p:sp>
      <p:sp>
        <p:nvSpPr>
          <p:cNvPr id="6" name="Rectangle: Diagonal Corners Snipped 5">
            <a:extLst>
              <a:ext uri="{FF2B5EF4-FFF2-40B4-BE49-F238E27FC236}">
                <a16:creationId xmlns:a16="http://schemas.microsoft.com/office/drawing/2014/main" id="{DAFF3985-B70E-4F29-9B2B-8E74D965A386}"/>
              </a:ext>
            </a:extLst>
          </p:cNvPr>
          <p:cNvSpPr/>
          <p:nvPr/>
        </p:nvSpPr>
        <p:spPr>
          <a:xfrm>
            <a:off x="0" y="0"/>
            <a:ext cx="8991600" cy="3524250"/>
          </a:xfrm>
          <a:prstGeom prst="snip2Diag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a:latin typeface="Palatino Linotype" panose="02040502050505030304" pitchFamily="18" charset="0"/>
              </a:rPr>
              <a:t>Câu 2.</a:t>
            </a:r>
            <a:r>
              <a:rPr lang="en-US" sz="2400">
                <a:latin typeface="Palatino Linotype" panose="02040502050505030304" pitchFamily="18" charset="0"/>
              </a:rPr>
              <a:t> Sắp xếp các sự kiện sau đây theo trình tự diễn ra trong truyện "Ếch ngồi đáy giếng".</a:t>
            </a:r>
            <a:endParaRPr lang="en-GB" sz="2400">
              <a:latin typeface="Palatino Linotype" panose="02040502050505030304" pitchFamily="18" charset="0"/>
            </a:endParaRPr>
          </a:p>
          <a:p>
            <a:r>
              <a:rPr lang="en-US" sz="2400">
                <a:latin typeface="Palatino Linotype" panose="02040502050505030304" pitchFamily="18" charset="0"/>
              </a:rPr>
              <a:t>a. Ếch mời rùa xuống giếng cho biết nơi ở của mình.</a:t>
            </a:r>
            <a:endParaRPr lang="en-GB" sz="2400">
              <a:latin typeface="Palatino Linotype" panose="02040502050505030304" pitchFamily="18" charset="0"/>
            </a:endParaRPr>
          </a:p>
          <a:p>
            <a:r>
              <a:rPr lang="en-US" sz="2400">
                <a:latin typeface="Palatino Linotype" panose="02040502050505030304" pitchFamily="18" charset="0"/>
              </a:rPr>
              <a:t>b. Rùa đặt chân không vừa, liền lùi lại.</a:t>
            </a:r>
            <a:endParaRPr lang="en-GB" sz="2400">
              <a:latin typeface="Palatino Linotype" panose="02040502050505030304" pitchFamily="18" charset="0"/>
            </a:endParaRPr>
          </a:p>
          <a:p>
            <a:r>
              <a:rPr lang="en-US" sz="2400">
                <a:latin typeface="Palatino Linotype" panose="02040502050505030304" pitchFamily="18" charset="0"/>
              </a:rPr>
              <a:t>c. Ếch nói với con rùa lớn biển đông về thế giới của mình.</a:t>
            </a:r>
            <a:endParaRPr lang="en-GB" sz="2400">
              <a:latin typeface="Palatino Linotype" panose="02040502050505030304" pitchFamily="18" charset="0"/>
            </a:endParaRPr>
          </a:p>
          <a:p>
            <a:r>
              <a:rPr lang="en-US" sz="2400">
                <a:latin typeface="Palatino Linotype" panose="02040502050505030304" pitchFamily="18" charset="0"/>
              </a:rPr>
              <a:t>d. Rùa kể cho ếch nghe về thế giới biển mênh mông ngàn dặm.</a:t>
            </a:r>
            <a:endParaRPr lang="en-GB" sz="2400">
              <a:latin typeface="Palatino Linotype" panose="02040502050505030304" pitchFamily="18" charset="0"/>
            </a:endParaRPr>
          </a:p>
          <a:p>
            <a:r>
              <a:rPr lang="en-US" sz="2400">
                <a:latin typeface="Palatino Linotype" panose="02040502050505030304" pitchFamily="18" charset="0"/>
              </a:rPr>
              <a:t>e. Ếch nghe ngạc nhiên, rồi thu mình lại, hoảng hốt, bối rối.</a:t>
            </a:r>
            <a:endParaRPr lang="en-GB" sz="2400">
              <a:latin typeface="Palatino Linotype" panose="02040502050505030304" pitchFamily="18" charset="0"/>
            </a:endParaRPr>
          </a:p>
        </p:txBody>
      </p:sp>
      <p:sp>
        <p:nvSpPr>
          <p:cNvPr id="7" name="Rectangle: Diagonal Corners Snipped 6">
            <a:extLst>
              <a:ext uri="{FF2B5EF4-FFF2-40B4-BE49-F238E27FC236}">
                <a16:creationId xmlns:a16="http://schemas.microsoft.com/office/drawing/2014/main" id="{BFF5F334-52F9-41E7-8D2E-5AA806EBEF5C}"/>
              </a:ext>
            </a:extLst>
          </p:cNvPr>
          <p:cNvSpPr/>
          <p:nvPr/>
        </p:nvSpPr>
        <p:spPr>
          <a:xfrm>
            <a:off x="508221" y="4697642"/>
            <a:ext cx="5424281" cy="677189"/>
          </a:xfrm>
          <a:prstGeom prst="snip2Diag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endParaRPr lang="vi-VN" sz="3200" b="1">
              <a:solidFill>
                <a:prstClr val="white"/>
              </a:solidFill>
              <a:latin typeface="Palatino Linotype" panose="02040502050505030304" pitchFamily="18" charset="0"/>
              <a:cs typeface="Times New Roman" panose="02020603050405020304" pitchFamily="18" charset="0"/>
            </a:endParaRPr>
          </a:p>
          <a:p>
            <a:pPr>
              <a:defRPr/>
            </a:pPr>
            <a:r>
              <a:rPr lang="en-US" sz="3200" b="1">
                <a:solidFill>
                  <a:prstClr val="white"/>
                </a:solidFill>
                <a:latin typeface="Palatino Linotype" panose="02040502050505030304" pitchFamily="18" charset="0"/>
                <a:cs typeface="Times New Roman" panose="02020603050405020304" pitchFamily="18" charset="0"/>
              </a:rPr>
              <a:t>B. </a:t>
            </a:r>
            <a:r>
              <a:rPr lang="vi-VN" sz="3200" b="1">
                <a:solidFill>
                  <a:prstClr val="white"/>
                </a:solidFill>
                <a:latin typeface="Palatino Linotype" panose="02040502050505030304" pitchFamily="18" charset="0"/>
                <a:cs typeface="Times New Roman" panose="02020603050405020304" pitchFamily="18" charset="0"/>
              </a:rPr>
              <a:t>C-A-B-D-E</a:t>
            </a:r>
            <a:endParaRPr lang="en-US" sz="3200" b="1">
              <a:solidFill>
                <a:prstClr val="white"/>
              </a:solidFill>
              <a:latin typeface="Palatino Linotype" panose="02040502050505030304" pitchFamily="18" charset="0"/>
              <a:cs typeface="Times New Roman" panose="02020603050405020304" pitchFamily="18" charset="0"/>
            </a:endParaRPr>
          </a:p>
          <a:p>
            <a:pPr>
              <a:defRPr/>
            </a:pPr>
            <a:endParaRPr lang="en-US" sz="3200" b="1" dirty="0">
              <a:solidFill>
                <a:prstClr val="white"/>
              </a:solidFill>
              <a:latin typeface="Palatino Linotype" panose="02040502050505030304" pitchFamily="18" charset="0"/>
              <a:cs typeface="Times New Roman" panose="02020603050405020304" pitchFamily="18" charset="0"/>
            </a:endParaRPr>
          </a:p>
        </p:txBody>
      </p:sp>
      <p:sp>
        <p:nvSpPr>
          <p:cNvPr id="8" name="Rectangle: Diagonal Corners Snipped 7">
            <a:extLst>
              <a:ext uri="{FF2B5EF4-FFF2-40B4-BE49-F238E27FC236}">
                <a16:creationId xmlns:a16="http://schemas.microsoft.com/office/drawing/2014/main" id="{D7C9E28D-FFE1-46F3-9A9D-A80244A0129F}"/>
              </a:ext>
            </a:extLst>
          </p:cNvPr>
          <p:cNvSpPr/>
          <p:nvPr/>
        </p:nvSpPr>
        <p:spPr>
          <a:xfrm>
            <a:off x="508221" y="5486851"/>
            <a:ext cx="5424281" cy="677189"/>
          </a:xfrm>
          <a:prstGeom prst="snip2Diag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3200" b="1" dirty="0">
                <a:solidFill>
                  <a:prstClr val="white"/>
                </a:solidFill>
                <a:latin typeface="Palatino Linotype" panose="02040502050505030304" pitchFamily="18" charset="0"/>
                <a:cs typeface="Times New Roman" panose="02020603050405020304" pitchFamily="18" charset="0"/>
              </a:rPr>
              <a:t>C</a:t>
            </a:r>
            <a:r>
              <a:rPr lang="en-US" sz="3200" b="1">
                <a:solidFill>
                  <a:prstClr val="white"/>
                </a:solidFill>
                <a:latin typeface="Palatino Linotype" panose="02040502050505030304" pitchFamily="18" charset="0"/>
                <a:cs typeface="Times New Roman" panose="02020603050405020304" pitchFamily="18" charset="0"/>
              </a:rPr>
              <a:t>. </a:t>
            </a:r>
            <a:r>
              <a:rPr lang="vi-VN" sz="3200" b="1">
                <a:solidFill>
                  <a:prstClr val="white"/>
                </a:solidFill>
                <a:latin typeface="Palatino Linotype" panose="02040502050505030304" pitchFamily="18" charset="0"/>
                <a:cs typeface="Times New Roman" panose="02020603050405020304" pitchFamily="18" charset="0"/>
              </a:rPr>
              <a:t>A-C-B-D-E</a:t>
            </a:r>
            <a:endParaRPr lang="en-US" sz="3200" b="1" dirty="0">
              <a:solidFill>
                <a:prstClr val="white"/>
              </a:solidFill>
              <a:latin typeface="Palatino Linotype" panose="02040502050505030304" pitchFamily="18" charset="0"/>
              <a:cs typeface="Times New Roman" panose="02020603050405020304" pitchFamily="18" charset="0"/>
            </a:endParaRPr>
          </a:p>
        </p:txBody>
      </p:sp>
      <p:sp>
        <p:nvSpPr>
          <p:cNvPr id="9" name="Rectangle: Diagonal Corners Snipped 8">
            <a:extLst>
              <a:ext uri="{FF2B5EF4-FFF2-40B4-BE49-F238E27FC236}">
                <a16:creationId xmlns:a16="http://schemas.microsoft.com/office/drawing/2014/main" id="{4CF9D1E6-1179-4E48-A495-91304BFFE195}"/>
              </a:ext>
            </a:extLst>
          </p:cNvPr>
          <p:cNvSpPr/>
          <p:nvPr/>
        </p:nvSpPr>
        <p:spPr>
          <a:xfrm>
            <a:off x="508221" y="6276061"/>
            <a:ext cx="5424281" cy="677189"/>
          </a:xfrm>
          <a:prstGeom prst="snip2Diag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3200" b="1" dirty="0">
                <a:solidFill>
                  <a:prstClr val="white"/>
                </a:solidFill>
                <a:latin typeface="Palatino Linotype" panose="02040502050505030304" pitchFamily="18" charset="0"/>
                <a:cs typeface="Times New Roman" panose="02020603050405020304" pitchFamily="18" charset="0"/>
              </a:rPr>
              <a:t>D</a:t>
            </a:r>
            <a:r>
              <a:rPr lang="en-US" sz="3200" b="1">
                <a:solidFill>
                  <a:prstClr val="white"/>
                </a:solidFill>
                <a:latin typeface="Palatino Linotype" panose="02040502050505030304" pitchFamily="18" charset="0"/>
                <a:cs typeface="Times New Roman" panose="02020603050405020304" pitchFamily="18" charset="0"/>
              </a:rPr>
              <a:t>. </a:t>
            </a:r>
            <a:r>
              <a:rPr lang="vi-VN" sz="3200" b="1">
                <a:solidFill>
                  <a:prstClr val="white"/>
                </a:solidFill>
                <a:latin typeface="Palatino Linotype" panose="02040502050505030304" pitchFamily="18" charset="0"/>
                <a:cs typeface="Times New Roman" panose="02020603050405020304" pitchFamily="18" charset="0"/>
              </a:rPr>
              <a:t>E-D-B-A-C</a:t>
            </a:r>
            <a:endParaRPr lang="en-US" sz="3200" b="1" dirty="0">
              <a:solidFill>
                <a:prstClr val="white"/>
              </a:solidFill>
              <a:latin typeface="Palatino Linotype" panose="02040502050505030304" pitchFamily="18" charset="0"/>
              <a:cs typeface="Times New Roman" panose="02020603050405020304" pitchFamily="18" charset="0"/>
            </a:endParaRPr>
          </a:p>
        </p:txBody>
      </p:sp>
      <p:pic>
        <p:nvPicPr>
          <p:cNvPr id="10" name="Picture 9">
            <a:extLst>
              <a:ext uri="{FF2B5EF4-FFF2-40B4-BE49-F238E27FC236}">
                <a16:creationId xmlns:a16="http://schemas.microsoft.com/office/drawing/2014/main" id="{8C415FAD-D43C-4E9A-A5CF-5D538DAC36F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4464556" flipH="1">
            <a:off x="8001256" y="3505969"/>
            <a:ext cx="1172516" cy="866416"/>
          </a:xfrm>
          <a:prstGeom prst="rect">
            <a:avLst/>
          </a:prstGeom>
        </p:spPr>
      </p:pic>
      <p:sp>
        <p:nvSpPr>
          <p:cNvPr id="11" name="Arrow: Pentagon 10">
            <a:hlinkClick r:id="rId5" action="ppaction://hlinksldjump"/>
            <a:extLst>
              <a:ext uri="{FF2B5EF4-FFF2-40B4-BE49-F238E27FC236}">
                <a16:creationId xmlns:a16="http://schemas.microsoft.com/office/drawing/2014/main" id="{3F5E0018-06D1-4CC3-8E0E-A698D17C90D4}"/>
              </a:ext>
            </a:extLst>
          </p:cNvPr>
          <p:cNvSpPr/>
          <p:nvPr/>
        </p:nvSpPr>
        <p:spPr>
          <a:xfrm flipH="1">
            <a:off x="6967268" y="5233706"/>
            <a:ext cx="1770221" cy="677189"/>
          </a:xfrm>
          <a:prstGeom prst="homePlate">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2065" b="1">
                <a:solidFill>
                  <a:srgbClr val="7030A0"/>
                </a:solidFill>
                <a:latin typeface="Times New Roman" panose="02020603050405020304" pitchFamily="18" charset="0"/>
                <a:cs typeface="Times New Roman" panose="02020603050405020304" pitchFamily="18" charset="0"/>
              </a:rPr>
              <a:t>GO HOME</a:t>
            </a:r>
          </a:p>
        </p:txBody>
      </p:sp>
    </p:spTree>
    <p:extLst>
      <p:ext uri="{BB962C8B-B14F-4D97-AF65-F5344CB8AC3E}">
        <p14:creationId xmlns:p14="http://schemas.microsoft.com/office/powerpoint/2010/main" val="3438333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500" fill="hold"/>
                                        <p:tgtEl>
                                          <p:spTgt spid="8"/>
                                        </p:tgtEl>
                                        <p:attrNameLst>
                                          <p:attrName>ppt_x</p:attrName>
                                        </p:attrNameLst>
                                      </p:cBhvr>
                                      <p:tavLst>
                                        <p:tav tm="0">
                                          <p:val>
                                            <p:strVal val="#ppt_x"/>
                                          </p:val>
                                        </p:tav>
                                        <p:tav tm="100000">
                                          <p:val>
                                            <p:strVal val="#ppt_x"/>
                                          </p:val>
                                        </p:tav>
                                      </p:tavLst>
                                    </p:anim>
                                    <p:anim calcmode="lin" valueType="num">
                                      <p:cBhvr additive="base">
                                        <p:cTn id="23" dur="500" fill="hold"/>
                                        <p:tgtEl>
                                          <p:spTgt spid="8"/>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grpId="0" nodeType="after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10" presetClass="entr" presetSubtype="0" fill="hold" nodeType="after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5"/>
                    </p:tgtEl>
                  </p:cond>
                </p:stCondLst>
                <p:endSync evt="end" delay="0">
                  <p:rtn val="all"/>
                </p:endSync>
                <p:childTnLst>
                  <p:par>
                    <p:cTn id="34" fill="hold">
                      <p:stCondLst>
                        <p:cond delay="0"/>
                      </p:stCondLst>
                      <p:childTnLst>
                        <p:par>
                          <p:cTn id="35" fill="hold">
                            <p:stCondLst>
                              <p:cond delay="0"/>
                            </p:stCondLst>
                            <p:childTnLst>
                              <p:par>
                                <p:cTn id="36" presetID="1" presetClass="emph" presetSubtype="2" fill="hold" nodeType="clickEffect">
                                  <p:stCondLst>
                                    <p:cond delay="0"/>
                                  </p:stCondLst>
                                  <p:childTnLst>
                                    <p:animClr clrSpc="rgb" dir="cw">
                                      <p:cBhvr>
                                        <p:cTn id="37" dur="500" fill="hold"/>
                                        <p:tgtEl>
                                          <p:spTgt spid="5"/>
                                        </p:tgtEl>
                                        <p:attrNameLst>
                                          <p:attrName>fillcolor</p:attrName>
                                        </p:attrNameLst>
                                      </p:cBhvr>
                                      <p:to>
                                        <a:srgbClr val="FF0000"/>
                                      </p:to>
                                    </p:animClr>
                                    <p:set>
                                      <p:cBhvr>
                                        <p:cTn id="38" dur="500" fill="hold"/>
                                        <p:tgtEl>
                                          <p:spTgt spid="5"/>
                                        </p:tgtEl>
                                        <p:attrNameLst>
                                          <p:attrName>fill.type</p:attrName>
                                        </p:attrNameLst>
                                      </p:cBhvr>
                                      <p:to>
                                        <p:strVal val="solid"/>
                                      </p:to>
                                    </p:set>
                                    <p:set>
                                      <p:cBhvr>
                                        <p:cTn id="39" dur="500" fill="hold"/>
                                        <p:tgtEl>
                                          <p:spTgt spid="5"/>
                                        </p:tgtEl>
                                        <p:attrNameLst>
                                          <p:attrName>fill.on</p:attrName>
                                        </p:attrNameLst>
                                      </p:cBhvr>
                                      <p:to>
                                        <p:strVal val="true"/>
                                      </p:to>
                                    </p:set>
                                  </p:childTnLst>
                                  <p:subTnLst>
                                    <p:audio>
                                      <p:cMediaNode>
                                        <p:cTn display="0" masterRel="sameClick">
                                          <p:stCondLst>
                                            <p:cond evt="begin" delay="0">
                                              <p:tn val="36"/>
                                            </p:cond>
                                          </p:stCondLst>
                                          <p:endCondLst>
                                            <p:cond evt="onStopAudio" delay="0">
                                              <p:tgtEl>
                                                <p:sldTgt/>
                                              </p:tgtEl>
                                            </p:cond>
                                          </p:endCondLst>
                                        </p:cTn>
                                        <p:tgtEl>
                                          <p:sndTgt r:embed="rId2" name="Wrong Buzzer.wav"/>
                                        </p:tgtEl>
                                      </p:cMediaNode>
                                    </p:audio>
                                  </p:subTnLst>
                                </p:cTn>
                              </p:par>
                            </p:childTnLst>
                          </p:cTn>
                        </p:par>
                      </p:childTnLst>
                    </p:cTn>
                  </p:par>
                </p:childTnLst>
              </p:cTn>
              <p:nextCondLst>
                <p:cond evt="onClick" delay="0">
                  <p:tgtEl>
                    <p:spTgt spid="5"/>
                  </p:tgtEl>
                </p:cond>
              </p:nextCondLst>
            </p:seq>
            <p:seq concurrent="1" nextAc="seek">
              <p:cTn id="40" restart="whenNotActive" fill="hold" evtFilter="cancelBubble" nodeType="interactiveSeq">
                <p:stCondLst>
                  <p:cond evt="onClick" delay="0">
                    <p:tgtEl>
                      <p:spTgt spid="7"/>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500" fill="hold"/>
                                        <p:tgtEl>
                                          <p:spTgt spid="7"/>
                                        </p:tgtEl>
                                        <p:attrNameLst>
                                          <p:attrName>fillcolor</p:attrName>
                                        </p:attrNameLst>
                                      </p:cBhvr>
                                      <p:to>
                                        <a:srgbClr val="FF0000"/>
                                      </p:to>
                                    </p:animClr>
                                    <p:set>
                                      <p:cBhvr>
                                        <p:cTn id="45" dur="500" fill="hold"/>
                                        <p:tgtEl>
                                          <p:spTgt spid="7"/>
                                        </p:tgtEl>
                                        <p:attrNameLst>
                                          <p:attrName>fill.type</p:attrName>
                                        </p:attrNameLst>
                                      </p:cBhvr>
                                      <p:to>
                                        <p:strVal val="solid"/>
                                      </p:to>
                                    </p:set>
                                    <p:set>
                                      <p:cBhvr>
                                        <p:cTn id="46" dur="500" fill="hold"/>
                                        <p:tgtEl>
                                          <p:spTgt spid="7"/>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2" name="Wrong Buzzer.wav"/>
                                        </p:tgtEl>
                                      </p:cMediaNode>
                                    </p:audio>
                                  </p:subTnLst>
                                </p:cTn>
                              </p:par>
                            </p:childTnLst>
                          </p:cTn>
                        </p:par>
                      </p:childTnLst>
                    </p:cTn>
                  </p:par>
                </p:childTnLst>
              </p:cTn>
              <p:nextCondLst>
                <p:cond evt="onClick" delay="0">
                  <p:tgtEl>
                    <p:spTgt spid="7"/>
                  </p:tgtEl>
                </p:cond>
              </p:nextCondLst>
            </p:seq>
            <p:seq concurrent="1" nextAc="seek">
              <p:cTn id="47" restart="whenNotActive" fill="hold" evtFilter="cancelBubble" nodeType="interactiveSeq">
                <p:stCondLst>
                  <p:cond evt="onClick" delay="0">
                    <p:tgtEl>
                      <p:spTgt spid="8"/>
                    </p:tgtEl>
                  </p:cond>
                </p:stCondLst>
                <p:endSync evt="end" delay="0">
                  <p:rtn val="all"/>
                </p:endSync>
                <p:childTnLst>
                  <p:par>
                    <p:cTn id="48" fill="hold">
                      <p:stCondLst>
                        <p:cond delay="0"/>
                      </p:stCondLst>
                      <p:childTnLst>
                        <p:par>
                          <p:cTn id="49" fill="hold">
                            <p:stCondLst>
                              <p:cond delay="0"/>
                            </p:stCondLst>
                            <p:childTnLst>
                              <p:par>
                                <p:cTn id="50" presetID="1" presetClass="emph" presetSubtype="2" fill="hold" nodeType="clickEffect">
                                  <p:stCondLst>
                                    <p:cond delay="0"/>
                                  </p:stCondLst>
                                  <p:childTnLst>
                                    <p:animClr clrSpc="rgb" dir="cw">
                                      <p:cBhvr>
                                        <p:cTn id="51" dur="500" fill="hold"/>
                                        <p:tgtEl>
                                          <p:spTgt spid="8"/>
                                        </p:tgtEl>
                                        <p:attrNameLst>
                                          <p:attrName>fillcolor</p:attrName>
                                        </p:attrNameLst>
                                      </p:cBhvr>
                                      <p:to>
                                        <a:srgbClr val="FF0000"/>
                                      </p:to>
                                    </p:animClr>
                                    <p:set>
                                      <p:cBhvr>
                                        <p:cTn id="52" dur="500" fill="hold"/>
                                        <p:tgtEl>
                                          <p:spTgt spid="8"/>
                                        </p:tgtEl>
                                        <p:attrNameLst>
                                          <p:attrName>fill.type</p:attrName>
                                        </p:attrNameLst>
                                      </p:cBhvr>
                                      <p:to>
                                        <p:strVal val="solid"/>
                                      </p:to>
                                    </p:set>
                                    <p:set>
                                      <p:cBhvr>
                                        <p:cTn id="53" dur="500" fill="hold"/>
                                        <p:tgtEl>
                                          <p:spTgt spid="8"/>
                                        </p:tgtEl>
                                        <p:attrNameLst>
                                          <p:attrName>fill.on</p:attrName>
                                        </p:attrNameLst>
                                      </p:cBhvr>
                                      <p:to>
                                        <p:strVal val="true"/>
                                      </p:to>
                                    </p:set>
                                  </p:childTnLst>
                                  <p:subTnLst>
                                    <p:audio>
                                      <p:cMediaNode>
                                        <p:cTn display="0" masterRel="sameClick">
                                          <p:stCondLst>
                                            <p:cond evt="begin" delay="0">
                                              <p:tn val="50"/>
                                            </p:cond>
                                          </p:stCondLst>
                                          <p:endCondLst>
                                            <p:cond evt="onStopAudio" delay="0">
                                              <p:tgtEl>
                                                <p:sldTgt/>
                                              </p:tgtEl>
                                            </p:cond>
                                          </p:endCondLst>
                                        </p:cTn>
                                        <p:tgtEl>
                                          <p:sndTgt r:embed="rId2" name="Wrong Buzzer.wav"/>
                                        </p:tgtEl>
                                      </p:cMediaNode>
                                    </p:audio>
                                  </p:subTnLst>
                                </p:cTn>
                              </p:par>
                            </p:childTnLst>
                          </p:cTn>
                        </p:par>
                      </p:childTnLst>
                    </p:cTn>
                  </p:par>
                </p:childTnLst>
              </p:cTn>
              <p:nextCondLst>
                <p:cond evt="onClick" delay="0">
                  <p:tgtEl>
                    <p:spTgt spid="8"/>
                  </p:tgtEl>
                </p:cond>
              </p:nextCondLst>
            </p:seq>
            <p:seq concurrent="1" nextAc="seek">
              <p:cTn id="54" restart="whenNotActive" fill="hold" evtFilter="cancelBubble" nodeType="interactiveSeq">
                <p:stCondLst>
                  <p:cond evt="onClick" delay="0">
                    <p:tgtEl>
                      <p:spTgt spid="9"/>
                    </p:tgtEl>
                  </p:cond>
                </p:stCondLst>
                <p:endSync evt="end" delay="0">
                  <p:rtn val="all"/>
                </p:endSync>
                <p:childTnLst>
                  <p:par>
                    <p:cTn id="55" fill="hold">
                      <p:stCondLst>
                        <p:cond delay="0"/>
                      </p:stCondLst>
                      <p:childTnLst>
                        <p:par>
                          <p:cTn id="56" fill="hold">
                            <p:stCondLst>
                              <p:cond delay="0"/>
                            </p:stCondLst>
                            <p:childTnLst>
                              <p:par>
                                <p:cTn id="57" presetID="1" presetClass="emph" presetSubtype="2" fill="hold" nodeType="clickEffect">
                                  <p:stCondLst>
                                    <p:cond delay="0"/>
                                  </p:stCondLst>
                                  <p:childTnLst>
                                    <p:animClr clrSpc="rgb" dir="cw">
                                      <p:cBhvr>
                                        <p:cTn id="58" dur="500" fill="hold"/>
                                        <p:tgtEl>
                                          <p:spTgt spid="9"/>
                                        </p:tgtEl>
                                        <p:attrNameLst>
                                          <p:attrName>fillcolor</p:attrName>
                                        </p:attrNameLst>
                                      </p:cBhvr>
                                      <p:to>
                                        <a:srgbClr val="92D050"/>
                                      </p:to>
                                    </p:animClr>
                                    <p:set>
                                      <p:cBhvr>
                                        <p:cTn id="59" dur="500" fill="hold"/>
                                        <p:tgtEl>
                                          <p:spTgt spid="9"/>
                                        </p:tgtEl>
                                        <p:attrNameLst>
                                          <p:attrName>fill.type</p:attrName>
                                        </p:attrNameLst>
                                      </p:cBhvr>
                                      <p:to>
                                        <p:strVal val="solid"/>
                                      </p:to>
                                    </p:set>
                                    <p:set>
                                      <p:cBhvr>
                                        <p:cTn id="60" dur="500" fill="hold"/>
                                        <p:tgtEl>
                                          <p:spTgt spid="9"/>
                                        </p:tgtEl>
                                        <p:attrNameLst>
                                          <p:attrName>fill.on</p:attrName>
                                        </p:attrNameLst>
                                      </p:cBhvr>
                                      <p:to>
                                        <p:strVal val="true"/>
                                      </p:to>
                                    </p:set>
                                  </p:childTnLst>
                                  <p:subTnLst>
                                    <p:audio>
                                      <p:cMediaNode>
                                        <p:cTn display="0" masterRel="sameClick">
                                          <p:stCondLst>
                                            <p:cond evt="begin" delay="0">
                                              <p:tn val="57"/>
                                            </p:cond>
                                          </p:stCondLst>
                                          <p:endCondLst>
                                            <p:cond evt="onStopAudio" delay="0">
                                              <p:tgtEl>
                                                <p:sldTgt/>
                                              </p:tgtEl>
                                            </p:cond>
                                          </p:endCondLst>
                                        </p:cTn>
                                        <p:tgtEl>
                                          <p:sndTgt r:embed="rId3" name="Check mark.wav"/>
                                        </p:tgtEl>
                                      </p:cMediaNode>
                                    </p:audio>
                                  </p:subTnLst>
                                </p:cTn>
                              </p:par>
                            </p:childTnLst>
                          </p:cTn>
                        </p:par>
                      </p:childTnLst>
                    </p:cTn>
                  </p:par>
                </p:childTnLst>
              </p:cTn>
              <p:nextCondLst>
                <p:cond evt="onClick" delay="0">
                  <p:tgtEl>
                    <p:spTgt spid="9"/>
                  </p:tgtEl>
                </p:cond>
              </p:nextCondLst>
            </p:seq>
            <p:seq concurrent="1" nextAc="seek">
              <p:cTn id="61" restart="whenNotActive" fill="hold" evtFilter="cancelBubble" nodeType="interactiveSeq">
                <p:stCondLst>
                  <p:cond evt="onClick" delay="0">
                    <p:tgtEl>
                      <p:spTgt spid="10"/>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10"/>
                                        </p:tgtEl>
                                      </p:cBhvr>
                                    </p:animEffect>
                                    <p:animScale>
                                      <p:cBhvr>
                                        <p:cTn id="66" dur="250" autoRev="1" fill="hold"/>
                                        <p:tgtEl>
                                          <p:spTgt spid="10"/>
                                        </p:tgtEl>
                                      </p:cBhvr>
                                      <p:by x="105000" y="105000"/>
                                    </p:animScale>
                                  </p:childTnLst>
                                </p:cTn>
                              </p:par>
                            </p:childTnLst>
                          </p:cTn>
                        </p:par>
                        <p:par>
                          <p:cTn id="67" fill="hold">
                            <p:stCondLst>
                              <p:cond delay="500"/>
                            </p:stCondLst>
                            <p:childTnLst>
                              <p:par>
                                <p:cTn id="68" presetID="35" presetClass="path" presetSubtype="0" accel="50000" decel="50000" fill="hold" nodeType="afterEffect">
                                  <p:stCondLst>
                                    <p:cond delay="0"/>
                                  </p:stCondLst>
                                  <p:childTnLst>
                                    <p:animMotion origin="layout" path="M 1.18644E-6 2.32804E-6 L -0.39795 0.653 " pathEditMode="relative" rAng="0" ptsTypes="AA">
                                      <p:cBhvr>
                                        <p:cTn id="69" dur="2000" fill="hold"/>
                                        <p:tgtEl>
                                          <p:spTgt spid="10"/>
                                        </p:tgtEl>
                                        <p:attrNameLst>
                                          <p:attrName>ppt_x</p:attrName>
                                          <p:attrName>ppt_y</p:attrName>
                                        </p:attrNameLst>
                                      </p:cBhvr>
                                      <p:rCtr x="-19898" y="32650"/>
                                    </p:animMotion>
                                  </p:childTnLst>
                                </p:cTn>
                              </p:par>
                            </p:childTnLst>
                          </p:cTn>
                        </p:par>
                        <p:par>
                          <p:cTn id="70" fill="hold">
                            <p:stCondLst>
                              <p:cond delay="2500"/>
                            </p:stCondLst>
                            <p:childTnLst>
                              <p:par>
                                <p:cTn id="71" presetID="1" presetClass="emph" presetSubtype="2" fill="hold" nodeType="afterEffect">
                                  <p:stCondLst>
                                    <p:cond delay="0"/>
                                  </p:stCondLst>
                                  <p:childTnLst>
                                    <p:animClr clrSpc="rgb" dir="cw">
                                      <p:cBhvr>
                                        <p:cTn id="72" dur="500" fill="hold"/>
                                        <p:tgtEl>
                                          <p:spTgt spid="9"/>
                                        </p:tgtEl>
                                        <p:attrNameLst>
                                          <p:attrName>fillcolor</p:attrName>
                                        </p:attrNameLst>
                                      </p:cBhvr>
                                      <p:to>
                                        <a:srgbClr val="92D050"/>
                                      </p:to>
                                    </p:animClr>
                                    <p:set>
                                      <p:cBhvr>
                                        <p:cTn id="73" dur="500" fill="hold"/>
                                        <p:tgtEl>
                                          <p:spTgt spid="9"/>
                                        </p:tgtEl>
                                        <p:attrNameLst>
                                          <p:attrName>fill.type</p:attrName>
                                        </p:attrNameLst>
                                      </p:cBhvr>
                                      <p:to>
                                        <p:strVal val="solid"/>
                                      </p:to>
                                    </p:set>
                                    <p:set>
                                      <p:cBhvr>
                                        <p:cTn id="74" dur="500" fill="hold"/>
                                        <p:tgtEl>
                                          <p:spTgt spid="9"/>
                                        </p:tgtEl>
                                        <p:attrNameLst>
                                          <p:attrName>fill.on</p:attrName>
                                        </p:attrNameLst>
                                      </p:cBhvr>
                                      <p:to>
                                        <p:strVal val="true"/>
                                      </p:to>
                                    </p:set>
                                  </p:childTnLst>
                                  <p:subTnLst>
                                    <p:audio>
                                      <p:cMediaNode>
                                        <p:cTn display="0" masterRel="sameClick">
                                          <p:stCondLst>
                                            <p:cond evt="begin" delay="0">
                                              <p:tn val="71"/>
                                            </p:cond>
                                          </p:stCondLst>
                                          <p:endCondLst>
                                            <p:cond evt="onStopAudio" delay="0">
                                              <p:tgtEl>
                                                <p:sldTgt/>
                                              </p:tgtEl>
                                            </p:cond>
                                          </p:endCondLst>
                                        </p:cTn>
                                        <p:tgtEl>
                                          <p:sndTgt r:embed="rId3" name="Check mark.wav"/>
                                        </p:tgtEl>
                                      </p:cMediaNode>
                                    </p:audio>
                                  </p:subTnLst>
                                </p:cTn>
                              </p:par>
                            </p:childTnLst>
                          </p:cTn>
                        </p:par>
                      </p:childTnLst>
                    </p:cTn>
                  </p:par>
                </p:childTnLst>
              </p:cTn>
              <p:nextCondLst>
                <p:cond evt="onClick" delay="0">
                  <p:tgtEl>
                    <p:spTgt spid="10"/>
                  </p:tgtEl>
                </p:cond>
              </p:nextCondLst>
            </p:seq>
          </p:childTnLst>
        </p:cTn>
      </p:par>
    </p:tnLst>
    <p:bldLst>
      <p:bldP spid="5" grpId="0" animBg="1"/>
      <p:bldP spid="6" grpId="0" animBg="1"/>
      <p:bldP spid="7" grpId="0" animBg="1"/>
      <p:bldP spid="8" grpId="0" animBg="1"/>
      <p:bldP spid="9"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5" name="Rectangle: Diagonal Corners Snipped 4">
            <a:extLst>
              <a:ext uri="{FF2B5EF4-FFF2-40B4-BE49-F238E27FC236}">
                <a16:creationId xmlns:a16="http://schemas.microsoft.com/office/drawing/2014/main" id="{27A7DB0D-F52E-4EA8-8B57-CE9C319290FB}"/>
              </a:ext>
            </a:extLst>
          </p:cNvPr>
          <p:cNvSpPr/>
          <p:nvPr/>
        </p:nvSpPr>
        <p:spPr>
          <a:xfrm>
            <a:off x="508221" y="4953451"/>
            <a:ext cx="5424281" cy="677189"/>
          </a:xfrm>
          <a:prstGeom prst="snip2DiagRect">
            <a:avLst/>
          </a:prstGeom>
          <a:solidFill>
            <a:schemeClr val="accent6">
              <a:lumMod val="75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a:solidFill>
                  <a:prstClr val="white"/>
                </a:solidFill>
                <a:latin typeface="Times New Roman" panose="02020603050405020304" pitchFamily="18" charset="0"/>
                <a:cs typeface="Times New Roman" panose="02020603050405020304" pitchFamily="18" charset="0"/>
              </a:rPr>
              <a:t>A.</a:t>
            </a:r>
            <a:r>
              <a:rPr lang="vi-VN" sz="3200" b="1">
                <a:solidFill>
                  <a:prstClr val="white"/>
                </a:solidFill>
                <a:latin typeface="Times New Roman" panose="02020603050405020304" pitchFamily="18" charset="0"/>
                <a:cs typeface="Times New Roman" panose="02020603050405020304" pitchFamily="18" charset="0"/>
              </a:rPr>
              <a:t> 1-A, 2-B </a:t>
            </a:r>
            <a:endParaRPr lang="en-US" sz="3200" b="1" dirty="0">
              <a:solidFill>
                <a:prstClr val="white"/>
              </a:solidFill>
              <a:latin typeface="Times New Roman" panose="02020603050405020304" pitchFamily="18" charset="0"/>
              <a:cs typeface="Times New Roman" panose="02020603050405020304" pitchFamily="18" charset="0"/>
            </a:endParaRPr>
          </a:p>
        </p:txBody>
      </p:sp>
      <p:sp>
        <p:nvSpPr>
          <p:cNvPr id="6" name="Rectangle: Diagonal Corners Snipped 5">
            <a:extLst>
              <a:ext uri="{FF2B5EF4-FFF2-40B4-BE49-F238E27FC236}">
                <a16:creationId xmlns:a16="http://schemas.microsoft.com/office/drawing/2014/main" id="{DAFF3985-B70E-4F29-9B2B-8E74D965A386}"/>
              </a:ext>
            </a:extLst>
          </p:cNvPr>
          <p:cNvSpPr/>
          <p:nvPr/>
        </p:nvSpPr>
        <p:spPr>
          <a:xfrm>
            <a:off x="269001" y="95251"/>
            <a:ext cx="8483378" cy="3976730"/>
          </a:xfrm>
          <a:prstGeom prst="snip2DiagRect">
            <a:avLst/>
          </a:prstGeom>
          <a:solidFill>
            <a:schemeClr val="accent6">
              <a:lumMod val="75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2400"/>
          </a:p>
        </p:txBody>
      </p:sp>
      <p:sp>
        <p:nvSpPr>
          <p:cNvPr id="7" name="Rectangle: Diagonal Corners Snipped 6">
            <a:extLst>
              <a:ext uri="{FF2B5EF4-FFF2-40B4-BE49-F238E27FC236}">
                <a16:creationId xmlns:a16="http://schemas.microsoft.com/office/drawing/2014/main" id="{BFF5F334-52F9-41E7-8D2E-5AA806EBEF5C}"/>
              </a:ext>
            </a:extLst>
          </p:cNvPr>
          <p:cNvSpPr/>
          <p:nvPr/>
        </p:nvSpPr>
        <p:spPr>
          <a:xfrm>
            <a:off x="508221" y="5742661"/>
            <a:ext cx="5424281" cy="677189"/>
          </a:xfrm>
          <a:prstGeom prst="snip2DiagRect">
            <a:avLst/>
          </a:prstGeom>
          <a:solidFill>
            <a:schemeClr val="accent6">
              <a:lumMod val="75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a:solidFill>
                  <a:prstClr val="white"/>
                </a:solidFill>
                <a:latin typeface="Times New Roman" panose="02020603050405020304" pitchFamily="18" charset="0"/>
                <a:cs typeface="Times New Roman" panose="02020603050405020304" pitchFamily="18" charset="0"/>
              </a:rPr>
              <a:t>B.</a:t>
            </a:r>
            <a:r>
              <a:rPr lang="vi-VN" sz="3200" b="1">
                <a:solidFill>
                  <a:prstClr val="white"/>
                </a:solidFill>
                <a:latin typeface="Times New Roman" panose="02020603050405020304" pitchFamily="18" charset="0"/>
                <a:cs typeface="Times New Roman" panose="02020603050405020304" pitchFamily="18" charset="0"/>
              </a:rPr>
              <a:t> 1-B, 2-A</a:t>
            </a:r>
            <a:r>
              <a:rPr lang="en-US" sz="3200" b="1">
                <a:solidFill>
                  <a:prstClr val="white"/>
                </a:solidFill>
                <a:latin typeface="Times New Roman" panose="02020603050405020304" pitchFamily="18" charset="0"/>
                <a:cs typeface="Times New Roman" panose="02020603050405020304" pitchFamily="18" charset="0"/>
              </a:rPr>
              <a:t>  </a:t>
            </a:r>
            <a:endParaRPr lang="en-US" sz="4400" b="1" dirty="0">
              <a:solidFill>
                <a:prstClr val="white"/>
              </a:solidFill>
              <a:latin typeface="Times New Roman" panose="02020603050405020304" pitchFamily="18" charset="0"/>
              <a:cs typeface="Times New Roman" panose="02020603050405020304" pitchFamily="18" charset="0"/>
            </a:endParaRPr>
          </a:p>
        </p:txBody>
      </p:sp>
      <p:pic>
        <p:nvPicPr>
          <p:cNvPr id="10" name="Picture 9">
            <a:extLst>
              <a:ext uri="{FF2B5EF4-FFF2-40B4-BE49-F238E27FC236}">
                <a16:creationId xmlns:a16="http://schemas.microsoft.com/office/drawing/2014/main" id="{8C415FAD-D43C-4E9A-A5CF-5D538DAC36F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7607996" y="279916"/>
            <a:ext cx="1153527" cy="1139685"/>
          </a:xfrm>
          <a:prstGeom prst="rect">
            <a:avLst/>
          </a:prstGeom>
        </p:spPr>
      </p:pic>
      <p:sp>
        <p:nvSpPr>
          <p:cNvPr id="11" name="Arrow: Pentagon 10">
            <a:hlinkClick r:id="rId5" action="ppaction://hlinksldjump"/>
            <a:extLst>
              <a:ext uri="{FF2B5EF4-FFF2-40B4-BE49-F238E27FC236}">
                <a16:creationId xmlns:a16="http://schemas.microsoft.com/office/drawing/2014/main" id="{3F5E0018-06D1-4CC3-8E0E-A698D17C90D4}"/>
              </a:ext>
            </a:extLst>
          </p:cNvPr>
          <p:cNvSpPr/>
          <p:nvPr/>
        </p:nvSpPr>
        <p:spPr>
          <a:xfrm flipH="1">
            <a:off x="6967268" y="5233706"/>
            <a:ext cx="1770221" cy="677189"/>
          </a:xfrm>
          <a:prstGeom prst="homePlate">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2065" b="1">
                <a:solidFill>
                  <a:srgbClr val="7030A0"/>
                </a:solidFill>
                <a:latin typeface="Times New Roman" panose="02020603050405020304" pitchFamily="18" charset="0"/>
                <a:cs typeface="Times New Roman" panose="02020603050405020304" pitchFamily="18" charset="0"/>
              </a:rPr>
              <a:t>GO HOME</a:t>
            </a:r>
          </a:p>
        </p:txBody>
      </p:sp>
      <p:graphicFrame>
        <p:nvGraphicFramePr>
          <p:cNvPr id="2" name="Table 1"/>
          <p:cNvGraphicFramePr>
            <a:graphicFrameLocks noGrp="1"/>
          </p:cNvGraphicFramePr>
          <p:nvPr>
            <p:extLst>
              <p:ext uri="{D42A27DB-BD31-4B8C-83A1-F6EECF244321}">
                <p14:modId xmlns:p14="http://schemas.microsoft.com/office/powerpoint/2010/main" val="207242333"/>
              </p:ext>
            </p:extLst>
          </p:nvPr>
        </p:nvGraphicFramePr>
        <p:xfrm>
          <a:off x="496028" y="1301167"/>
          <a:ext cx="8229600" cy="2560320"/>
        </p:xfrm>
        <a:graphic>
          <a:graphicData uri="http://schemas.openxmlformats.org/drawingml/2006/table">
            <a:tbl>
              <a:tblPr firstRow="1" firstCol="1" bandRow="1">
                <a:tableStyleId>{5C22544A-7EE6-4342-B048-85BDC9FD1C3A}</a:tableStyleId>
              </a:tblPr>
              <a:tblGrid>
                <a:gridCol w="1263560">
                  <a:extLst>
                    <a:ext uri="{9D8B030D-6E8A-4147-A177-3AD203B41FA5}">
                      <a16:colId xmlns:a16="http://schemas.microsoft.com/office/drawing/2014/main" val="20000"/>
                    </a:ext>
                  </a:extLst>
                </a:gridCol>
                <a:gridCol w="6966040">
                  <a:extLst>
                    <a:ext uri="{9D8B030D-6E8A-4147-A177-3AD203B41FA5}">
                      <a16:colId xmlns:a16="http://schemas.microsoft.com/office/drawing/2014/main" val="20001"/>
                    </a:ext>
                  </a:extLst>
                </a:gridCol>
              </a:tblGrid>
              <a:tr h="0">
                <a:tc>
                  <a:txBody>
                    <a:bodyPr/>
                    <a:lstStyle/>
                    <a:p>
                      <a:pPr>
                        <a:spcAft>
                          <a:spcPts val="0"/>
                        </a:spcAft>
                      </a:pPr>
                      <a:r>
                        <a:rPr lang="en-US" sz="2800">
                          <a:solidFill>
                            <a:schemeClr val="bg1"/>
                          </a:solidFill>
                          <a:effectLst/>
                          <a:latin typeface="Palatino Linotype" panose="02040502050505030304" pitchFamily="18" charset="0"/>
                        </a:rPr>
                        <a:t>Cột A</a:t>
                      </a:r>
                      <a:endParaRPr lang="en-GB" sz="2800">
                        <a:solidFill>
                          <a:schemeClr val="bg1"/>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spcAft>
                          <a:spcPts val="0"/>
                        </a:spcAft>
                      </a:pPr>
                      <a:r>
                        <a:rPr lang="en-US" sz="2800">
                          <a:solidFill>
                            <a:schemeClr val="bg1"/>
                          </a:solidFill>
                          <a:effectLst/>
                          <a:latin typeface="Palatino Linotype" panose="02040502050505030304" pitchFamily="18" charset="0"/>
                        </a:rPr>
                        <a:t>Cột B</a:t>
                      </a:r>
                      <a:endParaRPr lang="en-GB" sz="2800">
                        <a:solidFill>
                          <a:schemeClr val="bg1"/>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0">
                <a:tc>
                  <a:txBody>
                    <a:bodyPr/>
                    <a:lstStyle/>
                    <a:p>
                      <a:pPr>
                        <a:spcAft>
                          <a:spcPts val="0"/>
                        </a:spcAft>
                      </a:pPr>
                      <a:r>
                        <a:rPr lang="en-US" sz="2800">
                          <a:solidFill>
                            <a:schemeClr val="bg1"/>
                          </a:solidFill>
                          <a:effectLst/>
                          <a:latin typeface="Palatino Linotype" panose="02040502050505030304" pitchFamily="18" charset="0"/>
                        </a:rPr>
                        <a:t>Phần 1</a:t>
                      </a:r>
                      <a:endParaRPr lang="en-GB" sz="2800">
                        <a:solidFill>
                          <a:schemeClr val="bg1"/>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spcAft>
                          <a:spcPts val="0"/>
                        </a:spcAft>
                      </a:pPr>
                      <a:r>
                        <a:rPr lang="en-US" sz="2800">
                          <a:solidFill>
                            <a:schemeClr val="bg1"/>
                          </a:solidFill>
                          <a:effectLst/>
                          <a:latin typeface="Palatino Linotype" panose="02040502050505030304" pitchFamily="18" charset="0"/>
                        </a:rPr>
                        <a:t>a. Rùa lớn đặt chân liền lùi lại. Ếch nghe rùa nói thì lắng nghe và suy nghĩ.</a:t>
                      </a:r>
                      <a:endParaRPr lang="en-GB" sz="2800">
                        <a:solidFill>
                          <a:schemeClr val="bg1"/>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0">
                <a:tc>
                  <a:txBody>
                    <a:bodyPr/>
                    <a:lstStyle/>
                    <a:p>
                      <a:pPr>
                        <a:spcAft>
                          <a:spcPts val="0"/>
                        </a:spcAft>
                      </a:pPr>
                      <a:r>
                        <a:rPr lang="en-US" sz="2800">
                          <a:solidFill>
                            <a:schemeClr val="bg1"/>
                          </a:solidFill>
                          <a:effectLst/>
                          <a:latin typeface="Palatino Linotype" panose="02040502050505030304" pitchFamily="18" charset="0"/>
                        </a:rPr>
                        <a:t>Phần 2</a:t>
                      </a:r>
                      <a:endParaRPr lang="en-GB" sz="2800">
                        <a:solidFill>
                          <a:schemeClr val="bg1"/>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spcAft>
                          <a:spcPts val="0"/>
                        </a:spcAft>
                      </a:pPr>
                      <a:r>
                        <a:rPr lang="en-US" sz="2800">
                          <a:solidFill>
                            <a:schemeClr val="bg1"/>
                          </a:solidFill>
                          <a:effectLst/>
                          <a:latin typeface="Palatino Linotype" panose="02040502050505030304" pitchFamily="18" charset="0"/>
                        </a:rPr>
                        <a:t>b. Ếch nói về những niềm sung sướng của bản thân và mời rùa lớn biển đông xuống giếng. </a:t>
                      </a:r>
                      <a:endParaRPr lang="en-GB" sz="2800">
                        <a:solidFill>
                          <a:schemeClr val="bg1"/>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bl>
          </a:graphicData>
        </a:graphic>
      </p:graphicFrame>
      <p:sp>
        <p:nvSpPr>
          <p:cNvPr id="3" name="Rectangle 2"/>
          <p:cNvSpPr/>
          <p:nvPr/>
        </p:nvSpPr>
        <p:spPr>
          <a:xfrm>
            <a:off x="496028" y="207943"/>
            <a:ext cx="6492576" cy="954107"/>
          </a:xfrm>
          <a:prstGeom prst="rect">
            <a:avLst/>
          </a:prstGeom>
        </p:spPr>
        <p:txBody>
          <a:bodyPr wrap="square">
            <a:spAutoFit/>
          </a:bodyPr>
          <a:lstStyle/>
          <a:p>
            <a:r>
              <a:rPr lang="en-US" sz="2800" b="1">
                <a:solidFill>
                  <a:schemeClr val="bg1"/>
                </a:solidFill>
                <a:effectLst>
                  <a:outerShdw blurRad="38100" dist="38100" dir="2700000" algn="tl">
                    <a:srgbClr val="000000">
                      <a:alpha val="43137"/>
                    </a:srgbClr>
                  </a:outerShdw>
                </a:effectLst>
                <a:latin typeface="Palatino Linotype" panose="02040502050505030304" pitchFamily="18" charset="0"/>
              </a:rPr>
              <a:t>Câu 3. Nối cột A với cột B cho phù hợp nội dung từng phần</a:t>
            </a:r>
            <a:endParaRPr lang="en-GB" sz="2800" b="1">
              <a:solidFill>
                <a:schemeClr val="bg1"/>
              </a:solidFill>
              <a:effectLst>
                <a:outerShdw blurRad="38100" dist="38100" dir="2700000" algn="tl">
                  <a:srgbClr val="000000">
                    <a:alpha val="43137"/>
                  </a:srgbClr>
                </a:outerShdw>
              </a:effectLst>
              <a:latin typeface="Palatino Linotype" panose="02040502050505030304" pitchFamily="18" charset="0"/>
            </a:endParaRPr>
          </a:p>
        </p:txBody>
      </p:sp>
    </p:spTree>
    <p:extLst>
      <p:ext uri="{BB962C8B-B14F-4D97-AF65-F5344CB8AC3E}">
        <p14:creationId xmlns:p14="http://schemas.microsoft.com/office/powerpoint/2010/main" val="711869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10" presetClass="entr" presetSubtype="0" fill="hold" nodeType="after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5"/>
                    </p:tgtEl>
                  </p:cond>
                </p:stCondLst>
                <p:endSync evt="end" delay="0">
                  <p:rtn val="all"/>
                </p:endSync>
                <p:childTnLst>
                  <p:par>
                    <p:cTn id="24" fill="hold">
                      <p:stCondLst>
                        <p:cond delay="0"/>
                      </p:stCondLst>
                      <p:childTnLst>
                        <p:par>
                          <p:cTn id="25" fill="hold">
                            <p:stCondLst>
                              <p:cond delay="0"/>
                            </p:stCondLst>
                            <p:childTnLst>
                              <p:par>
                                <p:cTn id="26" presetID="1" presetClass="emph" presetSubtype="2" fill="hold" nodeType="clickEffect">
                                  <p:stCondLst>
                                    <p:cond delay="0"/>
                                  </p:stCondLst>
                                  <p:childTnLst>
                                    <p:animClr clrSpc="rgb" dir="cw">
                                      <p:cBhvr>
                                        <p:cTn id="27" dur="500" fill="hold"/>
                                        <p:tgtEl>
                                          <p:spTgt spid="5"/>
                                        </p:tgtEl>
                                        <p:attrNameLst>
                                          <p:attrName>fillcolor</p:attrName>
                                        </p:attrNameLst>
                                      </p:cBhvr>
                                      <p:to>
                                        <a:srgbClr val="FF0000"/>
                                      </p:to>
                                    </p:animClr>
                                    <p:set>
                                      <p:cBhvr>
                                        <p:cTn id="28" dur="500" fill="hold"/>
                                        <p:tgtEl>
                                          <p:spTgt spid="5"/>
                                        </p:tgtEl>
                                        <p:attrNameLst>
                                          <p:attrName>fill.type</p:attrName>
                                        </p:attrNameLst>
                                      </p:cBhvr>
                                      <p:to>
                                        <p:strVal val="solid"/>
                                      </p:to>
                                    </p:set>
                                    <p:set>
                                      <p:cBhvr>
                                        <p:cTn id="29" dur="500" fill="hold"/>
                                        <p:tgtEl>
                                          <p:spTgt spid="5"/>
                                        </p:tgtEl>
                                        <p:attrNameLst>
                                          <p:attrName>fill.on</p:attrName>
                                        </p:attrNameLst>
                                      </p:cBhvr>
                                      <p:to>
                                        <p:strVal val="true"/>
                                      </p:to>
                                    </p:set>
                                  </p:childTnLst>
                                  <p:subTnLst>
                                    <p:audio>
                                      <p:cMediaNode>
                                        <p:cTn display="0" masterRel="sameClick">
                                          <p:stCondLst>
                                            <p:cond evt="begin" delay="0">
                                              <p:tn val="26"/>
                                            </p:cond>
                                          </p:stCondLst>
                                          <p:endCondLst>
                                            <p:cond evt="onStopAudio" delay="0">
                                              <p:tgtEl>
                                                <p:sldTgt/>
                                              </p:tgtEl>
                                            </p:cond>
                                          </p:endCondLst>
                                        </p:cTn>
                                        <p:tgtEl>
                                          <p:sndTgt r:embed="rId2" name="Wrong Buzzer.wav"/>
                                        </p:tgtEl>
                                      </p:cMediaNode>
                                    </p:audio>
                                  </p:subTnLst>
                                </p:cTn>
                              </p:par>
                            </p:childTnLst>
                          </p:cTn>
                        </p:par>
                      </p:childTnLst>
                    </p:cTn>
                  </p:par>
                </p:childTnLst>
              </p:cTn>
              <p:nextCondLst>
                <p:cond evt="onClick" delay="0">
                  <p:tgtEl>
                    <p:spTgt spid="5"/>
                  </p:tgtEl>
                </p:cond>
              </p:nextCondLst>
            </p:seq>
            <p:seq concurrent="1" nextAc="seek">
              <p:cTn id="30" restart="whenNotActive" fill="hold" evtFilter="cancelBubble" nodeType="interactiveSeq">
                <p:stCondLst>
                  <p:cond evt="onClick" delay="0">
                    <p:tgtEl>
                      <p:spTgt spid="7"/>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500" fill="hold"/>
                                        <p:tgtEl>
                                          <p:spTgt spid="7"/>
                                        </p:tgtEl>
                                        <p:attrNameLst>
                                          <p:attrName>fillcolor</p:attrName>
                                        </p:attrNameLst>
                                      </p:cBhvr>
                                      <p:to>
                                        <a:srgbClr val="92D050"/>
                                      </p:to>
                                    </p:animClr>
                                    <p:set>
                                      <p:cBhvr>
                                        <p:cTn id="35" dur="500" fill="hold"/>
                                        <p:tgtEl>
                                          <p:spTgt spid="7"/>
                                        </p:tgtEl>
                                        <p:attrNameLst>
                                          <p:attrName>fill.type</p:attrName>
                                        </p:attrNameLst>
                                      </p:cBhvr>
                                      <p:to>
                                        <p:strVal val="solid"/>
                                      </p:to>
                                    </p:set>
                                    <p:set>
                                      <p:cBhvr>
                                        <p:cTn id="36" dur="500" fill="hold"/>
                                        <p:tgtEl>
                                          <p:spTgt spid="7"/>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3" name="Check mark.wav"/>
                                        </p:tgtEl>
                                      </p:cMediaNode>
                                    </p:audio>
                                  </p:subTnLst>
                                </p:cTn>
                              </p:par>
                            </p:childTnLst>
                          </p:cTn>
                        </p:par>
                      </p:childTnLst>
                    </p:cTn>
                  </p:par>
                </p:childTnLst>
              </p:cTn>
              <p:nextCondLst>
                <p:cond evt="onClick" delay="0">
                  <p:tgtEl>
                    <p:spTgt spid="7"/>
                  </p:tgtEl>
                </p:cond>
              </p:nextCondLst>
            </p:seq>
            <p:seq concurrent="1" nextAc="seek">
              <p:cTn id="37" restart="whenNotActive" fill="hold" evtFilter="cancelBubble" nodeType="interactiveSeq">
                <p:stCondLst>
                  <p:cond evt="onClick" delay="0">
                    <p:tgtEl>
                      <p:spTgt spid="10"/>
                    </p:tgtEl>
                  </p:cond>
                </p:stCondLst>
                <p:endSync evt="end" delay="0">
                  <p:rtn val="all"/>
                </p:endSync>
                <p:childTnLst>
                  <p:par>
                    <p:cTn id="38" fill="hold">
                      <p:stCondLst>
                        <p:cond delay="0"/>
                      </p:stCondLst>
                      <p:childTnLst>
                        <p:par>
                          <p:cTn id="39" fill="hold">
                            <p:stCondLst>
                              <p:cond delay="0"/>
                            </p:stCondLst>
                            <p:childTnLst>
                              <p:par>
                                <p:cTn id="40" presetID="26" presetClass="emph" presetSubtype="0" fill="hold" nodeType="clickEffect">
                                  <p:stCondLst>
                                    <p:cond delay="0"/>
                                  </p:stCondLst>
                                  <p:childTnLst>
                                    <p:animEffect transition="out" filter="fade">
                                      <p:cBhvr>
                                        <p:cTn id="41" dur="500" tmFilter="0, 0; .2, .5; .8, .5; 1, 0"/>
                                        <p:tgtEl>
                                          <p:spTgt spid="10"/>
                                        </p:tgtEl>
                                      </p:cBhvr>
                                    </p:animEffect>
                                    <p:animScale>
                                      <p:cBhvr>
                                        <p:cTn id="42" dur="250" autoRev="1" fill="hold"/>
                                        <p:tgtEl>
                                          <p:spTgt spid="10"/>
                                        </p:tgtEl>
                                      </p:cBhvr>
                                      <p:by x="105000" y="105000"/>
                                    </p:animScale>
                                  </p:childTnLst>
                                </p:cTn>
                              </p:par>
                            </p:childTnLst>
                          </p:cTn>
                        </p:par>
                        <p:par>
                          <p:cTn id="43" fill="hold">
                            <p:stCondLst>
                              <p:cond delay="500"/>
                            </p:stCondLst>
                            <p:childTnLst>
                              <p:par>
                                <p:cTn id="44" presetID="35" presetClass="path" presetSubtype="0" accel="50000" decel="50000" fill="hold" nodeType="afterEffect">
                                  <p:stCondLst>
                                    <p:cond delay="0"/>
                                  </p:stCondLst>
                                  <p:childTnLst>
                                    <p:animMotion origin="layout" path="M -4.18079E-6 4.67372E-6 L -0.40642 0.32429 " pathEditMode="relative" rAng="0" ptsTypes="AA">
                                      <p:cBhvr>
                                        <p:cTn id="45" dur="2000" fill="hold"/>
                                        <p:tgtEl>
                                          <p:spTgt spid="10"/>
                                        </p:tgtEl>
                                        <p:attrNameLst>
                                          <p:attrName>ppt_x</p:attrName>
                                          <p:attrName>ppt_y</p:attrName>
                                        </p:attrNameLst>
                                      </p:cBhvr>
                                      <p:rCtr x="-20321" y="16204"/>
                                    </p:animMotion>
                                  </p:childTnLst>
                                </p:cTn>
                              </p:par>
                            </p:childTnLst>
                          </p:cTn>
                        </p:par>
                        <p:par>
                          <p:cTn id="46" fill="hold">
                            <p:stCondLst>
                              <p:cond delay="2500"/>
                            </p:stCondLst>
                            <p:childTnLst>
                              <p:par>
                                <p:cTn id="47" presetID="1" presetClass="emph" presetSubtype="2" fill="hold" nodeType="afterEffect">
                                  <p:stCondLst>
                                    <p:cond delay="0"/>
                                  </p:stCondLst>
                                  <p:childTnLst>
                                    <p:animClr clrSpc="rgb" dir="cw">
                                      <p:cBhvr>
                                        <p:cTn id="48" dur="500" fill="hold"/>
                                        <p:tgtEl>
                                          <p:spTgt spid="7"/>
                                        </p:tgtEl>
                                        <p:attrNameLst>
                                          <p:attrName>fillcolor</p:attrName>
                                        </p:attrNameLst>
                                      </p:cBhvr>
                                      <p:to>
                                        <a:srgbClr val="92D050"/>
                                      </p:to>
                                    </p:animClr>
                                    <p:set>
                                      <p:cBhvr>
                                        <p:cTn id="49" dur="500" fill="hold"/>
                                        <p:tgtEl>
                                          <p:spTgt spid="7"/>
                                        </p:tgtEl>
                                        <p:attrNameLst>
                                          <p:attrName>fill.type</p:attrName>
                                        </p:attrNameLst>
                                      </p:cBhvr>
                                      <p:to>
                                        <p:strVal val="solid"/>
                                      </p:to>
                                    </p:set>
                                    <p:set>
                                      <p:cBhvr>
                                        <p:cTn id="50" dur="500" fill="hold"/>
                                        <p:tgtEl>
                                          <p:spTgt spid="7"/>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3" name="Check mark.wav"/>
                                        </p:tgtEl>
                                      </p:cMediaNode>
                                    </p:audio>
                                  </p:subTnLst>
                                </p:cTn>
                              </p:par>
                            </p:childTnLst>
                          </p:cTn>
                        </p:par>
                      </p:childTnLst>
                    </p:cTn>
                  </p:par>
                </p:childTnLst>
              </p:cTn>
              <p:nextCondLst>
                <p:cond evt="onClick" delay="0">
                  <p:tgtEl>
                    <p:spTgt spid="10"/>
                  </p:tgtEl>
                </p:cond>
              </p:nextCondLst>
            </p:seq>
          </p:childTnLst>
        </p:cTn>
      </p:par>
    </p:tnLst>
    <p:bldLst>
      <p:bldP spid="5" grpId="0" animBg="1"/>
      <p:bldP spid="6" grpId="0" animBg="1"/>
      <p:bldP spid="7"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grpSp>
        <p:nvGrpSpPr>
          <p:cNvPr id="2" name="Group 6"/>
          <p:cNvGrpSpPr/>
          <p:nvPr/>
        </p:nvGrpSpPr>
        <p:grpSpPr>
          <a:xfrm>
            <a:off x="28303" y="33181"/>
            <a:ext cx="8991600" cy="7102274"/>
            <a:chOff x="0" y="0"/>
            <a:chExt cx="1908458" cy="1296866"/>
          </a:xfrm>
        </p:grpSpPr>
        <p:sp>
          <p:nvSpPr>
            <p:cNvPr id="3" name="Freeform 7"/>
            <p:cNvSpPr/>
            <p:nvPr/>
          </p:nvSpPr>
          <p:spPr>
            <a:xfrm>
              <a:off x="0" y="0"/>
              <a:ext cx="1908458" cy="1296866"/>
            </a:xfrm>
            <a:custGeom>
              <a:avLst/>
              <a:gdLst/>
              <a:ahLst/>
              <a:cxnLst/>
              <a:rect l="l" t="t" r="r" b="b"/>
              <a:pathLst>
                <a:path w="1908458" h="1296866">
                  <a:moveTo>
                    <a:pt x="0" y="0"/>
                  </a:moveTo>
                  <a:lnTo>
                    <a:pt x="1908458" y="0"/>
                  </a:lnTo>
                  <a:lnTo>
                    <a:pt x="1908458" y="1296866"/>
                  </a:lnTo>
                  <a:lnTo>
                    <a:pt x="0" y="1296866"/>
                  </a:lnTo>
                  <a:close/>
                </a:path>
              </a:pathLst>
            </a:custGeom>
            <a:solidFill>
              <a:srgbClr val="547447"/>
            </a:solidFill>
          </p:spPr>
        </p:sp>
      </p:grpSp>
      <p:pic>
        <p:nvPicPr>
          <p:cNvPr id="4" name="Picture 1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3162" y="140908"/>
            <a:ext cx="1324957" cy="1108146"/>
          </a:xfrm>
          <a:prstGeom prst="rect">
            <a:avLst/>
          </a:prstGeom>
        </p:spPr>
      </p:pic>
      <p:pic>
        <p:nvPicPr>
          <p:cNvPr id="5" name="Picture 1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7239000" y="247650"/>
            <a:ext cx="1535966" cy="1284626"/>
          </a:xfrm>
          <a:prstGeom prst="rect">
            <a:avLst/>
          </a:prstGeom>
        </p:spPr>
      </p:pic>
      <p:pic>
        <p:nvPicPr>
          <p:cNvPr id="6" name="Picture 24"/>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354108" y="311160"/>
            <a:ext cx="620886" cy="383821"/>
          </a:xfrm>
          <a:prstGeom prst="rect">
            <a:avLst/>
          </a:prstGeom>
        </p:spPr>
      </p:pic>
      <p:pic>
        <p:nvPicPr>
          <p:cNvPr id="7" name="Picture 25"/>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7689059" y="388596"/>
            <a:ext cx="635847" cy="383821"/>
          </a:xfrm>
          <a:prstGeom prst="rect">
            <a:avLst/>
          </a:prstGeom>
        </p:spPr>
      </p:pic>
      <p:pic>
        <p:nvPicPr>
          <p:cNvPr id="8" name="Picture 14"/>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5890788" y="6045890"/>
            <a:ext cx="1380869" cy="187073"/>
          </a:xfrm>
          <a:prstGeom prst="rect">
            <a:avLst/>
          </a:prstGeom>
        </p:spPr>
      </p:pic>
      <p:pic>
        <p:nvPicPr>
          <p:cNvPr id="9" name="Picture 15"/>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58429" y="6149372"/>
            <a:ext cx="873227" cy="658413"/>
          </a:xfrm>
          <a:prstGeom prst="rect">
            <a:avLst/>
          </a:prstGeom>
        </p:spPr>
      </p:pic>
      <p:pic>
        <p:nvPicPr>
          <p:cNvPr id="10" name="Picture 16"/>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259364" y="168438"/>
            <a:ext cx="2452030" cy="142722"/>
          </a:xfrm>
          <a:prstGeom prst="rect">
            <a:avLst/>
          </a:prstGeom>
        </p:spPr>
      </p:pic>
      <p:pic>
        <p:nvPicPr>
          <p:cNvPr id="11" name="Picture 9"/>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4245426" y="6049159"/>
            <a:ext cx="1802275" cy="999443"/>
          </a:xfrm>
          <a:prstGeom prst="rect">
            <a:avLst/>
          </a:prstGeom>
        </p:spPr>
      </p:pic>
      <p:pic>
        <p:nvPicPr>
          <p:cNvPr id="12" name="Picture 10"/>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7409150" y="5886450"/>
            <a:ext cx="1194986" cy="999443"/>
          </a:xfrm>
          <a:prstGeom prst="rect">
            <a:avLst/>
          </a:prstGeom>
        </p:spPr>
      </p:pic>
      <p:pic>
        <p:nvPicPr>
          <p:cNvPr id="13" name="Picture 11"/>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a:off x="7751307" y="3246513"/>
            <a:ext cx="970368" cy="999443"/>
          </a:xfrm>
          <a:prstGeom prst="rect">
            <a:avLst/>
          </a:prstGeom>
        </p:spPr>
      </p:pic>
      <p:pic>
        <p:nvPicPr>
          <p:cNvPr id="14" name="Picture 12"/>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a:off x="71906" y="4669446"/>
            <a:ext cx="1360628" cy="999443"/>
          </a:xfrm>
          <a:prstGeom prst="rect">
            <a:avLst/>
          </a:prstGeom>
        </p:spPr>
      </p:pic>
      <p:pic>
        <p:nvPicPr>
          <p:cNvPr id="15" name="Picture 13"/>
          <p:cNvPicPr>
            <a:picLocks noChangeAspect="1"/>
          </p:cNvPicPr>
          <p:nvPr/>
        </p:nvPicPr>
        <p:blipFill>
          <a:blip r:embed="rId22" cstate="print">
            <a:extLst>
              <a:ext uri="{28A0092B-C50C-407E-A947-70E740481C1C}">
                <a14:useLocalDpi xmlns:a14="http://schemas.microsoft.com/office/drawing/2010/main" val="0"/>
              </a:ext>
              <a:ext uri="{96DAC541-7B7A-43D3-8B79-37D633B846F1}">
                <asvg:svgBlip xmlns:asvg="http://schemas.microsoft.com/office/drawing/2016/SVG/main" r:embed="rId23"/>
              </a:ext>
            </a:extLst>
          </a:blip>
          <a:srcRect/>
          <a:stretch>
            <a:fillRect/>
          </a:stretch>
        </p:blipFill>
        <p:spPr>
          <a:xfrm>
            <a:off x="1204456" y="6049159"/>
            <a:ext cx="1287339" cy="999443"/>
          </a:xfrm>
          <a:prstGeom prst="rect">
            <a:avLst/>
          </a:prstGeom>
        </p:spPr>
      </p:pic>
      <p:pic>
        <p:nvPicPr>
          <p:cNvPr id="16" name="Picture 5"/>
          <p:cNvPicPr>
            <a:picLocks noChangeAspect="1"/>
          </p:cNvPicPr>
          <p:nvPr/>
        </p:nvPicPr>
        <p:blipFill>
          <a:blip r:embed="rId24" cstate="print">
            <a:extLst>
              <a:ext uri="{28A0092B-C50C-407E-A947-70E740481C1C}">
                <a14:useLocalDpi xmlns:a14="http://schemas.microsoft.com/office/drawing/2010/main" val="0"/>
              </a:ext>
              <a:ext uri="{96DAC541-7B7A-43D3-8B79-37D633B846F1}">
                <asvg:svgBlip xmlns:asvg="http://schemas.microsoft.com/office/drawing/2016/SVG/main" r:embed="rId25"/>
              </a:ext>
            </a:extLst>
          </a:blip>
          <a:srcRect/>
          <a:stretch>
            <a:fillRect/>
          </a:stretch>
        </p:blipFill>
        <p:spPr>
          <a:xfrm>
            <a:off x="1362467" y="6288062"/>
            <a:ext cx="919163" cy="381035"/>
          </a:xfrm>
          <a:prstGeom prst="rect">
            <a:avLst/>
          </a:prstGeom>
        </p:spPr>
      </p:pic>
      <p:pic>
        <p:nvPicPr>
          <p:cNvPr id="17" name="Picture 7"/>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439684" y="4780121"/>
            <a:ext cx="625071" cy="377316"/>
          </a:xfrm>
          <a:prstGeom prst="rect">
            <a:avLst/>
          </a:prstGeom>
        </p:spPr>
      </p:pic>
      <p:pic>
        <p:nvPicPr>
          <p:cNvPr id="18" name="Picture 8"/>
          <p:cNvPicPr>
            <a:picLocks noChangeAspect="1"/>
          </p:cNvPicPr>
          <p:nvPr/>
        </p:nvPicPr>
        <p:blipFill>
          <a:blip r:embed="rId26" cstate="print">
            <a:extLst>
              <a:ext uri="{28A0092B-C50C-407E-A947-70E740481C1C}">
                <a14:useLocalDpi xmlns:a14="http://schemas.microsoft.com/office/drawing/2010/main" val="0"/>
              </a:ext>
              <a:ext uri="{96DAC541-7B7A-43D3-8B79-37D633B846F1}">
                <asvg:svgBlip xmlns:asvg="http://schemas.microsoft.com/office/drawing/2016/SVG/main" r:embed="rId27"/>
              </a:ext>
            </a:extLst>
          </a:blip>
          <a:srcRect/>
          <a:stretch>
            <a:fillRect/>
          </a:stretch>
        </p:blipFill>
        <p:spPr>
          <a:xfrm>
            <a:off x="7670099" y="6014543"/>
            <a:ext cx="735290" cy="359624"/>
          </a:xfrm>
          <a:prstGeom prst="rect">
            <a:avLst/>
          </a:prstGeom>
        </p:spPr>
      </p:pic>
      <p:pic>
        <p:nvPicPr>
          <p:cNvPr id="19" name="Picture 8"/>
          <p:cNvPicPr>
            <a:picLocks noChangeAspect="1"/>
          </p:cNvPicPr>
          <p:nvPr/>
        </p:nvPicPr>
        <p:blipFill>
          <a:blip r:embed="rId26" cstate="print">
            <a:extLst>
              <a:ext uri="{28A0092B-C50C-407E-A947-70E740481C1C}">
                <a14:useLocalDpi xmlns:a14="http://schemas.microsoft.com/office/drawing/2010/main" val="0"/>
              </a:ext>
              <a:ext uri="{96DAC541-7B7A-43D3-8B79-37D633B846F1}">
                <asvg:svgBlip xmlns:asvg="http://schemas.microsoft.com/office/drawing/2016/SVG/main" r:embed="rId27"/>
              </a:ext>
            </a:extLst>
          </a:blip>
          <a:srcRect/>
          <a:stretch>
            <a:fillRect/>
          </a:stretch>
        </p:blipFill>
        <p:spPr>
          <a:xfrm>
            <a:off x="7868846" y="3457929"/>
            <a:ext cx="735290" cy="359624"/>
          </a:xfrm>
          <a:prstGeom prst="rect">
            <a:avLst/>
          </a:prstGeom>
        </p:spPr>
      </p:pic>
      <p:pic>
        <p:nvPicPr>
          <p:cNvPr id="20" name="Picture 6"/>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4791026" y="6212013"/>
            <a:ext cx="711073" cy="439573"/>
          </a:xfrm>
          <a:prstGeom prst="rect">
            <a:avLst/>
          </a:prstGeom>
        </p:spPr>
      </p:pic>
      <p:pic>
        <p:nvPicPr>
          <p:cNvPr id="21" name="Picture 15"/>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7799877" y="1979269"/>
            <a:ext cx="873227" cy="658413"/>
          </a:xfrm>
          <a:prstGeom prst="rect">
            <a:avLst/>
          </a:prstGeom>
        </p:spPr>
      </p:pic>
      <p:pic>
        <p:nvPicPr>
          <p:cNvPr id="22" name="Picture 16"/>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077391" y="797857"/>
            <a:ext cx="3762010" cy="165657"/>
          </a:xfrm>
          <a:prstGeom prst="rect">
            <a:avLst/>
          </a:prstGeom>
        </p:spPr>
      </p:pic>
      <p:pic>
        <p:nvPicPr>
          <p:cNvPr id="23" name="Picture 15"/>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7888292" y="4780121"/>
            <a:ext cx="873227" cy="658413"/>
          </a:xfrm>
          <a:prstGeom prst="rect">
            <a:avLst/>
          </a:prstGeom>
        </p:spPr>
      </p:pic>
      <p:pic>
        <p:nvPicPr>
          <p:cNvPr id="24" name="Picture 16"/>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2330525" y="6198290"/>
            <a:ext cx="1380869" cy="187073"/>
          </a:xfrm>
          <a:prstGeom prst="rect">
            <a:avLst/>
          </a:prstGeom>
        </p:spPr>
      </p:pic>
      <p:sp>
        <p:nvSpPr>
          <p:cNvPr id="25" name="Rectangle 24"/>
          <p:cNvSpPr/>
          <p:nvPr/>
        </p:nvSpPr>
        <p:spPr>
          <a:xfrm>
            <a:off x="1202329" y="319230"/>
            <a:ext cx="3746538" cy="461665"/>
          </a:xfrm>
          <a:prstGeom prst="rect">
            <a:avLst/>
          </a:prstGeom>
          <a:noFill/>
        </p:spPr>
        <p:txBody>
          <a:bodyPr wrap="none" lIns="91440" tIns="45720" rIns="91440" bIns="45720">
            <a:spAutoFit/>
          </a:bodyPr>
          <a:lstStyle/>
          <a:p>
            <a:pPr algn="ctr"/>
            <a:r>
              <a:rPr lang="vi-VN" sz="2400" b="1">
                <a:ln w="0"/>
                <a:solidFill>
                  <a:prstClr val="black"/>
                </a:solidFill>
                <a:effectLst>
                  <a:outerShdw blurRad="38100" dist="38100" dir="2700000" algn="tl">
                    <a:srgbClr val="000000">
                      <a:alpha val="43137"/>
                    </a:srgbClr>
                  </a:outerShdw>
                  <a:reflection blurRad="6350" stA="53000" endA="300" endPos="35500" dir="5400000" sy="-90000" algn="bl" rotWithShape="0"/>
                </a:effectLst>
                <a:latin typeface="Palatino Linotype" panose="02040502050505030304" pitchFamily="18" charset="0"/>
              </a:rPr>
              <a:t>ẾCH NGỒI ĐÁY GIẾNG</a:t>
            </a:r>
            <a:endParaRPr lang="en-US" sz="2400" b="1">
              <a:ln w="0"/>
              <a:solidFill>
                <a:prstClr val="black"/>
              </a:solidFill>
              <a:effectLst>
                <a:outerShdw blurRad="38100" dist="38100" dir="2700000" algn="tl">
                  <a:srgbClr val="000000">
                    <a:alpha val="43137"/>
                  </a:srgbClr>
                </a:outerShdw>
                <a:reflection blurRad="6350" stA="53000" endA="300" endPos="35500" dir="5400000" sy="-90000" algn="bl" rotWithShape="0"/>
              </a:effectLst>
              <a:latin typeface="Palatino Linotype" panose="02040502050505030304" pitchFamily="18" charset="0"/>
            </a:endParaRPr>
          </a:p>
        </p:txBody>
      </p:sp>
      <p:pic>
        <p:nvPicPr>
          <p:cNvPr id="26" name="Picture 26"/>
          <p:cNvPicPr>
            <a:picLocks noChangeAspect="1"/>
          </p:cNvPicPr>
          <p:nvPr/>
        </p:nvPicPr>
        <p:blipFill>
          <a:blip r:embed="rId28">
            <a:extLst>
              <a:ext uri="{28A0092B-C50C-407E-A947-70E740481C1C}">
                <a14:useLocalDpi xmlns:a14="http://schemas.microsoft.com/office/drawing/2010/main" val="0"/>
              </a:ext>
              <a:ext uri="{96DAC541-7B7A-43D3-8B79-37D633B846F1}">
                <asvg:svgBlip xmlns:asvg="http://schemas.microsoft.com/office/drawing/2016/SVG/main" r:embed="rId29"/>
              </a:ext>
            </a:extLst>
          </a:blip>
          <a:srcRect/>
          <a:stretch>
            <a:fillRect/>
          </a:stretch>
        </p:blipFill>
        <p:spPr>
          <a:xfrm>
            <a:off x="1056666" y="1371542"/>
            <a:ext cx="6831626" cy="4508875"/>
          </a:xfrm>
          <a:prstGeom prst="rect">
            <a:avLst/>
          </a:prstGeom>
        </p:spPr>
      </p:pic>
      <p:sp>
        <p:nvSpPr>
          <p:cNvPr id="27" name="Rectangle 26"/>
          <p:cNvSpPr/>
          <p:nvPr/>
        </p:nvSpPr>
        <p:spPr>
          <a:xfrm>
            <a:off x="1739020" y="1816574"/>
            <a:ext cx="5513561" cy="2862322"/>
          </a:xfrm>
          <a:prstGeom prst="rect">
            <a:avLst/>
          </a:prstGeom>
          <a:noFill/>
        </p:spPr>
        <p:txBody>
          <a:bodyPr wrap="none" lIns="91440" tIns="45720" rIns="91440" bIns="45720">
            <a:spAutoFit/>
          </a:bodyPr>
          <a:lstStyle/>
          <a:p>
            <a:pPr algn="ctr">
              <a:lnSpc>
                <a:spcPct val="150000"/>
              </a:lnSpc>
            </a:pPr>
            <a:r>
              <a:rPr lang="de-DE" sz="6000" b="1" cap="none" spc="0">
                <a:ln w="0"/>
                <a:effectLst>
                  <a:outerShdw blurRad="38100" dist="38100" dir="2700000" algn="tl">
                    <a:srgbClr val="000000">
                      <a:alpha val="43137"/>
                    </a:srgbClr>
                  </a:outerShdw>
                  <a:reflection blurRad="6350" stA="53000" endA="300" endPos="35500" dir="5400000" sy="-90000" algn="bl" rotWithShape="0"/>
                </a:effectLst>
                <a:latin typeface="Times New Roman" panose="02020603050405020304" pitchFamily="18" charset="0"/>
                <a:ea typeface="Times New Roman" panose="02020603050405020304" pitchFamily="18" charset="0"/>
              </a:rPr>
              <a:t>HOẠT ĐỘNG </a:t>
            </a:r>
            <a:r>
              <a:rPr lang="vi-VN" sz="6000" b="1" cap="none" spc="0">
                <a:ln w="0"/>
                <a:effectLst>
                  <a:outerShdw blurRad="38100" dist="38100" dir="2700000" algn="tl">
                    <a:srgbClr val="000000">
                      <a:alpha val="43137"/>
                    </a:srgbClr>
                  </a:outerShdw>
                  <a:reflection blurRad="6350" stA="53000" endA="300" endPos="35500" dir="5400000" sy="-90000" algn="bl" rotWithShape="0"/>
                </a:effectLst>
                <a:latin typeface="Times New Roman" panose="02020603050405020304" pitchFamily="18" charset="0"/>
                <a:ea typeface="Times New Roman" panose="02020603050405020304" pitchFamily="18" charset="0"/>
              </a:rPr>
              <a:t>4</a:t>
            </a:r>
          </a:p>
          <a:p>
            <a:pPr algn="ctr">
              <a:lnSpc>
                <a:spcPct val="150000"/>
              </a:lnSpc>
            </a:pPr>
            <a:r>
              <a:rPr lang="vi-VN" sz="6000" b="1">
                <a:ln w="0"/>
                <a:effectLst>
                  <a:outerShdw blurRad="38100" dist="38100" dir="2700000" algn="tl">
                    <a:srgbClr val="000000">
                      <a:alpha val="43137"/>
                    </a:srgbClr>
                  </a:outerShdw>
                  <a:reflection blurRad="6350" stA="53000" endA="300" endPos="35500" dir="5400000" sy="-90000" algn="bl" rotWithShape="0"/>
                </a:effectLst>
                <a:latin typeface="Times New Roman" panose="02020603050405020304" pitchFamily="18" charset="0"/>
              </a:rPr>
              <a:t>VẬN DỤNG</a:t>
            </a:r>
            <a:endParaRPr lang="en-GB" sz="6000" b="1" cap="none" spc="0">
              <a:ln w="0"/>
              <a:effectLst>
                <a:outerShdw blurRad="38100" dist="38100" dir="2700000" algn="tl">
                  <a:srgbClr val="000000">
                    <a:alpha val="43137"/>
                  </a:srgbClr>
                </a:outerShdw>
                <a:reflection blurRad="6350" stA="53000" endA="300" endPos="35500" dir="5400000" sy="-90000" algn="bl" rotWithShape="0"/>
              </a:effectLst>
            </a:endParaRPr>
          </a:p>
        </p:txBody>
      </p:sp>
    </p:spTree>
    <p:extLst>
      <p:ext uri="{BB962C8B-B14F-4D97-AF65-F5344CB8AC3E}">
        <p14:creationId xmlns:p14="http://schemas.microsoft.com/office/powerpoint/2010/main" val="3391124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1000" fill="hold"/>
                                        <p:tgtEl>
                                          <p:spTgt spid="26"/>
                                        </p:tgtEl>
                                        <p:attrNameLst>
                                          <p:attrName>ppt_w</p:attrName>
                                        </p:attrNameLst>
                                      </p:cBhvr>
                                      <p:tavLst>
                                        <p:tav tm="0">
                                          <p:val>
                                            <p:fltVal val="0"/>
                                          </p:val>
                                        </p:tav>
                                        <p:tav tm="100000">
                                          <p:val>
                                            <p:strVal val="#ppt_w"/>
                                          </p:val>
                                        </p:tav>
                                      </p:tavLst>
                                    </p:anim>
                                    <p:anim calcmode="lin" valueType="num">
                                      <p:cBhvr>
                                        <p:cTn id="8" dur="1000" fill="hold"/>
                                        <p:tgtEl>
                                          <p:spTgt spid="26"/>
                                        </p:tgtEl>
                                        <p:attrNameLst>
                                          <p:attrName>ppt_h</p:attrName>
                                        </p:attrNameLst>
                                      </p:cBhvr>
                                      <p:tavLst>
                                        <p:tav tm="0">
                                          <p:val>
                                            <p:fltVal val="0"/>
                                          </p:val>
                                        </p:tav>
                                        <p:tav tm="100000">
                                          <p:val>
                                            <p:strVal val="#ppt_h"/>
                                          </p:val>
                                        </p:tav>
                                      </p:tavLst>
                                    </p:anim>
                                    <p:anim calcmode="lin" valueType="num">
                                      <p:cBhvr>
                                        <p:cTn id="9" dur="1000" fill="hold"/>
                                        <p:tgtEl>
                                          <p:spTgt spid="26"/>
                                        </p:tgtEl>
                                        <p:attrNameLst>
                                          <p:attrName>style.rotation</p:attrName>
                                        </p:attrNameLst>
                                      </p:cBhvr>
                                      <p:tavLst>
                                        <p:tav tm="0">
                                          <p:val>
                                            <p:fltVal val="90"/>
                                          </p:val>
                                        </p:tav>
                                        <p:tav tm="100000">
                                          <p:val>
                                            <p:fltVal val="0"/>
                                          </p:val>
                                        </p:tav>
                                      </p:tavLst>
                                    </p:anim>
                                    <p:animEffect transition="in" filter="fade">
                                      <p:cBhvr>
                                        <p:cTn id="10" dur="1000"/>
                                        <p:tgtEl>
                                          <p:spTgt spid="26"/>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27"/>
                                        </p:tgtEl>
                                        <p:attrNameLst>
                                          <p:attrName>style.visibility</p:attrName>
                                        </p:attrNameLst>
                                      </p:cBhvr>
                                      <p:to>
                                        <p:strVal val="visible"/>
                                      </p:to>
                                    </p:set>
                                    <p:anim calcmode="lin" valueType="num">
                                      <p:cBhvr>
                                        <p:cTn id="13" dur="1000" fill="hold"/>
                                        <p:tgtEl>
                                          <p:spTgt spid="27"/>
                                        </p:tgtEl>
                                        <p:attrNameLst>
                                          <p:attrName>ppt_w</p:attrName>
                                        </p:attrNameLst>
                                      </p:cBhvr>
                                      <p:tavLst>
                                        <p:tav tm="0">
                                          <p:val>
                                            <p:fltVal val="0"/>
                                          </p:val>
                                        </p:tav>
                                        <p:tav tm="100000">
                                          <p:val>
                                            <p:strVal val="#ppt_w"/>
                                          </p:val>
                                        </p:tav>
                                      </p:tavLst>
                                    </p:anim>
                                    <p:anim calcmode="lin" valueType="num">
                                      <p:cBhvr>
                                        <p:cTn id="14" dur="1000" fill="hold"/>
                                        <p:tgtEl>
                                          <p:spTgt spid="27"/>
                                        </p:tgtEl>
                                        <p:attrNameLst>
                                          <p:attrName>ppt_h</p:attrName>
                                        </p:attrNameLst>
                                      </p:cBhvr>
                                      <p:tavLst>
                                        <p:tav tm="0">
                                          <p:val>
                                            <p:fltVal val="0"/>
                                          </p:val>
                                        </p:tav>
                                        <p:tav tm="100000">
                                          <p:val>
                                            <p:strVal val="#ppt_h"/>
                                          </p:val>
                                        </p:tav>
                                      </p:tavLst>
                                    </p:anim>
                                    <p:anim calcmode="lin" valueType="num">
                                      <p:cBhvr>
                                        <p:cTn id="15" dur="1000" fill="hold"/>
                                        <p:tgtEl>
                                          <p:spTgt spid="27"/>
                                        </p:tgtEl>
                                        <p:attrNameLst>
                                          <p:attrName>style.rotation</p:attrName>
                                        </p:attrNameLst>
                                      </p:cBhvr>
                                      <p:tavLst>
                                        <p:tav tm="0">
                                          <p:val>
                                            <p:fltVal val="90"/>
                                          </p:val>
                                        </p:tav>
                                        <p:tav tm="100000">
                                          <p:val>
                                            <p:fltVal val="0"/>
                                          </p:val>
                                        </p:tav>
                                      </p:tavLst>
                                    </p:anim>
                                    <p:animEffect transition="in" filter="fade">
                                      <p:cBhvr>
                                        <p:cTn id="16" dur="10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pic>
        <p:nvPicPr>
          <p:cNvPr id="4" name="Picture 1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3162" y="140908"/>
            <a:ext cx="1324957" cy="1108146"/>
          </a:xfrm>
          <a:prstGeom prst="rect">
            <a:avLst/>
          </a:prstGeom>
        </p:spPr>
      </p:pic>
      <p:pic>
        <p:nvPicPr>
          <p:cNvPr id="5" name="Picture 1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7239000" y="247650"/>
            <a:ext cx="1535966" cy="1284626"/>
          </a:xfrm>
          <a:prstGeom prst="rect">
            <a:avLst/>
          </a:prstGeom>
        </p:spPr>
      </p:pic>
      <p:pic>
        <p:nvPicPr>
          <p:cNvPr id="6" name="Picture 24"/>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354108" y="311160"/>
            <a:ext cx="620886" cy="383821"/>
          </a:xfrm>
          <a:prstGeom prst="rect">
            <a:avLst/>
          </a:prstGeom>
        </p:spPr>
      </p:pic>
      <p:pic>
        <p:nvPicPr>
          <p:cNvPr id="7" name="Picture 25"/>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7689059" y="388596"/>
            <a:ext cx="635847" cy="383821"/>
          </a:xfrm>
          <a:prstGeom prst="rect">
            <a:avLst/>
          </a:prstGeom>
        </p:spPr>
      </p:pic>
      <p:pic>
        <p:nvPicPr>
          <p:cNvPr id="8" name="Picture 14"/>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5890788" y="6045890"/>
            <a:ext cx="1380869" cy="187073"/>
          </a:xfrm>
          <a:prstGeom prst="rect">
            <a:avLst/>
          </a:prstGeom>
        </p:spPr>
      </p:pic>
      <p:pic>
        <p:nvPicPr>
          <p:cNvPr id="9" name="Picture 15"/>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58429" y="6149372"/>
            <a:ext cx="873227" cy="658413"/>
          </a:xfrm>
          <a:prstGeom prst="rect">
            <a:avLst/>
          </a:prstGeom>
        </p:spPr>
      </p:pic>
      <p:pic>
        <p:nvPicPr>
          <p:cNvPr id="10" name="Picture 16"/>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259364" y="168438"/>
            <a:ext cx="2452030" cy="142722"/>
          </a:xfrm>
          <a:prstGeom prst="rect">
            <a:avLst/>
          </a:prstGeom>
        </p:spPr>
      </p:pic>
      <p:pic>
        <p:nvPicPr>
          <p:cNvPr id="11" name="Picture 9"/>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4245426" y="6049159"/>
            <a:ext cx="1802275" cy="999443"/>
          </a:xfrm>
          <a:prstGeom prst="rect">
            <a:avLst/>
          </a:prstGeom>
        </p:spPr>
      </p:pic>
      <p:pic>
        <p:nvPicPr>
          <p:cNvPr id="12" name="Picture 10"/>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7409150" y="5886450"/>
            <a:ext cx="1194986" cy="999443"/>
          </a:xfrm>
          <a:prstGeom prst="rect">
            <a:avLst/>
          </a:prstGeom>
        </p:spPr>
      </p:pic>
      <p:pic>
        <p:nvPicPr>
          <p:cNvPr id="13" name="Picture 11"/>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a:off x="7751307" y="3246513"/>
            <a:ext cx="970368" cy="999443"/>
          </a:xfrm>
          <a:prstGeom prst="rect">
            <a:avLst/>
          </a:prstGeom>
        </p:spPr>
      </p:pic>
      <p:pic>
        <p:nvPicPr>
          <p:cNvPr id="14" name="Picture 12"/>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a:off x="71906" y="4669446"/>
            <a:ext cx="1360628" cy="999443"/>
          </a:xfrm>
          <a:prstGeom prst="rect">
            <a:avLst/>
          </a:prstGeom>
        </p:spPr>
      </p:pic>
      <p:pic>
        <p:nvPicPr>
          <p:cNvPr id="15" name="Picture 13"/>
          <p:cNvPicPr>
            <a:picLocks noChangeAspect="1"/>
          </p:cNvPicPr>
          <p:nvPr/>
        </p:nvPicPr>
        <p:blipFill>
          <a:blip r:embed="rId22" cstate="print">
            <a:extLst>
              <a:ext uri="{28A0092B-C50C-407E-A947-70E740481C1C}">
                <a14:useLocalDpi xmlns:a14="http://schemas.microsoft.com/office/drawing/2010/main" val="0"/>
              </a:ext>
              <a:ext uri="{96DAC541-7B7A-43D3-8B79-37D633B846F1}">
                <asvg:svgBlip xmlns:asvg="http://schemas.microsoft.com/office/drawing/2016/SVG/main" r:embed="rId23"/>
              </a:ext>
            </a:extLst>
          </a:blip>
          <a:srcRect/>
          <a:stretch>
            <a:fillRect/>
          </a:stretch>
        </p:blipFill>
        <p:spPr>
          <a:xfrm>
            <a:off x="1204456" y="6049159"/>
            <a:ext cx="1287339" cy="999443"/>
          </a:xfrm>
          <a:prstGeom prst="rect">
            <a:avLst/>
          </a:prstGeom>
        </p:spPr>
      </p:pic>
      <p:pic>
        <p:nvPicPr>
          <p:cNvPr id="16" name="Picture 5"/>
          <p:cNvPicPr>
            <a:picLocks noChangeAspect="1"/>
          </p:cNvPicPr>
          <p:nvPr/>
        </p:nvPicPr>
        <p:blipFill>
          <a:blip r:embed="rId24" cstate="print">
            <a:extLst>
              <a:ext uri="{28A0092B-C50C-407E-A947-70E740481C1C}">
                <a14:useLocalDpi xmlns:a14="http://schemas.microsoft.com/office/drawing/2010/main" val="0"/>
              </a:ext>
              <a:ext uri="{96DAC541-7B7A-43D3-8B79-37D633B846F1}">
                <asvg:svgBlip xmlns:asvg="http://schemas.microsoft.com/office/drawing/2016/SVG/main" r:embed="rId25"/>
              </a:ext>
            </a:extLst>
          </a:blip>
          <a:srcRect/>
          <a:stretch>
            <a:fillRect/>
          </a:stretch>
        </p:blipFill>
        <p:spPr>
          <a:xfrm>
            <a:off x="1362467" y="6288062"/>
            <a:ext cx="919163" cy="381035"/>
          </a:xfrm>
          <a:prstGeom prst="rect">
            <a:avLst/>
          </a:prstGeom>
        </p:spPr>
      </p:pic>
      <p:pic>
        <p:nvPicPr>
          <p:cNvPr id="17" name="Picture 7"/>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439684" y="4780121"/>
            <a:ext cx="625071" cy="377316"/>
          </a:xfrm>
          <a:prstGeom prst="rect">
            <a:avLst/>
          </a:prstGeom>
        </p:spPr>
      </p:pic>
      <p:pic>
        <p:nvPicPr>
          <p:cNvPr id="18" name="Picture 8"/>
          <p:cNvPicPr>
            <a:picLocks noChangeAspect="1"/>
          </p:cNvPicPr>
          <p:nvPr/>
        </p:nvPicPr>
        <p:blipFill>
          <a:blip r:embed="rId26" cstate="print">
            <a:extLst>
              <a:ext uri="{28A0092B-C50C-407E-A947-70E740481C1C}">
                <a14:useLocalDpi xmlns:a14="http://schemas.microsoft.com/office/drawing/2010/main" val="0"/>
              </a:ext>
              <a:ext uri="{96DAC541-7B7A-43D3-8B79-37D633B846F1}">
                <asvg:svgBlip xmlns:asvg="http://schemas.microsoft.com/office/drawing/2016/SVG/main" r:embed="rId27"/>
              </a:ext>
            </a:extLst>
          </a:blip>
          <a:srcRect/>
          <a:stretch>
            <a:fillRect/>
          </a:stretch>
        </p:blipFill>
        <p:spPr>
          <a:xfrm>
            <a:off x="7670099" y="6014543"/>
            <a:ext cx="735290" cy="359624"/>
          </a:xfrm>
          <a:prstGeom prst="rect">
            <a:avLst/>
          </a:prstGeom>
        </p:spPr>
      </p:pic>
      <p:pic>
        <p:nvPicPr>
          <p:cNvPr id="19" name="Picture 8"/>
          <p:cNvPicPr>
            <a:picLocks noChangeAspect="1"/>
          </p:cNvPicPr>
          <p:nvPr/>
        </p:nvPicPr>
        <p:blipFill>
          <a:blip r:embed="rId26" cstate="print">
            <a:extLst>
              <a:ext uri="{28A0092B-C50C-407E-A947-70E740481C1C}">
                <a14:useLocalDpi xmlns:a14="http://schemas.microsoft.com/office/drawing/2010/main" val="0"/>
              </a:ext>
              <a:ext uri="{96DAC541-7B7A-43D3-8B79-37D633B846F1}">
                <asvg:svgBlip xmlns:asvg="http://schemas.microsoft.com/office/drawing/2016/SVG/main" r:embed="rId27"/>
              </a:ext>
            </a:extLst>
          </a:blip>
          <a:srcRect/>
          <a:stretch>
            <a:fillRect/>
          </a:stretch>
        </p:blipFill>
        <p:spPr>
          <a:xfrm>
            <a:off x="7868846" y="3457929"/>
            <a:ext cx="735290" cy="359624"/>
          </a:xfrm>
          <a:prstGeom prst="rect">
            <a:avLst/>
          </a:prstGeom>
        </p:spPr>
      </p:pic>
      <p:pic>
        <p:nvPicPr>
          <p:cNvPr id="20" name="Picture 6"/>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4791026" y="6212013"/>
            <a:ext cx="711073" cy="439573"/>
          </a:xfrm>
          <a:prstGeom prst="rect">
            <a:avLst/>
          </a:prstGeom>
        </p:spPr>
      </p:pic>
      <p:pic>
        <p:nvPicPr>
          <p:cNvPr id="21" name="Picture 15"/>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7799877" y="1979269"/>
            <a:ext cx="873227" cy="658413"/>
          </a:xfrm>
          <a:prstGeom prst="rect">
            <a:avLst/>
          </a:prstGeom>
        </p:spPr>
      </p:pic>
      <p:pic>
        <p:nvPicPr>
          <p:cNvPr id="22" name="Picture 16"/>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077391" y="797857"/>
            <a:ext cx="3762010" cy="165657"/>
          </a:xfrm>
          <a:prstGeom prst="rect">
            <a:avLst/>
          </a:prstGeom>
        </p:spPr>
      </p:pic>
      <p:pic>
        <p:nvPicPr>
          <p:cNvPr id="23" name="Picture 15"/>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7888292" y="4780121"/>
            <a:ext cx="873227" cy="658413"/>
          </a:xfrm>
          <a:prstGeom prst="rect">
            <a:avLst/>
          </a:prstGeom>
        </p:spPr>
      </p:pic>
      <p:pic>
        <p:nvPicPr>
          <p:cNvPr id="24" name="Picture 16"/>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2330525" y="6198290"/>
            <a:ext cx="1380869" cy="187073"/>
          </a:xfrm>
          <a:prstGeom prst="rect">
            <a:avLst/>
          </a:prstGeom>
        </p:spPr>
      </p:pic>
      <p:sp>
        <p:nvSpPr>
          <p:cNvPr id="25" name="Rectangle 24"/>
          <p:cNvSpPr/>
          <p:nvPr/>
        </p:nvSpPr>
        <p:spPr>
          <a:xfrm>
            <a:off x="1202329" y="319230"/>
            <a:ext cx="3746538" cy="461665"/>
          </a:xfrm>
          <a:prstGeom prst="rect">
            <a:avLst/>
          </a:prstGeom>
          <a:noFill/>
        </p:spPr>
        <p:txBody>
          <a:bodyPr wrap="none" lIns="91440" tIns="45720" rIns="91440" bIns="45720">
            <a:spAutoFit/>
          </a:bodyPr>
          <a:lstStyle/>
          <a:p>
            <a:pPr algn="ctr"/>
            <a:r>
              <a:rPr lang="vi-VN" sz="2400" b="1">
                <a:ln w="0"/>
                <a:solidFill>
                  <a:prstClr val="black"/>
                </a:solidFill>
                <a:effectLst>
                  <a:outerShdw blurRad="38100" dist="38100" dir="2700000" algn="tl">
                    <a:srgbClr val="000000">
                      <a:alpha val="43137"/>
                    </a:srgbClr>
                  </a:outerShdw>
                  <a:reflection blurRad="6350" stA="53000" endA="300" endPos="35500" dir="5400000" sy="-90000" algn="bl" rotWithShape="0"/>
                </a:effectLst>
                <a:latin typeface="Palatino Linotype" panose="02040502050505030304" pitchFamily="18" charset="0"/>
              </a:rPr>
              <a:t>ẾCH NGỒI ĐÁY GIẾNG</a:t>
            </a:r>
            <a:endParaRPr lang="en-US" sz="2400" b="1">
              <a:ln w="0"/>
              <a:solidFill>
                <a:prstClr val="black"/>
              </a:solidFill>
              <a:effectLst>
                <a:outerShdw blurRad="38100" dist="38100" dir="2700000" algn="tl">
                  <a:srgbClr val="000000">
                    <a:alpha val="43137"/>
                  </a:srgbClr>
                </a:outerShdw>
                <a:reflection blurRad="6350" stA="53000" endA="300" endPos="35500" dir="5400000" sy="-90000" algn="bl" rotWithShape="0"/>
              </a:effectLst>
              <a:latin typeface="Palatino Linotype" panose="02040502050505030304" pitchFamily="18" charset="0"/>
            </a:endParaRPr>
          </a:p>
        </p:txBody>
      </p:sp>
      <p:pic>
        <p:nvPicPr>
          <p:cNvPr id="27" name="Picture 22"/>
          <p:cNvPicPr>
            <a:picLocks noChangeAspect="1"/>
          </p:cNvPicPr>
          <p:nvPr/>
        </p:nvPicPr>
        <p:blipFill>
          <a:blip r:embed="rId28">
            <a:extLst>
              <a:ext uri="{28A0092B-C50C-407E-A947-70E740481C1C}">
                <a14:useLocalDpi xmlns:a14="http://schemas.microsoft.com/office/drawing/2010/main" val="0"/>
              </a:ext>
              <a:ext uri="{96DAC541-7B7A-43D3-8B79-37D633B846F1}">
                <asvg:svgBlip xmlns:asvg="http://schemas.microsoft.com/office/drawing/2016/SVG/main" r:embed="rId29"/>
              </a:ext>
            </a:extLst>
          </a:blip>
          <a:srcRect/>
          <a:stretch>
            <a:fillRect/>
          </a:stretch>
        </p:blipFill>
        <p:spPr>
          <a:xfrm>
            <a:off x="1432534" y="1350815"/>
            <a:ext cx="6020544" cy="4620510"/>
          </a:xfrm>
          <a:prstGeom prst="rect">
            <a:avLst/>
          </a:prstGeom>
        </p:spPr>
      </p:pic>
      <p:sp>
        <p:nvSpPr>
          <p:cNvPr id="28" name="Rectangle 27"/>
          <p:cNvSpPr/>
          <p:nvPr/>
        </p:nvSpPr>
        <p:spPr>
          <a:xfrm>
            <a:off x="1837762" y="2098529"/>
            <a:ext cx="5210087" cy="2308324"/>
          </a:xfrm>
          <a:prstGeom prst="rect">
            <a:avLst/>
          </a:prstGeom>
        </p:spPr>
        <p:txBody>
          <a:bodyPr wrap="square">
            <a:spAutoFit/>
          </a:bodyPr>
          <a:lstStyle/>
          <a:p>
            <a:pPr algn="just"/>
            <a:r>
              <a:rPr lang="pt-BR" sz="3600" i="1">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Hãy chia sẻ cách hiểu của em về câu nói sau: "Anh ta nhận ra mình chỉ là ếch ngồi đáy giếng mà thôi".</a:t>
            </a:r>
            <a:endParaRPr lang="en-GB" sz="360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984406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circle(in)">
                                      <p:cBhvr>
                                        <p:cTn id="7" dur="2000"/>
                                        <p:tgtEl>
                                          <p:spTgt spid="28"/>
                                        </p:tgtEl>
                                      </p:cBhvr>
                                    </p:animEffect>
                                  </p:childTnLst>
                                </p:cTn>
                              </p:par>
                              <p:par>
                                <p:cTn id="8" presetID="6" presetClass="entr" presetSubtype="16" fill="hold"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circle(in)">
                                      <p:cBhvr>
                                        <p:cTn id="10" dur="20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grpSp>
        <p:nvGrpSpPr>
          <p:cNvPr id="2" name="Group 6"/>
          <p:cNvGrpSpPr/>
          <p:nvPr/>
        </p:nvGrpSpPr>
        <p:grpSpPr>
          <a:xfrm>
            <a:off x="28303" y="33181"/>
            <a:ext cx="8991600" cy="7102274"/>
            <a:chOff x="0" y="0"/>
            <a:chExt cx="1908458" cy="1296866"/>
          </a:xfrm>
        </p:grpSpPr>
        <p:sp>
          <p:nvSpPr>
            <p:cNvPr id="3" name="Freeform 7"/>
            <p:cNvSpPr/>
            <p:nvPr/>
          </p:nvSpPr>
          <p:spPr>
            <a:xfrm>
              <a:off x="0" y="0"/>
              <a:ext cx="1908458" cy="1296866"/>
            </a:xfrm>
            <a:custGeom>
              <a:avLst/>
              <a:gdLst/>
              <a:ahLst/>
              <a:cxnLst/>
              <a:rect l="l" t="t" r="r" b="b"/>
              <a:pathLst>
                <a:path w="1908458" h="1296866">
                  <a:moveTo>
                    <a:pt x="0" y="0"/>
                  </a:moveTo>
                  <a:lnTo>
                    <a:pt x="1908458" y="0"/>
                  </a:lnTo>
                  <a:lnTo>
                    <a:pt x="1908458" y="1296866"/>
                  </a:lnTo>
                  <a:lnTo>
                    <a:pt x="0" y="1296866"/>
                  </a:lnTo>
                  <a:close/>
                </a:path>
              </a:pathLst>
            </a:custGeom>
            <a:solidFill>
              <a:srgbClr val="547447"/>
            </a:solidFill>
          </p:spPr>
        </p:sp>
      </p:grpSp>
      <p:pic>
        <p:nvPicPr>
          <p:cNvPr id="4" name="Picture 1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3162" y="140908"/>
            <a:ext cx="1324957" cy="1108146"/>
          </a:xfrm>
          <a:prstGeom prst="rect">
            <a:avLst/>
          </a:prstGeom>
        </p:spPr>
      </p:pic>
      <p:pic>
        <p:nvPicPr>
          <p:cNvPr id="5" name="Picture 1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7239000" y="247650"/>
            <a:ext cx="1535966" cy="1284626"/>
          </a:xfrm>
          <a:prstGeom prst="rect">
            <a:avLst/>
          </a:prstGeom>
        </p:spPr>
      </p:pic>
      <p:pic>
        <p:nvPicPr>
          <p:cNvPr id="6" name="Picture 24"/>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354108" y="311160"/>
            <a:ext cx="620886" cy="383821"/>
          </a:xfrm>
          <a:prstGeom prst="rect">
            <a:avLst/>
          </a:prstGeom>
        </p:spPr>
      </p:pic>
      <p:pic>
        <p:nvPicPr>
          <p:cNvPr id="7" name="Picture 25"/>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7689059" y="388596"/>
            <a:ext cx="635847" cy="383821"/>
          </a:xfrm>
          <a:prstGeom prst="rect">
            <a:avLst/>
          </a:prstGeom>
        </p:spPr>
      </p:pic>
      <p:pic>
        <p:nvPicPr>
          <p:cNvPr id="8" name="Picture 14"/>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5890788" y="6045890"/>
            <a:ext cx="1380869" cy="187073"/>
          </a:xfrm>
          <a:prstGeom prst="rect">
            <a:avLst/>
          </a:prstGeom>
        </p:spPr>
      </p:pic>
      <p:pic>
        <p:nvPicPr>
          <p:cNvPr id="9" name="Picture 15"/>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58429" y="6149372"/>
            <a:ext cx="873227" cy="658413"/>
          </a:xfrm>
          <a:prstGeom prst="rect">
            <a:avLst/>
          </a:prstGeom>
        </p:spPr>
      </p:pic>
      <p:pic>
        <p:nvPicPr>
          <p:cNvPr id="10" name="Picture 16"/>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259364" y="168438"/>
            <a:ext cx="2452030" cy="142722"/>
          </a:xfrm>
          <a:prstGeom prst="rect">
            <a:avLst/>
          </a:prstGeom>
        </p:spPr>
      </p:pic>
      <p:pic>
        <p:nvPicPr>
          <p:cNvPr id="11" name="Picture 9"/>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4245426" y="6049159"/>
            <a:ext cx="1802275" cy="999443"/>
          </a:xfrm>
          <a:prstGeom prst="rect">
            <a:avLst/>
          </a:prstGeom>
        </p:spPr>
      </p:pic>
      <p:pic>
        <p:nvPicPr>
          <p:cNvPr id="12" name="Picture 10"/>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7409150" y="5886450"/>
            <a:ext cx="1194986" cy="999443"/>
          </a:xfrm>
          <a:prstGeom prst="rect">
            <a:avLst/>
          </a:prstGeom>
        </p:spPr>
      </p:pic>
      <p:pic>
        <p:nvPicPr>
          <p:cNvPr id="13" name="Picture 11"/>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a:off x="7751307" y="3246513"/>
            <a:ext cx="970368" cy="999443"/>
          </a:xfrm>
          <a:prstGeom prst="rect">
            <a:avLst/>
          </a:prstGeom>
        </p:spPr>
      </p:pic>
      <p:pic>
        <p:nvPicPr>
          <p:cNvPr id="14" name="Picture 12"/>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a:off x="71906" y="4669446"/>
            <a:ext cx="1360628" cy="999443"/>
          </a:xfrm>
          <a:prstGeom prst="rect">
            <a:avLst/>
          </a:prstGeom>
        </p:spPr>
      </p:pic>
      <p:pic>
        <p:nvPicPr>
          <p:cNvPr id="15" name="Picture 13"/>
          <p:cNvPicPr>
            <a:picLocks noChangeAspect="1"/>
          </p:cNvPicPr>
          <p:nvPr/>
        </p:nvPicPr>
        <p:blipFill>
          <a:blip r:embed="rId22" cstate="print">
            <a:extLst>
              <a:ext uri="{28A0092B-C50C-407E-A947-70E740481C1C}">
                <a14:useLocalDpi xmlns:a14="http://schemas.microsoft.com/office/drawing/2010/main" val="0"/>
              </a:ext>
              <a:ext uri="{96DAC541-7B7A-43D3-8B79-37D633B846F1}">
                <asvg:svgBlip xmlns:asvg="http://schemas.microsoft.com/office/drawing/2016/SVG/main" r:embed="rId23"/>
              </a:ext>
            </a:extLst>
          </a:blip>
          <a:srcRect/>
          <a:stretch>
            <a:fillRect/>
          </a:stretch>
        </p:blipFill>
        <p:spPr>
          <a:xfrm>
            <a:off x="1204456" y="6049159"/>
            <a:ext cx="1287339" cy="999443"/>
          </a:xfrm>
          <a:prstGeom prst="rect">
            <a:avLst/>
          </a:prstGeom>
        </p:spPr>
      </p:pic>
      <p:pic>
        <p:nvPicPr>
          <p:cNvPr id="16" name="Picture 5"/>
          <p:cNvPicPr>
            <a:picLocks noChangeAspect="1"/>
          </p:cNvPicPr>
          <p:nvPr/>
        </p:nvPicPr>
        <p:blipFill>
          <a:blip r:embed="rId24" cstate="print">
            <a:extLst>
              <a:ext uri="{28A0092B-C50C-407E-A947-70E740481C1C}">
                <a14:useLocalDpi xmlns:a14="http://schemas.microsoft.com/office/drawing/2010/main" val="0"/>
              </a:ext>
              <a:ext uri="{96DAC541-7B7A-43D3-8B79-37D633B846F1}">
                <asvg:svgBlip xmlns:asvg="http://schemas.microsoft.com/office/drawing/2016/SVG/main" r:embed="rId25"/>
              </a:ext>
            </a:extLst>
          </a:blip>
          <a:srcRect/>
          <a:stretch>
            <a:fillRect/>
          </a:stretch>
        </p:blipFill>
        <p:spPr>
          <a:xfrm>
            <a:off x="1362467" y="6288062"/>
            <a:ext cx="919163" cy="381035"/>
          </a:xfrm>
          <a:prstGeom prst="rect">
            <a:avLst/>
          </a:prstGeom>
        </p:spPr>
      </p:pic>
      <p:pic>
        <p:nvPicPr>
          <p:cNvPr id="17" name="Picture 7"/>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439684" y="4780121"/>
            <a:ext cx="625071" cy="377316"/>
          </a:xfrm>
          <a:prstGeom prst="rect">
            <a:avLst/>
          </a:prstGeom>
        </p:spPr>
      </p:pic>
      <p:pic>
        <p:nvPicPr>
          <p:cNvPr id="18" name="Picture 8"/>
          <p:cNvPicPr>
            <a:picLocks noChangeAspect="1"/>
          </p:cNvPicPr>
          <p:nvPr/>
        </p:nvPicPr>
        <p:blipFill>
          <a:blip r:embed="rId26" cstate="print">
            <a:extLst>
              <a:ext uri="{28A0092B-C50C-407E-A947-70E740481C1C}">
                <a14:useLocalDpi xmlns:a14="http://schemas.microsoft.com/office/drawing/2010/main" val="0"/>
              </a:ext>
              <a:ext uri="{96DAC541-7B7A-43D3-8B79-37D633B846F1}">
                <asvg:svgBlip xmlns:asvg="http://schemas.microsoft.com/office/drawing/2016/SVG/main" r:embed="rId27"/>
              </a:ext>
            </a:extLst>
          </a:blip>
          <a:srcRect/>
          <a:stretch>
            <a:fillRect/>
          </a:stretch>
        </p:blipFill>
        <p:spPr>
          <a:xfrm>
            <a:off x="7670099" y="6014543"/>
            <a:ext cx="735290" cy="359624"/>
          </a:xfrm>
          <a:prstGeom prst="rect">
            <a:avLst/>
          </a:prstGeom>
        </p:spPr>
      </p:pic>
      <p:pic>
        <p:nvPicPr>
          <p:cNvPr id="19" name="Picture 8"/>
          <p:cNvPicPr>
            <a:picLocks noChangeAspect="1"/>
          </p:cNvPicPr>
          <p:nvPr/>
        </p:nvPicPr>
        <p:blipFill>
          <a:blip r:embed="rId26" cstate="print">
            <a:extLst>
              <a:ext uri="{28A0092B-C50C-407E-A947-70E740481C1C}">
                <a14:useLocalDpi xmlns:a14="http://schemas.microsoft.com/office/drawing/2010/main" val="0"/>
              </a:ext>
              <a:ext uri="{96DAC541-7B7A-43D3-8B79-37D633B846F1}">
                <asvg:svgBlip xmlns:asvg="http://schemas.microsoft.com/office/drawing/2016/SVG/main" r:embed="rId27"/>
              </a:ext>
            </a:extLst>
          </a:blip>
          <a:srcRect/>
          <a:stretch>
            <a:fillRect/>
          </a:stretch>
        </p:blipFill>
        <p:spPr>
          <a:xfrm>
            <a:off x="7868846" y="3457929"/>
            <a:ext cx="735290" cy="359624"/>
          </a:xfrm>
          <a:prstGeom prst="rect">
            <a:avLst/>
          </a:prstGeom>
        </p:spPr>
      </p:pic>
      <p:pic>
        <p:nvPicPr>
          <p:cNvPr id="20" name="Picture 6"/>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4791026" y="6212013"/>
            <a:ext cx="711073" cy="439573"/>
          </a:xfrm>
          <a:prstGeom prst="rect">
            <a:avLst/>
          </a:prstGeom>
        </p:spPr>
      </p:pic>
      <p:pic>
        <p:nvPicPr>
          <p:cNvPr id="21" name="Picture 15"/>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7799877" y="1979269"/>
            <a:ext cx="873227" cy="658413"/>
          </a:xfrm>
          <a:prstGeom prst="rect">
            <a:avLst/>
          </a:prstGeom>
        </p:spPr>
      </p:pic>
      <p:pic>
        <p:nvPicPr>
          <p:cNvPr id="22" name="Picture 16"/>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077391" y="797857"/>
            <a:ext cx="3762010" cy="165657"/>
          </a:xfrm>
          <a:prstGeom prst="rect">
            <a:avLst/>
          </a:prstGeom>
        </p:spPr>
      </p:pic>
      <p:pic>
        <p:nvPicPr>
          <p:cNvPr id="23" name="Picture 15"/>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7888292" y="4780121"/>
            <a:ext cx="873227" cy="658413"/>
          </a:xfrm>
          <a:prstGeom prst="rect">
            <a:avLst/>
          </a:prstGeom>
        </p:spPr>
      </p:pic>
      <p:pic>
        <p:nvPicPr>
          <p:cNvPr id="24" name="Picture 16"/>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2330525" y="6198290"/>
            <a:ext cx="1380869" cy="187073"/>
          </a:xfrm>
          <a:prstGeom prst="rect">
            <a:avLst/>
          </a:prstGeom>
        </p:spPr>
      </p:pic>
      <p:sp>
        <p:nvSpPr>
          <p:cNvPr id="25" name="Rectangle 24"/>
          <p:cNvSpPr/>
          <p:nvPr/>
        </p:nvSpPr>
        <p:spPr>
          <a:xfrm>
            <a:off x="1202329" y="319230"/>
            <a:ext cx="3746538" cy="461665"/>
          </a:xfrm>
          <a:prstGeom prst="rect">
            <a:avLst/>
          </a:prstGeom>
          <a:noFill/>
        </p:spPr>
        <p:txBody>
          <a:bodyPr wrap="none" lIns="91440" tIns="45720" rIns="91440" bIns="45720">
            <a:spAutoFit/>
          </a:bodyPr>
          <a:lstStyle/>
          <a:p>
            <a:pPr algn="ctr"/>
            <a:r>
              <a:rPr lang="vi-VN" sz="2400" b="1">
                <a:ln w="0"/>
                <a:solidFill>
                  <a:prstClr val="black"/>
                </a:solidFill>
                <a:effectLst>
                  <a:outerShdw blurRad="38100" dist="38100" dir="2700000" algn="tl">
                    <a:srgbClr val="000000">
                      <a:alpha val="43137"/>
                    </a:srgbClr>
                  </a:outerShdw>
                  <a:reflection blurRad="6350" stA="53000" endA="300" endPos="35500" dir="5400000" sy="-90000" algn="bl" rotWithShape="0"/>
                </a:effectLst>
                <a:latin typeface="Palatino Linotype" panose="02040502050505030304" pitchFamily="18" charset="0"/>
              </a:rPr>
              <a:t>ẾCH NGỒI ĐÁY GIẾNG</a:t>
            </a:r>
            <a:endParaRPr lang="en-US" sz="2400" b="1">
              <a:ln w="0"/>
              <a:solidFill>
                <a:prstClr val="black"/>
              </a:solidFill>
              <a:effectLst>
                <a:outerShdw blurRad="38100" dist="38100" dir="2700000" algn="tl">
                  <a:srgbClr val="000000">
                    <a:alpha val="43137"/>
                  </a:srgbClr>
                </a:outerShdw>
                <a:reflection blurRad="6350" stA="53000" endA="300" endPos="35500" dir="5400000" sy="-90000" algn="bl" rotWithShape="0"/>
              </a:effectLst>
              <a:latin typeface="Palatino Linotype" panose="02040502050505030304" pitchFamily="18" charset="0"/>
            </a:endParaRPr>
          </a:p>
        </p:txBody>
      </p:sp>
      <p:pic>
        <p:nvPicPr>
          <p:cNvPr id="27" name="Picture 20"/>
          <p:cNvPicPr>
            <a:picLocks noChangeAspect="1"/>
          </p:cNvPicPr>
          <p:nvPr/>
        </p:nvPicPr>
        <p:blipFill>
          <a:blip r:embed="rId28">
            <a:extLst>
              <a:ext uri="{28A0092B-C50C-407E-A947-70E740481C1C}">
                <a14:useLocalDpi xmlns:a14="http://schemas.microsoft.com/office/drawing/2010/main" val="0"/>
              </a:ext>
              <a:ext uri="{96DAC541-7B7A-43D3-8B79-37D633B846F1}">
                <asvg:svgBlip xmlns:asvg="http://schemas.microsoft.com/office/drawing/2016/SVG/main" r:embed="rId29"/>
              </a:ext>
            </a:extLst>
          </a:blip>
          <a:srcRect/>
          <a:stretch>
            <a:fillRect/>
          </a:stretch>
        </p:blipFill>
        <p:spPr>
          <a:xfrm>
            <a:off x="1884701" y="1582188"/>
            <a:ext cx="5504835" cy="3483058"/>
          </a:xfrm>
          <a:prstGeom prst="rect">
            <a:avLst/>
          </a:prstGeom>
        </p:spPr>
      </p:pic>
      <p:sp>
        <p:nvSpPr>
          <p:cNvPr id="29" name="Rectangle 28"/>
          <p:cNvSpPr/>
          <p:nvPr/>
        </p:nvSpPr>
        <p:spPr>
          <a:xfrm>
            <a:off x="2449603" y="1997086"/>
            <a:ext cx="4495800" cy="2062103"/>
          </a:xfrm>
          <a:prstGeom prst="rect">
            <a:avLst/>
          </a:prstGeom>
        </p:spPr>
        <p:txBody>
          <a:bodyPr>
            <a:spAutoFit/>
          </a:bodyPr>
          <a:lstStyle/>
          <a:p>
            <a:pPr algn="just">
              <a:spcAft>
                <a:spcPts val="0"/>
              </a:spcAft>
            </a:pPr>
            <a:r>
              <a:rPr lang="en-US" sz="3200" b="1">
                <a:latin typeface="Times New Roman" panose="02020603050405020304" pitchFamily="18" charset="0"/>
                <a:ea typeface="Times New Roman" panose="02020603050405020304" pitchFamily="18" charset="0"/>
              </a:rPr>
              <a:t>Viết đoạn văn (khoảng 5 - 7 câu) có sử dụng thành ngữ "</a:t>
            </a:r>
            <a:r>
              <a:rPr lang="vi-VN" sz="3200" b="1">
                <a:latin typeface="Times New Roman" panose="02020603050405020304" pitchFamily="18" charset="0"/>
                <a:ea typeface="Times New Roman" panose="02020603050405020304" pitchFamily="18" charset="0"/>
              </a:rPr>
              <a:t>Ế</a:t>
            </a:r>
            <a:r>
              <a:rPr lang="en-US" sz="3200" b="1">
                <a:latin typeface="Times New Roman" panose="02020603050405020304" pitchFamily="18" charset="0"/>
                <a:ea typeface="Times New Roman" panose="02020603050405020304" pitchFamily="18" charset="0"/>
              </a:rPr>
              <a:t>ch ngồi đáy giếng".</a:t>
            </a:r>
            <a:endParaRPr lang="en-GB" sz="280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721526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down)">
                                      <p:cBhvr>
                                        <p:cTn id="7" dur="580">
                                          <p:stCondLst>
                                            <p:cond delay="0"/>
                                          </p:stCondLst>
                                        </p:cTn>
                                        <p:tgtEl>
                                          <p:spTgt spid="29"/>
                                        </p:tgtEl>
                                      </p:cBhvr>
                                    </p:animEffect>
                                    <p:anim calcmode="lin" valueType="num">
                                      <p:cBhvr>
                                        <p:cTn id="8" dur="1822" tmFilter="0,0; 0.14,0.36; 0.43,0.73; 0.71,0.91; 1.0,1.0">
                                          <p:stCondLst>
                                            <p:cond delay="0"/>
                                          </p:stCondLst>
                                        </p:cTn>
                                        <p:tgtEl>
                                          <p:spTgt spid="29"/>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9"/>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9"/>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9"/>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9"/>
                                        </p:tgtEl>
                                        <p:attrNameLst>
                                          <p:attrName>ppt_y</p:attrName>
                                        </p:attrNameLst>
                                      </p:cBhvr>
                                      <p:tavLst>
                                        <p:tav tm="0" fmla="#ppt_y-sin(pi*$)/81">
                                          <p:val>
                                            <p:fltVal val="0"/>
                                          </p:val>
                                        </p:tav>
                                        <p:tav tm="100000">
                                          <p:val>
                                            <p:fltVal val="1"/>
                                          </p:val>
                                        </p:tav>
                                      </p:tavLst>
                                    </p:anim>
                                    <p:animScale>
                                      <p:cBhvr>
                                        <p:cTn id="13" dur="26">
                                          <p:stCondLst>
                                            <p:cond delay="650"/>
                                          </p:stCondLst>
                                        </p:cTn>
                                        <p:tgtEl>
                                          <p:spTgt spid="29"/>
                                        </p:tgtEl>
                                      </p:cBhvr>
                                      <p:to x="100000" y="60000"/>
                                    </p:animScale>
                                    <p:animScale>
                                      <p:cBhvr>
                                        <p:cTn id="14" dur="166" decel="50000">
                                          <p:stCondLst>
                                            <p:cond delay="676"/>
                                          </p:stCondLst>
                                        </p:cTn>
                                        <p:tgtEl>
                                          <p:spTgt spid="29"/>
                                        </p:tgtEl>
                                      </p:cBhvr>
                                      <p:to x="100000" y="100000"/>
                                    </p:animScale>
                                    <p:animScale>
                                      <p:cBhvr>
                                        <p:cTn id="15" dur="26">
                                          <p:stCondLst>
                                            <p:cond delay="1312"/>
                                          </p:stCondLst>
                                        </p:cTn>
                                        <p:tgtEl>
                                          <p:spTgt spid="29"/>
                                        </p:tgtEl>
                                      </p:cBhvr>
                                      <p:to x="100000" y="80000"/>
                                    </p:animScale>
                                    <p:animScale>
                                      <p:cBhvr>
                                        <p:cTn id="16" dur="166" decel="50000">
                                          <p:stCondLst>
                                            <p:cond delay="1338"/>
                                          </p:stCondLst>
                                        </p:cTn>
                                        <p:tgtEl>
                                          <p:spTgt spid="29"/>
                                        </p:tgtEl>
                                      </p:cBhvr>
                                      <p:to x="100000" y="100000"/>
                                    </p:animScale>
                                    <p:animScale>
                                      <p:cBhvr>
                                        <p:cTn id="17" dur="26">
                                          <p:stCondLst>
                                            <p:cond delay="1642"/>
                                          </p:stCondLst>
                                        </p:cTn>
                                        <p:tgtEl>
                                          <p:spTgt spid="29"/>
                                        </p:tgtEl>
                                      </p:cBhvr>
                                      <p:to x="100000" y="90000"/>
                                    </p:animScale>
                                    <p:animScale>
                                      <p:cBhvr>
                                        <p:cTn id="18" dur="166" decel="50000">
                                          <p:stCondLst>
                                            <p:cond delay="1668"/>
                                          </p:stCondLst>
                                        </p:cTn>
                                        <p:tgtEl>
                                          <p:spTgt spid="29"/>
                                        </p:tgtEl>
                                      </p:cBhvr>
                                      <p:to x="100000" y="100000"/>
                                    </p:animScale>
                                    <p:animScale>
                                      <p:cBhvr>
                                        <p:cTn id="19" dur="26">
                                          <p:stCondLst>
                                            <p:cond delay="1808"/>
                                          </p:stCondLst>
                                        </p:cTn>
                                        <p:tgtEl>
                                          <p:spTgt spid="29"/>
                                        </p:tgtEl>
                                      </p:cBhvr>
                                      <p:to x="100000" y="95000"/>
                                    </p:animScale>
                                    <p:animScale>
                                      <p:cBhvr>
                                        <p:cTn id="20" dur="166" decel="50000">
                                          <p:stCondLst>
                                            <p:cond delay="1834"/>
                                          </p:stCondLst>
                                        </p:cTn>
                                        <p:tgtEl>
                                          <p:spTgt spid="29"/>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pic>
        <p:nvPicPr>
          <p:cNvPr id="4" name="Picture 1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3162" y="140908"/>
            <a:ext cx="1324957" cy="1108146"/>
          </a:xfrm>
          <a:prstGeom prst="rect">
            <a:avLst/>
          </a:prstGeom>
        </p:spPr>
      </p:pic>
      <p:pic>
        <p:nvPicPr>
          <p:cNvPr id="5" name="Picture 1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7239000" y="247650"/>
            <a:ext cx="1535966" cy="1284626"/>
          </a:xfrm>
          <a:prstGeom prst="rect">
            <a:avLst/>
          </a:prstGeom>
        </p:spPr>
      </p:pic>
      <p:pic>
        <p:nvPicPr>
          <p:cNvPr id="6" name="Picture 24"/>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354108" y="311160"/>
            <a:ext cx="620886" cy="383821"/>
          </a:xfrm>
          <a:prstGeom prst="rect">
            <a:avLst/>
          </a:prstGeom>
        </p:spPr>
      </p:pic>
      <p:pic>
        <p:nvPicPr>
          <p:cNvPr id="7" name="Picture 25"/>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7689059" y="388596"/>
            <a:ext cx="635847" cy="383821"/>
          </a:xfrm>
          <a:prstGeom prst="rect">
            <a:avLst/>
          </a:prstGeom>
        </p:spPr>
      </p:pic>
      <p:pic>
        <p:nvPicPr>
          <p:cNvPr id="10" name="Picture 16"/>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259364" y="168438"/>
            <a:ext cx="2452030" cy="142722"/>
          </a:xfrm>
          <a:prstGeom prst="rect">
            <a:avLst/>
          </a:prstGeom>
        </p:spPr>
      </p:pic>
      <p:pic>
        <p:nvPicPr>
          <p:cNvPr id="22" name="Picture 16"/>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077391" y="797857"/>
            <a:ext cx="3762010" cy="165657"/>
          </a:xfrm>
          <a:prstGeom prst="rect">
            <a:avLst/>
          </a:prstGeom>
        </p:spPr>
      </p:pic>
      <p:sp>
        <p:nvSpPr>
          <p:cNvPr id="25" name="Rectangle 24"/>
          <p:cNvSpPr/>
          <p:nvPr/>
        </p:nvSpPr>
        <p:spPr>
          <a:xfrm>
            <a:off x="1202329" y="319230"/>
            <a:ext cx="3746538" cy="461665"/>
          </a:xfrm>
          <a:prstGeom prst="rect">
            <a:avLst/>
          </a:prstGeom>
          <a:noFill/>
        </p:spPr>
        <p:txBody>
          <a:bodyPr wrap="none" lIns="91440" tIns="45720" rIns="91440" bIns="45720">
            <a:spAutoFit/>
          </a:bodyPr>
          <a:lstStyle/>
          <a:p>
            <a:pPr algn="ctr"/>
            <a:r>
              <a:rPr lang="vi-VN" sz="2400" b="1">
                <a:ln w="0"/>
                <a:solidFill>
                  <a:prstClr val="black"/>
                </a:solidFill>
                <a:effectLst>
                  <a:outerShdw blurRad="38100" dist="38100" dir="2700000" algn="tl">
                    <a:srgbClr val="000000">
                      <a:alpha val="43137"/>
                    </a:srgbClr>
                  </a:outerShdw>
                  <a:reflection blurRad="6350" stA="53000" endA="300" endPos="35500" dir="5400000" sy="-90000" algn="bl" rotWithShape="0"/>
                </a:effectLst>
                <a:latin typeface="Palatino Linotype" panose="02040502050505030304" pitchFamily="18" charset="0"/>
              </a:rPr>
              <a:t>ẾCH NGỒI ĐÁY GIẾNG</a:t>
            </a:r>
            <a:endParaRPr lang="en-US" sz="2400" b="1">
              <a:ln w="0"/>
              <a:solidFill>
                <a:prstClr val="black"/>
              </a:solidFill>
              <a:effectLst>
                <a:outerShdw blurRad="38100" dist="38100" dir="2700000" algn="tl">
                  <a:srgbClr val="000000">
                    <a:alpha val="43137"/>
                  </a:srgbClr>
                </a:outerShdw>
                <a:reflection blurRad="6350" stA="53000" endA="300" endPos="35500" dir="5400000" sy="-90000" algn="bl" rotWithShape="0"/>
              </a:effectLst>
              <a:latin typeface="Palatino Linotype" panose="02040502050505030304" pitchFamily="18" charset="0"/>
            </a:endParaRPr>
          </a:p>
        </p:txBody>
      </p:sp>
      <p:sp>
        <p:nvSpPr>
          <p:cNvPr id="26" name="Rectangle 25"/>
          <p:cNvSpPr/>
          <p:nvPr/>
        </p:nvSpPr>
        <p:spPr>
          <a:xfrm>
            <a:off x="76200" y="1094651"/>
            <a:ext cx="8839200" cy="6093976"/>
          </a:xfrm>
          <a:prstGeom prst="rect">
            <a:avLst/>
          </a:prstGeom>
        </p:spPr>
        <p:txBody>
          <a:bodyPr wrap="square">
            <a:spAutoFit/>
          </a:bodyPr>
          <a:lstStyle/>
          <a:p>
            <a:pPr algn="ctr">
              <a:spcAft>
                <a:spcPts val="0"/>
              </a:spcAft>
            </a:pPr>
            <a:r>
              <a:rPr lang="en-US" sz="2900" b="1" dirty="0">
                <a:latin typeface="Palatino Linotype" panose="02040502050505030304" pitchFamily="18" charset="0"/>
                <a:ea typeface="Times New Roman" panose="02020603050405020304" pitchFamily="18" charset="0"/>
              </a:rPr>
              <a:t>ĐOẠN VĂN THAM KHẢO</a:t>
            </a:r>
            <a:endParaRPr lang="en-GB" sz="2900" dirty="0">
              <a:latin typeface="Palatino Linotype" panose="02040502050505030304" pitchFamily="18" charset="0"/>
              <a:ea typeface="Times New Roman" panose="02020603050405020304" pitchFamily="18" charset="0"/>
            </a:endParaRPr>
          </a:p>
          <a:p>
            <a:pPr indent="457200" algn="just">
              <a:spcAft>
                <a:spcPts val="0"/>
              </a:spcAft>
            </a:pPr>
            <a:r>
              <a:rPr lang="en-US" sz="2900" dirty="0">
                <a:latin typeface="Palatino Linotype" panose="02040502050505030304" pitchFamily="18" charset="0"/>
                <a:ea typeface="Times New Roman" panose="02020603050405020304" pitchFamily="18" charset="0"/>
              </a:rPr>
              <a:t>Sau </a:t>
            </a:r>
            <a:r>
              <a:rPr lang="en-US" sz="2900" dirty="0" err="1">
                <a:latin typeface="Palatino Linotype" panose="02040502050505030304" pitchFamily="18" charset="0"/>
                <a:ea typeface="Times New Roman" panose="02020603050405020304" pitchFamily="18" charset="0"/>
              </a:rPr>
              <a:t>khi</a:t>
            </a:r>
            <a:r>
              <a:rPr lang="en-US" sz="2900" dirty="0">
                <a:latin typeface="Palatino Linotype" panose="02040502050505030304" pitchFamily="18" charset="0"/>
                <a:ea typeface="Times New Roman" panose="02020603050405020304" pitchFamily="18" charset="0"/>
              </a:rPr>
              <a:t> </a:t>
            </a:r>
            <a:r>
              <a:rPr lang="en-US" sz="2900" dirty="0" err="1">
                <a:latin typeface="Palatino Linotype" panose="02040502050505030304" pitchFamily="18" charset="0"/>
                <a:ea typeface="Times New Roman" panose="02020603050405020304" pitchFamily="18" charset="0"/>
              </a:rPr>
              <a:t>đọc</a:t>
            </a:r>
            <a:r>
              <a:rPr lang="en-US" sz="2900" dirty="0">
                <a:latin typeface="Palatino Linotype" panose="02040502050505030304" pitchFamily="18" charset="0"/>
                <a:ea typeface="Times New Roman" panose="02020603050405020304" pitchFamily="18" charset="0"/>
              </a:rPr>
              <a:t> </a:t>
            </a:r>
            <a:r>
              <a:rPr lang="en-US" sz="2900" dirty="0" err="1">
                <a:latin typeface="Palatino Linotype" panose="02040502050505030304" pitchFamily="18" charset="0"/>
                <a:ea typeface="Times New Roman" panose="02020603050405020304" pitchFamily="18" charset="0"/>
              </a:rPr>
              <a:t>xong</a:t>
            </a:r>
            <a:r>
              <a:rPr lang="en-US" sz="2900" dirty="0">
                <a:latin typeface="Palatino Linotype" panose="02040502050505030304" pitchFamily="18" charset="0"/>
                <a:ea typeface="Times New Roman" panose="02020603050405020304" pitchFamily="18" charset="0"/>
              </a:rPr>
              <a:t> </a:t>
            </a:r>
            <a:r>
              <a:rPr lang="en-US" sz="2900" dirty="0" err="1">
                <a:latin typeface="Palatino Linotype" panose="02040502050505030304" pitchFamily="18" charset="0"/>
                <a:ea typeface="Times New Roman" panose="02020603050405020304" pitchFamily="18" charset="0"/>
              </a:rPr>
              <a:t>truyện</a:t>
            </a:r>
            <a:r>
              <a:rPr lang="en-US" sz="2900" dirty="0">
                <a:latin typeface="Palatino Linotype" panose="02040502050505030304" pitchFamily="18" charset="0"/>
                <a:ea typeface="Times New Roman" panose="02020603050405020304" pitchFamily="18" charset="0"/>
              </a:rPr>
              <a:t> </a:t>
            </a:r>
            <a:r>
              <a:rPr lang="en-US" sz="2900" dirty="0" err="1">
                <a:latin typeface="Palatino Linotype" panose="02040502050505030304" pitchFamily="18" charset="0"/>
                <a:ea typeface="Times New Roman" panose="02020603050405020304" pitchFamily="18" charset="0"/>
              </a:rPr>
              <a:t>ngụ</a:t>
            </a:r>
            <a:r>
              <a:rPr lang="en-US" sz="2900" dirty="0">
                <a:latin typeface="Palatino Linotype" panose="02040502050505030304" pitchFamily="18" charset="0"/>
                <a:ea typeface="Times New Roman" panose="02020603050405020304" pitchFamily="18" charset="0"/>
              </a:rPr>
              <a:t> </a:t>
            </a:r>
            <a:r>
              <a:rPr lang="en-US" sz="2900" dirty="0" err="1">
                <a:latin typeface="Palatino Linotype" panose="02040502050505030304" pitchFamily="18" charset="0"/>
                <a:ea typeface="Times New Roman" panose="02020603050405020304" pitchFamily="18" charset="0"/>
              </a:rPr>
              <a:t>ngôn</a:t>
            </a:r>
            <a:r>
              <a:rPr lang="en-US" sz="2900" dirty="0">
                <a:latin typeface="Palatino Linotype" panose="02040502050505030304" pitchFamily="18" charset="0"/>
                <a:ea typeface="Times New Roman" panose="02020603050405020304" pitchFamily="18" charset="0"/>
              </a:rPr>
              <a:t> "</a:t>
            </a:r>
            <a:r>
              <a:rPr lang="en-US" sz="2900" dirty="0" err="1">
                <a:latin typeface="Palatino Linotype" panose="02040502050505030304" pitchFamily="18" charset="0"/>
                <a:ea typeface="Times New Roman" panose="02020603050405020304" pitchFamily="18" charset="0"/>
              </a:rPr>
              <a:t>Ếch</a:t>
            </a:r>
            <a:r>
              <a:rPr lang="en-US" sz="2900" dirty="0">
                <a:latin typeface="Palatino Linotype" panose="02040502050505030304" pitchFamily="18" charset="0"/>
                <a:ea typeface="Times New Roman" panose="02020603050405020304" pitchFamily="18" charset="0"/>
              </a:rPr>
              <a:t> </a:t>
            </a:r>
            <a:r>
              <a:rPr lang="en-US" sz="2900" dirty="0" err="1">
                <a:latin typeface="Palatino Linotype" panose="02040502050505030304" pitchFamily="18" charset="0"/>
                <a:ea typeface="Times New Roman" panose="02020603050405020304" pitchFamily="18" charset="0"/>
              </a:rPr>
              <a:t>ngồi</a:t>
            </a:r>
            <a:r>
              <a:rPr lang="en-US" sz="2900" dirty="0">
                <a:latin typeface="Palatino Linotype" panose="02040502050505030304" pitchFamily="18" charset="0"/>
                <a:ea typeface="Times New Roman" panose="02020603050405020304" pitchFamily="18" charset="0"/>
              </a:rPr>
              <a:t> </a:t>
            </a:r>
            <a:r>
              <a:rPr lang="en-US" sz="2900" dirty="0" err="1">
                <a:latin typeface="Palatino Linotype" panose="02040502050505030304" pitchFamily="18" charset="0"/>
                <a:ea typeface="Times New Roman" panose="02020603050405020304" pitchFamily="18" charset="0"/>
              </a:rPr>
              <a:t>đáy</a:t>
            </a:r>
            <a:r>
              <a:rPr lang="en-US" sz="2900" dirty="0">
                <a:latin typeface="Palatino Linotype" panose="02040502050505030304" pitchFamily="18" charset="0"/>
                <a:ea typeface="Times New Roman" panose="02020603050405020304" pitchFamily="18" charset="0"/>
              </a:rPr>
              <a:t> </a:t>
            </a:r>
            <a:r>
              <a:rPr lang="en-US" sz="2900" dirty="0" err="1">
                <a:latin typeface="Palatino Linotype" panose="02040502050505030304" pitchFamily="18" charset="0"/>
                <a:ea typeface="Times New Roman" panose="02020603050405020304" pitchFamily="18" charset="0"/>
              </a:rPr>
              <a:t>giếng</a:t>
            </a:r>
            <a:r>
              <a:rPr lang="en-US" sz="2900" dirty="0">
                <a:latin typeface="Palatino Linotype" panose="02040502050505030304" pitchFamily="18" charset="0"/>
                <a:ea typeface="Times New Roman" panose="02020603050405020304" pitchFamily="18" charset="0"/>
              </a:rPr>
              <a:t>", </a:t>
            </a:r>
            <a:r>
              <a:rPr lang="en-US" sz="2900" dirty="0" err="1">
                <a:latin typeface="Palatino Linotype" panose="02040502050505030304" pitchFamily="18" charset="0"/>
                <a:ea typeface="Times New Roman" panose="02020603050405020304" pitchFamily="18" charset="0"/>
              </a:rPr>
              <a:t>em</a:t>
            </a:r>
            <a:r>
              <a:rPr lang="en-US" sz="2900" dirty="0">
                <a:latin typeface="Palatino Linotype" panose="02040502050505030304" pitchFamily="18" charset="0"/>
                <a:ea typeface="Times New Roman" panose="02020603050405020304" pitchFamily="18" charset="0"/>
              </a:rPr>
              <a:t> </a:t>
            </a:r>
            <a:r>
              <a:rPr lang="en-US" sz="2900" dirty="0" err="1">
                <a:latin typeface="Palatino Linotype" panose="02040502050505030304" pitchFamily="18" charset="0"/>
                <a:ea typeface="Times New Roman" panose="02020603050405020304" pitchFamily="18" charset="0"/>
              </a:rPr>
              <a:t>hiểu</a:t>
            </a:r>
            <a:r>
              <a:rPr lang="en-US" sz="2900" dirty="0">
                <a:latin typeface="Palatino Linotype" panose="02040502050505030304" pitchFamily="18" charset="0"/>
                <a:ea typeface="Times New Roman" panose="02020603050405020304" pitchFamily="18" charset="0"/>
              </a:rPr>
              <a:t> </a:t>
            </a:r>
            <a:r>
              <a:rPr lang="en-US" sz="2900" dirty="0" err="1">
                <a:latin typeface="Palatino Linotype" panose="02040502050505030304" pitchFamily="18" charset="0"/>
                <a:ea typeface="Times New Roman" panose="02020603050405020304" pitchFamily="18" charset="0"/>
              </a:rPr>
              <a:t>được</a:t>
            </a:r>
            <a:r>
              <a:rPr lang="en-US" sz="2900" dirty="0">
                <a:latin typeface="Palatino Linotype" panose="02040502050505030304" pitchFamily="18" charset="0"/>
                <a:ea typeface="Times New Roman" panose="02020603050405020304" pitchFamily="18" charset="0"/>
              </a:rPr>
              <a:t> </a:t>
            </a:r>
            <a:r>
              <a:rPr lang="en-US" sz="2900" dirty="0" err="1">
                <a:latin typeface="Palatino Linotype" panose="02040502050505030304" pitchFamily="18" charset="0"/>
                <a:ea typeface="Times New Roman" panose="02020603050405020304" pitchFamily="18" charset="0"/>
              </a:rPr>
              <a:t>mỗi</a:t>
            </a:r>
            <a:r>
              <a:rPr lang="en-US" sz="2900" dirty="0">
                <a:latin typeface="Palatino Linotype" panose="02040502050505030304" pitchFamily="18" charset="0"/>
                <a:ea typeface="Times New Roman" panose="02020603050405020304" pitchFamily="18" charset="0"/>
              </a:rPr>
              <a:t> </a:t>
            </a:r>
            <a:r>
              <a:rPr lang="en-US" sz="2900" dirty="0" err="1">
                <a:latin typeface="Palatino Linotype" panose="02040502050505030304" pitchFamily="18" charset="0"/>
                <a:ea typeface="Times New Roman" panose="02020603050405020304" pitchFamily="18" charset="0"/>
              </a:rPr>
              <a:t>người</a:t>
            </a:r>
            <a:r>
              <a:rPr lang="en-US" sz="2900" dirty="0">
                <a:latin typeface="Palatino Linotype" panose="02040502050505030304" pitchFamily="18" charset="0"/>
                <a:ea typeface="Times New Roman" panose="02020603050405020304" pitchFamily="18" charset="0"/>
              </a:rPr>
              <a:t> </a:t>
            </a:r>
            <a:r>
              <a:rPr lang="en-US" sz="2900" dirty="0" err="1">
                <a:latin typeface="Palatino Linotype" panose="02040502050505030304" pitchFamily="18" charset="0"/>
                <a:ea typeface="Times New Roman" panose="02020603050405020304" pitchFamily="18" charset="0"/>
              </a:rPr>
              <a:t>đều</a:t>
            </a:r>
            <a:r>
              <a:rPr lang="en-US" sz="2900" dirty="0">
                <a:latin typeface="Palatino Linotype" panose="02040502050505030304" pitchFamily="18" charset="0"/>
                <a:ea typeface="Times New Roman" panose="02020603050405020304" pitchFamily="18" charset="0"/>
              </a:rPr>
              <a:t> </a:t>
            </a:r>
            <a:r>
              <a:rPr lang="en-US" sz="2900" dirty="0" err="1">
                <a:latin typeface="Palatino Linotype" panose="02040502050505030304" pitchFamily="18" charset="0"/>
                <a:ea typeface="Times New Roman" panose="02020603050405020304" pitchFamily="18" charset="0"/>
              </a:rPr>
              <a:t>có</a:t>
            </a:r>
            <a:r>
              <a:rPr lang="en-US" sz="2900" dirty="0">
                <a:latin typeface="Palatino Linotype" panose="02040502050505030304" pitchFamily="18" charset="0"/>
                <a:ea typeface="Times New Roman" panose="02020603050405020304" pitchFamily="18" charset="0"/>
              </a:rPr>
              <a:t> </a:t>
            </a:r>
            <a:r>
              <a:rPr lang="en-US" sz="2900" dirty="0" err="1">
                <a:latin typeface="Palatino Linotype" panose="02040502050505030304" pitchFamily="18" charset="0"/>
                <a:ea typeface="Times New Roman" panose="02020603050405020304" pitchFamily="18" charset="0"/>
              </a:rPr>
              <a:t>sự</a:t>
            </a:r>
            <a:r>
              <a:rPr lang="en-US" sz="2900" dirty="0">
                <a:latin typeface="Palatino Linotype" panose="02040502050505030304" pitchFamily="18" charset="0"/>
                <a:ea typeface="Times New Roman" panose="02020603050405020304" pitchFamily="18" charset="0"/>
              </a:rPr>
              <a:t> </a:t>
            </a:r>
            <a:r>
              <a:rPr lang="en-US" sz="2900" dirty="0" err="1">
                <a:latin typeface="Palatino Linotype" panose="02040502050505030304" pitchFamily="18" charset="0"/>
                <a:ea typeface="Times New Roman" panose="02020603050405020304" pitchFamily="18" charset="0"/>
              </a:rPr>
              <a:t>hạn</a:t>
            </a:r>
            <a:r>
              <a:rPr lang="en-US" sz="2900" dirty="0">
                <a:latin typeface="Palatino Linotype" panose="02040502050505030304" pitchFamily="18" charset="0"/>
                <a:ea typeface="Times New Roman" panose="02020603050405020304" pitchFamily="18" charset="0"/>
              </a:rPr>
              <a:t> </a:t>
            </a:r>
            <a:r>
              <a:rPr lang="en-US" sz="2900" dirty="0" err="1">
                <a:latin typeface="Palatino Linotype" panose="02040502050505030304" pitchFamily="18" charset="0"/>
                <a:ea typeface="Times New Roman" panose="02020603050405020304" pitchFamily="18" charset="0"/>
              </a:rPr>
              <a:t>chế</a:t>
            </a:r>
            <a:r>
              <a:rPr lang="en-US" sz="2900" dirty="0">
                <a:latin typeface="Palatino Linotype" panose="02040502050505030304" pitchFamily="18" charset="0"/>
                <a:ea typeface="Times New Roman" panose="02020603050405020304" pitchFamily="18" charset="0"/>
              </a:rPr>
              <a:t> </a:t>
            </a:r>
            <a:r>
              <a:rPr lang="en-US" sz="2900" dirty="0" err="1">
                <a:latin typeface="Palatino Linotype" panose="02040502050505030304" pitchFamily="18" charset="0"/>
                <a:ea typeface="Times New Roman" panose="02020603050405020304" pitchFamily="18" charset="0"/>
              </a:rPr>
              <a:t>của</a:t>
            </a:r>
            <a:r>
              <a:rPr lang="en-US" sz="2900" dirty="0">
                <a:latin typeface="Palatino Linotype" panose="02040502050505030304" pitchFamily="18" charset="0"/>
                <a:ea typeface="Times New Roman" panose="02020603050405020304" pitchFamily="18" charset="0"/>
              </a:rPr>
              <a:t> </a:t>
            </a:r>
            <a:r>
              <a:rPr lang="en-US" sz="2900" dirty="0" err="1">
                <a:latin typeface="Palatino Linotype" panose="02040502050505030304" pitchFamily="18" charset="0"/>
                <a:ea typeface="Times New Roman" panose="02020603050405020304" pitchFamily="18" charset="0"/>
              </a:rPr>
              <a:t>bản</a:t>
            </a:r>
            <a:r>
              <a:rPr lang="en-US" sz="2900" dirty="0">
                <a:latin typeface="Palatino Linotype" panose="02040502050505030304" pitchFamily="18" charset="0"/>
                <a:ea typeface="Times New Roman" panose="02020603050405020304" pitchFamily="18" charset="0"/>
              </a:rPr>
              <a:t> </a:t>
            </a:r>
            <a:r>
              <a:rPr lang="en-US" sz="2900" dirty="0" err="1">
                <a:latin typeface="Palatino Linotype" panose="02040502050505030304" pitchFamily="18" charset="0"/>
                <a:ea typeface="Times New Roman" panose="02020603050405020304" pitchFamily="18" charset="0"/>
              </a:rPr>
              <a:t>thân</a:t>
            </a:r>
            <a:r>
              <a:rPr lang="en-US" sz="2900" dirty="0">
                <a:latin typeface="Palatino Linotype" panose="02040502050505030304" pitchFamily="18" charset="0"/>
                <a:ea typeface="Times New Roman" panose="02020603050405020304" pitchFamily="18" charset="0"/>
              </a:rPr>
              <a:t>, </a:t>
            </a:r>
            <a:r>
              <a:rPr lang="en-US" sz="2900" dirty="0" err="1">
                <a:latin typeface="Palatino Linotype" panose="02040502050505030304" pitchFamily="18" charset="0"/>
                <a:ea typeface="Times New Roman" panose="02020603050405020304" pitchFamily="18" charset="0"/>
              </a:rPr>
              <a:t>dù</a:t>
            </a:r>
            <a:r>
              <a:rPr lang="en-US" sz="2900" dirty="0">
                <a:latin typeface="Palatino Linotype" panose="02040502050505030304" pitchFamily="18" charset="0"/>
                <a:ea typeface="Times New Roman" panose="02020603050405020304" pitchFamily="18" charset="0"/>
              </a:rPr>
              <a:t> </a:t>
            </a:r>
            <a:r>
              <a:rPr lang="en-US" sz="2900" dirty="0" err="1">
                <a:latin typeface="Palatino Linotype" panose="02040502050505030304" pitchFamily="18" charset="0"/>
                <a:ea typeface="Times New Roman" panose="02020603050405020304" pitchFamily="18" charset="0"/>
              </a:rPr>
              <a:t>cho</a:t>
            </a:r>
            <a:r>
              <a:rPr lang="en-US" sz="2900" dirty="0">
                <a:latin typeface="Palatino Linotype" panose="02040502050505030304" pitchFamily="18" charset="0"/>
                <a:ea typeface="Times New Roman" panose="02020603050405020304" pitchFamily="18" charset="0"/>
              </a:rPr>
              <a:t> </a:t>
            </a:r>
            <a:r>
              <a:rPr lang="en-US" sz="2900" dirty="0" err="1">
                <a:latin typeface="Palatino Linotype" panose="02040502050505030304" pitchFamily="18" charset="0"/>
                <a:ea typeface="Times New Roman" panose="02020603050405020304" pitchFamily="18" charset="0"/>
              </a:rPr>
              <a:t>họ</a:t>
            </a:r>
            <a:r>
              <a:rPr lang="en-US" sz="2900" dirty="0">
                <a:latin typeface="Palatino Linotype" panose="02040502050505030304" pitchFamily="18" charset="0"/>
                <a:ea typeface="Times New Roman" panose="02020603050405020304" pitchFamily="18" charset="0"/>
              </a:rPr>
              <a:t> </a:t>
            </a:r>
            <a:r>
              <a:rPr lang="en-US" sz="2900" dirty="0" err="1">
                <a:latin typeface="Palatino Linotype" panose="02040502050505030304" pitchFamily="18" charset="0"/>
                <a:ea typeface="Times New Roman" panose="02020603050405020304" pitchFamily="18" charset="0"/>
              </a:rPr>
              <a:t>có</a:t>
            </a:r>
            <a:r>
              <a:rPr lang="en-US" sz="2900" dirty="0">
                <a:latin typeface="Palatino Linotype" panose="02040502050505030304" pitchFamily="18" charset="0"/>
                <a:ea typeface="Times New Roman" panose="02020603050405020304" pitchFamily="18" charset="0"/>
              </a:rPr>
              <a:t> </a:t>
            </a:r>
            <a:r>
              <a:rPr lang="en-US" sz="2900" dirty="0" err="1">
                <a:latin typeface="Palatino Linotype" panose="02040502050505030304" pitchFamily="18" charset="0"/>
                <a:ea typeface="Times New Roman" panose="02020603050405020304" pitchFamily="18" charset="0"/>
              </a:rPr>
              <a:t>là</a:t>
            </a:r>
            <a:r>
              <a:rPr lang="en-US" sz="2900" dirty="0">
                <a:latin typeface="Palatino Linotype" panose="02040502050505030304" pitchFamily="18" charset="0"/>
                <a:ea typeface="Times New Roman" panose="02020603050405020304" pitchFamily="18" charset="0"/>
              </a:rPr>
              <a:t> </a:t>
            </a:r>
            <a:r>
              <a:rPr lang="en-US" sz="2900" dirty="0" err="1">
                <a:latin typeface="Palatino Linotype" panose="02040502050505030304" pitchFamily="18" charset="0"/>
                <a:ea typeface="Times New Roman" panose="02020603050405020304" pitchFamily="18" charset="0"/>
              </a:rPr>
              <a:t>người</a:t>
            </a:r>
            <a:r>
              <a:rPr lang="en-US" sz="2900" dirty="0">
                <a:latin typeface="Palatino Linotype" panose="02040502050505030304" pitchFamily="18" charset="0"/>
                <a:ea typeface="Times New Roman" panose="02020603050405020304" pitchFamily="18" charset="0"/>
              </a:rPr>
              <a:t> </a:t>
            </a:r>
            <a:r>
              <a:rPr lang="en-US" sz="2900" dirty="0" err="1">
                <a:latin typeface="Palatino Linotype" panose="02040502050505030304" pitchFamily="18" charset="0"/>
                <a:ea typeface="Times New Roman" panose="02020603050405020304" pitchFamily="18" charset="0"/>
              </a:rPr>
              <a:t>hiểu</a:t>
            </a:r>
            <a:r>
              <a:rPr lang="en-US" sz="2900" dirty="0">
                <a:latin typeface="Palatino Linotype" panose="02040502050505030304" pitchFamily="18" charset="0"/>
                <a:ea typeface="Times New Roman" panose="02020603050405020304" pitchFamily="18" charset="0"/>
              </a:rPr>
              <a:t> </a:t>
            </a:r>
            <a:r>
              <a:rPr lang="en-US" sz="2900" dirty="0" err="1">
                <a:latin typeface="Palatino Linotype" panose="02040502050505030304" pitchFamily="18" charset="0"/>
                <a:ea typeface="Times New Roman" panose="02020603050405020304" pitchFamily="18" charset="0"/>
              </a:rPr>
              <a:t>biết</a:t>
            </a:r>
            <a:r>
              <a:rPr lang="en-US" sz="2900" dirty="0">
                <a:latin typeface="Palatino Linotype" panose="02040502050505030304" pitchFamily="18" charset="0"/>
                <a:ea typeface="Times New Roman" panose="02020603050405020304" pitchFamily="18" charset="0"/>
              </a:rPr>
              <a:t> </a:t>
            </a:r>
            <a:r>
              <a:rPr lang="en-US" sz="2900" dirty="0" err="1">
                <a:latin typeface="Palatino Linotype" panose="02040502050505030304" pitchFamily="18" charset="0"/>
                <a:ea typeface="Times New Roman" panose="02020603050405020304" pitchFamily="18" charset="0"/>
              </a:rPr>
              <a:t>đến</a:t>
            </a:r>
            <a:r>
              <a:rPr lang="en-US" sz="2900" dirty="0">
                <a:latin typeface="Palatino Linotype" panose="02040502050505030304" pitchFamily="18" charset="0"/>
                <a:ea typeface="Times New Roman" panose="02020603050405020304" pitchFamily="18" charset="0"/>
              </a:rPr>
              <a:t> </a:t>
            </a:r>
            <a:r>
              <a:rPr lang="en-US" sz="2900" dirty="0" err="1">
                <a:latin typeface="Palatino Linotype" panose="02040502050505030304" pitchFamily="18" charset="0"/>
                <a:ea typeface="Times New Roman" panose="02020603050405020304" pitchFamily="18" charset="0"/>
              </a:rPr>
              <a:t>đâu</a:t>
            </a:r>
            <a:r>
              <a:rPr lang="en-US" sz="2900" dirty="0">
                <a:latin typeface="Palatino Linotype" panose="02040502050505030304" pitchFamily="18" charset="0"/>
                <a:ea typeface="Times New Roman" panose="02020603050405020304" pitchFamily="18" charset="0"/>
              </a:rPr>
              <a:t>. </a:t>
            </a:r>
            <a:r>
              <a:rPr lang="en-US" sz="2900" dirty="0" err="1">
                <a:latin typeface="Palatino Linotype" panose="02040502050505030304" pitchFamily="18" charset="0"/>
                <a:ea typeface="Times New Roman" panose="02020603050405020304" pitchFamily="18" charset="0"/>
              </a:rPr>
              <a:t>Cũng</a:t>
            </a:r>
            <a:r>
              <a:rPr lang="en-US" sz="2900" dirty="0">
                <a:latin typeface="Palatino Linotype" panose="02040502050505030304" pitchFamily="18" charset="0"/>
                <a:ea typeface="Times New Roman" panose="02020603050405020304" pitchFamily="18" charset="0"/>
              </a:rPr>
              <a:t> </a:t>
            </a:r>
            <a:r>
              <a:rPr lang="en-US" sz="2900" dirty="0" err="1">
                <a:latin typeface="Palatino Linotype" panose="02040502050505030304" pitchFamily="18" charset="0"/>
                <a:ea typeface="Times New Roman" panose="02020603050405020304" pitchFamily="18" charset="0"/>
              </a:rPr>
              <a:t>chính</a:t>
            </a:r>
            <a:r>
              <a:rPr lang="en-US" sz="2900" dirty="0">
                <a:latin typeface="Palatino Linotype" panose="02040502050505030304" pitchFamily="18" charset="0"/>
                <a:ea typeface="Times New Roman" panose="02020603050405020304" pitchFamily="18" charset="0"/>
              </a:rPr>
              <a:t> </a:t>
            </a:r>
            <a:r>
              <a:rPr lang="en-US" sz="2900" dirty="0" err="1">
                <a:latin typeface="Palatino Linotype" panose="02040502050505030304" pitchFamily="18" charset="0"/>
                <a:ea typeface="Times New Roman" panose="02020603050405020304" pitchFamily="18" charset="0"/>
              </a:rPr>
              <a:t>vì</a:t>
            </a:r>
            <a:r>
              <a:rPr lang="en-US" sz="2900" dirty="0">
                <a:latin typeface="Palatino Linotype" panose="02040502050505030304" pitchFamily="18" charset="0"/>
                <a:ea typeface="Times New Roman" panose="02020603050405020304" pitchFamily="18" charset="0"/>
              </a:rPr>
              <a:t> </a:t>
            </a:r>
            <a:r>
              <a:rPr lang="en-US" sz="2900" dirty="0" err="1">
                <a:latin typeface="Palatino Linotype" panose="02040502050505030304" pitchFamily="18" charset="0"/>
                <a:ea typeface="Times New Roman" panose="02020603050405020304" pitchFamily="18" charset="0"/>
              </a:rPr>
              <a:t>vậy</a:t>
            </a:r>
            <a:r>
              <a:rPr lang="en-US" sz="2900" dirty="0">
                <a:latin typeface="Palatino Linotype" panose="02040502050505030304" pitchFamily="18" charset="0"/>
                <a:ea typeface="Times New Roman" panose="02020603050405020304" pitchFamily="18" charset="0"/>
              </a:rPr>
              <a:t> </a:t>
            </a:r>
            <a:r>
              <a:rPr lang="en-US" sz="2900" dirty="0" err="1">
                <a:latin typeface="Palatino Linotype" panose="02040502050505030304" pitchFamily="18" charset="0"/>
                <a:ea typeface="Times New Roman" panose="02020603050405020304" pitchFamily="18" charset="0"/>
              </a:rPr>
              <a:t>mà</a:t>
            </a:r>
            <a:r>
              <a:rPr lang="en-US" sz="2900" dirty="0">
                <a:latin typeface="Palatino Linotype" panose="02040502050505030304" pitchFamily="18" charset="0"/>
                <a:ea typeface="Times New Roman" panose="02020603050405020304" pitchFamily="18" charset="0"/>
              </a:rPr>
              <a:t> </a:t>
            </a:r>
            <a:r>
              <a:rPr lang="en-US" sz="2900" dirty="0" err="1">
                <a:latin typeface="Palatino Linotype" panose="02040502050505030304" pitchFamily="18" charset="0"/>
                <a:ea typeface="Times New Roman" panose="02020603050405020304" pitchFamily="18" charset="0"/>
              </a:rPr>
              <a:t>em</a:t>
            </a:r>
            <a:r>
              <a:rPr lang="en-US" sz="2900" dirty="0">
                <a:latin typeface="Palatino Linotype" panose="02040502050505030304" pitchFamily="18" charset="0"/>
                <a:ea typeface="Times New Roman" panose="02020603050405020304" pitchFamily="18" charset="0"/>
              </a:rPr>
              <a:t> </a:t>
            </a:r>
            <a:r>
              <a:rPr lang="en-US" sz="2900" dirty="0" err="1">
                <a:latin typeface="Palatino Linotype" panose="02040502050505030304" pitchFamily="18" charset="0"/>
                <a:ea typeface="Times New Roman" panose="02020603050405020304" pitchFamily="18" charset="0"/>
              </a:rPr>
              <a:t>cảm</a:t>
            </a:r>
            <a:r>
              <a:rPr lang="en-US" sz="2900" dirty="0">
                <a:latin typeface="Palatino Linotype" panose="02040502050505030304" pitchFamily="18" charset="0"/>
                <a:ea typeface="Times New Roman" panose="02020603050405020304" pitchFamily="18" charset="0"/>
              </a:rPr>
              <a:t> </a:t>
            </a:r>
            <a:r>
              <a:rPr lang="en-US" sz="2900" dirty="0" err="1">
                <a:latin typeface="Palatino Linotype" panose="02040502050505030304" pitchFamily="18" charset="0"/>
                <a:ea typeface="Times New Roman" panose="02020603050405020304" pitchFamily="18" charset="0"/>
              </a:rPr>
              <a:t>thấy</a:t>
            </a:r>
            <a:r>
              <a:rPr lang="en-US" sz="2900" dirty="0">
                <a:latin typeface="Palatino Linotype" panose="02040502050505030304" pitchFamily="18" charset="0"/>
                <a:ea typeface="Times New Roman" panose="02020603050405020304" pitchFamily="18" charset="0"/>
              </a:rPr>
              <a:t> </a:t>
            </a:r>
            <a:r>
              <a:rPr lang="en-US" sz="2900" dirty="0" err="1">
                <a:latin typeface="Palatino Linotype" panose="02040502050505030304" pitchFamily="18" charset="0"/>
                <a:ea typeface="Times New Roman" panose="02020603050405020304" pitchFamily="18" charset="0"/>
              </a:rPr>
              <a:t>mình</a:t>
            </a:r>
            <a:r>
              <a:rPr lang="en-US" sz="2900" dirty="0">
                <a:latin typeface="Palatino Linotype" panose="02040502050505030304" pitchFamily="18" charset="0"/>
                <a:ea typeface="Times New Roman" panose="02020603050405020304" pitchFamily="18" charset="0"/>
              </a:rPr>
              <a:t> </a:t>
            </a:r>
            <a:r>
              <a:rPr lang="en-US" sz="2900" dirty="0" err="1">
                <a:latin typeface="Palatino Linotype" panose="02040502050505030304" pitchFamily="18" charset="0"/>
                <a:ea typeface="Times New Roman" panose="02020603050405020304" pitchFamily="18" charset="0"/>
              </a:rPr>
              <a:t>cần</a:t>
            </a:r>
            <a:r>
              <a:rPr lang="en-US" sz="2900" dirty="0">
                <a:latin typeface="Palatino Linotype" panose="02040502050505030304" pitchFamily="18" charset="0"/>
                <a:ea typeface="Times New Roman" panose="02020603050405020304" pitchFamily="18" charset="0"/>
              </a:rPr>
              <a:t> </a:t>
            </a:r>
            <a:r>
              <a:rPr lang="en-US" sz="2900" dirty="0" err="1">
                <a:latin typeface="Palatino Linotype" panose="02040502050505030304" pitchFamily="18" charset="0"/>
                <a:ea typeface="Times New Roman" panose="02020603050405020304" pitchFamily="18" charset="0"/>
              </a:rPr>
              <a:t>không</a:t>
            </a:r>
            <a:r>
              <a:rPr lang="en-US" sz="2900" dirty="0">
                <a:latin typeface="Palatino Linotype" panose="02040502050505030304" pitchFamily="18" charset="0"/>
                <a:ea typeface="Times New Roman" panose="02020603050405020304" pitchFamily="18" charset="0"/>
              </a:rPr>
              <a:t> </a:t>
            </a:r>
            <a:r>
              <a:rPr lang="en-US" sz="2900" dirty="0" err="1">
                <a:latin typeface="Palatino Linotype" panose="02040502050505030304" pitchFamily="18" charset="0"/>
                <a:ea typeface="Times New Roman" panose="02020603050405020304" pitchFamily="18" charset="0"/>
              </a:rPr>
              <a:t>ngừng</a:t>
            </a:r>
            <a:r>
              <a:rPr lang="en-US" sz="2900" dirty="0">
                <a:latin typeface="Palatino Linotype" panose="02040502050505030304" pitchFamily="18" charset="0"/>
                <a:ea typeface="Times New Roman" panose="02020603050405020304" pitchFamily="18" charset="0"/>
              </a:rPr>
              <a:t> </a:t>
            </a:r>
            <a:r>
              <a:rPr lang="en-US" sz="2900" dirty="0" err="1">
                <a:latin typeface="Palatino Linotype" panose="02040502050505030304" pitchFamily="18" charset="0"/>
                <a:ea typeface="Times New Roman" panose="02020603050405020304" pitchFamily="18" charset="0"/>
              </a:rPr>
              <a:t>trau</a:t>
            </a:r>
            <a:r>
              <a:rPr lang="en-US" sz="2900" dirty="0">
                <a:latin typeface="Palatino Linotype" panose="02040502050505030304" pitchFamily="18" charset="0"/>
                <a:ea typeface="Times New Roman" panose="02020603050405020304" pitchFamily="18" charset="0"/>
              </a:rPr>
              <a:t> </a:t>
            </a:r>
            <a:r>
              <a:rPr lang="en-US" sz="2900" dirty="0" err="1">
                <a:latin typeface="Palatino Linotype" panose="02040502050505030304" pitchFamily="18" charset="0"/>
                <a:ea typeface="Times New Roman" panose="02020603050405020304" pitchFamily="18" charset="0"/>
              </a:rPr>
              <a:t>dồi</a:t>
            </a:r>
            <a:r>
              <a:rPr lang="en-US" sz="2900" dirty="0">
                <a:latin typeface="Palatino Linotype" panose="02040502050505030304" pitchFamily="18" charset="0"/>
                <a:ea typeface="Times New Roman" panose="02020603050405020304" pitchFamily="18" charset="0"/>
              </a:rPr>
              <a:t> </a:t>
            </a:r>
            <a:r>
              <a:rPr lang="en-US" sz="2900" dirty="0" err="1">
                <a:latin typeface="Palatino Linotype" panose="02040502050505030304" pitchFamily="18" charset="0"/>
                <a:ea typeface="Times New Roman" panose="02020603050405020304" pitchFamily="18" charset="0"/>
              </a:rPr>
              <a:t>kiến</a:t>
            </a:r>
            <a:r>
              <a:rPr lang="en-US" sz="2900" dirty="0">
                <a:latin typeface="Palatino Linotype" panose="02040502050505030304" pitchFamily="18" charset="0"/>
                <a:ea typeface="Times New Roman" panose="02020603050405020304" pitchFamily="18" charset="0"/>
              </a:rPr>
              <a:t> </a:t>
            </a:r>
            <a:r>
              <a:rPr lang="en-US" sz="2900" dirty="0" err="1">
                <a:latin typeface="Palatino Linotype" panose="02040502050505030304" pitchFamily="18" charset="0"/>
                <a:ea typeface="Times New Roman" panose="02020603050405020304" pitchFamily="18" charset="0"/>
              </a:rPr>
              <a:t>thức</a:t>
            </a:r>
            <a:r>
              <a:rPr lang="en-US" sz="2900" dirty="0">
                <a:latin typeface="Palatino Linotype" panose="02040502050505030304" pitchFamily="18" charset="0"/>
                <a:ea typeface="Times New Roman" panose="02020603050405020304" pitchFamily="18" charset="0"/>
              </a:rPr>
              <a:t>, </a:t>
            </a:r>
            <a:r>
              <a:rPr lang="en-US" sz="2900" dirty="0" err="1">
                <a:latin typeface="Palatino Linotype" panose="02040502050505030304" pitchFamily="18" charset="0"/>
                <a:ea typeface="Times New Roman" panose="02020603050405020304" pitchFamily="18" charset="0"/>
              </a:rPr>
              <a:t>kỹ</a:t>
            </a:r>
            <a:r>
              <a:rPr lang="en-US" sz="2900" dirty="0">
                <a:latin typeface="Palatino Linotype" panose="02040502050505030304" pitchFamily="18" charset="0"/>
                <a:ea typeface="Times New Roman" panose="02020603050405020304" pitchFamily="18" charset="0"/>
              </a:rPr>
              <a:t> </a:t>
            </a:r>
            <a:r>
              <a:rPr lang="en-US" sz="2900" dirty="0" err="1">
                <a:latin typeface="Palatino Linotype" panose="02040502050505030304" pitchFamily="18" charset="0"/>
                <a:ea typeface="Times New Roman" panose="02020603050405020304" pitchFamily="18" charset="0"/>
              </a:rPr>
              <a:t>năng</a:t>
            </a:r>
            <a:r>
              <a:rPr lang="en-US" sz="2900" dirty="0">
                <a:latin typeface="Palatino Linotype" panose="02040502050505030304" pitchFamily="18" charset="0"/>
                <a:ea typeface="Times New Roman" panose="02020603050405020304" pitchFamily="18" charset="0"/>
              </a:rPr>
              <a:t> </a:t>
            </a:r>
            <a:r>
              <a:rPr lang="en-US" sz="2900" dirty="0" err="1">
                <a:latin typeface="Palatino Linotype" panose="02040502050505030304" pitchFamily="18" charset="0"/>
                <a:ea typeface="Times New Roman" panose="02020603050405020304" pitchFamily="18" charset="0"/>
              </a:rPr>
              <a:t>để</a:t>
            </a:r>
            <a:r>
              <a:rPr lang="en-US" sz="2900" dirty="0">
                <a:latin typeface="Palatino Linotype" panose="02040502050505030304" pitchFamily="18" charset="0"/>
                <a:ea typeface="Times New Roman" panose="02020603050405020304" pitchFamily="18" charset="0"/>
              </a:rPr>
              <a:t> </a:t>
            </a:r>
            <a:r>
              <a:rPr lang="en-US" sz="2900" dirty="0" err="1">
                <a:latin typeface="Palatino Linotype" panose="02040502050505030304" pitchFamily="18" charset="0"/>
                <a:ea typeface="Times New Roman" panose="02020603050405020304" pitchFamily="18" charset="0"/>
              </a:rPr>
              <a:t>phát</a:t>
            </a:r>
            <a:r>
              <a:rPr lang="en-US" sz="2900" dirty="0">
                <a:latin typeface="Palatino Linotype" panose="02040502050505030304" pitchFamily="18" charset="0"/>
                <a:ea typeface="Times New Roman" panose="02020603050405020304" pitchFamily="18" charset="0"/>
              </a:rPr>
              <a:t> </a:t>
            </a:r>
            <a:r>
              <a:rPr lang="en-US" sz="2900" dirty="0" err="1">
                <a:latin typeface="Palatino Linotype" panose="02040502050505030304" pitchFamily="18" charset="0"/>
                <a:ea typeface="Times New Roman" panose="02020603050405020304" pitchFamily="18" charset="0"/>
              </a:rPr>
              <a:t>triển</a:t>
            </a:r>
            <a:r>
              <a:rPr lang="en-US" sz="2900" dirty="0">
                <a:latin typeface="Palatino Linotype" panose="02040502050505030304" pitchFamily="18" charset="0"/>
                <a:ea typeface="Times New Roman" panose="02020603050405020304" pitchFamily="18" charset="0"/>
              </a:rPr>
              <a:t> </a:t>
            </a:r>
            <a:r>
              <a:rPr lang="en-US" sz="2900" dirty="0" err="1">
                <a:latin typeface="Palatino Linotype" panose="02040502050505030304" pitchFamily="18" charset="0"/>
                <a:ea typeface="Times New Roman" panose="02020603050405020304" pitchFamily="18" charset="0"/>
              </a:rPr>
              <a:t>bản</a:t>
            </a:r>
            <a:r>
              <a:rPr lang="en-US" sz="2900" dirty="0">
                <a:latin typeface="Palatino Linotype" panose="02040502050505030304" pitchFamily="18" charset="0"/>
                <a:ea typeface="Times New Roman" panose="02020603050405020304" pitchFamily="18" charset="0"/>
              </a:rPr>
              <a:t> </a:t>
            </a:r>
            <a:r>
              <a:rPr lang="en-US" sz="2900" dirty="0" err="1">
                <a:latin typeface="Palatino Linotype" panose="02040502050505030304" pitchFamily="18" charset="0"/>
                <a:ea typeface="Times New Roman" panose="02020603050405020304" pitchFamily="18" charset="0"/>
              </a:rPr>
              <a:t>thân</a:t>
            </a:r>
            <a:r>
              <a:rPr lang="en-US" sz="2900" dirty="0">
                <a:latin typeface="Palatino Linotype" panose="02040502050505030304" pitchFamily="18" charset="0"/>
                <a:ea typeface="Times New Roman" panose="02020603050405020304" pitchFamily="18" charset="0"/>
              </a:rPr>
              <a:t> </a:t>
            </a:r>
            <a:r>
              <a:rPr lang="en-US" sz="2900" dirty="0" err="1">
                <a:latin typeface="Palatino Linotype" panose="02040502050505030304" pitchFamily="18" charset="0"/>
                <a:ea typeface="Times New Roman" panose="02020603050405020304" pitchFamily="18" charset="0"/>
              </a:rPr>
              <a:t>hàng</a:t>
            </a:r>
            <a:r>
              <a:rPr lang="en-US" sz="2900" dirty="0">
                <a:latin typeface="Palatino Linotype" panose="02040502050505030304" pitchFamily="18" charset="0"/>
                <a:ea typeface="Times New Roman" panose="02020603050405020304" pitchFamily="18" charset="0"/>
              </a:rPr>
              <a:t> </a:t>
            </a:r>
            <a:r>
              <a:rPr lang="en-US" sz="2900" dirty="0" err="1">
                <a:latin typeface="Palatino Linotype" panose="02040502050505030304" pitchFamily="18" charset="0"/>
                <a:ea typeface="Times New Roman" panose="02020603050405020304" pitchFamily="18" charset="0"/>
              </a:rPr>
              <a:t>ngày</a:t>
            </a:r>
            <a:r>
              <a:rPr lang="en-US" sz="2900" dirty="0">
                <a:latin typeface="Palatino Linotype" panose="02040502050505030304" pitchFamily="18" charset="0"/>
                <a:ea typeface="Times New Roman" panose="02020603050405020304" pitchFamily="18" charset="0"/>
              </a:rPr>
              <a:t>. "</a:t>
            </a:r>
            <a:r>
              <a:rPr lang="en-US" sz="2900" dirty="0" err="1">
                <a:latin typeface="Palatino Linotype" panose="02040502050505030304" pitchFamily="18" charset="0"/>
                <a:ea typeface="Times New Roman" panose="02020603050405020304" pitchFamily="18" charset="0"/>
              </a:rPr>
              <a:t>Ếch</a:t>
            </a:r>
            <a:r>
              <a:rPr lang="en-US" sz="2900" dirty="0">
                <a:latin typeface="Palatino Linotype" panose="02040502050505030304" pitchFamily="18" charset="0"/>
                <a:ea typeface="Times New Roman" panose="02020603050405020304" pitchFamily="18" charset="0"/>
              </a:rPr>
              <a:t> </a:t>
            </a:r>
            <a:r>
              <a:rPr lang="en-US" sz="2900" dirty="0" err="1">
                <a:latin typeface="Palatino Linotype" panose="02040502050505030304" pitchFamily="18" charset="0"/>
                <a:ea typeface="Times New Roman" panose="02020603050405020304" pitchFamily="18" charset="0"/>
              </a:rPr>
              <a:t>ngồi</a:t>
            </a:r>
            <a:r>
              <a:rPr lang="en-US" sz="2900" dirty="0">
                <a:latin typeface="Palatino Linotype" panose="02040502050505030304" pitchFamily="18" charset="0"/>
                <a:ea typeface="Times New Roman" panose="02020603050405020304" pitchFamily="18" charset="0"/>
              </a:rPr>
              <a:t> </a:t>
            </a:r>
            <a:r>
              <a:rPr lang="en-US" sz="2900" dirty="0" err="1">
                <a:latin typeface="Palatino Linotype" panose="02040502050505030304" pitchFamily="18" charset="0"/>
                <a:ea typeface="Times New Roman" panose="02020603050405020304" pitchFamily="18" charset="0"/>
              </a:rPr>
              <a:t>đáy</a:t>
            </a:r>
            <a:r>
              <a:rPr lang="en-US" sz="2900" dirty="0">
                <a:latin typeface="Palatino Linotype" panose="02040502050505030304" pitchFamily="18" charset="0"/>
                <a:ea typeface="Times New Roman" panose="02020603050405020304" pitchFamily="18" charset="0"/>
              </a:rPr>
              <a:t> </a:t>
            </a:r>
            <a:r>
              <a:rPr lang="en-US" sz="2900" dirty="0" err="1">
                <a:latin typeface="Palatino Linotype" panose="02040502050505030304" pitchFamily="18" charset="0"/>
                <a:ea typeface="Times New Roman" panose="02020603050405020304" pitchFamily="18" charset="0"/>
              </a:rPr>
              <a:t>giếng</a:t>
            </a:r>
            <a:r>
              <a:rPr lang="en-US" sz="2900" dirty="0">
                <a:latin typeface="Palatino Linotype" panose="02040502050505030304" pitchFamily="18" charset="0"/>
                <a:ea typeface="Times New Roman" panose="02020603050405020304" pitchFamily="18" charset="0"/>
              </a:rPr>
              <a:t>" </a:t>
            </a:r>
            <a:r>
              <a:rPr lang="en-US" sz="2900" dirty="0" err="1">
                <a:latin typeface="Palatino Linotype" panose="02040502050505030304" pitchFamily="18" charset="0"/>
                <a:ea typeface="Times New Roman" panose="02020603050405020304" pitchFamily="18" charset="0"/>
              </a:rPr>
              <a:t>không</a:t>
            </a:r>
            <a:r>
              <a:rPr lang="en-US" sz="2900" dirty="0">
                <a:latin typeface="Palatino Linotype" panose="02040502050505030304" pitchFamily="18" charset="0"/>
                <a:ea typeface="Times New Roman" panose="02020603050405020304" pitchFamily="18" charset="0"/>
              </a:rPr>
              <a:t> </a:t>
            </a:r>
            <a:r>
              <a:rPr lang="en-US" sz="2900" dirty="0" err="1">
                <a:latin typeface="Palatino Linotype" panose="02040502050505030304" pitchFamily="18" charset="0"/>
                <a:ea typeface="Times New Roman" panose="02020603050405020304" pitchFamily="18" charset="0"/>
              </a:rPr>
              <a:t>chỉ</a:t>
            </a:r>
            <a:r>
              <a:rPr lang="en-US" sz="2900" dirty="0">
                <a:latin typeface="Palatino Linotype" panose="02040502050505030304" pitchFamily="18" charset="0"/>
                <a:ea typeface="Times New Roman" panose="02020603050405020304" pitchFamily="18" charset="0"/>
              </a:rPr>
              <a:t> </a:t>
            </a:r>
            <a:r>
              <a:rPr lang="en-US" sz="2900" dirty="0" err="1">
                <a:latin typeface="Palatino Linotype" panose="02040502050505030304" pitchFamily="18" charset="0"/>
                <a:ea typeface="Times New Roman" panose="02020603050405020304" pitchFamily="18" charset="0"/>
              </a:rPr>
              <a:t>là</a:t>
            </a:r>
            <a:r>
              <a:rPr lang="en-US" sz="2900" dirty="0">
                <a:latin typeface="Palatino Linotype" panose="02040502050505030304" pitchFamily="18" charset="0"/>
                <a:ea typeface="Times New Roman" panose="02020603050405020304" pitchFamily="18" charset="0"/>
              </a:rPr>
              <a:t> </a:t>
            </a:r>
            <a:r>
              <a:rPr lang="en-US" sz="2900" dirty="0" err="1">
                <a:latin typeface="Palatino Linotype" panose="02040502050505030304" pitchFamily="18" charset="0"/>
                <a:ea typeface="Times New Roman" panose="02020603050405020304" pitchFamily="18" charset="0"/>
              </a:rPr>
              <a:t>tên</a:t>
            </a:r>
            <a:r>
              <a:rPr lang="en-US" sz="2900" dirty="0">
                <a:latin typeface="Palatino Linotype" panose="02040502050505030304" pitchFamily="18" charset="0"/>
                <a:ea typeface="Times New Roman" panose="02020603050405020304" pitchFamily="18" charset="0"/>
              </a:rPr>
              <a:t> </a:t>
            </a:r>
            <a:r>
              <a:rPr lang="en-US" sz="2900" dirty="0" err="1">
                <a:latin typeface="Palatino Linotype" panose="02040502050505030304" pitchFamily="18" charset="0"/>
                <a:ea typeface="Times New Roman" panose="02020603050405020304" pitchFamily="18" charset="0"/>
              </a:rPr>
              <a:t>một</a:t>
            </a:r>
            <a:r>
              <a:rPr lang="en-US" sz="2900" dirty="0">
                <a:latin typeface="Palatino Linotype" panose="02040502050505030304" pitchFamily="18" charset="0"/>
                <a:ea typeface="Times New Roman" panose="02020603050405020304" pitchFamily="18" charset="0"/>
              </a:rPr>
              <a:t> </a:t>
            </a:r>
            <a:r>
              <a:rPr lang="en-US" sz="2900" dirty="0" err="1">
                <a:latin typeface="Palatino Linotype" panose="02040502050505030304" pitchFamily="18" charset="0"/>
                <a:ea typeface="Times New Roman" panose="02020603050405020304" pitchFamily="18" charset="0"/>
              </a:rPr>
              <a:t>câu</a:t>
            </a:r>
            <a:r>
              <a:rPr lang="en-US" sz="2900" dirty="0">
                <a:latin typeface="Palatino Linotype" panose="02040502050505030304" pitchFamily="18" charset="0"/>
                <a:ea typeface="Times New Roman" panose="02020603050405020304" pitchFamily="18" charset="0"/>
              </a:rPr>
              <a:t> </a:t>
            </a:r>
            <a:r>
              <a:rPr lang="en-US" sz="2900" dirty="0" err="1">
                <a:latin typeface="Palatino Linotype" panose="02040502050505030304" pitchFamily="18" charset="0"/>
                <a:ea typeface="Times New Roman" panose="02020603050405020304" pitchFamily="18" charset="0"/>
              </a:rPr>
              <a:t>chuyện</a:t>
            </a:r>
            <a:r>
              <a:rPr lang="en-US" sz="2900" dirty="0">
                <a:latin typeface="Palatino Linotype" panose="02040502050505030304" pitchFamily="18" charset="0"/>
                <a:ea typeface="Times New Roman" panose="02020603050405020304" pitchFamily="18" charset="0"/>
              </a:rPr>
              <a:t> </a:t>
            </a:r>
            <a:r>
              <a:rPr lang="en-US" sz="2900" dirty="0" err="1">
                <a:latin typeface="Palatino Linotype" panose="02040502050505030304" pitchFamily="18" charset="0"/>
                <a:ea typeface="Times New Roman" panose="02020603050405020304" pitchFamily="18" charset="0"/>
              </a:rPr>
              <a:t>ngụ</a:t>
            </a:r>
            <a:r>
              <a:rPr lang="en-US" sz="2900" dirty="0">
                <a:latin typeface="Palatino Linotype" panose="02040502050505030304" pitchFamily="18" charset="0"/>
                <a:ea typeface="Times New Roman" panose="02020603050405020304" pitchFamily="18" charset="0"/>
              </a:rPr>
              <a:t> </a:t>
            </a:r>
            <a:r>
              <a:rPr lang="en-US" sz="2900" dirty="0" err="1">
                <a:latin typeface="Palatino Linotype" panose="02040502050505030304" pitchFamily="18" charset="0"/>
                <a:ea typeface="Times New Roman" panose="02020603050405020304" pitchFamily="18" charset="0"/>
              </a:rPr>
              <a:t>ngôn</a:t>
            </a:r>
            <a:r>
              <a:rPr lang="en-US" sz="2900" dirty="0">
                <a:latin typeface="Palatino Linotype" panose="02040502050505030304" pitchFamily="18" charset="0"/>
                <a:ea typeface="Times New Roman" panose="02020603050405020304" pitchFamily="18" charset="0"/>
              </a:rPr>
              <a:t> </a:t>
            </a:r>
            <a:r>
              <a:rPr lang="en-US" sz="2900" dirty="0" err="1">
                <a:latin typeface="Palatino Linotype" panose="02040502050505030304" pitchFamily="18" charset="0"/>
                <a:ea typeface="Times New Roman" panose="02020603050405020304" pitchFamily="18" charset="0"/>
              </a:rPr>
              <a:t>mà</a:t>
            </a:r>
            <a:r>
              <a:rPr lang="en-US" sz="2900" dirty="0">
                <a:latin typeface="Palatino Linotype" panose="02040502050505030304" pitchFamily="18" charset="0"/>
                <a:ea typeface="Times New Roman" panose="02020603050405020304" pitchFamily="18" charset="0"/>
              </a:rPr>
              <a:t> </a:t>
            </a:r>
            <a:r>
              <a:rPr lang="en-US" sz="2900" dirty="0" err="1">
                <a:latin typeface="Palatino Linotype" panose="02040502050505030304" pitchFamily="18" charset="0"/>
                <a:ea typeface="Times New Roman" panose="02020603050405020304" pitchFamily="18" charset="0"/>
              </a:rPr>
              <a:t>nó</a:t>
            </a:r>
            <a:r>
              <a:rPr lang="en-US" sz="2900" dirty="0">
                <a:latin typeface="Palatino Linotype" panose="02040502050505030304" pitchFamily="18" charset="0"/>
                <a:ea typeface="Times New Roman" panose="02020603050405020304" pitchFamily="18" charset="0"/>
              </a:rPr>
              <a:t> </a:t>
            </a:r>
            <a:r>
              <a:rPr lang="en-US" sz="2900" dirty="0" err="1">
                <a:latin typeface="Palatino Linotype" panose="02040502050505030304" pitchFamily="18" charset="0"/>
                <a:ea typeface="Times New Roman" panose="02020603050405020304" pitchFamily="18" charset="0"/>
              </a:rPr>
              <a:t>đã</a:t>
            </a:r>
            <a:r>
              <a:rPr lang="en-US" sz="2900" dirty="0">
                <a:latin typeface="Palatino Linotype" panose="02040502050505030304" pitchFamily="18" charset="0"/>
                <a:ea typeface="Times New Roman" panose="02020603050405020304" pitchFamily="18" charset="0"/>
              </a:rPr>
              <a:t> </a:t>
            </a:r>
            <a:r>
              <a:rPr lang="en-US" sz="2900" dirty="0" err="1">
                <a:latin typeface="Palatino Linotype" panose="02040502050505030304" pitchFamily="18" charset="0"/>
                <a:ea typeface="Times New Roman" panose="02020603050405020304" pitchFamily="18" charset="0"/>
              </a:rPr>
              <a:t>trở</a:t>
            </a:r>
            <a:r>
              <a:rPr lang="en-US" sz="2900" dirty="0">
                <a:latin typeface="Palatino Linotype" panose="02040502050505030304" pitchFamily="18" charset="0"/>
                <a:ea typeface="Times New Roman" panose="02020603050405020304" pitchFamily="18" charset="0"/>
              </a:rPr>
              <a:t> </a:t>
            </a:r>
            <a:r>
              <a:rPr lang="en-US" sz="2900" dirty="0" err="1">
                <a:latin typeface="Palatino Linotype" panose="02040502050505030304" pitchFamily="18" charset="0"/>
                <a:ea typeface="Times New Roman" panose="02020603050405020304" pitchFamily="18" charset="0"/>
              </a:rPr>
              <a:t>thành</a:t>
            </a:r>
            <a:r>
              <a:rPr lang="en-US" sz="2900" dirty="0">
                <a:latin typeface="Palatino Linotype" panose="02040502050505030304" pitchFamily="18" charset="0"/>
                <a:ea typeface="Times New Roman" panose="02020603050405020304" pitchFamily="18" charset="0"/>
              </a:rPr>
              <a:t> </a:t>
            </a:r>
            <a:r>
              <a:rPr lang="en-US" sz="2900" dirty="0" err="1">
                <a:latin typeface="Palatino Linotype" panose="02040502050505030304" pitchFamily="18" charset="0"/>
                <a:ea typeface="Times New Roman" panose="02020603050405020304" pitchFamily="18" charset="0"/>
              </a:rPr>
              <a:t>một</a:t>
            </a:r>
            <a:r>
              <a:rPr lang="en-US" sz="2900" dirty="0">
                <a:latin typeface="Palatino Linotype" panose="02040502050505030304" pitchFamily="18" charset="0"/>
                <a:ea typeface="Times New Roman" panose="02020603050405020304" pitchFamily="18" charset="0"/>
              </a:rPr>
              <a:t> </a:t>
            </a:r>
            <a:r>
              <a:rPr lang="en-US" sz="2900" dirty="0" err="1">
                <a:latin typeface="Palatino Linotype" panose="02040502050505030304" pitchFamily="18" charset="0"/>
                <a:ea typeface="Times New Roman" panose="02020603050405020304" pitchFamily="18" charset="0"/>
              </a:rPr>
              <a:t>thành</a:t>
            </a:r>
            <a:r>
              <a:rPr lang="en-US" sz="2900" dirty="0">
                <a:latin typeface="Palatino Linotype" panose="02040502050505030304" pitchFamily="18" charset="0"/>
                <a:ea typeface="Times New Roman" panose="02020603050405020304" pitchFamily="18" charset="0"/>
              </a:rPr>
              <a:t> </a:t>
            </a:r>
            <a:r>
              <a:rPr lang="en-US" sz="2900" dirty="0" err="1">
                <a:latin typeface="Palatino Linotype" panose="02040502050505030304" pitchFamily="18" charset="0"/>
                <a:ea typeface="Times New Roman" panose="02020603050405020304" pitchFamily="18" charset="0"/>
              </a:rPr>
              <a:t>ngữ</a:t>
            </a:r>
            <a:r>
              <a:rPr lang="en-US" sz="2900" dirty="0">
                <a:latin typeface="Palatino Linotype" panose="02040502050505030304" pitchFamily="18" charset="0"/>
                <a:ea typeface="Times New Roman" panose="02020603050405020304" pitchFamily="18" charset="0"/>
              </a:rPr>
              <a:t> </a:t>
            </a:r>
            <a:r>
              <a:rPr lang="en-US" sz="2900" dirty="0" err="1">
                <a:latin typeface="Palatino Linotype" panose="02040502050505030304" pitchFamily="18" charset="0"/>
                <a:ea typeface="Times New Roman" panose="02020603050405020304" pitchFamily="18" charset="0"/>
              </a:rPr>
              <a:t>để</a:t>
            </a:r>
            <a:r>
              <a:rPr lang="en-US" sz="2900" dirty="0">
                <a:latin typeface="Palatino Linotype" panose="02040502050505030304" pitchFamily="18" charset="0"/>
                <a:ea typeface="Times New Roman" panose="02020603050405020304" pitchFamily="18" charset="0"/>
              </a:rPr>
              <a:t> </a:t>
            </a:r>
            <a:r>
              <a:rPr lang="en-US" sz="2900" dirty="0" err="1">
                <a:latin typeface="Palatino Linotype" panose="02040502050505030304" pitchFamily="18" charset="0"/>
                <a:ea typeface="Times New Roman" panose="02020603050405020304" pitchFamily="18" charset="0"/>
              </a:rPr>
              <a:t>nói</a:t>
            </a:r>
            <a:r>
              <a:rPr lang="en-US" sz="2900" dirty="0">
                <a:latin typeface="Palatino Linotype" panose="02040502050505030304" pitchFamily="18" charset="0"/>
                <a:ea typeface="Times New Roman" panose="02020603050405020304" pitchFamily="18" charset="0"/>
              </a:rPr>
              <a:t> </a:t>
            </a:r>
            <a:r>
              <a:rPr lang="en-US" sz="2900" dirty="0" err="1">
                <a:latin typeface="Palatino Linotype" panose="02040502050505030304" pitchFamily="18" charset="0"/>
                <a:ea typeface="Times New Roman" panose="02020603050405020304" pitchFamily="18" charset="0"/>
              </a:rPr>
              <a:t>đến</a:t>
            </a:r>
            <a:r>
              <a:rPr lang="en-US" sz="2900" dirty="0">
                <a:latin typeface="Palatino Linotype" panose="02040502050505030304" pitchFamily="18" charset="0"/>
                <a:ea typeface="Times New Roman" panose="02020603050405020304" pitchFamily="18" charset="0"/>
              </a:rPr>
              <a:t> </a:t>
            </a:r>
            <a:r>
              <a:rPr lang="en-US" sz="2900" dirty="0" err="1">
                <a:latin typeface="Palatino Linotype" panose="02040502050505030304" pitchFamily="18" charset="0"/>
                <a:ea typeface="Times New Roman" panose="02020603050405020304" pitchFamily="18" charset="0"/>
              </a:rPr>
              <a:t>những</a:t>
            </a:r>
            <a:r>
              <a:rPr lang="en-US" sz="2900" dirty="0">
                <a:latin typeface="Palatino Linotype" panose="02040502050505030304" pitchFamily="18" charset="0"/>
                <a:ea typeface="Times New Roman" panose="02020603050405020304" pitchFamily="18" charset="0"/>
              </a:rPr>
              <a:t> </a:t>
            </a:r>
            <a:r>
              <a:rPr lang="en-US" sz="2900" dirty="0" err="1">
                <a:latin typeface="Palatino Linotype" panose="02040502050505030304" pitchFamily="18" charset="0"/>
                <a:ea typeface="Times New Roman" panose="02020603050405020304" pitchFamily="18" charset="0"/>
              </a:rPr>
              <a:t>người</a:t>
            </a:r>
            <a:r>
              <a:rPr lang="en-US" sz="2900" dirty="0">
                <a:latin typeface="Palatino Linotype" panose="02040502050505030304" pitchFamily="18" charset="0"/>
                <a:ea typeface="Times New Roman" panose="02020603050405020304" pitchFamily="18" charset="0"/>
              </a:rPr>
              <a:t> </a:t>
            </a:r>
            <a:r>
              <a:rPr lang="en-US" sz="2900" dirty="0" err="1">
                <a:latin typeface="Palatino Linotype" panose="02040502050505030304" pitchFamily="18" charset="0"/>
                <a:ea typeface="Times New Roman" panose="02020603050405020304" pitchFamily="18" charset="0"/>
              </a:rPr>
              <a:t>như</a:t>
            </a:r>
            <a:r>
              <a:rPr lang="en-US" sz="2900" dirty="0">
                <a:latin typeface="Palatino Linotype" panose="02040502050505030304" pitchFamily="18" charset="0"/>
                <a:ea typeface="Times New Roman" panose="02020603050405020304" pitchFamily="18" charset="0"/>
              </a:rPr>
              <a:t> </a:t>
            </a:r>
            <a:r>
              <a:rPr lang="en-US" sz="2900" dirty="0" err="1">
                <a:latin typeface="Palatino Linotype" panose="02040502050505030304" pitchFamily="18" charset="0"/>
                <a:ea typeface="Times New Roman" panose="02020603050405020304" pitchFamily="18" charset="0"/>
              </a:rPr>
              <a:t>chú</a:t>
            </a:r>
            <a:r>
              <a:rPr lang="en-US" sz="2900" dirty="0">
                <a:latin typeface="Palatino Linotype" panose="02040502050505030304" pitchFamily="18" charset="0"/>
                <a:ea typeface="Times New Roman" panose="02020603050405020304" pitchFamily="18" charset="0"/>
              </a:rPr>
              <a:t> </a:t>
            </a:r>
            <a:r>
              <a:rPr lang="en-US" sz="2900" dirty="0" err="1">
                <a:latin typeface="Palatino Linotype" panose="02040502050505030304" pitchFamily="18" charset="0"/>
                <a:ea typeface="Times New Roman" panose="02020603050405020304" pitchFamily="18" charset="0"/>
              </a:rPr>
              <a:t>ếch</a:t>
            </a:r>
            <a:r>
              <a:rPr lang="en-US" sz="2900" dirty="0">
                <a:latin typeface="Palatino Linotype" panose="02040502050505030304" pitchFamily="18" charset="0"/>
                <a:ea typeface="Times New Roman" panose="02020603050405020304" pitchFamily="18" charset="0"/>
              </a:rPr>
              <a:t> </a:t>
            </a:r>
            <a:r>
              <a:rPr lang="en-US" sz="2900" dirty="0" err="1">
                <a:latin typeface="Palatino Linotype" panose="02040502050505030304" pitchFamily="18" charset="0"/>
                <a:ea typeface="Times New Roman" panose="02020603050405020304" pitchFamily="18" charset="0"/>
              </a:rPr>
              <a:t>trong</a:t>
            </a:r>
            <a:r>
              <a:rPr lang="en-US" sz="2900" dirty="0">
                <a:latin typeface="Palatino Linotype" panose="02040502050505030304" pitchFamily="18" charset="0"/>
                <a:ea typeface="Times New Roman" panose="02020603050405020304" pitchFamily="18" charset="0"/>
              </a:rPr>
              <a:t> </a:t>
            </a:r>
            <a:r>
              <a:rPr lang="en-US" sz="2900" dirty="0" err="1">
                <a:latin typeface="Palatino Linotype" panose="02040502050505030304" pitchFamily="18" charset="0"/>
                <a:ea typeface="Times New Roman" panose="02020603050405020304" pitchFamily="18" charset="0"/>
              </a:rPr>
              <a:t>truyện</a:t>
            </a:r>
            <a:r>
              <a:rPr lang="en-US" sz="2900" dirty="0">
                <a:latin typeface="Palatino Linotype" panose="02040502050505030304" pitchFamily="18" charset="0"/>
                <a:ea typeface="Times New Roman" panose="02020603050405020304" pitchFamily="18" charset="0"/>
              </a:rPr>
              <a:t>. </a:t>
            </a:r>
            <a:r>
              <a:rPr lang="en-US" sz="2900" dirty="0" err="1">
                <a:latin typeface="Palatino Linotype" panose="02040502050505030304" pitchFamily="18" charset="0"/>
                <a:ea typeface="Times New Roman" panose="02020603050405020304" pitchFamily="18" charset="0"/>
              </a:rPr>
              <a:t>Đã</a:t>
            </a:r>
            <a:r>
              <a:rPr lang="en-US" sz="2900" dirty="0">
                <a:latin typeface="Palatino Linotype" panose="02040502050505030304" pitchFamily="18" charset="0"/>
                <a:ea typeface="Times New Roman" panose="02020603050405020304" pitchFamily="18" charset="0"/>
              </a:rPr>
              <a:t> </a:t>
            </a:r>
            <a:r>
              <a:rPr lang="en-US" sz="2900" dirty="0" err="1">
                <a:latin typeface="Palatino Linotype" panose="02040502050505030304" pitchFamily="18" charset="0"/>
                <a:ea typeface="Times New Roman" panose="02020603050405020304" pitchFamily="18" charset="0"/>
              </a:rPr>
              <a:t>có</a:t>
            </a:r>
            <a:r>
              <a:rPr lang="en-US" sz="2900" dirty="0">
                <a:latin typeface="Palatino Linotype" panose="02040502050505030304" pitchFamily="18" charset="0"/>
                <a:ea typeface="Times New Roman" panose="02020603050405020304" pitchFamily="18" charset="0"/>
              </a:rPr>
              <a:t> </a:t>
            </a:r>
            <a:r>
              <a:rPr lang="en-US" sz="2900" dirty="0" err="1">
                <a:latin typeface="Palatino Linotype" panose="02040502050505030304" pitchFamily="18" charset="0"/>
                <a:ea typeface="Times New Roman" panose="02020603050405020304" pitchFamily="18" charset="0"/>
              </a:rPr>
              <a:t>người</a:t>
            </a:r>
            <a:r>
              <a:rPr lang="en-US" sz="2900" dirty="0">
                <a:latin typeface="Palatino Linotype" panose="02040502050505030304" pitchFamily="18" charset="0"/>
                <a:ea typeface="Times New Roman" panose="02020603050405020304" pitchFamily="18" charset="0"/>
              </a:rPr>
              <a:t> </a:t>
            </a:r>
            <a:r>
              <a:rPr lang="en-US" sz="2900" dirty="0" err="1">
                <a:latin typeface="Palatino Linotype" panose="02040502050505030304" pitchFamily="18" charset="0"/>
                <a:ea typeface="Times New Roman" panose="02020603050405020304" pitchFamily="18" charset="0"/>
              </a:rPr>
              <a:t>từng</a:t>
            </a:r>
            <a:r>
              <a:rPr lang="en-US" sz="2900" dirty="0">
                <a:latin typeface="Palatino Linotype" panose="02040502050505030304" pitchFamily="18" charset="0"/>
                <a:ea typeface="Times New Roman" panose="02020603050405020304" pitchFamily="18" charset="0"/>
              </a:rPr>
              <a:t> </a:t>
            </a:r>
            <a:r>
              <a:rPr lang="en-US" sz="2900" dirty="0" err="1">
                <a:latin typeface="Palatino Linotype" panose="02040502050505030304" pitchFamily="18" charset="0"/>
                <a:ea typeface="Times New Roman" panose="02020603050405020304" pitchFamily="18" charset="0"/>
              </a:rPr>
              <a:t>nói</a:t>
            </a:r>
            <a:r>
              <a:rPr lang="en-US" sz="2900" dirty="0">
                <a:latin typeface="Palatino Linotype" panose="02040502050505030304" pitchFamily="18" charset="0"/>
                <a:ea typeface="Times New Roman" panose="02020603050405020304" pitchFamily="18" charset="0"/>
              </a:rPr>
              <a:t>: "Ai </a:t>
            </a:r>
            <a:r>
              <a:rPr lang="en-US" sz="2900" dirty="0" err="1">
                <a:latin typeface="Palatino Linotype" panose="02040502050505030304" pitchFamily="18" charset="0"/>
                <a:ea typeface="Times New Roman" panose="02020603050405020304" pitchFamily="18" charset="0"/>
              </a:rPr>
              <a:t>cũng</a:t>
            </a:r>
            <a:r>
              <a:rPr lang="en-US" sz="2900" dirty="0">
                <a:latin typeface="Palatino Linotype" panose="02040502050505030304" pitchFamily="18" charset="0"/>
                <a:ea typeface="Times New Roman" panose="02020603050405020304" pitchFamily="18" charset="0"/>
              </a:rPr>
              <a:t> </a:t>
            </a:r>
            <a:r>
              <a:rPr lang="en-US" sz="2900" dirty="0" err="1">
                <a:latin typeface="Palatino Linotype" panose="02040502050505030304" pitchFamily="18" charset="0"/>
                <a:ea typeface="Times New Roman" panose="02020603050405020304" pitchFamily="18" charset="0"/>
              </a:rPr>
              <a:t>là</a:t>
            </a:r>
            <a:r>
              <a:rPr lang="en-US" sz="2900" dirty="0">
                <a:latin typeface="Palatino Linotype" panose="02040502050505030304" pitchFamily="18" charset="0"/>
                <a:ea typeface="Times New Roman" panose="02020603050405020304" pitchFamily="18" charset="0"/>
              </a:rPr>
              <a:t> con </a:t>
            </a:r>
            <a:r>
              <a:rPr lang="en-US" sz="2900" dirty="0" err="1">
                <a:latin typeface="Palatino Linotype" panose="02040502050505030304" pitchFamily="18" charset="0"/>
                <a:ea typeface="Times New Roman" panose="02020603050405020304" pitchFamily="18" charset="0"/>
              </a:rPr>
              <a:t>ếch</a:t>
            </a:r>
            <a:r>
              <a:rPr lang="en-US" sz="2900" dirty="0">
                <a:latin typeface="Palatino Linotype" panose="02040502050505030304" pitchFamily="18" charset="0"/>
                <a:ea typeface="Times New Roman" panose="02020603050405020304" pitchFamily="18" charset="0"/>
              </a:rPr>
              <a:t>, </a:t>
            </a:r>
            <a:r>
              <a:rPr lang="en-US" sz="2900" dirty="0" err="1">
                <a:latin typeface="Palatino Linotype" panose="02040502050505030304" pitchFamily="18" charset="0"/>
                <a:ea typeface="Times New Roman" panose="02020603050405020304" pitchFamily="18" charset="0"/>
              </a:rPr>
              <a:t>chỉ</a:t>
            </a:r>
            <a:r>
              <a:rPr lang="en-US" sz="2900" dirty="0">
                <a:latin typeface="Palatino Linotype" panose="02040502050505030304" pitchFamily="18" charset="0"/>
                <a:ea typeface="Times New Roman" panose="02020603050405020304" pitchFamily="18" charset="0"/>
              </a:rPr>
              <a:t> </a:t>
            </a:r>
            <a:r>
              <a:rPr lang="en-US" sz="2900" dirty="0" err="1">
                <a:latin typeface="Palatino Linotype" panose="02040502050505030304" pitchFamily="18" charset="0"/>
                <a:ea typeface="Times New Roman" panose="02020603050405020304" pitchFamily="18" charset="0"/>
              </a:rPr>
              <a:t>khác</a:t>
            </a:r>
            <a:r>
              <a:rPr lang="en-US" sz="2900" dirty="0">
                <a:latin typeface="Palatino Linotype" panose="02040502050505030304" pitchFamily="18" charset="0"/>
                <a:ea typeface="Times New Roman" panose="02020603050405020304" pitchFamily="18" charset="0"/>
              </a:rPr>
              <a:t> </a:t>
            </a:r>
            <a:r>
              <a:rPr lang="en-US" sz="2900" dirty="0" err="1">
                <a:latin typeface="Palatino Linotype" panose="02040502050505030304" pitchFamily="18" charset="0"/>
                <a:ea typeface="Times New Roman" panose="02020603050405020304" pitchFamily="18" charset="0"/>
              </a:rPr>
              <a:t>nhau</a:t>
            </a:r>
            <a:r>
              <a:rPr lang="en-US" sz="2900" dirty="0">
                <a:latin typeface="Palatino Linotype" panose="02040502050505030304" pitchFamily="18" charset="0"/>
                <a:ea typeface="Times New Roman" panose="02020603050405020304" pitchFamily="18" charset="0"/>
              </a:rPr>
              <a:t> </a:t>
            </a:r>
            <a:r>
              <a:rPr lang="en-US" sz="2900" dirty="0" err="1">
                <a:latin typeface="Palatino Linotype" panose="02040502050505030304" pitchFamily="18" charset="0"/>
                <a:ea typeface="Times New Roman" panose="02020603050405020304" pitchFamily="18" charset="0"/>
              </a:rPr>
              <a:t>cái</a:t>
            </a:r>
            <a:r>
              <a:rPr lang="en-US" sz="2900" dirty="0">
                <a:latin typeface="Palatino Linotype" panose="02040502050505030304" pitchFamily="18" charset="0"/>
                <a:ea typeface="Times New Roman" panose="02020603050405020304" pitchFamily="18" charset="0"/>
              </a:rPr>
              <a:t> </a:t>
            </a:r>
            <a:r>
              <a:rPr lang="en-US" sz="2900" dirty="0" err="1">
                <a:latin typeface="Palatino Linotype" panose="02040502050505030304" pitchFamily="18" charset="0"/>
                <a:ea typeface="Times New Roman" panose="02020603050405020304" pitchFamily="18" charset="0"/>
              </a:rPr>
              <a:t>giếng</a:t>
            </a:r>
            <a:r>
              <a:rPr lang="en-US" sz="2900" dirty="0">
                <a:latin typeface="Palatino Linotype" panose="02040502050505030304" pitchFamily="18" charset="0"/>
                <a:ea typeface="Times New Roman" panose="02020603050405020304" pitchFamily="18" charset="0"/>
              </a:rPr>
              <a:t> </a:t>
            </a:r>
            <a:r>
              <a:rPr lang="en-US" sz="2900" dirty="0" err="1">
                <a:latin typeface="Palatino Linotype" panose="02040502050505030304" pitchFamily="18" charset="0"/>
                <a:ea typeface="Times New Roman" panose="02020603050405020304" pitchFamily="18" charset="0"/>
              </a:rPr>
              <a:t>mà</a:t>
            </a:r>
            <a:r>
              <a:rPr lang="en-US" sz="2900" dirty="0">
                <a:latin typeface="Palatino Linotype" panose="02040502050505030304" pitchFamily="18" charset="0"/>
                <a:ea typeface="Times New Roman" panose="02020603050405020304" pitchFamily="18" charset="0"/>
              </a:rPr>
              <a:t> </a:t>
            </a:r>
            <a:r>
              <a:rPr lang="en-US" sz="2900" dirty="0" err="1">
                <a:latin typeface="Palatino Linotype" panose="02040502050505030304" pitchFamily="18" charset="0"/>
                <a:ea typeface="Times New Roman" panose="02020603050405020304" pitchFamily="18" charset="0"/>
              </a:rPr>
              <a:t>thôi</a:t>
            </a:r>
            <a:r>
              <a:rPr lang="en-US" sz="2900" dirty="0">
                <a:latin typeface="Palatino Linotype" panose="02040502050505030304" pitchFamily="18" charset="0"/>
                <a:ea typeface="Times New Roman" panose="02020603050405020304" pitchFamily="18" charset="0"/>
              </a:rPr>
              <a:t>". Em </a:t>
            </a:r>
            <a:r>
              <a:rPr lang="en-US" sz="2900" dirty="0" err="1">
                <a:latin typeface="Palatino Linotype" panose="02040502050505030304" pitchFamily="18" charset="0"/>
                <a:ea typeface="Times New Roman" panose="02020603050405020304" pitchFamily="18" charset="0"/>
              </a:rPr>
              <a:t>rất</a:t>
            </a:r>
            <a:r>
              <a:rPr lang="en-US" sz="2900" dirty="0">
                <a:latin typeface="Palatino Linotype" panose="02040502050505030304" pitchFamily="18" charset="0"/>
                <a:ea typeface="Times New Roman" panose="02020603050405020304" pitchFamily="18" charset="0"/>
              </a:rPr>
              <a:t> </a:t>
            </a:r>
            <a:r>
              <a:rPr lang="en-US" sz="2900" dirty="0" err="1">
                <a:latin typeface="Palatino Linotype" panose="02040502050505030304" pitchFamily="18" charset="0"/>
                <a:ea typeface="Times New Roman" panose="02020603050405020304" pitchFamily="18" charset="0"/>
              </a:rPr>
              <a:t>tâm</a:t>
            </a:r>
            <a:r>
              <a:rPr lang="en-US" sz="2900" dirty="0">
                <a:latin typeface="Palatino Linotype" panose="02040502050505030304" pitchFamily="18" charset="0"/>
                <a:ea typeface="Times New Roman" panose="02020603050405020304" pitchFamily="18" charset="0"/>
              </a:rPr>
              <a:t> </a:t>
            </a:r>
            <a:r>
              <a:rPr lang="en-US" sz="2900" dirty="0" err="1">
                <a:latin typeface="Palatino Linotype" panose="02040502050505030304" pitchFamily="18" charset="0"/>
                <a:ea typeface="Times New Roman" panose="02020603050405020304" pitchFamily="18" charset="0"/>
              </a:rPr>
              <a:t>đắc</a:t>
            </a:r>
            <a:r>
              <a:rPr lang="en-US" sz="2900" dirty="0">
                <a:latin typeface="Palatino Linotype" panose="02040502050505030304" pitchFamily="18" charset="0"/>
                <a:ea typeface="Times New Roman" panose="02020603050405020304" pitchFamily="18" charset="0"/>
              </a:rPr>
              <a:t> </a:t>
            </a:r>
            <a:r>
              <a:rPr lang="en-US" sz="2900" dirty="0" err="1">
                <a:latin typeface="Palatino Linotype" panose="02040502050505030304" pitchFamily="18" charset="0"/>
                <a:ea typeface="Times New Roman" panose="02020603050405020304" pitchFamily="18" charset="0"/>
              </a:rPr>
              <a:t>với</a:t>
            </a:r>
            <a:r>
              <a:rPr lang="en-US" sz="2900" dirty="0">
                <a:latin typeface="Palatino Linotype" panose="02040502050505030304" pitchFamily="18" charset="0"/>
                <a:ea typeface="Times New Roman" panose="02020603050405020304" pitchFamily="18" charset="0"/>
              </a:rPr>
              <a:t> </a:t>
            </a:r>
            <a:r>
              <a:rPr lang="en-US" sz="2900" dirty="0" err="1">
                <a:latin typeface="Palatino Linotype" panose="02040502050505030304" pitchFamily="18" charset="0"/>
                <a:ea typeface="Times New Roman" panose="02020603050405020304" pitchFamily="18" charset="0"/>
              </a:rPr>
              <a:t>câu</a:t>
            </a:r>
            <a:r>
              <a:rPr lang="en-US" sz="2900" dirty="0">
                <a:latin typeface="Palatino Linotype" panose="02040502050505030304" pitchFamily="18" charset="0"/>
                <a:ea typeface="Times New Roman" panose="02020603050405020304" pitchFamily="18" charset="0"/>
              </a:rPr>
              <a:t> </a:t>
            </a:r>
            <a:r>
              <a:rPr lang="en-US" sz="2900" dirty="0" err="1">
                <a:latin typeface="Palatino Linotype" panose="02040502050505030304" pitchFamily="18" charset="0"/>
                <a:ea typeface="Times New Roman" panose="02020603050405020304" pitchFamily="18" charset="0"/>
              </a:rPr>
              <a:t>nói</a:t>
            </a:r>
            <a:r>
              <a:rPr lang="en-US" sz="2900" dirty="0">
                <a:latin typeface="Palatino Linotype" panose="02040502050505030304" pitchFamily="18" charset="0"/>
                <a:ea typeface="Times New Roman" panose="02020603050405020304" pitchFamily="18" charset="0"/>
              </a:rPr>
              <a:t> </a:t>
            </a:r>
            <a:r>
              <a:rPr lang="en-US" sz="2900" dirty="0" err="1">
                <a:latin typeface="Palatino Linotype" panose="02040502050505030304" pitchFamily="18" charset="0"/>
                <a:ea typeface="Times New Roman" panose="02020603050405020304" pitchFamily="18" charset="0"/>
              </a:rPr>
              <a:t>đó</a:t>
            </a:r>
            <a:r>
              <a:rPr lang="en-US" sz="2900" dirty="0">
                <a:latin typeface="Palatino Linotype" panose="02040502050505030304" pitchFamily="18" charset="0"/>
                <a:ea typeface="Times New Roman" panose="02020603050405020304" pitchFamily="18" charset="0"/>
              </a:rPr>
              <a:t>. </a:t>
            </a:r>
            <a:r>
              <a:rPr lang="en-US" sz="2900" dirty="0" err="1">
                <a:latin typeface="Palatino Linotype" panose="02040502050505030304" pitchFamily="18" charset="0"/>
                <a:ea typeface="Times New Roman" panose="02020603050405020304" pitchFamily="18" charset="0"/>
              </a:rPr>
              <a:t>Cũng</a:t>
            </a:r>
            <a:r>
              <a:rPr lang="en-US" sz="2900" dirty="0">
                <a:latin typeface="Palatino Linotype" panose="02040502050505030304" pitchFamily="18" charset="0"/>
                <a:ea typeface="Times New Roman" panose="02020603050405020304" pitchFamily="18" charset="0"/>
              </a:rPr>
              <a:t> </a:t>
            </a:r>
            <a:r>
              <a:rPr lang="en-US" sz="2900" dirty="0" err="1">
                <a:latin typeface="Palatino Linotype" panose="02040502050505030304" pitchFamily="18" charset="0"/>
                <a:ea typeface="Times New Roman" panose="02020603050405020304" pitchFamily="18" charset="0"/>
              </a:rPr>
              <a:t>vì</a:t>
            </a:r>
            <a:r>
              <a:rPr lang="en-US" sz="2900" dirty="0">
                <a:latin typeface="Palatino Linotype" panose="02040502050505030304" pitchFamily="18" charset="0"/>
                <a:ea typeface="Times New Roman" panose="02020603050405020304" pitchFamily="18" charset="0"/>
              </a:rPr>
              <a:t> </a:t>
            </a:r>
            <a:r>
              <a:rPr lang="en-US" sz="2900" dirty="0" err="1">
                <a:latin typeface="Palatino Linotype" panose="02040502050505030304" pitchFamily="18" charset="0"/>
                <a:ea typeface="Times New Roman" panose="02020603050405020304" pitchFamily="18" charset="0"/>
              </a:rPr>
              <a:t>vậy</a:t>
            </a:r>
            <a:r>
              <a:rPr lang="en-US" sz="2900" dirty="0">
                <a:latin typeface="Palatino Linotype" panose="02040502050505030304" pitchFamily="18" charset="0"/>
                <a:ea typeface="Times New Roman" panose="02020603050405020304" pitchFamily="18" charset="0"/>
              </a:rPr>
              <a:t>, </a:t>
            </a:r>
            <a:r>
              <a:rPr lang="en-US" sz="2900" dirty="0" err="1">
                <a:latin typeface="Palatino Linotype" panose="02040502050505030304" pitchFamily="18" charset="0"/>
                <a:ea typeface="Times New Roman" panose="02020603050405020304" pitchFamily="18" charset="0"/>
              </a:rPr>
              <a:t>em</a:t>
            </a:r>
            <a:r>
              <a:rPr lang="en-US" sz="2900" dirty="0">
                <a:latin typeface="Palatino Linotype" panose="02040502050505030304" pitchFamily="18" charset="0"/>
                <a:ea typeface="Times New Roman" panose="02020603050405020304" pitchFamily="18" charset="0"/>
              </a:rPr>
              <a:t> </a:t>
            </a:r>
            <a:r>
              <a:rPr lang="en-US" sz="2900" dirty="0" err="1">
                <a:latin typeface="Palatino Linotype" panose="02040502050505030304" pitchFamily="18" charset="0"/>
                <a:ea typeface="Times New Roman" panose="02020603050405020304" pitchFamily="18" charset="0"/>
              </a:rPr>
              <a:t>sẽ</a:t>
            </a:r>
            <a:r>
              <a:rPr lang="en-US" sz="2900" dirty="0">
                <a:latin typeface="Palatino Linotype" panose="02040502050505030304" pitchFamily="18" charset="0"/>
                <a:ea typeface="Times New Roman" panose="02020603050405020304" pitchFamily="18" charset="0"/>
              </a:rPr>
              <a:t> </a:t>
            </a:r>
            <a:r>
              <a:rPr lang="en-US" sz="2900" dirty="0" err="1">
                <a:latin typeface="Palatino Linotype" panose="02040502050505030304" pitchFamily="18" charset="0"/>
                <a:ea typeface="Times New Roman" panose="02020603050405020304" pitchFamily="18" charset="0"/>
              </a:rPr>
              <a:t>cố</a:t>
            </a:r>
            <a:r>
              <a:rPr lang="en-US" sz="2900" dirty="0">
                <a:latin typeface="Palatino Linotype" panose="02040502050505030304" pitchFamily="18" charset="0"/>
                <a:ea typeface="Times New Roman" panose="02020603050405020304" pitchFamily="18" charset="0"/>
              </a:rPr>
              <a:t> </a:t>
            </a:r>
            <a:r>
              <a:rPr lang="en-US" sz="2900" dirty="0" err="1">
                <a:latin typeface="Palatino Linotype" panose="02040502050505030304" pitchFamily="18" charset="0"/>
                <a:ea typeface="Times New Roman" panose="02020603050405020304" pitchFamily="18" charset="0"/>
              </a:rPr>
              <a:t>gắng</a:t>
            </a:r>
            <a:r>
              <a:rPr lang="en-US" sz="2900" dirty="0">
                <a:latin typeface="Palatino Linotype" panose="02040502050505030304" pitchFamily="18" charset="0"/>
                <a:ea typeface="Times New Roman" panose="02020603050405020304" pitchFamily="18" charset="0"/>
              </a:rPr>
              <a:t> </a:t>
            </a:r>
            <a:r>
              <a:rPr lang="en-US" sz="2900" dirty="0" err="1">
                <a:latin typeface="Palatino Linotype" panose="02040502050505030304" pitchFamily="18" charset="0"/>
                <a:ea typeface="Times New Roman" panose="02020603050405020304" pitchFamily="18" charset="0"/>
              </a:rPr>
              <a:t>tu</a:t>
            </a:r>
            <a:r>
              <a:rPr lang="en-US" sz="2900" dirty="0">
                <a:latin typeface="Palatino Linotype" panose="02040502050505030304" pitchFamily="18" charset="0"/>
                <a:ea typeface="Times New Roman" panose="02020603050405020304" pitchFamily="18" charset="0"/>
              </a:rPr>
              <a:t> </a:t>
            </a:r>
            <a:r>
              <a:rPr lang="en-US" sz="2900" dirty="0" err="1">
                <a:latin typeface="Palatino Linotype" panose="02040502050505030304" pitchFamily="18" charset="0"/>
                <a:ea typeface="Times New Roman" panose="02020603050405020304" pitchFamily="18" charset="0"/>
              </a:rPr>
              <a:t>dưỡng</a:t>
            </a:r>
            <a:r>
              <a:rPr lang="en-US" sz="2900" dirty="0">
                <a:latin typeface="Palatino Linotype" panose="02040502050505030304" pitchFamily="18" charset="0"/>
                <a:ea typeface="Times New Roman" panose="02020603050405020304" pitchFamily="18" charset="0"/>
              </a:rPr>
              <a:t> </a:t>
            </a:r>
            <a:r>
              <a:rPr lang="en-US" sz="2900" dirty="0" err="1">
                <a:latin typeface="Palatino Linotype" panose="02040502050505030304" pitchFamily="18" charset="0"/>
                <a:ea typeface="Times New Roman" panose="02020603050405020304" pitchFamily="18" charset="0"/>
              </a:rPr>
              <a:t>bản</a:t>
            </a:r>
            <a:r>
              <a:rPr lang="en-US" sz="2900" dirty="0">
                <a:latin typeface="Palatino Linotype" panose="02040502050505030304" pitchFamily="18" charset="0"/>
                <a:ea typeface="Times New Roman" panose="02020603050405020304" pitchFamily="18" charset="0"/>
              </a:rPr>
              <a:t> </a:t>
            </a:r>
            <a:r>
              <a:rPr lang="en-US" sz="2900" dirty="0" err="1">
                <a:latin typeface="Palatino Linotype" panose="02040502050505030304" pitchFamily="18" charset="0"/>
                <a:ea typeface="Times New Roman" panose="02020603050405020304" pitchFamily="18" charset="0"/>
              </a:rPr>
              <a:t>thân</a:t>
            </a:r>
            <a:r>
              <a:rPr lang="en-US" sz="2900" dirty="0">
                <a:latin typeface="Palatino Linotype" panose="02040502050505030304" pitchFamily="18" charset="0"/>
                <a:ea typeface="Times New Roman" panose="02020603050405020304" pitchFamily="18" charset="0"/>
              </a:rPr>
              <a:t> </a:t>
            </a:r>
            <a:r>
              <a:rPr lang="en-US" sz="2900" dirty="0" err="1">
                <a:latin typeface="Palatino Linotype" panose="02040502050505030304" pitchFamily="18" charset="0"/>
                <a:ea typeface="Times New Roman" panose="02020603050405020304" pitchFamily="18" charset="0"/>
              </a:rPr>
              <a:t>nhiều</a:t>
            </a:r>
            <a:r>
              <a:rPr lang="en-US" sz="2900" dirty="0">
                <a:latin typeface="Palatino Linotype" panose="02040502050505030304" pitchFamily="18" charset="0"/>
                <a:ea typeface="Times New Roman" panose="02020603050405020304" pitchFamily="18" charset="0"/>
              </a:rPr>
              <a:t> </a:t>
            </a:r>
            <a:r>
              <a:rPr lang="en-US" sz="2900" dirty="0" err="1">
                <a:latin typeface="Palatino Linotype" panose="02040502050505030304" pitchFamily="18" charset="0"/>
                <a:ea typeface="Times New Roman" panose="02020603050405020304" pitchFamily="18" charset="0"/>
              </a:rPr>
              <a:t>hơn</a:t>
            </a:r>
            <a:r>
              <a:rPr lang="en-US" sz="2900" dirty="0">
                <a:latin typeface="Palatino Linotype" panose="02040502050505030304" pitchFamily="18" charset="0"/>
                <a:ea typeface="Times New Roman" panose="02020603050405020304" pitchFamily="18" charset="0"/>
              </a:rPr>
              <a:t> </a:t>
            </a:r>
            <a:r>
              <a:rPr lang="en-US" sz="2900" dirty="0" err="1">
                <a:latin typeface="Palatino Linotype" panose="02040502050505030304" pitchFamily="18" charset="0"/>
                <a:ea typeface="Times New Roman" panose="02020603050405020304" pitchFamily="18" charset="0"/>
              </a:rPr>
              <a:t>nữa</a:t>
            </a:r>
            <a:r>
              <a:rPr lang="en-US" sz="2900" dirty="0">
                <a:latin typeface="Palatino Linotype" panose="02040502050505030304" pitchFamily="18" charset="0"/>
                <a:ea typeface="Times New Roman" panose="02020603050405020304" pitchFamily="18" charset="0"/>
              </a:rPr>
              <a:t>.</a:t>
            </a:r>
            <a:endParaRPr lang="en-GB" sz="2900" dirty="0">
              <a:effectLst/>
              <a:latin typeface="Palatino Linotype" panose="02040502050505030304" pitchFamily="18" charset="0"/>
              <a:ea typeface="Times New Roman" panose="02020603050405020304" pitchFamily="18" charset="0"/>
            </a:endParaRPr>
          </a:p>
        </p:txBody>
      </p:sp>
    </p:spTree>
    <p:extLst>
      <p:ext uri="{BB962C8B-B14F-4D97-AF65-F5344CB8AC3E}">
        <p14:creationId xmlns:p14="http://schemas.microsoft.com/office/powerpoint/2010/main" val="5283652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circle(in)">
                                      <p:cBhvr>
                                        <p:cTn id="7" dur="20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grpSp>
        <p:nvGrpSpPr>
          <p:cNvPr id="2" name="Group 6"/>
          <p:cNvGrpSpPr/>
          <p:nvPr/>
        </p:nvGrpSpPr>
        <p:grpSpPr>
          <a:xfrm>
            <a:off x="28303" y="33181"/>
            <a:ext cx="8991600" cy="7102274"/>
            <a:chOff x="0" y="0"/>
            <a:chExt cx="1908458" cy="1296866"/>
          </a:xfrm>
        </p:grpSpPr>
        <p:sp>
          <p:nvSpPr>
            <p:cNvPr id="3" name="Freeform 7"/>
            <p:cNvSpPr/>
            <p:nvPr/>
          </p:nvSpPr>
          <p:spPr>
            <a:xfrm>
              <a:off x="0" y="0"/>
              <a:ext cx="1908458" cy="1296866"/>
            </a:xfrm>
            <a:custGeom>
              <a:avLst/>
              <a:gdLst/>
              <a:ahLst/>
              <a:cxnLst/>
              <a:rect l="l" t="t" r="r" b="b"/>
              <a:pathLst>
                <a:path w="1908458" h="1296866">
                  <a:moveTo>
                    <a:pt x="0" y="0"/>
                  </a:moveTo>
                  <a:lnTo>
                    <a:pt x="1908458" y="0"/>
                  </a:lnTo>
                  <a:lnTo>
                    <a:pt x="1908458" y="1296866"/>
                  </a:lnTo>
                  <a:lnTo>
                    <a:pt x="0" y="1296866"/>
                  </a:lnTo>
                  <a:close/>
                </a:path>
              </a:pathLst>
            </a:custGeom>
            <a:solidFill>
              <a:srgbClr val="547447"/>
            </a:solidFill>
          </p:spPr>
        </p:sp>
      </p:grpSp>
      <p:pic>
        <p:nvPicPr>
          <p:cNvPr id="4" name="Picture 1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3162" y="140908"/>
            <a:ext cx="1324957" cy="1108146"/>
          </a:xfrm>
          <a:prstGeom prst="rect">
            <a:avLst/>
          </a:prstGeom>
        </p:spPr>
      </p:pic>
      <p:pic>
        <p:nvPicPr>
          <p:cNvPr id="5" name="Picture 1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7239000" y="247650"/>
            <a:ext cx="1535966" cy="1284626"/>
          </a:xfrm>
          <a:prstGeom prst="rect">
            <a:avLst/>
          </a:prstGeom>
        </p:spPr>
      </p:pic>
      <p:pic>
        <p:nvPicPr>
          <p:cNvPr id="6" name="Picture 24"/>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354108" y="311160"/>
            <a:ext cx="620886" cy="383821"/>
          </a:xfrm>
          <a:prstGeom prst="rect">
            <a:avLst/>
          </a:prstGeom>
        </p:spPr>
      </p:pic>
      <p:pic>
        <p:nvPicPr>
          <p:cNvPr id="7" name="Picture 25"/>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7689059" y="388596"/>
            <a:ext cx="635847" cy="383821"/>
          </a:xfrm>
          <a:prstGeom prst="rect">
            <a:avLst/>
          </a:prstGeom>
        </p:spPr>
      </p:pic>
      <p:pic>
        <p:nvPicPr>
          <p:cNvPr id="10" name="Picture 16"/>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259364" y="168438"/>
            <a:ext cx="2452030" cy="142722"/>
          </a:xfrm>
          <a:prstGeom prst="rect">
            <a:avLst/>
          </a:prstGeom>
        </p:spPr>
      </p:pic>
      <p:pic>
        <p:nvPicPr>
          <p:cNvPr id="22" name="Picture 16"/>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077391" y="797857"/>
            <a:ext cx="3762010" cy="165657"/>
          </a:xfrm>
          <a:prstGeom prst="rect">
            <a:avLst/>
          </a:prstGeom>
        </p:spPr>
      </p:pic>
      <p:sp>
        <p:nvSpPr>
          <p:cNvPr id="25" name="Rectangle 24"/>
          <p:cNvSpPr/>
          <p:nvPr/>
        </p:nvSpPr>
        <p:spPr>
          <a:xfrm>
            <a:off x="1202329" y="319230"/>
            <a:ext cx="3746538" cy="461665"/>
          </a:xfrm>
          <a:prstGeom prst="rect">
            <a:avLst/>
          </a:prstGeom>
          <a:noFill/>
        </p:spPr>
        <p:txBody>
          <a:bodyPr wrap="none" lIns="91440" tIns="45720" rIns="91440" bIns="45720">
            <a:spAutoFit/>
          </a:bodyPr>
          <a:lstStyle/>
          <a:p>
            <a:pPr algn="ctr"/>
            <a:r>
              <a:rPr lang="vi-VN" sz="2400" b="1" cap="none" spc="0">
                <a:ln w="0"/>
                <a:effectLst>
                  <a:outerShdw blurRad="38100" dist="38100" dir="2700000" algn="tl">
                    <a:srgbClr val="000000">
                      <a:alpha val="43137"/>
                    </a:srgbClr>
                  </a:outerShdw>
                  <a:reflection blurRad="6350" stA="53000" endA="300" endPos="35500" dir="5400000" sy="-90000" algn="bl" rotWithShape="0"/>
                </a:effectLst>
                <a:latin typeface="Palatino Linotype" panose="02040502050505030304" pitchFamily="18" charset="0"/>
              </a:rPr>
              <a:t>ẾCH NGỒI ĐÁY GIẾNG</a:t>
            </a:r>
            <a:endParaRPr lang="en-US" sz="2400" b="1" cap="none" spc="0">
              <a:ln w="0"/>
              <a:effectLst>
                <a:outerShdw blurRad="38100" dist="38100" dir="2700000" algn="tl">
                  <a:srgbClr val="000000">
                    <a:alpha val="43137"/>
                  </a:srgbClr>
                </a:outerShdw>
                <a:reflection blurRad="6350" stA="53000" endA="300" endPos="35500" dir="5400000" sy="-90000" algn="bl" rotWithShape="0"/>
              </a:effectLst>
              <a:latin typeface="Palatino Linotype" panose="02040502050505030304" pitchFamily="18" charset="0"/>
            </a:endParaRPr>
          </a:p>
        </p:txBody>
      </p:sp>
      <p:sp>
        <p:nvSpPr>
          <p:cNvPr id="26" name="Rectangle 25"/>
          <p:cNvSpPr/>
          <p:nvPr/>
        </p:nvSpPr>
        <p:spPr>
          <a:xfrm>
            <a:off x="1353260" y="811265"/>
            <a:ext cx="6385676" cy="1200329"/>
          </a:xfrm>
          <a:prstGeom prst="rect">
            <a:avLst/>
          </a:prstGeom>
        </p:spPr>
        <p:txBody>
          <a:bodyPr wrap="square">
            <a:spAutoFit/>
          </a:bodyPr>
          <a:lstStyle/>
          <a:p>
            <a:pPr algn="ctr">
              <a:spcAft>
                <a:spcPts val="0"/>
              </a:spcAft>
            </a:pPr>
            <a:r>
              <a:rPr lang="en-US" sz="3600" b="1">
                <a:solidFill>
                  <a:srgbClr val="FF0000"/>
                </a:solidFill>
                <a:latin typeface="Times New Roman" panose="02020603050405020304" pitchFamily="18" charset="0"/>
                <a:ea typeface="Times New Roman" panose="02020603050405020304" pitchFamily="18" charset="0"/>
              </a:rPr>
              <a:t>Bảng kiểm</a:t>
            </a:r>
            <a:endParaRPr lang="en-GB" sz="3200">
              <a:solidFill>
                <a:srgbClr val="FF0000"/>
              </a:solidFill>
              <a:latin typeface="Times New Roman" panose="02020603050405020304" pitchFamily="18" charset="0"/>
              <a:ea typeface="Times New Roman" panose="02020603050405020304" pitchFamily="18" charset="0"/>
            </a:endParaRPr>
          </a:p>
          <a:p>
            <a:pPr algn="ctr">
              <a:spcAft>
                <a:spcPts val="0"/>
              </a:spcAft>
            </a:pPr>
            <a:r>
              <a:rPr lang="en-US" sz="3600" b="1">
                <a:solidFill>
                  <a:srgbClr val="FF0000"/>
                </a:solidFill>
                <a:latin typeface="Times New Roman" panose="02020603050405020304" pitchFamily="18" charset="0"/>
                <a:ea typeface="Times New Roman" panose="02020603050405020304" pitchFamily="18" charset="0"/>
              </a:rPr>
              <a:t>Đánh giá kĩ năng viết đoạn văn</a:t>
            </a:r>
            <a:endParaRPr lang="en-GB" sz="3200">
              <a:solidFill>
                <a:srgbClr val="FF0000"/>
              </a:solidFill>
              <a:effectLst/>
              <a:latin typeface="Times New Roman" panose="02020603050405020304" pitchFamily="18" charset="0"/>
              <a:ea typeface="Times New Roman" panose="02020603050405020304" pitchFamily="18" charset="0"/>
            </a:endParaRPr>
          </a:p>
        </p:txBody>
      </p:sp>
      <p:graphicFrame>
        <p:nvGraphicFramePr>
          <p:cNvPr id="27" name="Table 26"/>
          <p:cNvGraphicFramePr>
            <a:graphicFrameLocks noGrp="1"/>
          </p:cNvGraphicFramePr>
          <p:nvPr>
            <p:extLst>
              <p:ext uri="{D42A27DB-BD31-4B8C-83A1-F6EECF244321}">
                <p14:modId xmlns:p14="http://schemas.microsoft.com/office/powerpoint/2010/main" val="1524885853"/>
              </p:ext>
            </p:extLst>
          </p:nvPr>
        </p:nvGraphicFramePr>
        <p:xfrm>
          <a:off x="240566" y="2011594"/>
          <a:ext cx="8534400" cy="5120640"/>
        </p:xfrm>
        <a:graphic>
          <a:graphicData uri="http://schemas.openxmlformats.org/drawingml/2006/table">
            <a:tbl>
              <a:tblPr firstRow="1" firstCol="1" bandRow="1">
                <a:tableStyleId>{5C22544A-7EE6-4342-B048-85BDC9FD1C3A}</a:tableStyleId>
              </a:tblPr>
              <a:tblGrid>
                <a:gridCol w="838200">
                  <a:extLst>
                    <a:ext uri="{9D8B030D-6E8A-4147-A177-3AD203B41FA5}">
                      <a16:colId xmlns:a16="http://schemas.microsoft.com/office/drawing/2014/main" val="20000"/>
                    </a:ext>
                  </a:extLst>
                </a:gridCol>
                <a:gridCol w="4953000">
                  <a:extLst>
                    <a:ext uri="{9D8B030D-6E8A-4147-A177-3AD203B41FA5}">
                      <a16:colId xmlns:a16="http://schemas.microsoft.com/office/drawing/2014/main" val="20001"/>
                    </a:ext>
                  </a:extLst>
                </a:gridCol>
                <a:gridCol w="990600">
                  <a:extLst>
                    <a:ext uri="{9D8B030D-6E8A-4147-A177-3AD203B41FA5}">
                      <a16:colId xmlns:a16="http://schemas.microsoft.com/office/drawing/2014/main" val="20002"/>
                    </a:ext>
                  </a:extLst>
                </a:gridCol>
                <a:gridCol w="1752600">
                  <a:extLst>
                    <a:ext uri="{9D8B030D-6E8A-4147-A177-3AD203B41FA5}">
                      <a16:colId xmlns:a16="http://schemas.microsoft.com/office/drawing/2014/main" val="20003"/>
                    </a:ext>
                  </a:extLst>
                </a:gridCol>
              </a:tblGrid>
              <a:tr h="0">
                <a:tc>
                  <a:txBody>
                    <a:bodyPr/>
                    <a:lstStyle/>
                    <a:p>
                      <a:pPr algn="ctr">
                        <a:spcAft>
                          <a:spcPts val="0"/>
                        </a:spcAft>
                      </a:pPr>
                      <a:r>
                        <a:rPr lang="en-US" sz="2800">
                          <a:solidFill>
                            <a:schemeClr val="bg1"/>
                          </a:solidFill>
                          <a:effectLst/>
                          <a:latin typeface="Times New Roman" panose="02020603050405020304" pitchFamily="18" charset="0"/>
                          <a:cs typeface="Times New Roman" panose="02020603050405020304" pitchFamily="18" charset="0"/>
                        </a:rPr>
                        <a:t>STT</a:t>
                      </a:r>
                      <a:endParaRPr lang="en-GB" sz="28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pPr>
                      <a:r>
                        <a:rPr lang="en-US" sz="2800">
                          <a:solidFill>
                            <a:schemeClr val="bg1"/>
                          </a:solidFill>
                          <a:effectLst/>
                          <a:latin typeface="Times New Roman" panose="02020603050405020304" pitchFamily="18" charset="0"/>
                          <a:cs typeface="Times New Roman" panose="02020603050405020304" pitchFamily="18" charset="0"/>
                        </a:rPr>
                        <a:t>Tiêu chí</a:t>
                      </a:r>
                      <a:endParaRPr lang="en-GB" sz="28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pPr>
                      <a:r>
                        <a:rPr lang="en-US" sz="2800">
                          <a:solidFill>
                            <a:schemeClr val="bg1"/>
                          </a:solidFill>
                          <a:effectLst/>
                          <a:latin typeface="Times New Roman" panose="02020603050405020304" pitchFamily="18" charset="0"/>
                          <a:cs typeface="Times New Roman" panose="02020603050405020304" pitchFamily="18" charset="0"/>
                        </a:rPr>
                        <a:t>Đạt</a:t>
                      </a:r>
                      <a:endParaRPr lang="en-GB" sz="28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pPr>
                      <a:r>
                        <a:rPr lang="en-US" sz="2800">
                          <a:solidFill>
                            <a:schemeClr val="bg1"/>
                          </a:solidFill>
                          <a:effectLst/>
                          <a:latin typeface="Times New Roman" panose="02020603050405020304" pitchFamily="18" charset="0"/>
                          <a:cs typeface="Times New Roman" panose="02020603050405020304" pitchFamily="18" charset="0"/>
                        </a:rPr>
                        <a:t>Chưa đạt</a:t>
                      </a:r>
                      <a:endParaRPr lang="en-GB" sz="28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410210">
                <a:tc>
                  <a:txBody>
                    <a:bodyPr/>
                    <a:lstStyle/>
                    <a:p>
                      <a:pPr algn="ctr">
                        <a:spcAft>
                          <a:spcPts val="0"/>
                        </a:spcAft>
                      </a:pPr>
                      <a:r>
                        <a:rPr lang="en-US" sz="2800">
                          <a:solidFill>
                            <a:schemeClr val="bg1"/>
                          </a:solidFill>
                          <a:effectLst/>
                          <a:latin typeface="Times New Roman" panose="02020603050405020304" pitchFamily="18" charset="0"/>
                          <a:cs typeface="Times New Roman" panose="02020603050405020304" pitchFamily="18" charset="0"/>
                        </a:rPr>
                        <a:t>1</a:t>
                      </a:r>
                      <a:endParaRPr lang="en-GB" sz="28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spcAft>
                          <a:spcPts val="0"/>
                        </a:spcAft>
                      </a:pPr>
                      <a:r>
                        <a:rPr lang="en-US" sz="2800">
                          <a:solidFill>
                            <a:schemeClr val="bg1"/>
                          </a:solidFill>
                          <a:effectLst/>
                          <a:latin typeface="Times New Roman" panose="02020603050405020304" pitchFamily="18" charset="0"/>
                          <a:cs typeface="Times New Roman" panose="02020603050405020304" pitchFamily="18" charset="0"/>
                        </a:rPr>
                        <a:t>Đảm bảo hình thức đoạn văn với dung lượng khoảng 5 - 7 câu.</a:t>
                      </a:r>
                      <a:endParaRPr lang="en-GB" sz="28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pPr>
                      <a:r>
                        <a:rPr lang="en-US" sz="2800">
                          <a:solidFill>
                            <a:schemeClr val="bg1"/>
                          </a:solidFill>
                          <a:effectLst/>
                          <a:latin typeface="Times New Roman" panose="02020603050405020304" pitchFamily="18" charset="0"/>
                          <a:cs typeface="Times New Roman" panose="02020603050405020304" pitchFamily="18" charset="0"/>
                        </a:rPr>
                        <a:t> </a:t>
                      </a:r>
                      <a:endParaRPr lang="en-GB" sz="28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pPr>
                      <a:r>
                        <a:rPr lang="en-US" sz="2800">
                          <a:solidFill>
                            <a:schemeClr val="bg1"/>
                          </a:solidFill>
                          <a:effectLst/>
                          <a:latin typeface="Times New Roman" panose="02020603050405020304" pitchFamily="18" charset="0"/>
                          <a:cs typeface="Times New Roman" panose="02020603050405020304" pitchFamily="18" charset="0"/>
                        </a:rPr>
                        <a:t> </a:t>
                      </a:r>
                      <a:endParaRPr lang="en-GB" sz="28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356235">
                <a:tc>
                  <a:txBody>
                    <a:bodyPr/>
                    <a:lstStyle/>
                    <a:p>
                      <a:pPr algn="ctr">
                        <a:spcAft>
                          <a:spcPts val="0"/>
                        </a:spcAft>
                      </a:pPr>
                      <a:r>
                        <a:rPr lang="en-US" sz="2800">
                          <a:solidFill>
                            <a:schemeClr val="bg1"/>
                          </a:solidFill>
                          <a:effectLst/>
                          <a:latin typeface="Times New Roman" panose="02020603050405020304" pitchFamily="18" charset="0"/>
                          <a:cs typeface="Times New Roman" panose="02020603050405020304" pitchFamily="18" charset="0"/>
                        </a:rPr>
                        <a:t>2</a:t>
                      </a:r>
                      <a:endParaRPr lang="en-GB" sz="28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spcAft>
                          <a:spcPts val="0"/>
                        </a:spcAft>
                      </a:pPr>
                      <a:r>
                        <a:rPr lang="en-US" sz="2800">
                          <a:solidFill>
                            <a:schemeClr val="bg1"/>
                          </a:solidFill>
                          <a:effectLst/>
                          <a:latin typeface="Times New Roman" panose="02020603050405020304" pitchFamily="18" charset="0"/>
                          <a:cs typeface="Times New Roman" panose="02020603050405020304" pitchFamily="18" charset="0"/>
                        </a:rPr>
                        <a:t>Đoạn văn có một chủ đề nhất định, có sử dụng thành ngữ "ếch ngồi đáy giếng"</a:t>
                      </a:r>
                      <a:endParaRPr lang="en-GB" sz="28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pPr>
                      <a:r>
                        <a:rPr lang="en-US" sz="2800">
                          <a:solidFill>
                            <a:schemeClr val="bg1"/>
                          </a:solidFill>
                          <a:effectLst/>
                          <a:latin typeface="Times New Roman" panose="02020603050405020304" pitchFamily="18" charset="0"/>
                          <a:cs typeface="Times New Roman" panose="02020603050405020304" pitchFamily="18" charset="0"/>
                        </a:rPr>
                        <a:t> </a:t>
                      </a:r>
                      <a:endParaRPr lang="en-GB" sz="28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pPr>
                      <a:r>
                        <a:rPr lang="en-US" sz="2800">
                          <a:solidFill>
                            <a:schemeClr val="bg1"/>
                          </a:solidFill>
                          <a:effectLst/>
                          <a:latin typeface="Times New Roman" panose="02020603050405020304" pitchFamily="18" charset="0"/>
                          <a:cs typeface="Times New Roman" panose="02020603050405020304" pitchFamily="18" charset="0"/>
                        </a:rPr>
                        <a:t> </a:t>
                      </a:r>
                      <a:endParaRPr lang="en-GB" sz="28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0">
                <a:tc>
                  <a:txBody>
                    <a:bodyPr/>
                    <a:lstStyle/>
                    <a:p>
                      <a:pPr algn="ctr">
                        <a:spcAft>
                          <a:spcPts val="0"/>
                        </a:spcAft>
                      </a:pPr>
                      <a:r>
                        <a:rPr lang="en-US" sz="2800">
                          <a:solidFill>
                            <a:schemeClr val="bg1"/>
                          </a:solidFill>
                          <a:effectLst/>
                          <a:latin typeface="Times New Roman" panose="02020603050405020304" pitchFamily="18" charset="0"/>
                          <a:cs typeface="Times New Roman" panose="02020603050405020304" pitchFamily="18" charset="0"/>
                        </a:rPr>
                        <a:t>3</a:t>
                      </a:r>
                      <a:endParaRPr lang="en-GB" sz="28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spcAft>
                          <a:spcPts val="0"/>
                        </a:spcAft>
                      </a:pPr>
                      <a:r>
                        <a:rPr lang="en-US" sz="2800">
                          <a:solidFill>
                            <a:schemeClr val="bg1"/>
                          </a:solidFill>
                          <a:effectLst/>
                          <a:latin typeface="Times New Roman" panose="02020603050405020304" pitchFamily="18" charset="0"/>
                          <a:cs typeface="Times New Roman" panose="02020603050405020304" pitchFamily="18" charset="0"/>
                        </a:rPr>
                        <a:t>Lí lẽ dẫn chứng thuyết phục.</a:t>
                      </a:r>
                      <a:endParaRPr lang="en-GB" sz="28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pPr>
                      <a:r>
                        <a:rPr lang="en-US" sz="2800">
                          <a:solidFill>
                            <a:schemeClr val="bg1"/>
                          </a:solidFill>
                          <a:effectLst/>
                          <a:latin typeface="Times New Roman" panose="02020603050405020304" pitchFamily="18" charset="0"/>
                          <a:cs typeface="Times New Roman" panose="02020603050405020304" pitchFamily="18" charset="0"/>
                        </a:rPr>
                        <a:t> </a:t>
                      </a:r>
                      <a:endParaRPr lang="en-GB" sz="28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pPr>
                      <a:r>
                        <a:rPr lang="en-US" sz="2800">
                          <a:solidFill>
                            <a:schemeClr val="bg1"/>
                          </a:solidFill>
                          <a:effectLst/>
                          <a:latin typeface="Times New Roman" panose="02020603050405020304" pitchFamily="18" charset="0"/>
                          <a:cs typeface="Times New Roman" panose="02020603050405020304" pitchFamily="18" charset="0"/>
                        </a:rPr>
                        <a:t> </a:t>
                      </a:r>
                      <a:endParaRPr lang="en-GB" sz="28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0">
                <a:tc>
                  <a:txBody>
                    <a:bodyPr/>
                    <a:lstStyle/>
                    <a:p>
                      <a:pPr algn="ctr">
                        <a:spcAft>
                          <a:spcPts val="0"/>
                        </a:spcAft>
                      </a:pPr>
                      <a:r>
                        <a:rPr lang="en-US" sz="2800">
                          <a:solidFill>
                            <a:schemeClr val="bg1"/>
                          </a:solidFill>
                          <a:effectLst/>
                          <a:latin typeface="Times New Roman" panose="02020603050405020304" pitchFamily="18" charset="0"/>
                          <a:cs typeface="Times New Roman" panose="02020603050405020304" pitchFamily="18" charset="0"/>
                        </a:rPr>
                        <a:t>4</a:t>
                      </a:r>
                      <a:endParaRPr lang="en-GB" sz="28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spcAft>
                          <a:spcPts val="0"/>
                        </a:spcAft>
                      </a:pPr>
                      <a:r>
                        <a:rPr lang="en-US" sz="2800">
                          <a:solidFill>
                            <a:schemeClr val="bg1"/>
                          </a:solidFill>
                          <a:effectLst/>
                          <a:latin typeface="Times New Roman" panose="02020603050405020304" pitchFamily="18" charset="0"/>
                          <a:cs typeface="Times New Roman" panose="02020603050405020304" pitchFamily="18" charset="0"/>
                        </a:rPr>
                        <a:t>Đoạn văn đảm bảo tính liên kết giữa các câu trong đoạn văn.</a:t>
                      </a:r>
                      <a:endParaRPr lang="en-GB" sz="28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pPr>
                      <a:r>
                        <a:rPr lang="en-US" sz="2800">
                          <a:solidFill>
                            <a:schemeClr val="bg1"/>
                          </a:solidFill>
                          <a:effectLst/>
                          <a:latin typeface="Times New Roman" panose="02020603050405020304" pitchFamily="18" charset="0"/>
                          <a:cs typeface="Times New Roman" panose="02020603050405020304" pitchFamily="18" charset="0"/>
                        </a:rPr>
                        <a:t> </a:t>
                      </a:r>
                      <a:endParaRPr lang="en-GB" sz="28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pPr>
                      <a:r>
                        <a:rPr lang="en-US" sz="2800">
                          <a:solidFill>
                            <a:schemeClr val="bg1"/>
                          </a:solidFill>
                          <a:effectLst/>
                          <a:latin typeface="Times New Roman" panose="02020603050405020304" pitchFamily="18" charset="0"/>
                          <a:cs typeface="Times New Roman" panose="02020603050405020304" pitchFamily="18" charset="0"/>
                        </a:rPr>
                        <a:t> </a:t>
                      </a:r>
                      <a:endParaRPr lang="en-GB" sz="28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r h="0">
                <a:tc>
                  <a:txBody>
                    <a:bodyPr/>
                    <a:lstStyle/>
                    <a:p>
                      <a:pPr algn="ctr">
                        <a:spcAft>
                          <a:spcPts val="0"/>
                        </a:spcAft>
                      </a:pPr>
                      <a:r>
                        <a:rPr lang="en-US" sz="2800">
                          <a:solidFill>
                            <a:schemeClr val="bg1"/>
                          </a:solidFill>
                          <a:effectLst/>
                          <a:latin typeface="Times New Roman" panose="02020603050405020304" pitchFamily="18" charset="0"/>
                          <a:cs typeface="Times New Roman" panose="02020603050405020304" pitchFamily="18" charset="0"/>
                        </a:rPr>
                        <a:t>5</a:t>
                      </a:r>
                      <a:endParaRPr lang="en-GB" sz="28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spcAft>
                          <a:spcPts val="0"/>
                        </a:spcAft>
                      </a:pPr>
                      <a:r>
                        <a:rPr lang="en-US" sz="2800">
                          <a:solidFill>
                            <a:schemeClr val="bg1"/>
                          </a:solidFill>
                          <a:effectLst/>
                          <a:latin typeface="Times New Roman" panose="02020603050405020304" pitchFamily="18" charset="0"/>
                          <a:cs typeface="Times New Roman" panose="02020603050405020304" pitchFamily="18" charset="0"/>
                        </a:rPr>
                        <a:t>Đoạn văn đảm bảo về yêu cầu về chính tả, cách sử dụng từ ngữ, ngữ pháp.</a:t>
                      </a:r>
                      <a:endParaRPr lang="en-GB" sz="28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pPr>
                      <a:r>
                        <a:rPr lang="en-US" sz="2800">
                          <a:solidFill>
                            <a:schemeClr val="bg1"/>
                          </a:solidFill>
                          <a:effectLst/>
                          <a:latin typeface="Times New Roman" panose="02020603050405020304" pitchFamily="18" charset="0"/>
                          <a:cs typeface="Times New Roman" panose="02020603050405020304" pitchFamily="18" charset="0"/>
                        </a:rPr>
                        <a:t> </a:t>
                      </a:r>
                      <a:endParaRPr lang="en-GB" sz="28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pPr>
                      <a:r>
                        <a:rPr lang="en-US" sz="2800">
                          <a:solidFill>
                            <a:schemeClr val="bg1"/>
                          </a:solidFill>
                          <a:effectLst/>
                          <a:latin typeface="Times New Roman" panose="02020603050405020304" pitchFamily="18" charset="0"/>
                          <a:cs typeface="Times New Roman" panose="02020603050405020304" pitchFamily="18" charset="0"/>
                        </a:rPr>
                        <a:t> </a:t>
                      </a:r>
                      <a:endParaRPr lang="en-GB" sz="28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601582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grpSp>
        <p:nvGrpSpPr>
          <p:cNvPr id="2" name="Group 2"/>
          <p:cNvGrpSpPr/>
          <p:nvPr/>
        </p:nvGrpSpPr>
        <p:grpSpPr>
          <a:xfrm>
            <a:off x="76200" y="0"/>
            <a:ext cx="8915400" cy="7200900"/>
            <a:chOff x="0" y="0"/>
            <a:chExt cx="3914450" cy="2703229"/>
          </a:xfrm>
        </p:grpSpPr>
        <p:sp>
          <p:nvSpPr>
            <p:cNvPr id="3" name="Freeform 3"/>
            <p:cNvSpPr/>
            <p:nvPr/>
          </p:nvSpPr>
          <p:spPr>
            <a:xfrm>
              <a:off x="0" y="0"/>
              <a:ext cx="3914451" cy="2703229"/>
            </a:xfrm>
            <a:custGeom>
              <a:avLst/>
              <a:gdLst/>
              <a:ahLst/>
              <a:cxnLst/>
              <a:rect l="l" t="t" r="r" b="b"/>
              <a:pathLst>
                <a:path w="3914451" h="2703229">
                  <a:moveTo>
                    <a:pt x="0" y="0"/>
                  </a:moveTo>
                  <a:lnTo>
                    <a:pt x="3914451" y="0"/>
                  </a:lnTo>
                  <a:lnTo>
                    <a:pt x="3914451" y="2703229"/>
                  </a:lnTo>
                  <a:lnTo>
                    <a:pt x="0" y="2703229"/>
                  </a:lnTo>
                  <a:close/>
                </a:path>
              </a:pathLst>
            </a:custGeom>
            <a:solidFill>
              <a:srgbClr val="547447"/>
            </a:solidFill>
          </p:spPr>
        </p:sp>
      </p:grpSp>
      <p:sp>
        <p:nvSpPr>
          <p:cNvPr id="4" name="TextBox 4"/>
          <p:cNvSpPr txBox="1"/>
          <p:nvPr/>
        </p:nvSpPr>
        <p:spPr>
          <a:xfrm>
            <a:off x="459795" y="3237103"/>
            <a:ext cx="8554692" cy="444161"/>
          </a:xfrm>
          <a:prstGeom prst="rect">
            <a:avLst/>
          </a:prstGeom>
        </p:spPr>
        <p:txBody>
          <a:bodyPr lIns="0" tIns="0" rIns="0" bIns="0" rtlCol="0" anchor="t">
            <a:spAutoFit/>
          </a:bodyPr>
          <a:lstStyle/>
          <a:p>
            <a:pPr algn="ctr">
              <a:lnSpc>
                <a:spcPts val="3281"/>
              </a:lnSpc>
            </a:pPr>
            <a:r>
              <a:rPr lang="vi-VN" sz="4000">
                <a:solidFill>
                  <a:srgbClr val="FFFF00"/>
                </a:solidFill>
                <a:latin typeface="Montserrat ExtraBold" panose="00000900000000000000" pitchFamily="2" charset="-93"/>
              </a:rPr>
              <a:t>CẢM ƠN CÁC EM ĐÃ THEO DÕI</a:t>
            </a:r>
            <a:endParaRPr lang="en-US" sz="4000">
              <a:solidFill>
                <a:srgbClr val="FFFF00"/>
              </a:solidFill>
              <a:latin typeface="Montserrat ExtraBold" panose="00000900000000000000" pitchFamily="2" charset="-93"/>
            </a:endParaRPr>
          </a:p>
        </p:txBody>
      </p:sp>
      <p:pic>
        <p:nvPicPr>
          <p:cNvPr id="9" name="Picture 9"/>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720000" y="1709236"/>
            <a:ext cx="1802275" cy="999443"/>
          </a:xfrm>
          <a:prstGeom prst="rect">
            <a:avLst/>
          </a:prstGeom>
        </p:spPr>
      </p:pic>
      <p:pic>
        <p:nvPicPr>
          <p:cNvPr id="10" name="Picture 10"/>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756886" y="1709236"/>
            <a:ext cx="1194986" cy="999443"/>
          </a:xfrm>
          <a:prstGeom prst="rect">
            <a:avLst/>
          </a:prstGeom>
        </p:spPr>
      </p:pic>
      <p:pic>
        <p:nvPicPr>
          <p:cNvPr id="11" name="Picture 11"/>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4251957" y="1709236"/>
            <a:ext cx="970368" cy="999443"/>
          </a:xfrm>
          <a:prstGeom prst="rect">
            <a:avLst/>
          </a:prstGeom>
        </p:spPr>
      </p:pic>
      <p:pic>
        <p:nvPicPr>
          <p:cNvPr id="12" name="Picture 12"/>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5423641" y="1709236"/>
            <a:ext cx="1360628" cy="999443"/>
          </a:xfrm>
          <a:prstGeom prst="rect">
            <a:avLst/>
          </a:prstGeom>
        </p:spPr>
      </p:pic>
      <p:pic>
        <p:nvPicPr>
          <p:cNvPr id="13" name="Picture 13"/>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6992661" y="1709236"/>
            <a:ext cx="1287339" cy="999443"/>
          </a:xfrm>
          <a:prstGeom prst="rect">
            <a:avLst/>
          </a:prstGeom>
        </p:spPr>
      </p:pic>
      <p:pic>
        <p:nvPicPr>
          <p:cNvPr id="17" name="Picture 17"/>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4737141" y="5734141"/>
            <a:ext cx="1440855" cy="623497"/>
          </a:xfrm>
          <a:prstGeom prst="rect">
            <a:avLst/>
          </a:prstGeom>
        </p:spPr>
      </p:pic>
      <p:pic>
        <p:nvPicPr>
          <p:cNvPr id="18" name="Picture 18"/>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1037641" y="4278839"/>
            <a:ext cx="1440855" cy="950964"/>
          </a:xfrm>
          <a:prstGeom prst="rect">
            <a:avLst/>
          </a:prstGeom>
        </p:spPr>
      </p:pic>
      <p:pic>
        <p:nvPicPr>
          <p:cNvPr id="19" name="Picture 19"/>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6667012" y="5603882"/>
            <a:ext cx="1440855" cy="793780"/>
          </a:xfrm>
          <a:prstGeom prst="rect">
            <a:avLst/>
          </a:prstGeom>
        </p:spPr>
      </p:pic>
      <p:pic>
        <p:nvPicPr>
          <p:cNvPr id="20" name="Picture 20"/>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a:off x="2987686" y="4318135"/>
            <a:ext cx="1440855" cy="911668"/>
          </a:xfrm>
          <a:prstGeom prst="rect">
            <a:avLst/>
          </a:prstGeom>
        </p:spPr>
      </p:pic>
      <p:pic>
        <p:nvPicPr>
          <p:cNvPr id="21" name="Picture 21"/>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a:off x="5009316" y="4043062"/>
            <a:ext cx="1440855" cy="1422517"/>
          </a:xfrm>
          <a:prstGeom prst="rect">
            <a:avLst/>
          </a:prstGeom>
        </p:spPr>
      </p:pic>
      <p:pic>
        <p:nvPicPr>
          <p:cNvPr id="22" name="Picture 22"/>
          <p:cNvPicPr>
            <a:picLocks noChangeAspect="1"/>
          </p:cNvPicPr>
          <p:nvPr/>
        </p:nvPicPr>
        <p:blipFill>
          <a:blip r:embed="rId22" cstate="print">
            <a:extLst>
              <a:ext uri="{28A0092B-C50C-407E-A947-70E740481C1C}">
                <a14:useLocalDpi xmlns:a14="http://schemas.microsoft.com/office/drawing/2010/main" val="0"/>
              </a:ext>
              <a:ext uri="{96DAC541-7B7A-43D3-8B79-37D633B846F1}">
                <asvg:svgBlip xmlns:asvg="http://schemas.microsoft.com/office/drawing/2016/SVG/main" r:embed="rId23"/>
              </a:ext>
            </a:extLst>
          </a:blip>
          <a:srcRect/>
          <a:stretch>
            <a:fillRect/>
          </a:stretch>
        </p:blipFill>
        <p:spPr>
          <a:xfrm>
            <a:off x="6839145" y="4109866"/>
            <a:ext cx="1440855" cy="1288910"/>
          </a:xfrm>
          <a:prstGeom prst="rect">
            <a:avLst/>
          </a:prstGeom>
        </p:spPr>
      </p:pic>
      <p:pic>
        <p:nvPicPr>
          <p:cNvPr id="23" name="Picture 5"/>
          <p:cNvPicPr>
            <a:picLocks noChangeAspect="1"/>
          </p:cNvPicPr>
          <p:nvPr/>
        </p:nvPicPr>
        <p:blipFill>
          <a:blip r:embed="rId24" cstate="print">
            <a:extLst>
              <a:ext uri="{28A0092B-C50C-407E-A947-70E740481C1C}">
                <a14:useLocalDpi xmlns:a14="http://schemas.microsoft.com/office/drawing/2010/main" val="0"/>
              </a:ext>
              <a:ext uri="{96DAC541-7B7A-43D3-8B79-37D633B846F1}">
                <asvg:svgBlip xmlns:asvg="http://schemas.microsoft.com/office/drawing/2016/SVG/main" r:embed="rId25"/>
              </a:ext>
            </a:extLst>
          </a:blip>
          <a:srcRect/>
          <a:stretch>
            <a:fillRect/>
          </a:stretch>
        </p:blipFill>
        <p:spPr>
          <a:xfrm>
            <a:off x="7150672" y="1948139"/>
            <a:ext cx="919163" cy="381035"/>
          </a:xfrm>
          <a:prstGeom prst="rect">
            <a:avLst/>
          </a:prstGeom>
        </p:spPr>
      </p:pic>
      <p:pic>
        <p:nvPicPr>
          <p:cNvPr id="24" name="Picture 7"/>
          <p:cNvPicPr>
            <a:picLocks noChangeAspect="1"/>
          </p:cNvPicPr>
          <p:nvPr/>
        </p:nvPicPr>
        <p:blipFill>
          <a:blip r:embed="rId26" cstate="print">
            <a:extLst>
              <a:ext uri="{28A0092B-C50C-407E-A947-70E740481C1C}">
                <a14:useLocalDpi xmlns:a14="http://schemas.microsoft.com/office/drawing/2010/main" val="0"/>
              </a:ext>
              <a:ext uri="{96DAC541-7B7A-43D3-8B79-37D633B846F1}">
                <asvg:svgBlip xmlns:asvg="http://schemas.microsoft.com/office/drawing/2016/SVG/main" r:embed="rId27"/>
              </a:ext>
            </a:extLst>
          </a:blip>
          <a:srcRect/>
          <a:stretch>
            <a:fillRect/>
          </a:stretch>
        </p:blipFill>
        <p:spPr>
          <a:xfrm>
            <a:off x="5791419" y="1819911"/>
            <a:ext cx="625071" cy="377316"/>
          </a:xfrm>
          <a:prstGeom prst="rect">
            <a:avLst/>
          </a:prstGeom>
        </p:spPr>
      </p:pic>
      <p:pic>
        <p:nvPicPr>
          <p:cNvPr id="25" name="Picture 8"/>
          <p:cNvPicPr>
            <a:picLocks noChangeAspect="1"/>
          </p:cNvPicPr>
          <p:nvPr/>
        </p:nvPicPr>
        <p:blipFill>
          <a:blip r:embed="rId28" cstate="print">
            <a:extLst>
              <a:ext uri="{28A0092B-C50C-407E-A947-70E740481C1C}">
                <a14:useLocalDpi xmlns:a14="http://schemas.microsoft.com/office/drawing/2010/main" val="0"/>
              </a:ext>
              <a:ext uri="{96DAC541-7B7A-43D3-8B79-37D633B846F1}">
                <asvg:svgBlip xmlns:asvg="http://schemas.microsoft.com/office/drawing/2016/SVG/main" r:embed="rId29"/>
              </a:ext>
            </a:extLst>
          </a:blip>
          <a:srcRect/>
          <a:stretch>
            <a:fillRect/>
          </a:stretch>
        </p:blipFill>
        <p:spPr>
          <a:xfrm>
            <a:off x="3017835" y="1819912"/>
            <a:ext cx="735290" cy="359624"/>
          </a:xfrm>
          <a:prstGeom prst="rect">
            <a:avLst/>
          </a:prstGeom>
        </p:spPr>
      </p:pic>
      <p:pic>
        <p:nvPicPr>
          <p:cNvPr id="26" name="Picture 8"/>
          <p:cNvPicPr>
            <a:picLocks noChangeAspect="1"/>
          </p:cNvPicPr>
          <p:nvPr/>
        </p:nvPicPr>
        <p:blipFill>
          <a:blip r:embed="rId28" cstate="print">
            <a:extLst>
              <a:ext uri="{28A0092B-C50C-407E-A947-70E740481C1C}">
                <a14:useLocalDpi xmlns:a14="http://schemas.microsoft.com/office/drawing/2010/main" val="0"/>
              </a:ext>
              <a:ext uri="{96DAC541-7B7A-43D3-8B79-37D633B846F1}">
                <asvg:svgBlip xmlns:asvg="http://schemas.microsoft.com/office/drawing/2016/SVG/main" r:embed="rId29"/>
              </a:ext>
            </a:extLst>
          </a:blip>
          <a:srcRect/>
          <a:stretch>
            <a:fillRect/>
          </a:stretch>
        </p:blipFill>
        <p:spPr>
          <a:xfrm>
            <a:off x="4369496" y="1920652"/>
            <a:ext cx="735290" cy="359624"/>
          </a:xfrm>
          <a:prstGeom prst="rect">
            <a:avLst/>
          </a:prstGeom>
        </p:spPr>
      </p:pic>
      <p:pic>
        <p:nvPicPr>
          <p:cNvPr id="27" name="Picture 6"/>
          <p:cNvPicPr>
            <a:picLocks noChangeAspect="1"/>
          </p:cNvPicPr>
          <p:nvPr/>
        </p:nvPicPr>
        <p:blipFill>
          <a:blip r:embed="rId30" cstate="print">
            <a:extLst>
              <a:ext uri="{28A0092B-C50C-407E-A947-70E740481C1C}">
                <a14:useLocalDpi xmlns:a14="http://schemas.microsoft.com/office/drawing/2010/main" val="0"/>
              </a:ext>
              <a:ext uri="{96DAC541-7B7A-43D3-8B79-37D633B846F1}">
                <asvg:svgBlip xmlns:asvg="http://schemas.microsoft.com/office/drawing/2016/SVG/main" r:embed="rId31"/>
              </a:ext>
            </a:extLst>
          </a:blip>
          <a:srcRect/>
          <a:stretch>
            <a:fillRect/>
          </a:stretch>
        </p:blipFill>
        <p:spPr>
          <a:xfrm>
            <a:off x="1265600" y="1872090"/>
            <a:ext cx="711073" cy="43957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grpSp>
        <p:nvGrpSpPr>
          <p:cNvPr id="2" name="Group 6"/>
          <p:cNvGrpSpPr/>
          <p:nvPr/>
        </p:nvGrpSpPr>
        <p:grpSpPr>
          <a:xfrm>
            <a:off x="-34498" y="-248924"/>
            <a:ext cx="8991600" cy="7449824"/>
            <a:chOff x="0" y="0"/>
            <a:chExt cx="1908458" cy="1296866"/>
          </a:xfrm>
        </p:grpSpPr>
        <p:sp>
          <p:nvSpPr>
            <p:cNvPr id="3" name="Freeform 7"/>
            <p:cNvSpPr/>
            <p:nvPr/>
          </p:nvSpPr>
          <p:spPr>
            <a:xfrm>
              <a:off x="0" y="0"/>
              <a:ext cx="1908458" cy="1296866"/>
            </a:xfrm>
            <a:custGeom>
              <a:avLst/>
              <a:gdLst/>
              <a:ahLst/>
              <a:cxnLst/>
              <a:rect l="l" t="t" r="r" b="b"/>
              <a:pathLst>
                <a:path w="1908458" h="1296866">
                  <a:moveTo>
                    <a:pt x="0" y="0"/>
                  </a:moveTo>
                  <a:lnTo>
                    <a:pt x="1908458" y="0"/>
                  </a:lnTo>
                  <a:lnTo>
                    <a:pt x="1908458" y="1296866"/>
                  </a:lnTo>
                  <a:lnTo>
                    <a:pt x="0" y="1296866"/>
                  </a:lnTo>
                  <a:close/>
                </a:path>
              </a:pathLst>
            </a:custGeom>
            <a:solidFill>
              <a:srgbClr val="547447"/>
            </a:solidFill>
          </p:spPr>
        </p:sp>
      </p:grpSp>
      <p:pic>
        <p:nvPicPr>
          <p:cNvPr id="4" name="Picture 1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3162" y="140908"/>
            <a:ext cx="1324957" cy="1108146"/>
          </a:xfrm>
          <a:prstGeom prst="rect">
            <a:avLst/>
          </a:prstGeom>
        </p:spPr>
      </p:pic>
      <p:pic>
        <p:nvPicPr>
          <p:cNvPr id="5" name="Picture 1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7239000" y="247650"/>
            <a:ext cx="1535966" cy="1284626"/>
          </a:xfrm>
          <a:prstGeom prst="rect">
            <a:avLst/>
          </a:prstGeom>
        </p:spPr>
      </p:pic>
      <p:pic>
        <p:nvPicPr>
          <p:cNvPr id="6" name="Picture 24"/>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354108" y="311160"/>
            <a:ext cx="620886" cy="383821"/>
          </a:xfrm>
          <a:prstGeom prst="rect">
            <a:avLst/>
          </a:prstGeom>
        </p:spPr>
      </p:pic>
      <p:pic>
        <p:nvPicPr>
          <p:cNvPr id="7" name="Picture 25"/>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7689059" y="388596"/>
            <a:ext cx="635847" cy="383821"/>
          </a:xfrm>
          <a:prstGeom prst="rect">
            <a:avLst/>
          </a:prstGeom>
        </p:spPr>
      </p:pic>
      <p:pic>
        <p:nvPicPr>
          <p:cNvPr id="8" name="Picture 14"/>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5890788" y="6045890"/>
            <a:ext cx="1380869" cy="187073"/>
          </a:xfrm>
          <a:prstGeom prst="rect">
            <a:avLst/>
          </a:prstGeom>
        </p:spPr>
      </p:pic>
      <p:pic>
        <p:nvPicPr>
          <p:cNvPr id="9" name="Picture 15"/>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58429" y="6149372"/>
            <a:ext cx="873227" cy="658413"/>
          </a:xfrm>
          <a:prstGeom prst="rect">
            <a:avLst/>
          </a:prstGeom>
        </p:spPr>
      </p:pic>
      <p:pic>
        <p:nvPicPr>
          <p:cNvPr id="10" name="Picture 16"/>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259364" y="168438"/>
            <a:ext cx="2452030" cy="142722"/>
          </a:xfrm>
          <a:prstGeom prst="rect">
            <a:avLst/>
          </a:prstGeom>
        </p:spPr>
      </p:pic>
      <p:pic>
        <p:nvPicPr>
          <p:cNvPr id="11" name="Picture 9"/>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4245426" y="6049159"/>
            <a:ext cx="1802275" cy="999443"/>
          </a:xfrm>
          <a:prstGeom prst="rect">
            <a:avLst/>
          </a:prstGeom>
        </p:spPr>
      </p:pic>
      <p:pic>
        <p:nvPicPr>
          <p:cNvPr id="12" name="Picture 10"/>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7409150" y="5886450"/>
            <a:ext cx="1194986" cy="999443"/>
          </a:xfrm>
          <a:prstGeom prst="rect">
            <a:avLst/>
          </a:prstGeom>
        </p:spPr>
      </p:pic>
      <p:pic>
        <p:nvPicPr>
          <p:cNvPr id="13" name="Picture 11"/>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a:off x="7751307" y="3246513"/>
            <a:ext cx="970368" cy="999443"/>
          </a:xfrm>
          <a:prstGeom prst="rect">
            <a:avLst/>
          </a:prstGeom>
        </p:spPr>
      </p:pic>
      <p:pic>
        <p:nvPicPr>
          <p:cNvPr id="14" name="Picture 12"/>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a:off x="71906" y="4669446"/>
            <a:ext cx="1360628" cy="999443"/>
          </a:xfrm>
          <a:prstGeom prst="rect">
            <a:avLst/>
          </a:prstGeom>
        </p:spPr>
      </p:pic>
      <p:pic>
        <p:nvPicPr>
          <p:cNvPr id="15" name="Picture 13"/>
          <p:cNvPicPr>
            <a:picLocks noChangeAspect="1"/>
          </p:cNvPicPr>
          <p:nvPr/>
        </p:nvPicPr>
        <p:blipFill>
          <a:blip r:embed="rId22" cstate="print">
            <a:extLst>
              <a:ext uri="{28A0092B-C50C-407E-A947-70E740481C1C}">
                <a14:useLocalDpi xmlns:a14="http://schemas.microsoft.com/office/drawing/2010/main" val="0"/>
              </a:ext>
              <a:ext uri="{96DAC541-7B7A-43D3-8B79-37D633B846F1}">
                <asvg:svgBlip xmlns:asvg="http://schemas.microsoft.com/office/drawing/2016/SVG/main" r:embed="rId23"/>
              </a:ext>
            </a:extLst>
          </a:blip>
          <a:srcRect/>
          <a:stretch>
            <a:fillRect/>
          </a:stretch>
        </p:blipFill>
        <p:spPr>
          <a:xfrm>
            <a:off x="1204456" y="6049159"/>
            <a:ext cx="1287339" cy="999443"/>
          </a:xfrm>
          <a:prstGeom prst="rect">
            <a:avLst/>
          </a:prstGeom>
        </p:spPr>
      </p:pic>
      <p:pic>
        <p:nvPicPr>
          <p:cNvPr id="16" name="Picture 5"/>
          <p:cNvPicPr>
            <a:picLocks noChangeAspect="1"/>
          </p:cNvPicPr>
          <p:nvPr/>
        </p:nvPicPr>
        <p:blipFill>
          <a:blip r:embed="rId24" cstate="print">
            <a:extLst>
              <a:ext uri="{28A0092B-C50C-407E-A947-70E740481C1C}">
                <a14:useLocalDpi xmlns:a14="http://schemas.microsoft.com/office/drawing/2010/main" val="0"/>
              </a:ext>
              <a:ext uri="{96DAC541-7B7A-43D3-8B79-37D633B846F1}">
                <asvg:svgBlip xmlns:asvg="http://schemas.microsoft.com/office/drawing/2016/SVG/main" r:embed="rId25"/>
              </a:ext>
            </a:extLst>
          </a:blip>
          <a:srcRect/>
          <a:stretch>
            <a:fillRect/>
          </a:stretch>
        </p:blipFill>
        <p:spPr>
          <a:xfrm>
            <a:off x="1362467" y="6288062"/>
            <a:ext cx="919163" cy="381035"/>
          </a:xfrm>
          <a:prstGeom prst="rect">
            <a:avLst/>
          </a:prstGeom>
        </p:spPr>
      </p:pic>
      <p:pic>
        <p:nvPicPr>
          <p:cNvPr id="17" name="Picture 7"/>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439684" y="4780121"/>
            <a:ext cx="625071" cy="377316"/>
          </a:xfrm>
          <a:prstGeom prst="rect">
            <a:avLst/>
          </a:prstGeom>
        </p:spPr>
      </p:pic>
      <p:pic>
        <p:nvPicPr>
          <p:cNvPr id="18" name="Picture 8"/>
          <p:cNvPicPr>
            <a:picLocks noChangeAspect="1"/>
          </p:cNvPicPr>
          <p:nvPr/>
        </p:nvPicPr>
        <p:blipFill>
          <a:blip r:embed="rId26" cstate="print">
            <a:extLst>
              <a:ext uri="{28A0092B-C50C-407E-A947-70E740481C1C}">
                <a14:useLocalDpi xmlns:a14="http://schemas.microsoft.com/office/drawing/2010/main" val="0"/>
              </a:ext>
              <a:ext uri="{96DAC541-7B7A-43D3-8B79-37D633B846F1}">
                <asvg:svgBlip xmlns:asvg="http://schemas.microsoft.com/office/drawing/2016/SVG/main" r:embed="rId27"/>
              </a:ext>
            </a:extLst>
          </a:blip>
          <a:srcRect/>
          <a:stretch>
            <a:fillRect/>
          </a:stretch>
        </p:blipFill>
        <p:spPr>
          <a:xfrm>
            <a:off x="7670099" y="6014543"/>
            <a:ext cx="735290" cy="359624"/>
          </a:xfrm>
          <a:prstGeom prst="rect">
            <a:avLst/>
          </a:prstGeom>
        </p:spPr>
      </p:pic>
      <p:pic>
        <p:nvPicPr>
          <p:cNvPr id="19" name="Picture 8"/>
          <p:cNvPicPr>
            <a:picLocks noChangeAspect="1"/>
          </p:cNvPicPr>
          <p:nvPr/>
        </p:nvPicPr>
        <p:blipFill>
          <a:blip r:embed="rId26" cstate="print">
            <a:extLst>
              <a:ext uri="{28A0092B-C50C-407E-A947-70E740481C1C}">
                <a14:useLocalDpi xmlns:a14="http://schemas.microsoft.com/office/drawing/2010/main" val="0"/>
              </a:ext>
              <a:ext uri="{96DAC541-7B7A-43D3-8B79-37D633B846F1}">
                <asvg:svgBlip xmlns:asvg="http://schemas.microsoft.com/office/drawing/2016/SVG/main" r:embed="rId27"/>
              </a:ext>
            </a:extLst>
          </a:blip>
          <a:srcRect/>
          <a:stretch>
            <a:fillRect/>
          </a:stretch>
        </p:blipFill>
        <p:spPr>
          <a:xfrm>
            <a:off x="7868846" y="3457929"/>
            <a:ext cx="735290" cy="359624"/>
          </a:xfrm>
          <a:prstGeom prst="rect">
            <a:avLst/>
          </a:prstGeom>
        </p:spPr>
      </p:pic>
      <p:pic>
        <p:nvPicPr>
          <p:cNvPr id="20" name="Picture 6"/>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4791026" y="6212013"/>
            <a:ext cx="711073" cy="439573"/>
          </a:xfrm>
          <a:prstGeom prst="rect">
            <a:avLst/>
          </a:prstGeom>
        </p:spPr>
      </p:pic>
      <p:pic>
        <p:nvPicPr>
          <p:cNvPr id="21" name="Picture 15"/>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7799877" y="1979269"/>
            <a:ext cx="873227" cy="658413"/>
          </a:xfrm>
          <a:prstGeom prst="rect">
            <a:avLst/>
          </a:prstGeom>
        </p:spPr>
      </p:pic>
      <p:pic>
        <p:nvPicPr>
          <p:cNvPr id="22" name="Picture 16"/>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077391" y="797857"/>
            <a:ext cx="3762010" cy="165657"/>
          </a:xfrm>
          <a:prstGeom prst="rect">
            <a:avLst/>
          </a:prstGeom>
        </p:spPr>
      </p:pic>
      <p:pic>
        <p:nvPicPr>
          <p:cNvPr id="23" name="Picture 15"/>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7888292" y="4780121"/>
            <a:ext cx="873227" cy="658413"/>
          </a:xfrm>
          <a:prstGeom prst="rect">
            <a:avLst/>
          </a:prstGeom>
        </p:spPr>
      </p:pic>
      <p:pic>
        <p:nvPicPr>
          <p:cNvPr id="24" name="Picture 16"/>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2330525" y="6198290"/>
            <a:ext cx="1380869" cy="187073"/>
          </a:xfrm>
          <a:prstGeom prst="rect">
            <a:avLst/>
          </a:prstGeom>
        </p:spPr>
      </p:pic>
      <p:sp>
        <p:nvSpPr>
          <p:cNvPr id="25" name="Rectangle 24"/>
          <p:cNvSpPr/>
          <p:nvPr/>
        </p:nvSpPr>
        <p:spPr>
          <a:xfrm>
            <a:off x="1202329" y="319230"/>
            <a:ext cx="3746538" cy="461665"/>
          </a:xfrm>
          <a:prstGeom prst="rect">
            <a:avLst/>
          </a:prstGeom>
          <a:noFill/>
        </p:spPr>
        <p:txBody>
          <a:bodyPr wrap="none" lIns="91440" tIns="45720" rIns="91440" bIns="45720">
            <a:spAutoFit/>
          </a:bodyPr>
          <a:lstStyle/>
          <a:p>
            <a:pPr algn="ctr"/>
            <a:r>
              <a:rPr lang="vi-VN" sz="2400" b="1">
                <a:ln w="0"/>
                <a:solidFill>
                  <a:prstClr val="black"/>
                </a:solidFill>
                <a:effectLst>
                  <a:outerShdw blurRad="38100" dist="38100" dir="2700000" algn="tl">
                    <a:srgbClr val="000000">
                      <a:alpha val="43137"/>
                    </a:srgbClr>
                  </a:outerShdw>
                  <a:reflection blurRad="6350" stA="53000" endA="300" endPos="35500" dir="5400000" sy="-90000" algn="bl" rotWithShape="0"/>
                </a:effectLst>
                <a:latin typeface="Palatino Linotype" panose="02040502050505030304" pitchFamily="18" charset="0"/>
              </a:rPr>
              <a:t>ẾCH NGỒI ĐÁY GIẾNG</a:t>
            </a:r>
            <a:endParaRPr lang="en-US" sz="2400" b="1">
              <a:ln w="0"/>
              <a:solidFill>
                <a:prstClr val="black"/>
              </a:solidFill>
              <a:effectLst>
                <a:outerShdw blurRad="38100" dist="38100" dir="2700000" algn="tl">
                  <a:srgbClr val="000000">
                    <a:alpha val="43137"/>
                  </a:srgbClr>
                </a:outerShdw>
                <a:reflection blurRad="6350" stA="53000" endA="300" endPos="35500" dir="5400000" sy="-90000" algn="bl" rotWithShape="0"/>
              </a:effectLst>
              <a:latin typeface="Palatino Linotype" panose="02040502050505030304" pitchFamily="18" charset="0"/>
            </a:endParaRPr>
          </a:p>
        </p:txBody>
      </p:sp>
      <p:pic>
        <p:nvPicPr>
          <p:cNvPr id="33" name="Picture 26"/>
          <p:cNvPicPr>
            <a:picLocks noChangeAspect="1"/>
          </p:cNvPicPr>
          <p:nvPr/>
        </p:nvPicPr>
        <p:blipFill>
          <a:blip r:embed="rId28">
            <a:extLst>
              <a:ext uri="{28A0092B-C50C-407E-A947-70E740481C1C}">
                <a14:useLocalDpi xmlns:a14="http://schemas.microsoft.com/office/drawing/2010/main" val="0"/>
              </a:ext>
              <a:ext uri="{96DAC541-7B7A-43D3-8B79-37D633B846F1}">
                <asvg:svgBlip xmlns:asvg="http://schemas.microsoft.com/office/drawing/2016/SVG/main" r:embed="rId29"/>
              </a:ext>
            </a:extLst>
          </a:blip>
          <a:srcRect/>
          <a:stretch>
            <a:fillRect/>
          </a:stretch>
        </p:blipFill>
        <p:spPr>
          <a:xfrm>
            <a:off x="1056666" y="1019798"/>
            <a:ext cx="6613433" cy="4860619"/>
          </a:xfrm>
          <a:prstGeom prst="rect">
            <a:avLst/>
          </a:prstGeom>
        </p:spPr>
      </p:pic>
      <p:sp>
        <p:nvSpPr>
          <p:cNvPr id="36" name="Rectangle 35"/>
          <p:cNvSpPr/>
          <p:nvPr/>
        </p:nvSpPr>
        <p:spPr>
          <a:xfrm>
            <a:off x="1758096" y="799488"/>
            <a:ext cx="5513561" cy="5632311"/>
          </a:xfrm>
          <a:prstGeom prst="rect">
            <a:avLst/>
          </a:prstGeom>
          <a:noFill/>
        </p:spPr>
        <p:txBody>
          <a:bodyPr wrap="none" lIns="91440" tIns="45720" rIns="91440" bIns="45720">
            <a:spAutoFit/>
          </a:bodyPr>
          <a:lstStyle/>
          <a:p>
            <a:pPr algn="ctr">
              <a:lnSpc>
                <a:spcPct val="150000"/>
              </a:lnSpc>
            </a:pPr>
            <a:r>
              <a:rPr lang="de-DE" sz="6000" b="1" cap="none" spc="0">
                <a:ln w="0"/>
                <a:effectLst>
                  <a:outerShdw blurRad="38100" dist="38100" dir="2700000" algn="tl">
                    <a:srgbClr val="000000">
                      <a:alpha val="43137"/>
                    </a:srgbClr>
                  </a:outerShdw>
                  <a:reflection blurRad="6350" stA="53000" endA="300" endPos="35500" dir="5400000" sy="-90000" algn="bl" rotWithShape="0"/>
                </a:effectLst>
                <a:latin typeface="Times New Roman" panose="02020603050405020304" pitchFamily="18" charset="0"/>
                <a:ea typeface="Times New Roman" panose="02020603050405020304" pitchFamily="18" charset="0"/>
              </a:rPr>
              <a:t>HOẠT ĐỘNG </a:t>
            </a:r>
            <a:r>
              <a:rPr lang="vi-VN" sz="6000" b="1">
                <a:ln w="0"/>
                <a:effectLst>
                  <a:outerShdw blurRad="38100" dist="38100" dir="2700000" algn="tl">
                    <a:srgbClr val="000000">
                      <a:alpha val="43137"/>
                    </a:srgbClr>
                  </a:outerShdw>
                  <a:reflection blurRad="6350" stA="53000" endA="300" endPos="35500" dir="5400000" sy="-90000" algn="bl" rotWithShape="0"/>
                </a:effectLst>
                <a:latin typeface="Times New Roman" panose="02020603050405020304" pitchFamily="18" charset="0"/>
                <a:ea typeface="Times New Roman" panose="02020603050405020304" pitchFamily="18" charset="0"/>
              </a:rPr>
              <a:t>2</a:t>
            </a:r>
          </a:p>
          <a:p>
            <a:pPr algn="ctr">
              <a:lnSpc>
                <a:spcPct val="150000"/>
              </a:lnSpc>
            </a:pPr>
            <a:r>
              <a:rPr lang="vi-VN" sz="6000" b="1" cap="none" spc="0">
                <a:ln w="0"/>
                <a:effectLst>
                  <a:outerShdw blurRad="38100" dist="38100" dir="2700000" algn="tl">
                    <a:srgbClr val="000000">
                      <a:alpha val="43137"/>
                    </a:srgbClr>
                  </a:outerShdw>
                  <a:reflection blurRad="6350" stA="53000" endA="300" endPos="35500" dir="5400000" sy="-90000" algn="bl" rotWithShape="0"/>
                </a:effectLst>
                <a:latin typeface="Times New Roman" panose="02020603050405020304" pitchFamily="18" charset="0"/>
                <a:ea typeface="Times New Roman" panose="02020603050405020304" pitchFamily="18" charset="0"/>
              </a:rPr>
              <a:t>HÌNH THÀNH </a:t>
            </a:r>
          </a:p>
          <a:p>
            <a:pPr algn="ctr">
              <a:lnSpc>
                <a:spcPct val="150000"/>
              </a:lnSpc>
            </a:pPr>
            <a:r>
              <a:rPr lang="vi-VN" sz="6000" b="1" cap="none" spc="0">
                <a:ln w="0"/>
                <a:effectLst>
                  <a:outerShdw blurRad="38100" dist="38100" dir="2700000" algn="tl">
                    <a:srgbClr val="000000">
                      <a:alpha val="43137"/>
                    </a:srgbClr>
                  </a:outerShdw>
                  <a:reflection blurRad="6350" stA="53000" endA="300" endPos="35500" dir="5400000" sy="-90000" algn="bl" rotWithShape="0"/>
                </a:effectLst>
                <a:latin typeface="Times New Roman" panose="02020603050405020304" pitchFamily="18" charset="0"/>
                <a:ea typeface="Times New Roman" panose="02020603050405020304" pitchFamily="18" charset="0"/>
              </a:rPr>
              <a:t>KIẾN THỨC</a:t>
            </a:r>
          </a:p>
          <a:p>
            <a:pPr algn="ctr">
              <a:lnSpc>
                <a:spcPct val="150000"/>
              </a:lnSpc>
            </a:pPr>
            <a:r>
              <a:rPr lang="de-DE" sz="6000" b="1" cap="none" spc="0">
                <a:ln w="0"/>
                <a:effectLst>
                  <a:outerShdw blurRad="38100" dist="38100" dir="2700000" algn="tl">
                    <a:srgbClr val="000000">
                      <a:alpha val="43137"/>
                    </a:srgbClr>
                  </a:outerShdw>
                  <a:reflection blurRad="6350" stA="53000" endA="300" endPos="35500" dir="5400000" sy="-90000" algn="bl" rotWithShape="0"/>
                </a:effectLst>
                <a:latin typeface="Times New Roman" panose="02020603050405020304" pitchFamily="18" charset="0"/>
                <a:ea typeface="Times New Roman" panose="02020603050405020304" pitchFamily="18" charset="0"/>
              </a:rPr>
              <a:t> </a:t>
            </a:r>
            <a:endParaRPr lang="en-GB" sz="6000" b="1" cap="none" spc="0">
              <a:ln w="0"/>
              <a:effectLst>
                <a:outerShdw blurRad="38100" dist="38100" dir="2700000" algn="tl">
                  <a:srgbClr val="000000">
                    <a:alpha val="43137"/>
                  </a:srgbClr>
                </a:outerShdw>
                <a:reflection blurRad="6350" stA="53000" endA="300" endPos="35500" dir="5400000" sy="-90000" algn="bl" rotWithShape="0"/>
              </a:effectLst>
            </a:endParaRPr>
          </a:p>
        </p:txBody>
      </p:sp>
    </p:spTree>
    <p:extLst>
      <p:ext uri="{BB962C8B-B14F-4D97-AF65-F5344CB8AC3E}">
        <p14:creationId xmlns:p14="http://schemas.microsoft.com/office/powerpoint/2010/main" val="2379217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2000"/>
                                        <p:tgtEl>
                                          <p:spTgt spid="36"/>
                                        </p:tgtEl>
                                      </p:cBhvr>
                                    </p:animEffect>
                                    <p:anim calcmode="lin" valueType="num">
                                      <p:cBhvr>
                                        <p:cTn id="8" dur="2000" fill="hold"/>
                                        <p:tgtEl>
                                          <p:spTgt spid="36"/>
                                        </p:tgtEl>
                                        <p:attrNameLst>
                                          <p:attrName>ppt_w</p:attrName>
                                        </p:attrNameLst>
                                      </p:cBhvr>
                                      <p:tavLst>
                                        <p:tav tm="0" fmla="#ppt_w*sin(2.5*pi*$)">
                                          <p:val>
                                            <p:fltVal val="0"/>
                                          </p:val>
                                        </p:tav>
                                        <p:tav tm="100000">
                                          <p:val>
                                            <p:fltVal val="1"/>
                                          </p:val>
                                        </p:tav>
                                      </p:tavLst>
                                    </p:anim>
                                    <p:anim calcmode="lin" valueType="num">
                                      <p:cBhvr>
                                        <p:cTn id="9" dur="2000" fill="hold"/>
                                        <p:tgtEl>
                                          <p:spTgt spid="36"/>
                                        </p:tgtEl>
                                        <p:attrNameLst>
                                          <p:attrName>ppt_h</p:attrName>
                                        </p:attrNameLst>
                                      </p:cBhvr>
                                      <p:tavLst>
                                        <p:tav tm="0">
                                          <p:val>
                                            <p:strVal val="#ppt_h"/>
                                          </p:val>
                                        </p:tav>
                                        <p:tav tm="100000">
                                          <p:val>
                                            <p:strVal val="#ppt_h"/>
                                          </p:val>
                                        </p:tav>
                                      </p:tavLst>
                                    </p:anim>
                                  </p:childTnLst>
                                </p:cTn>
                              </p:par>
                              <p:par>
                                <p:cTn id="10" presetID="45" presetClass="entr" presetSubtype="0" fill="hold" nodeType="with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fade">
                                      <p:cBhvr>
                                        <p:cTn id="12" dur="2000"/>
                                        <p:tgtEl>
                                          <p:spTgt spid="33"/>
                                        </p:tgtEl>
                                      </p:cBhvr>
                                    </p:animEffect>
                                    <p:anim calcmode="lin" valueType="num">
                                      <p:cBhvr>
                                        <p:cTn id="13" dur="2000" fill="hold"/>
                                        <p:tgtEl>
                                          <p:spTgt spid="33"/>
                                        </p:tgtEl>
                                        <p:attrNameLst>
                                          <p:attrName>ppt_w</p:attrName>
                                        </p:attrNameLst>
                                      </p:cBhvr>
                                      <p:tavLst>
                                        <p:tav tm="0" fmla="#ppt_w*sin(2.5*pi*$)">
                                          <p:val>
                                            <p:fltVal val="0"/>
                                          </p:val>
                                        </p:tav>
                                        <p:tav tm="100000">
                                          <p:val>
                                            <p:fltVal val="1"/>
                                          </p:val>
                                        </p:tav>
                                      </p:tavLst>
                                    </p:anim>
                                    <p:anim calcmode="lin" valueType="num">
                                      <p:cBhvr>
                                        <p:cTn id="14" dur="2000" fill="hold"/>
                                        <p:tgtEl>
                                          <p:spTgt spid="3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pic>
        <p:nvPicPr>
          <p:cNvPr id="4" name="Picture 1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3162" y="140908"/>
            <a:ext cx="1324957" cy="1108146"/>
          </a:xfrm>
          <a:prstGeom prst="rect">
            <a:avLst/>
          </a:prstGeom>
        </p:spPr>
      </p:pic>
      <p:pic>
        <p:nvPicPr>
          <p:cNvPr id="5" name="Picture 1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7239000" y="247650"/>
            <a:ext cx="1535966" cy="1284626"/>
          </a:xfrm>
          <a:prstGeom prst="rect">
            <a:avLst/>
          </a:prstGeom>
        </p:spPr>
      </p:pic>
      <p:pic>
        <p:nvPicPr>
          <p:cNvPr id="6" name="Picture 24"/>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354108" y="311160"/>
            <a:ext cx="620886" cy="383821"/>
          </a:xfrm>
          <a:prstGeom prst="rect">
            <a:avLst/>
          </a:prstGeom>
        </p:spPr>
      </p:pic>
      <p:pic>
        <p:nvPicPr>
          <p:cNvPr id="7" name="Picture 25"/>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7689059" y="388596"/>
            <a:ext cx="635847" cy="383821"/>
          </a:xfrm>
          <a:prstGeom prst="rect">
            <a:avLst/>
          </a:prstGeom>
        </p:spPr>
      </p:pic>
      <p:pic>
        <p:nvPicPr>
          <p:cNvPr id="8" name="Picture 14"/>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5890788" y="6045890"/>
            <a:ext cx="1380869" cy="187073"/>
          </a:xfrm>
          <a:prstGeom prst="rect">
            <a:avLst/>
          </a:prstGeom>
        </p:spPr>
      </p:pic>
      <p:pic>
        <p:nvPicPr>
          <p:cNvPr id="9" name="Picture 15"/>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58429" y="6149372"/>
            <a:ext cx="873227" cy="658413"/>
          </a:xfrm>
          <a:prstGeom prst="rect">
            <a:avLst/>
          </a:prstGeom>
        </p:spPr>
      </p:pic>
      <p:pic>
        <p:nvPicPr>
          <p:cNvPr id="10" name="Picture 16"/>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259364" y="168438"/>
            <a:ext cx="2452030" cy="142722"/>
          </a:xfrm>
          <a:prstGeom prst="rect">
            <a:avLst/>
          </a:prstGeom>
        </p:spPr>
      </p:pic>
      <p:pic>
        <p:nvPicPr>
          <p:cNvPr id="11" name="Picture 9"/>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4245426" y="6049159"/>
            <a:ext cx="1802275" cy="999443"/>
          </a:xfrm>
          <a:prstGeom prst="rect">
            <a:avLst/>
          </a:prstGeom>
        </p:spPr>
      </p:pic>
      <p:pic>
        <p:nvPicPr>
          <p:cNvPr id="12" name="Picture 10"/>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7409150" y="5886450"/>
            <a:ext cx="1194986" cy="999443"/>
          </a:xfrm>
          <a:prstGeom prst="rect">
            <a:avLst/>
          </a:prstGeom>
        </p:spPr>
      </p:pic>
      <p:pic>
        <p:nvPicPr>
          <p:cNvPr id="13" name="Picture 11"/>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a:off x="7751307" y="3246513"/>
            <a:ext cx="970368" cy="999443"/>
          </a:xfrm>
          <a:prstGeom prst="rect">
            <a:avLst/>
          </a:prstGeom>
        </p:spPr>
      </p:pic>
      <p:pic>
        <p:nvPicPr>
          <p:cNvPr id="14" name="Picture 12"/>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a:off x="71906" y="4669446"/>
            <a:ext cx="1360628" cy="999443"/>
          </a:xfrm>
          <a:prstGeom prst="rect">
            <a:avLst/>
          </a:prstGeom>
        </p:spPr>
      </p:pic>
      <p:pic>
        <p:nvPicPr>
          <p:cNvPr id="15" name="Picture 13"/>
          <p:cNvPicPr>
            <a:picLocks noChangeAspect="1"/>
          </p:cNvPicPr>
          <p:nvPr/>
        </p:nvPicPr>
        <p:blipFill>
          <a:blip r:embed="rId22" cstate="print">
            <a:extLst>
              <a:ext uri="{28A0092B-C50C-407E-A947-70E740481C1C}">
                <a14:useLocalDpi xmlns:a14="http://schemas.microsoft.com/office/drawing/2010/main" val="0"/>
              </a:ext>
              <a:ext uri="{96DAC541-7B7A-43D3-8B79-37D633B846F1}">
                <asvg:svgBlip xmlns:asvg="http://schemas.microsoft.com/office/drawing/2016/SVG/main" r:embed="rId23"/>
              </a:ext>
            </a:extLst>
          </a:blip>
          <a:srcRect/>
          <a:stretch>
            <a:fillRect/>
          </a:stretch>
        </p:blipFill>
        <p:spPr>
          <a:xfrm>
            <a:off x="1204456" y="6049159"/>
            <a:ext cx="1287339" cy="999443"/>
          </a:xfrm>
          <a:prstGeom prst="rect">
            <a:avLst/>
          </a:prstGeom>
        </p:spPr>
      </p:pic>
      <p:pic>
        <p:nvPicPr>
          <p:cNvPr id="16" name="Picture 5"/>
          <p:cNvPicPr>
            <a:picLocks noChangeAspect="1"/>
          </p:cNvPicPr>
          <p:nvPr/>
        </p:nvPicPr>
        <p:blipFill>
          <a:blip r:embed="rId24" cstate="print">
            <a:extLst>
              <a:ext uri="{28A0092B-C50C-407E-A947-70E740481C1C}">
                <a14:useLocalDpi xmlns:a14="http://schemas.microsoft.com/office/drawing/2010/main" val="0"/>
              </a:ext>
              <a:ext uri="{96DAC541-7B7A-43D3-8B79-37D633B846F1}">
                <asvg:svgBlip xmlns:asvg="http://schemas.microsoft.com/office/drawing/2016/SVG/main" r:embed="rId25"/>
              </a:ext>
            </a:extLst>
          </a:blip>
          <a:srcRect/>
          <a:stretch>
            <a:fillRect/>
          </a:stretch>
        </p:blipFill>
        <p:spPr>
          <a:xfrm>
            <a:off x="1362467" y="6288062"/>
            <a:ext cx="919163" cy="381035"/>
          </a:xfrm>
          <a:prstGeom prst="rect">
            <a:avLst/>
          </a:prstGeom>
        </p:spPr>
      </p:pic>
      <p:pic>
        <p:nvPicPr>
          <p:cNvPr id="17" name="Picture 7"/>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439684" y="4780121"/>
            <a:ext cx="625071" cy="377316"/>
          </a:xfrm>
          <a:prstGeom prst="rect">
            <a:avLst/>
          </a:prstGeom>
        </p:spPr>
      </p:pic>
      <p:pic>
        <p:nvPicPr>
          <p:cNvPr id="18" name="Picture 8"/>
          <p:cNvPicPr>
            <a:picLocks noChangeAspect="1"/>
          </p:cNvPicPr>
          <p:nvPr/>
        </p:nvPicPr>
        <p:blipFill>
          <a:blip r:embed="rId26" cstate="print">
            <a:extLst>
              <a:ext uri="{28A0092B-C50C-407E-A947-70E740481C1C}">
                <a14:useLocalDpi xmlns:a14="http://schemas.microsoft.com/office/drawing/2010/main" val="0"/>
              </a:ext>
              <a:ext uri="{96DAC541-7B7A-43D3-8B79-37D633B846F1}">
                <asvg:svgBlip xmlns:asvg="http://schemas.microsoft.com/office/drawing/2016/SVG/main" r:embed="rId27"/>
              </a:ext>
            </a:extLst>
          </a:blip>
          <a:srcRect/>
          <a:stretch>
            <a:fillRect/>
          </a:stretch>
        </p:blipFill>
        <p:spPr>
          <a:xfrm>
            <a:off x="7670099" y="6014543"/>
            <a:ext cx="735290" cy="359624"/>
          </a:xfrm>
          <a:prstGeom prst="rect">
            <a:avLst/>
          </a:prstGeom>
        </p:spPr>
      </p:pic>
      <p:pic>
        <p:nvPicPr>
          <p:cNvPr id="19" name="Picture 8"/>
          <p:cNvPicPr>
            <a:picLocks noChangeAspect="1"/>
          </p:cNvPicPr>
          <p:nvPr/>
        </p:nvPicPr>
        <p:blipFill>
          <a:blip r:embed="rId26" cstate="print">
            <a:extLst>
              <a:ext uri="{28A0092B-C50C-407E-A947-70E740481C1C}">
                <a14:useLocalDpi xmlns:a14="http://schemas.microsoft.com/office/drawing/2010/main" val="0"/>
              </a:ext>
              <a:ext uri="{96DAC541-7B7A-43D3-8B79-37D633B846F1}">
                <asvg:svgBlip xmlns:asvg="http://schemas.microsoft.com/office/drawing/2016/SVG/main" r:embed="rId27"/>
              </a:ext>
            </a:extLst>
          </a:blip>
          <a:srcRect/>
          <a:stretch>
            <a:fillRect/>
          </a:stretch>
        </p:blipFill>
        <p:spPr>
          <a:xfrm>
            <a:off x="7868846" y="3457929"/>
            <a:ext cx="735290" cy="359624"/>
          </a:xfrm>
          <a:prstGeom prst="rect">
            <a:avLst/>
          </a:prstGeom>
        </p:spPr>
      </p:pic>
      <p:pic>
        <p:nvPicPr>
          <p:cNvPr id="20" name="Picture 6"/>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4791026" y="6212013"/>
            <a:ext cx="711073" cy="439573"/>
          </a:xfrm>
          <a:prstGeom prst="rect">
            <a:avLst/>
          </a:prstGeom>
        </p:spPr>
      </p:pic>
      <p:pic>
        <p:nvPicPr>
          <p:cNvPr id="21" name="Picture 15"/>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7799877" y="1979269"/>
            <a:ext cx="873227" cy="658413"/>
          </a:xfrm>
          <a:prstGeom prst="rect">
            <a:avLst/>
          </a:prstGeom>
        </p:spPr>
      </p:pic>
      <p:pic>
        <p:nvPicPr>
          <p:cNvPr id="22" name="Picture 16"/>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077391" y="797857"/>
            <a:ext cx="3762010" cy="165657"/>
          </a:xfrm>
          <a:prstGeom prst="rect">
            <a:avLst/>
          </a:prstGeom>
        </p:spPr>
      </p:pic>
      <p:pic>
        <p:nvPicPr>
          <p:cNvPr id="23" name="Picture 15"/>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7888292" y="4780121"/>
            <a:ext cx="873227" cy="658413"/>
          </a:xfrm>
          <a:prstGeom prst="rect">
            <a:avLst/>
          </a:prstGeom>
        </p:spPr>
      </p:pic>
      <p:pic>
        <p:nvPicPr>
          <p:cNvPr id="24" name="Picture 16"/>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2330525" y="6198290"/>
            <a:ext cx="1380869" cy="187073"/>
          </a:xfrm>
          <a:prstGeom prst="rect">
            <a:avLst/>
          </a:prstGeom>
        </p:spPr>
      </p:pic>
      <p:sp>
        <p:nvSpPr>
          <p:cNvPr id="25" name="Rectangle 24"/>
          <p:cNvSpPr/>
          <p:nvPr/>
        </p:nvSpPr>
        <p:spPr>
          <a:xfrm>
            <a:off x="1202329" y="319230"/>
            <a:ext cx="3746538" cy="461665"/>
          </a:xfrm>
          <a:prstGeom prst="rect">
            <a:avLst/>
          </a:prstGeom>
          <a:noFill/>
        </p:spPr>
        <p:txBody>
          <a:bodyPr wrap="none" lIns="91440" tIns="45720" rIns="91440" bIns="45720">
            <a:spAutoFit/>
          </a:bodyPr>
          <a:lstStyle/>
          <a:p>
            <a:pPr algn="ctr"/>
            <a:r>
              <a:rPr lang="vi-VN" sz="2400" b="1">
                <a:ln w="0"/>
                <a:solidFill>
                  <a:prstClr val="black"/>
                </a:solidFill>
                <a:effectLst>
                  <a:outerShdw blurRad="38100" dist="38100" dir="2700000" algn="tl">
                    <a:srgbClr val="000000">
                      <a:alpha val="43137"/>
                    </a:srgbClr>
                  </a:outerShdw>
                  <a:reflection blurRad="6350" stA="53000" endA="300" endPos="35500" dir="5400000" sy="-90000" algn="bl" rotWithShape="0"/>
                </a:effectLst>
                <a:latin typeface="Palatino Linotype" panose="02040502050505030304" pitchFamily="18" charset="0"/>
              </a:rPr>
              <a:t>ẾCH NGỒI ĐÁY GIẾNG</a:t>
            </a:r>
            <a:endParaRPr lang="en-US" sz="2400" b="1">
              <a:ln w="0"/>
              <a:solidFill>
                <a:prstClr val="black"/>
              </a:solidFill>
              <a:effectLst>
                <a:outerShdw blurRad="38100" dist="38100" dir="2700000" algn="tl">
                  <a:srgbClr val="000000">
                    <a:alpha val="43137"/>
                  </a:srgbClr>
                </a:outerShdw>
                <a:reflection blurRad="6350" stA="53000" endA="300" endPos="35500" dir="5400000" sy="-90000" algn="bl" rotWithShape="0"/>
              </a:effectLst>
              <a:latin typeface="Palatino Linotype" panose="02040502050505030304" pitchFamily="18" charset="0"/>
            </a:endParaRPr>
          </a:p>
        </p:txBody>
      </p:sp>
      <p:sp>
        <p:nvSpPr>
          <p:cNvPr id="34" name="Rounded Rectangle 33"/>
          <p:cNvSpPr/>
          <p:nvPr/>
        </p:nvSpPr>
        <p:spPr>
          <a:xfrm>
            <a:off x="990434" y="645441"/>
            <a:ext cx="6817375" cy="5786885"/>
          </a:xfrm>
          <a:prstGeom prst="roundRect">
            <a:avLst/>
          </a:prstGeom>
          <a:noFill/>
          <a:ln w="12700" cmpd="sng">
            <a:solidFill>
              <a:srgbClr val="FFFF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bg1"/>
              </a:solidFill>
              <a:latin typeface="Times New Roman" panose="02020603050405020304" pitchFamily="18" charset="0"/>
              <a:cs typeface="Times New Roman" panose="02020603050405020304" pitchFamily="18" charset="0"/>
            </a:endParaRPr>
          </a:p>
        </p:txBody>
      </p:sp>
      <p:sp>
        <p:nvSpPr>
          <p:cNvPr id="35" name="Rectangle 34"/>
          <p:cNvSpPr/>
          <p:nvPr/>
        </p:nvSpPr>
        <p:spPr>
          <a:xfrm>
            <a:off x="1425899" y="1002527"/>
            <a:ext cx="5698996" cy="646331"/>
          </a:xfrm>
          <a:prstGeom prst="rect">
            <a:avLst/>
          </a:prstGeom>
        </p:spPr>
        <p:txBody>
          <a:bodyPr wrap="none">
            <a:spAutoFit/>
          </a:bodyPr>
          <a:lstStyle/>
          <a:p>
            <a:r>
              <a:rPr lang="en-US" sz="3600" b="1" dirty="0">
                <a:solidFill>
                  <a:srgbClr val="FF0000"/>
                </a:solidFill>
                <a:effectLst>
                  <a:outerShdw blurRad="38100" dist="38100" dir="2700000" algn="tl">
                    <a:srgbClr val="000000">
                      <a:alpha val="43137"/>
                    </a:srgbClr>
                  </a:outerShdw>
                </a:effectLst>
                <a:latin typeface="Times New Roman" panose="02020603050405020304" pitchFamily="18" charset="0"/>
                <a:ea typeface="MS Mincho"/>
              </a:rPr>
              <a:t>I. </a:t>
            </a:r>
            <a:r>
              <a:rPr lang="en-US" sz="3600" b="1" dirty="0" err="1">
                <a:solidFill>
                  <a:srgbClr val="FF0000"/>
                </a:solidFill>
                <a:effectLst>
                  <a:outerShdw blurRad="38100" dist="38100" dir="2700000" algn="tl">
                    <a:srgbClr val="000000">
                      <a:alpha val="43137"/>
                    </a:srgbClr>
                  </a:outerShdw>
                </a:effectLst>
                <a:latin typeface="Times New Roman" panose="02020603050405020304" pitchFamily="18" charset="0"/>
                <a:ea typeface="MS Mincho"/>
              </a:rPr>
              <a:t>Khám</a:t>
            </a:r>
            <a:r>
              <a:rPr lang="en-US" sz="3600" b="1" dirty="0">
                <a:solidFill>
                  <a:srgbClr val="FF0000"/>
                </a:solidFill>
                <a:effectLst>
                  <a:outerShdw blurRad="38100" dist="38100" dir="2700000" algn="tl">
                    <a:srgbClr val="000000">
                      <a:alpha val="43137"/>
                    </a:srgbClr>
                  </a:outerShdw>
                </a:effectLst>
                <a:latin typeface="Times New Roman" panose="02020603050405020304" pitchFamily="18" charset="0"/>
                <a:ea typeface="MS Mincho"/>
              </a:rPr>
              <a:t> </a:t>
            </a:r>
            <a:r>
              <a:rPr lang="en-US" sz="3600" b="1" dirty="0" err="1">
                <a:solidFill>
                  <a:srgbClr val="FF0000"/>
                </a:solidFill>
                <a:effectLst>
                  <a:outerShdw blurRad="38100" dist="38100" dir="2700000" algn="tl">
                    <a:srgbClr val="000000">
                      <a:alpha val="43137"/>
                    </a:srgbClr>
                  </a:outerShdw>
                </a:effectLst>
                <a:latin typeface="Times New Roman" panose="02020603050405020304" pitchFamily="18" charset="0"/>
                <a:ea typeface="MS Mincho"/>
              </a:rPr>
              <a:t>phá</a:t>
            </a:r>
            <a:r>
              <a:rPr lang="en-US" sz="3600" b="1" dirty="0">
                <a:solidFill>
                  <a:srgbClr val="FF0000"/>
                </a:solidFill>
                <a:effectLst>
                  <a:outerShdw blurRad="38100" dist="38100" dir="2700000" algn="tl">
                    <a:srgbClr val="000000">
                      <a:alpha val="43137"/>
                    </a:srgbClr>
                  </a:outerShdw>
                </a:effectLst>
                <a:latin typeface="Times New Roman" panose="02020603050405020304" pitchFamily="18" charset="0"/>
                <a:ea typeface="MS Mincho"/>
              </a:rPr>
              <a:t> </a:t>
            </a:r>
            <a:r>
              <a:rPr lang="en-US" sz="3600" b="1" dirty="0" err="1">
                <a:solidFill>
                  <a:srgbClr val="FF0000"/>
                </a:solidFill>
                <a:effectLst>
                  <a:outerShdw blurRad="38100" dist="38100" dir="2700000" algn="tl">
                    <a:srgbClr val="000000">
                      <a:alpha val="43137"/>
                    </a:srgbClr>
                  </a:outerShdw>
                </a:effectLst>
                <a:latin typeface="Times New Roman" panose="02020603050405020304" pitchFamily="18" charset="0"/>
                <a:ea typeface="MS Mincho"/>
              </a:rPr>
              <a:t>chung</a:t>
            </a:r>
            <a:r>
              <a:rPr lang="en-US" sz="3600" b="1" dirty="0">
                <a:solidFill>
                  <a:srgbClr val="FF0000"/>
                </a:solidFill>
                <a:effectLst>
                  <a:outerShdw blurRad="38100" dist="38100" dir="2700000" algn="tl">
                    <a:srgbClr val="000000">
                      <a:alpha val="43137"/>
                    </a:srgbClr>
                  </a:outerShdw>
                </a:effectLst>
                <a:latin typeface="Times New Roman" panose="02020603050405020304" pitchFamily="18" charset="0"/>
                <a:ea typeface="MS Mincho"/>
              </a:rPr>
              <a:t> </a:t>
            </a:r>
            <a:r>
              <a:rPr lang="en-US" sz="3600" b="1" dirty="0" err="1">
                <a:solidFill>
                  <a:srgbClr val="FF0000"/>
                </a:solidFill>
                <a:effectLst>
                  <a:outerShdw blurRad="38100" dist="38100" dir="2700000" algn="tl">
                    <a:srgbClr val="000000">
                      <a:alpha val="43137"/>
                    </a:srgbClr>
                  </a:outerShdw>
                </a:effectLst>
                <a:latin typeface="Times New Roman" panose="02020603050405020304" pitchFamily="18" charset="0"/>
                <a:ea typeface="MS Mincho"/>
              </a:rPr>
              <a:t>văn</a:t>
            </a:r>
            <a:r>
              <a:rPr lang="en-US" sz="3600" b="1" dirty="0">
                <a:solidFill>
                  <a:srgbClr val="FF0000"/>
                </a:solidFill>
                <a:effectLst>
                  <a:outerShdw blurRad="38100" dist="38100" dir="2700000" algn="tl">
                    <a:srgbClr val="000000">
                      <a:alpha val="43137"/>
                    </a:srgbClr>
                  </a:outerShdw>
                </a:effectLst>
                <a:latin typeface="Times New Roman" panose="02020603050405020304" pitchFamily="18" charset="0"/>
                <a:ea typeface="MS Mincho"/>
              </a:rPr>
              <a:t> </a:t>
            </a:r>
            <a:r>
              <a:rPr lang="en-US" sz="3600" b="1" dirty="0" err="1">
                <a:solidFill>
                  <a:srgbClr val="FF0000"/>
                </a:solidFill>
                <a:effectLst>
                  <a:outerShdw blurRad="38100" dist="38100" dir="2700000" algn="tl">
                    <a:srgbClr val="000000">
                      <a:alpha val="43137"/>
                    </a:srgbClr>
                  </a:outerShdw>
                </a:effectLst>
                <a:latin typeface="Times New Roman" panose="02020603050405020304" pitchFamily="18" charset="0"/>
                <a:ea typeface="MS Mincho"/>
              </a:rPr>
              <a:t>bản</a:t>
            </a:r>
            <a:endParaRPr lang="en-GB" sz="3600" dirty="0">
              <a:solidFill>
                <a:srgbClr val="FF0000"/>
              </a:solidFill>
              <a:effectLst>
                <a:outerShdw blurRad="38100" dist="38100" dir="2700000" algn="tl">
                  <a:srgbClr val="000000">
                    <a:alpha val="43137"/>
                  </a:srgbClr>
                </a:outerShdw>
              </a:effectLst>
            </a:endParaRPr>
          </a:p>
        </p:txBody>
      </p:sp>
      <p:sp>
        <p:nvSpPr>
          <p:cNvPr id="36" name="Rectangle 35"/>
          <p:cNvSpPr/>
          <p:nvPr/>
        </p:nvSpPr>
        <p:spPr>
          <a:xfrm>
            <a:off x="1448475" y="1753567"/>
            <a:ext cx="2087110" cy="646331"/>
          </a:xfrm>
          <a:prstGeom prst="rect">
            <a:avLst/>
          </a:prstGeom>
        </p:spPr>
        <p:txBody>
          <a:bodyPr wrap="none">
            <a:spAutoFit/>
          </a:bodyPr>
          <a:lstStyle/>
          <a:p>
            <a:r>
              <a:rPr lang="fr-FR" sz="3600" b="1">
                <a:solidFill>
                  <a:srgbClr val="FF0000"/>
                </a:solidFill>
                <a:effectLst>
                  <a:outerShdw blurRad="38100" dist="38100" dir="2700000" algn="tl">
                    <a:srgbClr val="000000">
                      <a:alpha val="43137"/>
                    </a:srgbClr>
                  </a:outerShdw>
                </a:effectLst>
                <a:latin typeface="Times New Roman" panose="02020603050405020304" pitchFamily="18" charset="0"/>
                <a:ea typeface="MS Mincho"/>
              </a:rPr>
              <a:t>1. Tác giả</a:t>
            </a:r>
            <a:endParaRPr lang="en-GB" sz="3600">
              <a:solidFill>
                <a:srgbClr val="FF0000"/>
              </a:solidFill>
              <a:effectLst>
                <a:outerShdw blurRad="38100" dist="38100" dir="2700000" algn="tl">
                  <a:srgbClr val="000000">
                    <a:alpha val="43137"/>
                  </a:srgbClr>
                </a:outerShdw>
              </a:effectLst>
            </a:endParaRPr>
          </a:p>
        </p:txBody>
      </p:sp>
      <p:sp>
        <p:nvSpPr>
          <p:cNvPr id="37" name="Rectangle 36"/>
          <p:cNvSpPr/>
          <p:nvPr/>
        </p:nvSpPr>
        <p:spPr>
          <a:xfrm>
            <a:off x="1295975" y="2593704"/>
            <a:ext cx="6652768" cy="1754326"/>
          </a:xfrm>
          <a:prstGeom prst="rect">
            <a:avLst/>
          </a:prstGeom>
        </p:spPr>
        <p:txBody>
          <a:bodyPr wrap="square">
            <a:spAutoFit/>
          </a:bodyPr>
          <a:lstStyle/>
          <a:p>
            <a:pPr>
              <a:spcAft>
                <a:spcPts val="0"/>
              </a:spcAft>
            </a:pPr>
            <a:r>
              <a:rPr lang="fr-FR" sz="3600" dirty="0">
                <a:latin typeface="Times New Roman" panose="02020603050405020304" pitchFamily="18" charset="0"/>
                <a:ea typeface="MS Mincho"/>
              </a:rPr>
              <a:t>- </a:t>
            </a:r>
            <a:r>
              <a:rPr lang="fr-FR" sz="3600" dirty="0" err="1">
                <a:latin typeface="Times New Roman" panose="02020603050405020304" pitchFamily="18" charset="0"/>
                <a:ea typeface="MS Mincho"/>
              </a:rPr>
              <a:t>Trang</a:t>
            </a:r>
            <a:r>
              <a:rPr lang="fr-FR" sz="3600" dirty="0">
                <a:latin typeface="Times New Roman" panose="02020603050405020304" pitchFamily="18" charset="0"/>
                <a:ea typeface="MS Mincho"/>
              </a:rPr>
              <a:t> </a:t>
            </a:r>
            <a:r>
              <a:rPr lang="fr-FR" sz="3600" dirty="0" err="1">
                <a:latin typeface="Times New Roman" panose="02020603050405020304" pitchFamily="18" charset="0"/>
                <a:ea typeface="MS Mincho"/>
              </a:rPr>
              <a:t>Tử</a:t>
            </a:r>
            <a:r>
              <a:rPr lang="fr-FR" sz="3600" dirty="0">
                <a:latin typeface="Times New Roman" panose="02020603050405020304" pitchFamily="18" charset="0"/>
                <a:ea typeface="MS Mincho"/>
              </a:rPr>
              <a:t>, </a:t>
            </a:r>
            <a:r>
              <a:rPr lang="fr-FR" sz="3600" dirty="0" err="1">
                <a:latin typeface="Times New Roman" panose="02020603050405020304" pitchFamily="18" charset="0"/>
                <a:ea typeface="MS Mincho"/>
              </a:rPr>
              <a:t>sinh</a:t>
            </a:r>
            <a:r>
              <a:rPr lang="fr-FR" sz="3600" dirty="0">
                <a:latin typeface="Times New Roman" panose="02020603050405020304" pitchFamily="18" charset="0"/>
                <a:ea typeface="MS Mincho"/>
              </a:rPr>
              <a:t> </a:t>
            </a:r>
            <a:r>
              <a:rPr lang="fr-FR" sz="3600" dirty="0" err="1">
                <a:latin typeface="Times New Roman" panose="02020603050405020304" pitchFamily="18" charset="0"/>
                <a:ea typeface="MS Mincho"/>
              </a:rPr>
              <a:t>trước</a:t>
            </a:r>
            <a:r>
              <a:rPr lang="fr-FR" sz="3600" dirty="0">
                <a:latin typeface="Times New Roman" panose="02020603050405020304" pitchFamily="18" charset="0"/>
                <a:ea typeface="MS Mincho"/>
              </a:rPr>
              <a:t> </a:t>
            </a:r>
            <a:r>
              <a:rPr lang="fr-FR" sz="3600" dirty="0" err="1">
                <a:latin typeface="Times New Roman" panose="02020603050405020304" pitchFamily="18" charset="0"/>
                <a:ea typeface="MS Mincho"/>
              </a:rPr>
              <a:t>Công</a:t>
            </a:r>
            <a:r>
              <a:rPr lang="fr-FR" sz="3600" dirty="0">
                <a:latin typeface="Times New Roman" panose="02020603050405020304" pitchFamily="18" charset="0"/>
                <a:ea typeface="MS Mincho"/>
              </a:rPr>
              <a:t> </a:t>
            </a:r>
            <a:r>
              <a:rPr lang="fr-FR" sz="3600" dirty="0" err="1">
                <a:latin typeface="Times New Roman" panose="02020603050405020304" pitchFamily="18" charset="0"/>
                <a:ea typeface="MS Mincho"/>
              </a:rPr>
              <a:t>nguyên</a:t>
            </a:r>
            <a:r>
              <a:rPr lang="fr-FR" sz="3600" dirty="0">
                <a:latin typeface="Times New Roman" panose="02020603050405020304" pitchFamily="18" charset="0"/>
                <a:ea typeface="MS Mincho"/>
              </a:rPr>
              <a:t>, là </a:t>
            </a:r>
            <a:r>
              <a:rPr lang="fr-FR" sz="3600" dirty="0" err="1">
                <a:latin typeface="Times New Roman" panose="02020603050405020304" pitchFamily="18" charset="0"/>
                <a:ea typeface="MS Mincho"/>
              </a:rPr>
              <a:t>một</a:t>
            </a:r>
            <a:r>
              <a:rPr lang="fr-FR" sz="3600" dirty="0">
                <a:latin typeface="Times New Roman" panose="02020603050405020304" pitchFamily="18" charset="0"/>
                <a:ea typeface="MS Mincho"/>
              </a:rPr>
              <a:t> </a:t>
            </a:r>
            <a:r>
              <a:rPr lang="fr-FR" sz="3600" dirty="0" err="1">
                <a:latin typeface="Times New Roman" panose="02020603050405020304" pitchFamily="18" charset="0"/>
                <a:ea typeface="MS Mincho"/>
              </a:rPr>
              <a:t>triết</a:t>
            </a:r>
            <a:r>
              <a:rPr lang="fr-FR" sz="3600" dirty="0">
                <a:latin typeface="Times New Roman" panose="02020603050405020304" pitchFamily="18" charset="0"/>
                <a:ea typeface="MS Mincho"/>
              </a:rPr>
              <a:t> </a:t>
            </a:r>
            <a:r>
              <a:rPr lang="fr-FR" sz="3600" dirty="0" err="1">
                <a:latin typeface="Times New Roman" panose="02020603050405020304" pitchFamily="18" charset="0"/>
                <a:ea typeface="MS Mincho"/>
              </a:rPr>
              <a:t>gia</a:t>
            </a:r>
            <a:r>
              <a:rPr lang="fr-FR" sz="3600" dirty="0">
                <a:latin typeface="Times New Roman" panose="02020603050405020304" pitchFamily="18" charset="0"/>
                <a:ea typeface="MS Mincho"/>
              </a:rPr>
              <a:t> </a:t>
            </a:r>
            <a:r>
              <a:rPr lang="fr-FR" sz="3600" dirty="0" err="1">
                <a:latin typeface="Times New Roman" panose="02020603050405020304" pitchFamily="18" charset="0"/>
                <a:ea typeface="MS Mincho"/>
              </a:rPr>
              <a:t>nổi</a:t>
            </a:r>
            <a:r>
              <a:rPr lang="fr-FR" sz="3600" dirty="0">
                <a:latin typeface="Times New Roman" panose="02020603050405020304" pitchFamily="18" charset="0"/>
                <a:ea typeface="MS Mincho"/>
              </a:rPr>
              <a:t> </a:t>
            </a:r>
            <a:r>
              <a:rPr lang="fr-FR" sz="3600" dirty="0" err="1">
                <a:latin typeface="Times New Roman" panose="02020603050405020304" pitchFamily="18" charset="0"/>
                <a:ea typeface="MS Mincho"/>
              </a:rPr>
              <a:t>tiếng</a:t>
            </a:r>
            <a:r>
              <a:rPr lang="fr-FR" sz="3600" dirty="0">
                <a:latin typeface="Times New Roman" panose="02020603050405020304" pitchFamily="18" charset="0"/>
                <a:ea typeface="MS Mincho"/>
              </a:rPr>
              <a:t> </a:t>
            </a:r>
            <a:r>
              <a:rPr lang="fr-FR" sz="3600" dirty="0" err="1">
                <a:latin typeface="Times New Roman" panose="02020603050405020304" pitchFamily="18" charset="0"/>
                <a:ea typeface="MS Mincho"/>
              </a:rPr>
              <a:t>của</a:t>
            </a:r>
            <a:r>
              <a:rPr lang="fr-FR" sz="3600" dirty="0">
                <a:latin typeface="Times New Roman" panose="02020603050405020304" pitchFamily="18" charset="0"/>
                <a:ea typeface="MS Mincho"/>
              </a:rPr>
              <a:t> Trung </a:t>
            </a:r>
            <a:r>
              <a:rPr lang="fr-FR" sz="3600" dirty="0" err="1">
                <a:latin typeface="Times New Roman" panose="02020603050405020304" pitchFamily="18" charset="0"/>
                <a:ea typeface="MS Mincho"/>
              </a:rPr>
              <a:t>Quốc</a:t>
            </a:r>
            <a:r>
              <a:rPr lang="fr-FR" sz="3600" dirty="0">
                <a:latin typeface="Times New Roman" panose="02020603050405020304" pitchFamily="18" charset="0"/>
                <a:ea typeface="MS Mincho"/>
              </a:rPr>
              <a:t>.</a:t>
            </a:r>
            <a:endParaRPr lang="en-GB" sz="3200" dirty="0">
              <a:effectLst/>
              <a:latin typeface="Times New Roman" panose="02020603050405020304" pitchFamily="18" charset="0"/>
              <a:ea typeface="Times New Roman" panose="02020603050405020304" pitchFamily="18" charset="0"/>
            </a:endParaRPr>
          </a:p>
        </p:txBody>
      </p:sp>
      <p:sp>
        <p:nvSpPr>
          <p:cNvPr id="38" name="Rectangle 37"/>
          <p:cNvSpPr/>
          <p:nvPr/>
        </p:nvSpPr>
        <p:spPr>
          <a:xfrm>
            <a:off x="1259364" y="4547393"/>
            <a:ext cx="5931316" cy="1754326"/>
          </a:xfrm>
          <a:prstGeom prst="rect">
            <a:avLst/>
          </a:prstGeom>
        </p:spPr>
        <p:txBody>
          <a:bodyPr wrap="square">
            <a:spAutoFit/>
          </a:bodyPr>
          <a:lstStyle/>
          <a:p>
            <a:pPr algn="just">
              <a:spcAft>
                <a:spcPts val="0"/>
              </a:spcAft>
            </a:pPr>
            <a:r>
              <a:rPr lang="fr-FR" sz="3600" dirty="0">
                <a:latin typeface="Times New Roman" panose="02020603050405020304" pitchFamily="18" charset="0"/>
                <a:ea typeface="MS Mincho"/>
              </a:rPr>
              <a:t>- </a:t>
            </a:r>
            <a:r>
              <a:rPr lang="fr-FR" sz="3600" dirty="0" err="1">
                <a:latin typeface="Times New Roman" panose="02020603050405020304" pitchFamily="18" charset="0"/>
                <a:ea typeface="MS Mincho"/>
              </a:rPr>
              <a:t>Tác</a:t>
            </a:r>
            <a:r>
              <a:rPr lang="fr-FR" sz="3600" dirty="0">
                <a:latin typeface="Times New Roman" panose="02020603050405020304" pitchFamily="18" charset="0"/>
                <a:ea typeface="MS Mincho"/>
              </a:rPr>
              <a:t> </a:t>
            </a:r>
            <a:r>
              <a:rPr lang="fr-FR" sz="3600" dirty="0" err="1">
                <a:latin typeface="Times New Roman" panose="02020603050405020304" pitchFamily="18" charset="0"/>
                <a:ea typeface="MS Mincho"/>
              </a:rPr>
              <a:t>phẩm</a:t>
            </a:r>
            <a:r>
              <a:rPr lang="fr-FR" sz="3600" dirty="0">
                <a:latin typeface="Times New Roman" panose="02020603050405020304" pitchFamily="18" charset="0"/>
                <a:ea typeface="MS Mincho"/>
              </a:rPr>
              <a:t> </a:t>
            </a:r>
            <a:r>
              <a:rPr lang="fr-FR" sz="3600" dirty="0" err="1">
                <a:latin typeface="Times New Roman" panose="02020603050405020304" pitchFamily="18" charset="0"/>
                <a:ea typeface="MS Mincho"/>
              </a:rPr>
              <a:t>chính</a:t>
            </a:r>
            <a:r>
              <a:rPr lang="fr-FR" sz="3600" dirty="0">
                <a:latin typeface="Times New Roman" panose="02020603050405020304" pitchFamily="18" charset="0"/>
                <a:ea typeface="MS Mincho"/>
              </a:rPr>
              <a:t> </a:t>
            </a:r>
            <a:r>
              <a:rPr lang="fr-FR" sz="3600" dirty="0" err="1">
                <a:latin typeface="Times New Roman" panose="02020603050405020304" pitchFamily="18" charset="0"/>
                <a:ea typeface="MS Mincho"/>
              </a:rPr>
              <a:t>của</a:t>
            </a:r>
            <a:r>
              <a:rPr lang="fr-FR" sz="3600" dirty="0">
                <a:latin typeface="Times New Roman" panose="02020603050405020304" pitchFamily="18" charset="0"/>
                <a:ea typeface="MS Mincho"/>
              </a:rPr>
              <a:t> </a:t>
            </a:r>
            <a:r>
              <a:rPr lang="fr-FR" sz="3600" dirty="0" err="1">
                <a:latin typeface="Times New Roman" panose="02020603050405020304" pitchFamily="18" charset="0"/>
                <a:ea typeface="MS Mincho"/>
              </a:rPr>
              <a:t>ông</a:t>
            </a:r>
            <a:r>
              <a:rPr lang="fr-FR" sz="3600" dirty="0">
                <a:latin typeface="Times New Roman" panose="02020603050405020304" pitchFamily="18" charset="0"/>
                <a:ea typeface="MS Mincho"/>
              </a:rPr>
              <a:t>: </a:t>
            </a:r>
            <a:r>
              <a:rPr lang="fr-FR" sz="3600" i="1" dirty="0" err="1">
                <a:latin typeface="Times New Roman" panose="02020603050405020304" pitchFamily="18" charset="0"/>
                <a:ea typeface="MS Mincho"/>
              </a:rPr>
              <a:t>Trang</a:t>
            </a:r>
            <a:r>
              <a:rPr lang="fr-FR" sz="3600" i="1" dirty="0">
                <a:latin typeface="Times New Roman" panose="02020603050405020304" pitchFamily="18" charset="0"/>
                <a:ea typeface="MS Mincho"/>
              </a:rPr>
              <a:t> </a:t>
            </a:r>
            <a:r>
              <a:rPr lang="fr-FR" sz="3600" i="1" dirty="0" err="1">
                <a:latin typeface="Times New Roman" panose="02020603050405020304" pitchFamily="18" charset="0"/>
                <a:ea typeface="MS Mincho"/>
              </a:rPr>
              <a:t>Tử</a:t>
            </a:r>
            <a:r>
              <a:rPr lang="fr-FR" sz="3600" dirty="0">
                <a:latin typeface="Times New Roman" panose="02020603050405020304" pitchFamily="18" charset="0"/>
                <a:ea typeface="MS Mincho"/>
              </a:rPr>
              <a:t> (</a:t>
            </a:r>
            <a:r>
              <a:rPr lang="fr-FR" sz="3600" dirty="0" err="1">
                <a:latin typeface="Times New Roman" panose="02020603050405020304" pitchFamily="18" charset="0"/>
                <a:ea typeface="MS Mincho"/>
              </a:rPr>
              <a:t>còn</a:t>
            </a:r>
            <a:r>
              <a:rPr lang="fr-FR" sz="3600" dirty="0">
                <a:latin typeface="Times New Roman" panose="02020603050405020304" pitchFamily="18" charset="0"/>
                <a:ea typeface="MS Mincho"/>
              </a:rPr>
              <a:t> </a:t>
            </a:r>
            <a:r>
              <a:rPr lang="fr-FR" sz="3600" dirty="0" err="1">
                <a:latin typeface="Times New Roman" panose="02020603050405020304" pitchFamily="18" charset="0"/>
                <a:ea typeface="MS Mincho"/>
              </a:rPr>
              <a:t>gọi</a:t>
            </a:r>
            <a:r>
              <a:rPr lang="fr-FR" sz="3600" dirty="0">
                <a:latin typeface="Times New Roman" panose="02020603050405020304" pitchFamily="18" charset="0"/>
                <a:ea typeface="MS Mincho"/>
              </a:rPr>
              <a:t> là </a:t>
            </a:r>
            <a:r>
              <a:rPr lang="fr-FR" sz="3600" i="1" dirty="0">
                <a:latin typeface="Times New Roman" panose="02020603050405020304" pitchFamily="18" charset="0"/>
                <a:ea typeface="MS Mincho"/>
              </a:rPr>
              <a:t>Nam </a:t>
            </a:r>
            <a:r>
              <a:rPr lang="fr-FR" sz="3600" i="1" dirty="0" err="1">
                <a:latin typeface="Times New Roman" panose="02020603050405020304" pitchFamily="18" charset="0"/>
                <a:ea typeface="MS Mincho"/>
              </a:rPr>
              <a:t>Hoa</a:t>
            </a:r>
            <a:r>
              <a:rPr lang="fr-FR" sz="3600" i="1" dirty="0">
                <a:latin typeface="Times New Roman" panose="02020603050405020304" pitchFamily="18" charset="0"/>
                <a:ea typeface="MS Mincho"/>
              </a:rPr>
              <a:t> </a:t>
            </a:r>
            <a:r>
              <a:rPr lang="fr-FR" sz="3600" i="1" dirty="0" err="1">
                <a:latin typeface="Times New Roman" panose="02020603050405020304" pitchFamily="18" charset="0"/>
                <a:ea typeface="MS Mincho"/>
              </a:rPr>
              <a:t>Kinh</a:t>
            </a:r>
            <a:r>
              <a:rPr lang="fr-FR" sz="3600" dirty="0">
                <a:latin typeface="Times New Roman" panose="02020603050405020304" pitchFamily="18" charset="0"/>
                <a:ea typeface="MS Mincho"/>
              </a:rPr>
              <a:t>)</a:t>
            </a:r>
            <a:endParaRPr lang="en-GB" sz="32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984406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1"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1000"/>
                                        <p:tgtEl>
                                          <p:spTgt spid="34"/>
                                        </p:tgtEl>
                                      </p:cBhvr>
                                    </p:animEffect>
                                    <p:anim calcmode="lin" valueType="num">
                                      <p:cBhvr>
                                        <p:cTn id="8" dur="1000" fill="hold"/>
                                        <p:tgtEl>
                                          <p:spTgt spid="34"/>
                                        </p:tgtEl>
                                        <p:attrNameLst>
                                          <p:attrName>ppt_x</p:attrName>
                                        </p:attrNameLst>
                                      </p:cBhvr>
                                      <p:tavLst>
                                        <p:tav tm="0">
                                          <p:val>
                                            <p:strVal val="#ppt_x"/>
                                          </p:val>
                                        </p:tav>
                                        <p:tav tm="100000">
                                          <p:val>
                                            <p:strVal val="#ppt_x"/>
                                          </p:val>
                                        </p:tav>
                                      </p:tavLst>
                                    </p:anim>
                                    <p:anim calcmode="lin" valueType="num">
                                      <p:cBhvr>
                                        <p:cTn id="9"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5"/>
                                        </p:tgtEl>
                                        <p:attrNameLst>
                                          <p:attrName>style.visibility</p:attrName>
                                        </p:attrNameLst>
                                      </p:cBhvr>
                                      <p:to>
                                        <p:strVal val="visible"/>
                                      </p:to>
                                    </p:set>
                                    <p:animEffect transition="in" filter="fade">
                                      <p:cBhvr>
                                        <p:cTn id="14" dur="1000"/>
                                        <p:tgtEl>
                                          <p:spTgt spid="35"/>
                                        </p:tgtEl>
                                      </p:cBhvr>
                                    </p:animEffect>
                                    <p:anim calcmode="lin" valueType="num">
                                      <p:cBhvr>
                                        <p:cTn id="15" dur="1000" fill="hold"/>
                                        <p:tgtEl>
                                          <p:spTgt spid="35"/>
                                        </p:tgtEl>
                                        <p:attrNameLst>
                                          <p:attrName>ppt_x</p:attrName>
                                        </p:attrNameLst>
                                      </p:cBhvr>
                                      <p:tavLst>
                                        <p:tav tm="0">
                                          <p:val>
                                            <p:strVal val="#ppt_x"/>
                                          </p:val>
                                        </p:tav>
                                        <p:tav tm="100000">
                                          <p:val>
                                            <p:strVal val="#ppt_x"/>
                                          </p:val>
                                        </p:tav>
                                      </p:tavLst>
                                    </p:anim>
                                    <p:anim calcmode="lin" valueType="num">
                                      <p:cBhvr>
                                        <p:cTn id="16"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6"/>
                                        </p:tgtEl>
                                        <p:attrNameLst>
                                          <p:attrName>style.visibility</p:attrName>
                                        </p:attrNameLst>
                                      </p:cBhvr>
                                      <p:to>
                                        <p:strVal val="visible"/>
                                      </p:to>
                                    </p:set>
                                    <p:animEffect transition="in" filter="fade">
                                      <p:cBhvr>
                                        <p:cTn id="21" dur="1000"/>
                                        <p:tgtEl>
                                          <p:spTgt spid="36"/>
                                        </p:tgtEl>
                                      </p:cBhvr>
                                    </p:animEffect>
                                    <p:anim calcmode="lin" valueType="num">
                                      <p:cBhvr>
                                        <p:cTn id="22" dur="1000" fill="hold"/>
                                        <p:tgtEl>
                                          <p:spTgt spid="36"/>
                                        </p:tgtEl>
                                        <p:attrNameLst>
                                          <p:attrName>ppt_x</p:attrName>
                                        </p:attrNameLst>
                                      </p:cBhvr>
                                      <p:tavLst>
                                        <p:tav tm="0">
                                          <p:val>
                                            <p:strVal val="#ppt_x"/>
                                          </p:val>
                                        </p:tav>
                                        <p:tav tm="100000">
                                          <p:val>
                                            <p:strVal val="#ppt_x"/>
                                          </p:val>
                                        </p:tav>
                                      </p:tavLst>
                                    </p:anim>
                                    <p:anim calcmode="lin" valueType="num">
                                      <p:cBhvr>
                                        <p:cTn id="23"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6" presetClass="entr" presetSubtype="0" fill="hold" grpId="0" nodeType="clickEffect">
                                  <p:stCondLst>
                                    <p:cond delay="0"/>
                                  </p:stCondLst>
                                  <p:childTnLst>
                                    <p:set>
                                      <p:cBhvr>
                                        <p:cTn id="27" dur="1" fill="hold">
                                          <p:stCondLst>
                                            <p:cond delay="0"/>
                                          </p:stCondLst>
                                        </p:cTn>
                                        <p:tgtEl>
                                          <p:spTgt spid="37"/>
                                        </p:tgtEl>
                                        <p:attrNameLst>
                                          <p:attrName>style.visibility</p:attrName>
                                        </p:attrNameLst>
                                      </p:cBhvr>
                                      <p:to>
                                        <p:strVal val="visible"/>
                                      </p:to>
                                    </p:set>
                                    <p:animEffect transition="in" filter="wipe(down)">
                                      <p:cBhvr>
                                        <p:cTn id="28" dur="580">
                                          <p:stCondLst>
                                            <p:cond delay="0"/>
                                          </p:stCondLst>
                                        </p:cTn>
                                        <p:tgtEl>
                                          <p:spTgt spid="37"/>
                                        </p:tgtEl>
                                      </p:cBhvr>
                                    </p:animEffect>
                                    <p:anim calcmode="lin" valueType="num">
                                      <p:cBhvr>
                                        <p:cTn id="29" dur="1822" tmFilter="0,0; 0.14,0.36; 0.43,0.73; 0.71,0.91; 1.0,1.0">
                                          <p:stCondLst>
                                            <p:cond delay="0"/>
                                          </p:stCondLst>
                                        </p:cTn>
                                        <p:tgtEl>
                                          <p:spTgt spid="37"/>
                                        </p:tgtEl>
                                        <p:attrNameLst>
                                          <p:attrName>ppt_x</p:attrName>
                                        </p:attrNameLst>
                                      </p:cBhvr>
                                      <p:tavLst>
                                        <p:tav tm="0">
                                          <p:val>
                                            <p:strVal val="#ppt_x-0.25"/>
                                          </p:val>
                                        </p:tav>
                                        <p:tav tm="100000">
                                          <p:val>
                                            <p:strVal val="#ppt_x"/>
                                          </p:val>
                                        </p:tav>
                                      </p:tavLst>
                                    </p:anim>
                                    <p:anim calcmode="lin" valueType="num">
                                      <p:cBhvr>
                                        <p:cTn id="30" dur="664" tmFilter="0.0,0.0; 0.25,0.07; 0.50,0.2; 0.75,0.467; 1.0,1.0">
                                          <p:stCondLst>
                                            <p:cond delay="0"/>
                                          </p:stCondLst>
                                        </p:cTn>
                                        <p:tgtEl>
                                          <p:spTgt spid="37"/>
                                        </p:tgtEl>
                                        <p:attrNameLst>
                                          <p:attrName>ppt_y</p:attrName>
                                        </p:attrNameLst>
                                      </p:cBhvr>
                                      <p:tavLst>
                                        <p:tav tm="0" fmla="#ppt_y-sin(pi*$)/3">
                                          <p:val>
                                            <p:fltVal val="0.5"/>
                                          </p:val>
                                        </p:tav>
                                        <p:tav tm="100000">
                                          <p:val>
                                            <p:fltVal val="1"/>
                                          </p:val>
                                        </p:tav>
                                      </p:tavLst>
                                    </p:anim>
                                    <p:anim calcmode="lin" valueType="num">
                                      <p:cBhvr>
                                        <p:cTn id="31" dur="664" tmFilter="0, 0; 0.125,0.2665; 0.25,0.4; 0.375,0.465; 0.5,0.5;  0.625,0.535; 0.75,0.6; 0.875,0.7335; 1,1">
                                          <p:stCondLst>
                                            <p:cond delay="664"/>
                                          </p:stCondLst>
                                        </p:cTn>
                                        <p:tgtEl>
                                          <p:spTgt spid="37"/>
                                        </p:tgtEl>
                                        <p:attrNameLst>
                                          <p:attrName>ppt_y</p:attrName>
                                        </p:attrNameLst>
                                      </p:cBhvr>
                                      <p:tavLst>
                                        <p:tav tm="0" fmla="#ppt_y-sin(pi*$)/9">
                                          <p:val>
                                            <p:fltVal val="0"/>
                                          </p:val>
                                        </p:tav>
                                        <p:tav tm="100000">
                                          <p:val>
                                            <p:fltVal val="1"/>
                                          </p:val>
                                        </p:tav>
                                      </p:tavLst>
                                    </p:anim>
                                    <p:anim calcmode="lin" valueType="num">
                                      <p:cBhvr>
                                        <p:cTn id="32" dur="332" tmFilter="0, 0; 0.125,0.2665; 0.25,0.4; 0.375,0.465; 0.5,0.5;  0.625,0.535; 0.75,0.6; 0.875,0.7335; 1,1">
                                          <p:stCondLst>
                                            <p:cond delay="1324"/>
                                          </p:stCondLst>
                                        </p:cTn>
                                        <p:tgtEl>
                                          <p:spTgt spid="37"/>
                                        </p:tgtEl>
                                        <p:attrNameLst>
                                          <p:attrName>ppt_y</p:attrName>
                                        </p:attrNameLst>
                                      </p:cBhvr>
                                      <p:tavLst>
                                        <p:tav tm="0" fmla="#ppt_y-sin(pi*$)/27">
                                          <p:val>
                                            <p:fltVal val="0"/>
                                          </p:val>
                                        </p:tav>
                                        <p:tav tm="100000">
                                          <p:val>
                                            <p:fltVal val="1"/>
                                          </p:val>
                                        </p:tav>
                                      </p:tavLst>
                                    </p:anim>
                                    <p:anim calcmode="lin" valueType="num">
                                      <p:cBhvr>
                                        <p:cTn id="33" dur="164" tmFilter="0, 0; 0.125,0.2665; 0.25,0.4; 0.375,0.465; 0.5,0.5;  0.625,0.535; 0.75,0.6; 0.875,0.7335; 1,1">
                                          <p:stCondLst>
                                            <p:cond delay="1656"/>
                                          </p:stCondLst>
                                        </p:cTn>
                                        <p:tgtEl>
                                          <p:spTgt spid="37"/>
                                        </p:tgtEl>
                                        <p:attrNameLst>
                                          <p:attrName>ppt_y</p:attrName>
                                        </p:attrNameLst>
                                      </p:cBhvr>
                                      <p:tavLst>
                                        <p:tav tm="0" fmla="#ppt_y-sin(pi*$)/81">
                                          <p:val>
                                            <p:fltVal val="0"/>
                                          </p:val>
                                        </p:tav>
                                        <p:tav tm="100000">
                                          <p:val>
                                            <p:fltVal val="1"/>
                                          </p:val>
                                        </p:tav>
                                      </p:tavLst>
                                    </p:anim>
                                    <p:animScale>
                                      <p:cBhvr>
                                        <p:cTn id="34" dur="26">
                                          <p:stCondLst>
                                            <p:cond delay="650"/>
                                          </p:stCondLst>
                                        </p:cTn>
                                        <p:tgtEl>
                                          <p:spTgt spid="37"/>
                                        </p:tgtEl>
                                      </p:cBhvr>
                                      <p:to x="100000" y="60000"/>
                                    </p:animScale>
                                    <p:animScale>
                                      <p:cBhvr>
                                        <p:cTn id="35" dur="166" decel="50000">
                                          <p:stCondLst>
                                            <p:cond delay="676"/>
                                          </p:stCondLst>
                                        </p:cTn>
                                        <p:tgtEl>
                                          <p:spTgt spid="37"/>
                                        </p:tgtEl>
                                      </p:cBhvr>
                                      <p:to x="100000" y="100000"/>
                                    </p:animScale>
                                    <p:animScale>
                                      <p:cBhvr>
                                        <p:cTn id="36" dur="26">
                                          <p:stCondLst>
                                            <p:cond delay="1312"/>
                                          </p:stCondLst>
                                        </p:cTn>
                                        <p:tgtEl>
                                          <p:spTgt spid="37"/>
                                        </p:tgtEl>
                                      </p:cBhvr>
                                      <p:to x="100000" y="80000"/>
                                    </p:animScale>
                                    <p:animScale>
                                      <p:cBhvr>
                                        <p:cTn id="37" dur="166" decel="50000">
                                          <p:stCondLst>
                                            <p:cond delay="1338"/>
                                          </p:stCondLst>
                                        </p:cTn>
                                        <p:tgtEl>
                                          <p:spTgt spid="37"/>
                                        </p:tgtEl>
                                      </p:cBhvr>
                                      <p:to x="100000" y="100000"/>
                                    </p:animScale>
                                    <p:animScale>
                                      <p:cBhvr>
                                        <p:cTn id="38" dur="26">
                                          <p:stCondLst>
                                            <p:cond delay="1642"/>
                                          </p:stCondLst>
                                        </p:cTn>
                                        <p:tgtEl>
                                          <p:spTgt spid="37"/>
                                        </p:tgtEl>
                                      </p:cBhvr>
                                      <p:to x="100000" y="90000"/>
                                    </p:animScale>
                                    <p:animScale>
                                      <p:cBhvr>
                                        <p:cTn id="39" dur="166" decel="50000">
                                          <p:stCondLst>
                                            <p:cond delay="1668"/>
                                          </p:stCondLst>
                                        </p:cTn>
                                        <p:tgtEl>
                                          <p:spTgt spid="37"/>
                                        </p:tgtEl>
                                      </p:cBhvr>
                                      <p:to x="100000" y="100000"/>
                                    </p:animScale>
                                    <p:animScale>
                                      <p:cBhvr>
                                        <p:cTn id="40" dur="26">
                                          <p:stCondLst>
                                            <p:cond delay="1808"/>
                                          </p:stCondLst>
                                        </p:cTn>
                                        <p:tgtEl>
                                          <p:spTgt spid="37"/>
                                        </p:tgtEl>
                                      </p:cBhvr>
                                      <p:to x="100000" y="95000"/>
                                    </p:animScale>
                                    <p:animScale>
                                      <p:cBhvr>
                                        <p:cTn id="41" dur="166" decel="50000">
                                          <p:stCondLst>
                                            <p:cond delay="1834"/>
                                          </p:stCondLst>
                                        </p:cTn>
                                        <p:tgtEl>
                                          <p:spTgt spid="37"/>
                                        </p:tgtEl>
                                      </p:cBhvr>
                                      <p:to x="100000" y="100000"/>
                                    </p:animScale>
                                  </p:childTnLst>
                                </p:cTn>
                              </p:par>
                            </p:childTnLst>
                          </p:cTn>
                        </p:par>
                      </p:childTnLst>
                    </p:cTn>
                  </p:par>
                  <p:par>
                    <p:cTn id="42" fill="hold">
                      <p:stCondLst>
                        <p:cond delay="indefinite"/>
                      </p:stCondLst>
                      <p:childTnLst>
                        <p:par>
                          <p:cTn id="43" fill="hold">
                            <p:stCondLst>
                              <p:cond delay="0"/>
                            </p:stCondLst>
                            <p:childTnLst>
                              <p:par>
                                <p:cTn id="44" presetID="26" presetClass="entr" presetSubtype="0" fill="hold" grpId="0" nodeType="clickEffect">
                                  <p:stCondLst>
                                    <p:cond delay="0"/>
                                  </p:stCondLst>
                                  <p:childTnLst>
                                    <p:set>
                                      <p:cBhvr>
                                        <p:cTn id="45" dur="1" fill="hold">
                                          <p:stCondLst>
                                            <p:cond delay="0"/>
                                          </p:stCondLst>
                                        </p:cTn>
                                        <p:tgtEl>
                                          <p:spTgt spid="38"/>
                                        </p:tgtEl>
                                        <p:attrNameLst>
                                          <p:attrName>style.visibility</p:attrName>
                                        </p:attrNameLst>
                                      </p:cBhvr>
                                      <p:to>
                                        <p:strVal val="visible"/>
                                      </p:to>
                                    </p:set>
                                    <p:animEffect transition="in" filter="wipe(down)">
                                      <p:cBhvr>
                                        <p:cTn id="46" dur="580">
                                          <p:stCondLst>
                                            <p:cond delay="0"/>
                                          </p:stCondLst>
                                        </p:cTn>
                                        <p:tgtEl>
                                          <p:spTgt spid="38"/>
                                        </p:tgtEl>
                                      </p:cBhvr>
                                    </p:animEffect>
                                    <p:anim calcmode="lin" valueType="num">
                                      <p:cBhvr>
                                        <p:cTn id="47" dur="1822" tmFilter="0,0; 0.14,0.36; 0.43,0.73; 0.71,0.91; 1.0,1.0">
                                          <p:stCondLst>
                                            <p:cond delay="0"/>
                                          </p:stCondLst>
                                        </p:cTn>
                                        <p:tgtEl>
                                          <p:spTgt spid="38"/>
                                        </p:tgtEl>
                                        <p:attrNameLst>
                                          <p:attrName>ppt_x</p:attrName>
                                        </p:attrNameLst>
                                      </p:cBhvr>
                                      <p:tavLst>
                                        <p:tav tm="0">
                                          <p:val>
                                            <p:strVal val="#ppt_x-0.25"/>
                                          </p:val>
                                        </p:tav>
                                        <p:tav tm="100000">
                                          <p:val>
                                            <p:strVal val="#ppt_x"/>
                                          </p:val>
                                        </p:tav>
                                      </p:tavLst>
                                    </p:anim>
                                    <p:anim calcmode="lin" valueType="num">
                                      <p:cBhvr>
                                        <p:cTn id="48" dur="664" tmFilter="0.0,0.0; 0.25,0.07; 0.50,0.2; 0.75,0.467; 1.0,1.0">
                                          <p:stCondLst>
                                            <p:cond delay="0"/>
                                          </p:stCondLst>
                                        </p:cTn>
                                        <p:tgtEl>
                                          <p:spTgt spid="38"/>
                                        </p:tgtEl>
                                        <p:attrNameLst>
                                          <p:attrName>ppt_y</p:attrName>
                                        </p:attrNameLst>
                                      </p:cBhvr>
                                      <p:tavLst>
                                        <p:tav tm="0" fmla="#ppt_y-sin(pi*$)/3">
                                          <p:val>
                                            <p:fltVal val="0.5"/>
                                          </p:val>
                                        </p:tav>
                                        <p:tav tm="100000">
                                          <p:val>
                                            <p:fltVal val="1"/>
                                          </p:val>
                                        </p:tav>
                                      </p:tavLst>
                                    </p:anim>
                                    <p:anim calcmode="lin" valueType="num">
                                      <p:cBhvr>
                                        <p:cTn id="49" dur="664" tmFilter="0, 0; 0.125,0.2665; 0.25,0.4; 0.375,0.465; 0.5,0.5;  0.625,0.535; 0.75,0.6; 0.875,0.7335; 1,1">
                                          <p:stCondLst>
                                            <p:cond delay="664"/>
                                          </p:stCondLst>
                                        </p:cTn>
                                        <p:tgtEl>
                                          <p:spTgt spid="38"/>
                                        </p:tgtEl>
                                        <p:attrNameLst>
                                          <p:attrName>ppt_y</p:attrName>
                                        </p:attrNameLst>
                                      </p:cBhvr>
                                      <p:tavLst>
                                        <p:tav tm="0" fmla="#ppt_y-sin(pi*$)/9">
                                          <p:val>
                                            <p:fltVal val="0"/>
                                          </p:val>
                                        </p:tav>
                                        <p:tav tm="100000">
                                          <p:val>
                                            <p:fltVal val="1"/>
                                          </p:val>
                                        </p:tav>
                                      </p:tavLst>
                                    </p:anim>
                                    <p:anim calcmode="lin" valueType="num">
                                      <p:cBhvr>
                                        <p:cTn id="50" dur="332" tmFilter="0, 0; 0.125,0.2665; 0.25,0.4; 0.375,0.465; 0.5,0.5;  0.625,0.535; 0.75,0.6; 0.875,0.7335; 1,1">
                                          <p:stCondLst>
                                            <p:cond delay="1324"/>
                                          </p:stCondLst>
                                        </p:cTn>
                                        <p:tgtEl>
                                          <p:spTgt spid="38"/>
                                        </p:tgtEl>
                                        <p:attrNameLst>
                                          <p:attrName>ppt_y</p:attrName>
                                        </p:attrNameLst>
                                      </p:cBhvr>
                                      <p:tavLst>
                                        <p:tav tm="0" fmla="#ppt_y-sin(pi*$)/27">
                                          <p:val>
                                            <p:fltVal val="0"/>
                                          </p:val>
                                        </p:tav>
                                        <p:tav tm="100000">
                                          <p:val>
                                            <p:fltVal val="1"/>
                                          </p:val>
                                        </p:tav>
                                      </p:tavLst>
                                    </p:anim>
                                    <p:anim calcmode="lin" valueType="num">
                                      <p:cBhvr>
                                        <p:cTn id="51" dur="164" tmFilter="0, 0; 0.125,0.2665; 0.25,0.4; 0.375,0.465; 0.5,0.5;  0.625,0.535; 0.75,0.6; 0.875,0.7335; 1,1">
                                          <p:stCondLst>
                                            <p:cond delay="1656"/>
                                          </p:stCondLst>
                                        </p:cTn>
                                        <p:tgtEl>
                                          <p:spTgt spid="38"/>
                                        </p:tgtEl>
                                        <p:attrNameLst>
                                          <p:attrName>ppt_y</p:attrName>
                                        </p:attrNameLst>
                                      </p:cBhvr>
                                      <p:tavLst>
                                        <p:tav tm="0" fmla="#ppt_y-sin(pi*$)/81">
                                          <p:val>
                                            <p:fltVal val="0"/>
                                          </p:val>
                                        </p:tav>
                                        <p:tav tm="100000">
                                          <p:val>
                                            <p:fltVal val="1"/>
                                          </p:val>
                                        </p:tav>
                                      </p:tavLst>
                                    </p:anim>
                                    <p:animScale>
                                      <p:cBhvr>
                                        <p:cTn id="52" dur="26">
                                          <p:stCondLst>
                                            <p:cond delay="650"/>
                                          </p:stCondLst>
                                        </p:cTn>
                                        <p:tgtEl>
                                          <p:spTgt spid="38"/>
                                        </p:tgtEl>
                                      </p:cBhvr>
                                      <p:to x="100000" y="60000"/>
                                    </p:animScale>
                                    <p:animScale>
                                      <p:cBhvr>
                                        <p:cTn id="53" dur="166" decel="50000">
                                          <p:stCondLst>
                                            <p:cond delay="676"/>
                                          </p:stCondLst>
                                        </p:cTn>
                                        <p:tgtEl>
                                          <p:spTgt spid="38"/>
                                        </p:tgtEl>
                                      </p:cBhvr>
                                      <p:to x="100000" y="100000"/>
                                    </p:animScale>
                                    <p:animScale>
                                      <p:cBhvr>
                                        <p:cTn id="54" dur="26">
                                          <p:stCondLst>
                                            <p:cond delay="1312"/>
                                          </p:stCondLst>
                                        </p:cTn>
                                        <p:tgtEl>
                                          <p:spTgt spid="38"/>
                                        </p:tgtEl>
                                      </p:cBhvr>
                                      <p:to x="100000" y="80000"/>
                                    </p:animScale>
                                    <p:animScale>
                                      <p:cBhvr>
                                        <p:cTn id="55" dur="166" decel="50000">
                                          <p:stCondLst>
                                            <p:cond delay="1338"/>
                                          </p:stCondLst>
                                        </p:cTn>
                                        <p:tgtEl>
                                          <p:spTgt spid="38"/>
                                        </p:tgtEl>
                                      </p:cBhvr>
                                      <p:to x="100000" y="100000"/>
                                    </p:animScale>
                                    <p:animScale>
                                      <p:cBhvr>
                                        <p:cTn id="56" dur="26">
                                          <p:stCondLst>
                                            <p:cond delay="1642"/>
                                          </p:stCondLst>
                                        </p:cTn>
                                        <p:tgtEl>
                                          <p:spTgt spid="38"/>
                                        </p:tgtEl>
                                      </p:cBhvr>
                                      <p:to x="100000" y="90000"/>
                                    </p:animScale>
                                    <p:animScale>
                                      <p:cBhvr>
                                        <p:cTn id="57" dur="166" decel="50000">
                                          <p:stCondLst>
                                            <p:cond delay="1668"/>
                                          </p:stCondLst>
                                        </p:cTn>
                                        <p:tgtEl>
                                          <p:spTgt spid="38"/>
                                        </p:tgtEl>
                                      </p:cBhvr>
                                      <p:to x="100000" y="100000"/>
                                    </p:animScale>
                                    <p:animScale>
                                      <p:cBhvr>
                                        <p:cTn id="58" dur="26">
                                          <p:stCondLst>
                                            <p:cond delay="1808"/>
                                          </p:stCondLst>
                                        </p:cTn>
                                        <p:tgtEl>
                                          <p:spTgt spid="38"/>
                                        </p:tgtEl>
                                      </p:cBhvr>
                                      <p:to x="100000" y="95000"/>
                                    </p:animScale>
                                    <p:animScale>
                                      <p:cBhvr>
                                        <p:cTn id="59" dur="166" decel="50000">
                                          <p:stCondLst>
                                            <p:cond delay="1834"/>
                                          </p:stCondLst>
                                        </p:cTn>
                                        <p:tgtEl>
                                          <p:spTgt spid="3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4" grpId="1" animBg="1"/>
      <p:bldP spid="35" grpId="0"/>
      <p:bldP spid="36" grpId="0"/>
      <p:bldP spid="37" grpId="0"/>
      <p:bldP spid="38"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288" y="-1"/>
            <a:ext cx="4629912" cy="3424999"/>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5" y="3391471"/>
            <a:ext cx="4654296" cy="3809429"/>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36008" y="3395281"/>
            <a:ext cx="4355592" cy="3805620"/>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72582" y="-1"/>
            <a:ext cx="4319017" cy="3391471"/>
          </a:xfrm>
          <a:prstGeom prst="rect">
            <a:avLst/>
          </a:prstGeom>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24000" y="628650"/>
            <a:ext cx="5867400" cy="5867400"/>
          </a:xfrm>
          <a:prstGeom prst="rect">
            <a:avLst/>
          </a:prstGeom>
        </p:spPr>
      </p:pic>
    </p:spTree>
    <p:extLst>
      <p:ext uri="{BB962C8B-B14F-4D97-AF65-F5344CB8AC3E}">
        <p14:creationId xmlns:p14="http://schemas.microsoft.com/office/powerpoint/2010/main" val="602662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1000"/>
                                        <p:tgtEl>
                                          <p:spTgt spid="4"/>
                                        </p:tgtEl>
                                      </p:cBhvr>
                                    </p:animEffect>
                                    <p:anim calcmode="lin" valueType="num">
                                      <p:cBhvr>
                                        <p:cTn id="25" dur="1000" fill="hold"/>
                                        <p:tgtEl>
                                          <p:spTgt spid="4"/>
                                        </p:tgtEl>
                                        <p:attrNameLst>
                                          <p:attrName>ppt_x</p:attrName>
                                        </p:attrNameLst>
                                      </p:cBhvr>
                                      <p:tavLst>
                                        <p:tav tm="0">
                                          <p:val>
                                            <p:strVal val="#ppt_x"/>
                                          </p:val>
                                        </p:tav>
                                        <p:tav tm="100000">
                                          <p:val>
                                            <p:strVal val="#ppt_x"/>
                                          </p:val>
                                        </p:tav>
                                      </p:tavLst>
                                    </p:anim>
                                    <p:anim calcmode="lin" valueType="num">
                                      <p:cBhvr>
                                        <p:cTn id="2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nodeType="click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p:cTn id="31" dur="1000" fill="hold"/>
                                        <p:tgtEl>
                                          <p:spTgt spid="6"/>
                                        </p:tgtEl>
                                        <p:attrNameLst>
                                          <p:attrName>ppt_w</p:attrName>
                                        </p:attrNameLst>
                                      </p:cBhvr>
                                      <p:tavLst>
                                        <p:tav tm="0">
                                          <p:val>
                                            <p:fltVal val="0"/>
                                          </p:val>
                                        </p:tav>
                                        <p:tav tm="100000">
                                          <p:val>
                                            <p:strVal val="#ppt_w"/>
                                          </p:val>
                                        </p:tav>
                                      </p:tavLst>
                                    </p:anim>
                                    <p:anim calcmode="lin" valueType="num">
                                      <p:cBhvr>
                                        <p:cTn id="32" dur="1000" fill="hold"/>
                                        <p:tgtEl>
                                          <p:spTgt spid="6"/>
                                        </p:tgtEl>
                                        <p:attrNameLst>
                                          <p:attrName>ppt_h</p:attrName>
                                        </p:attrNameLst>
                                      </p:cBhvr>
                                      <p:tavLst>
                                        <p:tav tm="0">
                                          <p:val>
                                            <p:fltVal val="0"/>
                                          </p:val>
                                        </p:tav>
                                        <p:tav tm="100000">
                                          <p:val>
                                            <p:strVal val="#ppt_h"/>
                                          </p:val>
                                        </p:tav>
                                      </p:tavLst>
                                    </p:anim>
                                    <p:anim calcmode="lin" valueType="num">
                                      <p:cBhvr>
                                        <p:cTn id="33" dur="1000" fill="hold"/>
                                        <p:tgtEl>
                                          <p:spTgt spid="6"/>
                                        </p:tgtEl>
                                        <p:attrNameLst>
                                          <p:attrName>style.rotation</p:attrName>
                                        </p:attrNameLst>
                                      </p:cBhvr>
                                      <p:tavLst>
                                        <p:tav tm="0">
                                          <p:val>
                                            <p:fltVal val="90"/>
                                          </p:val>
                                        </p:tav>
                                        <p:tav tm="100000">
                                          <p:val>
                                            <p:fltVal val="0"/>
                                          </p:val>
                                        </p:tav>
                                      </p:tavLst>
                                    </p:anim>
                                    <p:animEffect transition="in" filter="fade">
                                      <p:cBhvr>
                                        <p:cTn id="34"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pic>
        <p:nvPicPr>
          <p:cNvPr id="4" name="Picture 1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3162" y="140908"/>
            <a:ext cx="1324957" cy="1108146"/>
          </a:xfrm>
          <a:prstGeom prst="rect">
            <a:avLst/>
          </a:prstGeom>
        </p:spPr>
      </p:pic>
      <p:pic>
        <p:nvPicPr>
          <p:cNvPr id="5" name="Picture 1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7239000" y="247650"/>
            <a:ext cx="1535966" cy="1284626"/>
          </a:xfrm>
          <a:prstGeom prst="rect">
            <a:avLst/>
          </a:prstGeom>
        </p:spPr>
      </p:pic>
      <p:pic>
        <p:nvPicPr>
          <p:cNvPr id="6" name="Picture 24"/>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354108" y="311160"/>
            <a:ext cx="620886" cy="383821"/>
          </a:xfrm>
          <a:prstGeom prst="rect">
            <a:avLst/>
          </a:prstGeom>
        </p:spPr>
      </p:pic>
      <p:pic>
        <p:nvPicPr>
          <p:cNvPr id="7" name="Picture 25"/>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7689059" y="388596"/>
            <a:ext cx="635847" cy="383821"/>
          </a:xfrm>
          <a:prstGeom prst="rect">
            <a:avLst/>
          </a:prstGeom>
        </p:spPr>
      </p:pic>
      <p:pic>
        <p:nvPicPr>
          <p:cNvPr id="8" name="Picture 14"/>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5890788" y="6045890"/>
            <a:ext cx="1380869" cy="187073"/>
          </a:xfrm>
          <a:prstGeom prst="rect">
            <a:avLst/>
          </a:prstGeom>
        </p:spPr>
      </p:pic>
      <p:pic>
        <p:nvPicPr>
          <p:cNvPr id="9" name="Picture 15"/>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58429" y="6149372"/>
            <a:ext cx="873227" cy="658413"/>
          </a:xfrm>
          <a:prstGeom prst="rect">
            <a:avLst/>
          </a:prstGeom>
        </p:spPr>
      </p:pic>
      <p:pic>
        <p:nvPicPr>
          <p:cNvPr id="10" name="Picture 16"/>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259364" y="168438"/>
            <a:ext cx="2452030" cy="142722"/>
          </a:xfrm>
          <a:prstGeom prst="rect">
            <a:avLst/>
          </a:prstGeom>
        </p:spPr>
      </p:pic>
      <p:pic>
        <p:nvPicPr>
          <p:cNvPr id="11" name="Picture 9"/>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4245426" y="6049159"/>
            <a:ext cx="1802275" cy="999443"/>
          </a:xfrm>
          <a:prstGeom prst="rect">
            <a:avLst/>
          </a:prstGeom>
        </p:spPr>
      </p:pic>
      <p:pic>
        <p:nvPicPr>
          <p:cNvPr id="12" name="Picture 10"/>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7409150" y="5886450"/>
            <a:ext cx="1194986" cy="999443"/>
          </a:xfrm>
          <a:prstGeom prst="rect">
            <a:avLst/>
          </a:prstGeom>
        </p:spPr>
      </p:pic>
      <p:pic>
        <p:nvPicPr>
          <p:cNvPr id="13" name="Picture 11"/>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a:off x="7751307" y="3246513"/>
            <a:ext cx="970368" cy="999443"/>
          </a:xfrm>
          <a:prstGeom prst="rect">
            <a:avLst/>
          </a:prstGeom>
        </p:spPr>
      </p:pic>
      <p:pic>
        <p:nvPicPr>
          <p:cNvPr id="14" name="Picture 12"/>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a:off x="71906" y="4669446"/>
            <a:ext cx="1360628" cy="999443"/>
          </a:xfrm>
          <a:prstGeom prst="rect">
            <a:avLst/>
          </a:prstGeom>
        </p:spPr>
      </p:pic>
      <p:pic>
        <p:nvPicPr>
          <p:cNvPr id="15" name="Picture 13"/>
          <p:cNvPicPr>
            <a:picLocks noChangeAspect="1"/>
          </p:cNvPicPr>
          <p:nvPr/>
        </p:nvPicPr>
        <p:blipFill>
          <a:blip r:embed="rId22" cstate="print">
            <a:extLst>
              <a:ext uri="{28A0092B-C50C-407E-A947-70E740481C1C}">
                <a14:useLocalDpi xmlns:a14="http://schemas.microsoft.com/office/drawing/2010/main" val="0"/>
              </a:ext>
              <a:ext uri="{96DAC541-7B7A-43D3-8B79-37D633B846F1}">
                <asvg:svgBlip xmlns:asvg="http://schemas.microsoft.com/office/drawing/2016/SVG/main" r:embed="rId23"/>
              </a:ext>
            </a:extLst>
          </a:blip>
          <a:srcRect/>
          <a:stretch>
            <a:fillRect/>
          </a:stretch>
        </p:blipFill>
        <p:spPr>
          <a:xfrm>
            <a:off x="1204456" y="6049159"/>
            <a:ext cx="1287339" cy="999443"/>
          </a:xfrm>
          <a:prstGeom prst="rect">
            <a:avLst/>
          </a:prstGeom>
        </p:spPr>
      </p:pic>
      <p:pic>
        <p:nvPicPr>
          <p:cNvPr id="16" name="Picture 5"/>
          <p:cNvPicPr>
            <a:picLocks noChangeAspect="1"/>
          </p:cNvPicPr>
          <p:nvPr/>
        </p:nvPicPr>
        <p:blipFill>
          <a:blip r:embed="rId24" cstate="print">
            <a:extLst>
              <a:ext uri="{28A0092B-C50C-407E-A947-70E740481C1C}">
                <a14:useLocalDpi xmlns:a14="http://schemas.microsoft.com/office/drawing/2010/main" val="0"/>
              </a:ext>
              <a:ext uri="{96DAC541-7B7A-43D3-8B79-37D633B846F1}">
                <asvg:svgBlip xmlns:asvg="http://schemas.microsoft.com/office/drawing/2016/SVG/main" r:embed="rId25"/>
              </a:ext>
            </a:extLst>
          </a:blip>
          <a:srcRect/>
          <a:stretch>
            <a:fillRect/>
          </a:stretch>
        </p:blipFill>
        <p:spPr>
          <a:xfrm>
            <a:off x="1362467" y="6288062"/>
            <a:ext cx="919163" cy="381035"/>
          </a:xfrm>
          <a:prstGeom prst="rect">
            <a:avLst/>
          </a:prstGeom>
        </p:spPr>
      </p:pic>
      <p:pic>
        <p:nvPicPr>
          <p:cNvPr id="17" name="Picture 7"/>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439684" y="4780121"/>
            <a:ext cx="625071" cy="377316"/>
          </a:xfrm>
          <a:prstGeom prst="rect">
            <a:avLst/>
          </a:prstGeom>
        </p:spPr>
      </p:pic>
      <p:pic>
        <p:nvPicPr>
          <p:cNvPr id="18" name="Picture 8"/>
          <p:cNvPicPr>
            <a:picLocks noChangeAspect="1"/>
          </p:cNvPicPr>
          <p:nvPr/>
        </p:nvPicPr>
        <p:blipFill>
          <a:blip r:embed="rId26" cstate="print">
            <a:extLst>
              <a:ext uri="{28A0092B-C50C-407E-A947-70E740481C1C}">
                <a14:useLocalDpi xmlns:a14="http://schemas.microsoft.com/office/drawing/2010/main" val="0"/>
              </a:ext>
              <a:ext uri="{96DAC541-7B7A-43D3-8B79-37D633B846F1}">
                <asvg:svgBlip xmlns:asvg="http://schemas.microsoft.com/office/drawing/2016/SVG/main" r:embed="rId27"/>
              </a:ext>
            </a:extLst>
          </a:blip>
          <a:srcRect/>
          <a:stretch>
            <a:fillRect/>
          </a:stretch>
        </p:blipFill>
        <p:spPr>
          <a:xfrm>
            <a:off x="7670099" y="6014543"/>
            <a:ext cx="735290" cy="359624"/>
          </a:xfrm>
          <a:prstGeom prst="rect">
            <a:avLst/>
          </a:prstGeom>
        </p:spPr>
      </p:pic>
      <p:pic>
        <p:nvPicPr>
          <p:cNvPr id="19" name="Picture 8"/>
          <p:cNvPicPr>
            <a:picLocks noChangeAspect="1"/>
          </p:cNvPicPr>
          <p:nvPr/>
        </p:nvPicPr>
        <p:blipFill>
          <a:blip r:embed="rId26" cstate="print">
            <a:extLst>
              <a:ext uri="{28A0092B-C50C-407E-A947-70E740481C1C}">
                <a14:useLocalDpi xmlns:a14="http://schemas.microsoft.com/office/drawing/2010/main" val="0"/>
              </a:ext>
              <a:ext uri="{96DAC541-7B7A-43D3-8B79-37D633B846F1}">
                <asvg:svgBlip xmlns:asvg="http://schemas.microsoft.com/office/drawing/2016/SVG/main" r:embed="rId27"/>
              </a:ext>
            </a:extLst>
          </a:blip>
          <a:srcRect/>
          <a:stretch>
            <a:fillRect/>
          </a:stretch>
        </p:blipFill>
        <p:spPr>
          <a:xfrm>
            <a:off x="7868846" y="3457929"/>
            <a:ext cx="735290" cy="359624"/>
          </a:xfrm>
          <a:prstGeom prst="rect">
            <a:avLst/>
          </a:prstGeom>
        </p:spPr>
      </p:pic>
      <p:pic>
        <p:nvPicPr>
          <p:cNvPr id="20" name="Picture 6"/>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4791026" y="6212013"/>
            <a:ext cx="711073" cy="439573"/>
          </a:xfrm>
          <a:prstGeom prst="rect">
            <a:avLst/>
          </a:prstGeom>
        </p:spPr>
      </p:pic>
      <p:pic>
        <p:nvPicPr>
          <p:cNvPr id="21" name="Picture 15"/>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7799877" y="1979269"/>
            <a:ext cx="873227" cy="658413"/>
          </a:xfrm>
          <a:prstGeom prst="rect">
            <a:avLst/>
          </a:prstGeom>
        </p:spPr>
      </p:pic>
      <p:pic>
        <p:nvPicPr>
          <p:cNvPr id="22" name="Picture 16"/>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077391" y="797857"/>
            <a:ext cx="3762010" cy="165657"/>
          </a:xfrm>
          <a:prstGeom prst="rect">
            <a:avLst/>
          </a:prstGeom>
        </p:spPr>
      </p:pic>
      <p:pic>
        <p:nvPicPr>
          <p:cNvPr id="23" name="Picture 15"/>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7888292" y="4780121"/>
            <a:ext cx="873227" cy="658413"/>
          </a:xfrm>
          <a:prstGeom prst="rect">
            <a:avLst/>
          </a:prstGeom>
        </p:spPr>
      </p:pic>
      <p:pic>
        <p:nvPicPr>
          <p:cNvPr id="24" name="Picture 16"/>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2330525" y="6198290"/>
            <a:ext cx="1380869" cy="187073"/>
          </a:xfrm>
          <a:prstGeom prst="rect">
            <a:avLst/>
          </a:prstGeom>
        </p:spPr>
      </p:pic>
      <p:sp>
        <p:nvSpPr>
          <p:cNvPr id="25" name="Rectangle 24"/>
          <p:cNvSpPr/>
          <p:nvPr/>
        </p:nvSpPr>
        <p:spPr>
          <a:xfrm>
            <a:off x="1202329" y="319230"/>
            <a:ext cx="3746538" cy="461665"/>
          </a:xfrm>
          <a:prstGeom prst="rect">
            <a:avLst/>
          </a:prstGeom>
          <a:noFill/>
        </p:spPr>
        <p:txBody>
          <a:bodyPr wrap="none" lIns="91440" tIns="45720" rIns="91440" bIns="45720">
            <a:spAutoFit/>
          </a:bodyPr>
          <a:lstStyle/>
          <a:p>
            <a:pPr algn="ctr"/>
            <a:r>
              <a:rPr lang="vi-VN" sz="2400" b="1">
                <a:ln w="0"/>
                <a:solidFill>
                  <a:prstClr val="black"/>
                </a:solidFill>
                <a:effectLst>
                  <a:outerShdw blurRad="38100" dist="38100" dir="2700000" algn="tl">
                    <a:srgbClr val="000000">
                      <a:alpha val="43137"/>
                    </a:srgbClr>
                  </a:outerShdw>
                  <a:reflection blurRad="6350" stA="53000" endA="300" endPos="35500" dir="5400000" sy="-90000" algn="bl" rotWithShape="0"/>
                </a:effectLst>
                <a:latin typeface="Palatino Linotype" panose="02040502050505030304" pitchFamily="18" charset="0"/>
              </a:rPr>
              <a:t>ẾCH NGỒI ĐÁY GIẾNG</a:t>
            </a:r>
            <a:endParaRPr lang="en-US" sz="2400" b="1">
              <a:ln w="0"/>
              <a:solidFill>
                <a:prstClr val="black"/>
              </a:solidFill>
              <a:effectLst>
                <a:outerShdw blurRad="38100" dist="38100" dir="2700000" algn="tl">
                  <a:srgbClr val="000000">
                    <a:alpha val="43137"/>
                  </a:srgbClr>
                </a:outerShdw>
                <a:reflection blurRad="6350" stA="53000" endA="300" endPos="35500" dir="5400000" sy="-90000" algn="bl" rotWithShape="0"/>
              </a:effectLst>
              <a:latin typeface="Palatino Linotype" panose="02040502050505030304" pitchFamily="18" charset="0"/>
            </a:endParaRPr>
          </a:p>
        </p:txBody>
      </p:sp>
      <p:sp>
        <p:nvSpPr>
          <p:cNvPr id="32" name="Rounded Rectangle 31"/>
          <p:cNvSpPr/>
          <p:nvPr/>
        </p:nvSpPr>
        <p:spPr>
          <a:xfrm>
            <a:off x="1014053" y="698268"/>
            <a:ext cx="6817375" cy="5786885"/>
          </a:xfrm>
          <a:prstGeom prst="roundRect">
            <a:avLst/>
          </a:prstGeom>
          <a:noFill/>
          <a:ln w="12700" cmpd="sng">
            <a:solidFill>
              <a:srgbClr val="FFFF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bg1"/>
              </a:solidFill>
              <a:latin typeface="Times New Roman" panose="02020603050405020304" pitchFamily="18" charset="0"/>
              <a:cs typeface="Times New Roman" panose="02020603050405020304" pitchFamily="18" charset="0"/>
            </a:endParaRPr>
          </a:p>
        </p:txBody>
      </p:sp>
      <p:sp>
        <p:nvSpPr>
          <p:cNvPr id="33" name="Rectangle 32"/>
          <p:cNvSpPr/>
          <p:nvPr/>
        </p:nvSpPr>
        <p:spPr>
          <a:xfrm>
            <a:off x="1530311" y="1234867"/>
            <a:ext cx="2897268" cy="707886"/>
          </a:xfrm>
          <a:prstGeom prst="rect">
            <a:avLst/>
          </a:prstGeom>
        </p:spPr>
        <p:txBody>
          <a:bodyPr wrap="none">
            <a:spAutoFit/>
          </a:bodyPr>
          <a:lstStyle/>
          <a:p>
            <a:pPr>
              <a:spcAft>
                <a:spcPts val="0"/>
              </a:spcAft>
            </a:pPr>
            <a:r>
              <a:rPr lang="fr-FR" sz="4000" b="1">
                <a:solidFill>
                  <a:srgbClr val="FF0000"/>
                </a:solidFill>
                <a:latin typeface="Times New Roman" panose="02020603050405020304" pitchFamily="18" charset="0"/>
                <a:ea typeface="MS Mincho"/>
              </a:rPr>
              <a:t>2. Tác phẩm</a:t>
            </a:r>
            <a:endParaRPr lang="en-GB" sz="3600">
              <a:solidFill>
                <a:srgbClr val="FF0000"/>
              </a:solidFill>
              <a:effectLst/>
              <a:latin typeface="Times New Roman" panose="02020603050405020304" pitchFamily="18" charset="0"/>
              <a:ea typeface="Times New Roman" panose="02020603050405020304" pitchFamily="18" charset="0"/>
            </a:endParaRPr>
          </a:p>
        </p:txBody>
      </p:sp>
      <p:sp>
        <p:nvSpPr>
          <p:cNvPr id="34" name="Rectangle 33"/>
          <p:cNvSpPr/>
          <p:nvPr/>
        </p:nvSpPr>
        <p:spPr>
          <a:xfrm>
            <a:off x="1499754" y="2016136"/>
            <a:ext cx="6300123" cy="707886"/>
          </a:xfrm>
          <a:prstGeom prst="rect">
            <a:avLst/>
          </a:prstGeom>
        </p:spPr>
        <p:txBody>
          <a:bodyPr wrap="none">
            <a:spAutoFit/>
          </a:bodyPr>
          <a:lstStyle/>
          <a:p>
            <a:pPr>
              <a:spcAft>
                <a:spcPts val="0"/>
              </a:spcAft>
            </a:pPr>
            <a:r>
              <a:rPr lang="fr-FR" sz="4000" b="1">
                <a:solidFill>
                  <a:srgbClr val="FF0000"/>
                </a:solidFill>
                <a:latin typeface="Times New Roman" panose="02020603050405020304" pitchFamily="18" charset="0"/>
                <a:ea typeface="MS Mincho"/>
              </a:rPr>
              <a:t>a. Đọc và tìm hiểu chú thích</a:t>
            </a:r>
            <a:endParaRPr lang="en-GB" sz="3600">
              <a:solidFill>
                <a:srgbClr val="FF0000"/>
              </a:solidFill>
              <a:effectLst/>
              <a:latin typeface="Times New Roman" panose="02020603050405020304" pitchFamily="18" charset="0"/>
              <a:ea typeface="Times New Roman" panose="02020603050405020304" pitchFamily="18" charset="0"/>
            </a:endParaRPr>
          </a:p>
        </p:txBody>
      </p:sp>
      <p:sp>
        <p:nvSpPr>
          <p:cNvPr id="35" name="Rectangle 34"/>
          <p:cNvSpPr/>
          <p:nvPr/>
        </p:nvSpPr>
        <p:spPr>
          <a:xfrm>
            <a:off x="1527913" y="2783900"/>
            <a:ext cx="2502608" cy="707886"/>
          </a:xfrm>
          <a:prstGeom prst="rect">
            <a:avLst/>
          </a:prstGeom>
        </p:spPr>
        <p:txBody>
          <a:bodyPr wrap="none">
            <a:spAutoFit/>
          </a:bodyPr>
          <a:lstStyle/>
          <a:p>
            <a:pPr>
              <a:spcAft>
                <a:spcPts val="0"/>
              </a:spcAft>
            </a:pPr>
            <a:r>
              <a:rPr lang="fr-FR" sz="4000" b="1">
                <a:solidFill>
                  <a:srgbClr val="FF0000"/>
                </a:solidFill>
                <a:latin typeface="Times New Roman" panose="02020603050405020304" pitchFamily="18" charset="0"/>
                <a:ea typeface="MS Mincho"/>
              </a:rPr>
              <a:t>b. Xuất xứ</a:t>
            </a:r>
            <a:endParaRPr lang="en-GB" sz="3600">
              <a:solidFill>
                <a:srgbClr val="FF0000"/>
              </a:solidFill>
              <a:effectLst/>
              <a:latin typeface="Times New Roman" panose="02020603050405020304" pitchFamily="18" charset="0"/>
              <a:ea typeface="Times New Roman" panose="02020603050405020304" pitchFamily="18" charset="0"/>
            </a:endParaRPr>
          </a:p>
        </p:txBody>
      </p:sp>
      <p:sp>
        <p:nvSpPr>
          <p:cNvPr id="36" name="Rectangle 35"/>
          <p:cNvSpPr/>
          <p:nvPr/>
        </p:nvSpPr>
        <p:spPr>
          <a:xfrm>
            <a:off x="1527913" y="3891561"/>
            <a:ext cx="5399609" cy="1077218"/>
          </a:xfrm>
          <a:prstGeom prst="rect">
            <a:avLst/>
          </a:prstGeom>
        </p:spPr>
        <p:txBody>
          <a:bodyPr wrap="square">
            <a:spAutoFit/>
          </a:bodyPr>
          <a:lstStyle/>
          <a:p>
            <a:pPr algn="just">
              <a:spcAft>
                <a:spcPts val="0"/>
              </a:spcAft>
              <a:tabLst>
                <a:tab pos="90170" algn="l"/>
                <a:tab pos="180340" algn="l"/>
              </a:tabLst>
            </a:pPr>
            <a:r>
              <a:rPr lang="de-DE" sz="3200" dirty="0">
                <a:latin typeface="Times New Roman" panose="02020603050405020304" pitchFamily="18" charset="0"/>
                <a:ea typeface="Calibri" panose="020F0502020204030204" pitchFamily="34" charset="0"/>
              </a:rPr>
              <a:t>- Trích từ </a:t>
            </a:r>
            <a:r>
              <a:rPr lang="de-DE" sz="3200" i="1" dirty="0">
                <a:latin typeface="Times New Roman" panose="02020603050405020304" pitchFamily="18" charset="0"/>
                <a:ea typeface="Calibri" panose="020F0502020204030204" pitchFamily="34" charset="0"/>
              </a:rPr>
              <a:t>Thiên thứ 17</a:t>
            </a:r>
            <a:r>
              <a:rPr lang="de-DE" sz="3200" dirty="0">
                <a:latin typeface="Times New Roman" panose="02020603050405020304" pitchFamily="18" charset="0"/>
                <a:ea typeface="Calibri" panose="020F0502020204030204" pitchFamily="34" charset="0"/>
              </a:rPr>
              <a:t> của sách Trang Tử.</a:t>
            </a:r>
            <a:endParaRPr lang="en-GB"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984406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1"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1000"/>
                                        <p:tgtEl>
                                          <p:spTgt spid="32"/>
                                        </p:tgtEl>
                                      </p:cBhvr>
                                    </p:animEffect>
                                    <p:anim calcmode="lin" valueType="num">
                                      <p:cBhvr>
                                        <p:cTn id="8" dur="1000" fill="hold"/>
                                        <p:tgtEl>
                                          <p:spTgt spid="32"/>
                                        </p:tgtEl>
                                        <p:attrNameLst>
                                          <p:attrName>ppt_x</p:attrName>
                                        </p:attrNameLst>
                                      </p:cBhvr>
                                      <p:tavLst>
                                        <p:tav tm="0">
                                          <p:val>
                                            <p:strVal val="#ppt_x"/>
                                          </p:val>
                                        </p:tav>
                                        <p:tav tm="100000">
                                          <p:val>
                                            <p:strVal val="#ppt_x"/>
                                          </p:val>
                                        </p:tav>
                                      </p:tavLst>
                                    </p:anim>
                                    <p:anim calcmode="lin" valueType="num">
                                      <p:cBhvr>
                                        <p:cTn id="9"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circle(in)">
                                      <p:cBhvr>
                                        <p:cTn id="14" dur="20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34"/>
                                        </p:tgtEl>
                                        <p:attrNameLst>
                                          <p:attrName>style.visibility</p:attrName>
                                        </p:attrNameLst>
                                      </p:cBhvr>
                                      <p:to>
                                        <p:strVal val="visible"/>
                                      </p:to>
                                    </p:set>
                                    <p:animEffect transition="in" filter="circle(in)">
                                      <p:cBhvr>
                                        <p:cTn id="19" dur="2000"/>
                                        <p:tgtEl>
                                          <p:spTgt spid="34"/>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grpId="0" nodeType="click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circle(in)">
                                      <p:cBhvr>
                                        <p:cTn id="24" dur="2000"/>
                                        <p:tgtEl>
                                          <p:spTgt spid="35"/>
                                        </p:tgtEl>
                                      </p:cBhvr>
                                    </p:animEffect>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grpId="0" nodeType="clickEffect">
                                  <p:stCondLst>
                                    <p:cond delay="0"/>
                                  </p:stCondLst>
                                  <p:childTnLst>
                                    <p:set>
                                      <p:cBhvr>
                                        <p:cTn id="28" dur="1" fill="hold">
                                          <p:stCondLst>
                                            <p:cond delay="0"/>
                                          </p:stCondLst>
                                        </p:cTn>
                                        <p:tgtEl>
                                          <p:spTgt spid="36"/>
                                        </p:tgtEl>
                                        <p:attrNameLst>
                                          <p:attrName>style.visibility</p:attrName>
                                        </p:attrNameLst>
                                      </p:cBhvr>
                                      <p:to>
                                        <p:strVal val="visible"/>
                                      </p:to>
                                    </p:set>
                                    <p:animEffect transition="in" filter="circle(in)">
                                      <p:cBhvr>
                                        <p:cTn id="29" dur="20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2" grpId="1" animBg="1"/>
      <p:bldP spid="33" grpId="0"/>
      <p:bldP spid="34" grpId="0"/>
      <p:bldP spid="35" grpId="0"/>
      <p:bldP spid="36"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pic>
        <p:nvPicPr>
          <p:cNvPr id="4" name="Picture 1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3162" y="140908"/>
            <a:ext cx="1324957" cy="1108146"/>
          </a:xfrm>
          <a:prstGeom prst="rect">
            <a:avLst/>
          </a:prstGeom>
        </p:spPr>
      </p:pic>
      <p:pic>
        <p:nvPicPr>
          <p:cNvPr id="5" name="Picture 1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7239000" y="247650"/>
            <a:ext cx="1535966" cy="1284626"/>
          </a:xfrm>
          <a:prstGeom prst="rect">
            <a:avLst/>
          </a:prstGeom>
        </p:spPr>
      </p:pic>
      <p:pic>
        <p:nvPicPr>
          <p:cNvPr id="6" name="Picture 24"/>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354108" y="311160"/>
            <a:ext cx="620886" cy="383821"/>
          </a:xfrm>
          <a:prstGeom prst="rect">
            <a:avLst/>
          </a:prstGeom>
        </p:spPr>
      </p:pic>
      <p:pic>
        <p:nvPicPr>
          <p:cNvPr id="7" name="Picture 25"/>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7689059" y="388596"/>
            <a:ext cx="635847" cy="383821"/>
          </a:xfrm>
          <a:prstGeom prst="rect">
            <a:avLst/>
          </a:prstGeom>
        </p:spPr>
      </p:pic>
      <p:pic>
        <p:nvPicPr>
          <p:cNvPr id="8" name="Picture 14"/>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5890788" y="6045890"/>
            <a:ext cx="1380869" cy="187073"/>
          </a:xfrm>
          <a:prstGeom prst="rect">
            <a:avLst/>
          </a:prstGeom>
        </p:spPr>
      </p:pic>
      <p:pic>
        <p:nvPicPr>
          <p:cNvPr id="9" name="Picture 15"/>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58429" y="6149372"/>
            <a:ext cx="873227" cy="658413"/>
          </a:xfrm>
          <a:prstGeom prst="rect">
            <a:avLst/>
          </a:prstGeom>
        </p:spPr>
      </p:pic>
      <p:pic>
        <p:nvPicPr>
          <p:cNvPr id="10" name="Picture 16"/>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259364" y="168438"/>
            <a:ext cx="2452030" cy="142722"/>
          </a:xfrm>
          <a:prstGeom prst="rect">
            <a:avLst/>
          </a:prstGeom>
        </p:spPr>
      </p:pic>
      <p:pic>
        <p:nvPicPr>
          <p:cNvPr id="11" name="Picture 9"/>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4245426" y="6049159"/>
            <a:ext cx="1802275" cy="999443"/>
          </a:xfrm>
          <a:prstGeom prst="rect">
            <a:avLst/>
          </a:prstGeom>
        </p:spPr>
      </p:pic>
      <p:pic>
        <p:nvPicPr>
          <p:cNvPr id="12" name="Picture 10"/>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7409150" y="5886450"/>
            <a:ext cx="1194986" cy="999443"/>
          </a:xfrm>
          <a:prstGeom prst="rect">
            <a:avLst/>
          </a:prstGeom>
        </p:spPr>
      </p:pic>
      <p:pic>
        <p:nvPicPr>
          <p:cNvPr id="13" name="Picture 11"/>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a:off x="7751307" y="3246513"/>
            <a:ext cx="970368" cy="999443"/>
          </a:xfrm>
          <a:prstGeom prst="rect">
            <a:avLst/>
          </a:prstGeom>
        </p:spPr>
      </p:pic>
      <p:pic>
        <p:nvPicPr>
          <p:cNvPr id="14" name="Picture 12"/>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a:off x="94606" y="4852203"/>
            <a:ext cx="1360628" cy="999443"/>
          </a:xfrm>
          <a:prstGeom prst="rect">
            <a:avLst/>
          </a:prstGeom>
        </p:spPr>
      </p:pic>
      <p:pic>
        <p:nvPicPr>
          <p:cNvPr id="15" name="Picture 13"/>
          <p:cNvPicPr>
            <a:picLocks noChangeAspect="1"/>
          </p:cNvPicPr>
          <p:nvPr/>
        </p:nvPicPr>
        <p:blipFill>
          <a:blip r:embed="rId22" cstate="print">
            <a:extLst>
              <a:ext uri="{28A0092B-C50C-407E-A947-70E740481C1C}">
                <a14:useLocalDpi xmlns:a14="http://schemas.microsoft.com/office/drawing/2010/main" val="0"/>
              </a:ext>
              <a:ext uri="{96DAC541-7B7A-43D3-8B79-37D633B846F1}">
                <asvg:svgBlip xmlns:asvg="http://schemas.microsoft.com/office/drawing/2016/SVG/main" r:embed="rId23"/>
              </a:ext>
            </a:extLst>
          </a:blip>
          <a:srcRect/>
          <a:stretch>
            <a:fillRect/>
          </a:stretch>
        </p:blipFill>
        <p:spPr>
          <a:xfrm>
            <a:off x="1204456" y="6049159"/>
            <a:ext cx="1287339" cy="999443"/>
          </a:xfrm>
          <a:prstGeom prst="rect">
            <a:avLst/>
          </a:prstGeom>
        </p:spPr>
      </p:pic>
      <p:pic>
        <p:nvPicPr>
          <p:cNvPr id="16" name="Picture 5"/>
          <p:cNvPicPr>
            <a:picLocks noChangeAspect="1"/>
          </p:cNvPicPr>
          <p:nvPr/>
        </p:nvPicPr>
        <p:blipFill>
          <a:blip r:embed="rId24" cstate="print">
            <a:extLst>
              <a:ext uri="{28A0092B-C50C-407E-A947-70E740481C1C}">
                <a14:useLocalDpi xmlns:a14="http://schemas.microsoft.com/office/drawing/2010/main" val="0"/>
              </a:ext>
              <a:ext uri="{96DAC541-7B7A-43D3-8B79-37D633B846F1}">
                <asvg:svgBlip xmlns:asvg="http://schemas.microsoft.com/office/drawing/2016/SVG/main" r:embed="rId25"/>
              </a:ext>
            </a:extLst>
          </a:blip>
          <a:srcRect/>
          <a:stretch>
            <a:fillRect/>
          </a:stretch>
        </p:blipFill>
        <p:spPr>
          <a:xfrm>
            <a:off x="1362467" y="6288062"/>
            <a:ext cx="919163" cy="381035"/>
          </a:xfrm>
          <a:prstGeom prst="rect">
            <a:avLst/>
          </a:prstGeom>
        </p:spPr>
      </p:pic>
      <p:pic>
        <p:nvPicPr>
          <p:cNvPr id="17" name="Picture 7"/>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462385" y="4961147"/>
            <a:ext cx="625071" cy="377316"/>
          </a:xfrm>
          <a:prstGeom prst="rect">
            <a:avLst/>
          </a:prstGeom>
        </p:spPr>
      </p:pic>
      <p:pic>
        <p:nvPicPr>
          <p:cNvPr id="18" name="Picture 8"/>
          <p:cNvPicPr>
            <a:picLocks noChangeAspect="1"/>
          </p:cNvPicPr>
          <p:nvPr/>
        </p:nvPicPr>
        <p:blipFill>
          <a:blip r:embed="rId26" cstate="print">
            <a:extLst>
              <a:ext uri="{28A0092B-C50C-407E-A947-70E740481C1C}">
                <a14:useLocalDpi xmlns:a14="http://schemas.microsoft.com/office/drawing/2010/main" val="0"/>
              </a:ext>
              <a:ext uri="{96DAC541-7B7A-43D3-8B79-37D633B846F1}">
                <asvg:svgBlip xmlns:asvg="http://schemas.microsoft.com/office/drawing/2016/SVG/main" r:embed="rId27"/>
              </a:ext>
            </a:extLst>
          </a:blip>
          <a:srcRect/>
          <a:stretch>
            <a:fillRect/>
          </a:stretch>
        </p:blipFill>
        <p:spPr>
          <a:xfrm>
            <a:off x="7670099" y="6014543"/>
            <a:ext cx="735290" cy="359624"/>
          </a:xfrm>
          <a:prstGeom prst="rect">
            <a:avLst/>
          </a:prstGeom>
        </p:spPr>
      </p:pic>
      <p:pic>
        <p:nvPicPr>
          <p:cNvPr id="19" name="Picture 8"/>
          <p:cNvPicPr>
            <a:picLocks noChangeAspect="1"/>
          </p:cNvPicPr>
          <p:nvPr/>
        </p:nvPicPr>
        <p:blipFill>
          <a:blip r:embed="rId26" cstate="print">
            <a:extLst>
              <a:ext uri="{28A0092B-C50C-407E-A947-70E740481C1C}">
                <a14:useLocalDpi xmlns:a14="http://schemas.microsoft.com/office/drawing/2010/main" val="0"/>
              </a:ext>
              <a:ext uri="{96DAC541-7B7A-43D3-8B79-37D633B846F1}">
                <asvg:svgBlip xmlns:asvg="http://schemas.microsoft.com/office/drawing/2016/SVG/main" r:embed="rId27"/>
              </a:ext>
            </a:extLst>
          </a:blip>
          <a:srcRect/>
          <a:stretch>
            <a:fillRect/>
          </a:stretch>
        </p:blipFill>
        <p:spPr>
          <a:xfrm>
            <a:off x="7868846" y="3457929"/>
            <a:ext cx="735290" cy="359624"/>
          </a:xfrm>
          <a:prstGeom prst="rect">
            <a:avLst/>
          </a:prstGeom>
        </p:spPr>
      </p:pic>
      <p:pic>
        <p:nvPicPr>
          <p:cNvPr id="20" name="Picture 6"/>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4791026" y="6212013"/>
            <a:ext cx="711073" cy="439573"/>
          </a:xfrm>
          <a:prstGeom prst="rect">
            <a:avLst/>
          </a:prstGeom>
        </p:spPr>
      </p:pic>
      <p:pic>
        <p:nvPicPr>
          <p:cNvPr id="21" name="Picture 15"/>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7799877" y="1979269"/>
            <a:ext cx="873227" cy="658413"/>
          </a:xfrm>
          <a:prstGeom prst="rect">
            <a:avLst/>
          </a:prstGeom>
        </p:spPr>
      </p:pic>
      <p:pic>
        <p:nvPicPr>
          <p:cNvPr id="22" name="Picture 16"/>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077391" y="797857"/>
            <a:ext cx="3762010" cy="165657"/>
          </a:xfrm>
          <a:prstGeom prst="rect">
            <a:avLst/>
          </a:prstGeom>
        </p:spPr>
      </p:pic>
      <p:pic>
        <p:nvPicPr>
          <p:cNvPr id="23" name="Picture 15"/>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7888292" y="4780121"/>
            <a:ext cx="873227" cy="658413"/>
          </a:xfrm>
          <a:prstGeom prst="rect">
            <a:avLst/>
          </a:prstGeom>
        </p:spPr>
      </p:pic>
      <p:pic>
        <p:nvPicPr>
          <p:cNvPr id="24" name="Picture 16"/>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2330525" y="6198290"/>
            <a:ext cx="1380869" cy="187073"/>
          </a:xfrm>
          <a:prstGeom prst="rect">
            <a:avLst/>
          </a:prstGeom>
        </p:spPr>
      </p:pic>
      <p:sp>
        <p:nvSpPr>
          <p:cNvPr id="25" name="Rectangle 24"/>
          <p:cNvSpPr/>
          <p:nvPr/>
        </p:nvSpPr>
        <p:spPr>
          <a:xfrm>
            <a:off x="1202329" y="319230"/>
            <a:ext cx="3746538" cy="461665"/>
          </a:xfrm>
          <a:prstGeom prst="rect">
            <a:avLst/>
          </a:prstGeom>
          <a:noFill/>
        </p:spPr>
        <p:txBody>
          <a:bodyPr wrap="none" lIns="91440" tIns="45720" rIns="91440" bIns="45720">
            <a:spAutoFit/>
          </a:bodyPr>
          <a:lstStyle/>
          <a:p>
            <a:pPr algn="ctr"/>
            <a:r>
              <a:rPr lang="vi-VN" sz="2400" b="1">
                <a:ln w="0"/>
                <a:solidFill>
                  <a:prstClr val="black"/>
                </a:solidFill>
                <a:effectLst>
                  <a:outerShdw blurRad="38100" dist="38100" dir="2700000" algn="tl">
                    <a:srgbClr val="000000">
                      <a:alpha val="43137"/>
                    </a:srgbClr>
                  </a:outerShdw>
                  <a:reflection blurRad="6350" stA="53000" endA="300" endPos="35500" dir="5400000" sy="-90000" algn="bl" rotWithShape="0"/>
                </a:effectLst>
                <a:latin typeface="Palatino Linotype" panose="02040502050505030304" pitchFamily="18" charset="0"/>
              </a:rPr>
              <a:t>ẾCH NGỒI ĐÁY GIẾNG</a:t>
            </a:r>
            <a:endParaRPr lang="en-US" sz="2400" b="1">
              <a:ln w="0"/>
              <a:solidFill>
                <a:prstClr val="black"/>
              </a:solidFill>
              <a:effectLst>
                <a:outerShdw blurRad="38100" dist="38100" dir="2700000" algn="tl">
                  <a:srgbClr val="000000">
                    <a:alpha val="43137"/>
                  </a:srgbClr>
                </a:outerShdw>
                <a:reflection blurRad="6350" stA="53000" endA="300" endPos="35500" dir="5400000" sy="-90000" algn="bl" rotWithShape="0"/>
              </a:effectLst>
              <a:latin typeface="Palatino Linotype" panose="02040502050505030304" pitchFamily="18" charset="0"/>
            </a:endParaRPr>
          </a:p>
        </p:txBody>
      </p:sp>
      <p:sp>
        <p:nvSpPr>
          <p:cNvPr id="26" name="Rectangle 25"/>
          <p:cNvSpPr/>
          <p:nvPr/>
        </p:nvSpPr>
        <p:spPr>
          <a:xfrm>
            <a:off x="1143818" y="980220"/>
            <a:ext cx="3454792" cy="646331"/>
          </a:xfrm>
          <a:prstGeom prst="rect">
            <a:avLst/>
          </a:prstGeom>
        </p:spPr>
        <p:txBody>
          <a:bodyPr wrap="none">
            <a:spAutoFit/>
          </a:bodyPr>
          <a:lstStyle/>
          <a:p>
            <a:pPr algn="just">
              <a:spcAft>
                <a:spcPts val="0"/>
              </a:spcAft>
            </a:pPr>
            <a:r>
              <a:rPr lang="de-DE" sz="3600" b="1">
                <a:solidFill>
                  <a:srgbClr val="FF0000"/>
                </a:solidFill>
                <a:effectLst>
                  <a:outerShdw blurRad="38100" dist="38100" dir="2700000" algn="tl">
                    <a:srgbClr val="000000">
                      <a:alpha val="43137"/>
                    </a:srgbClr>
                  </a:outerShdw>
                </a:effectLst>
                <a:latin typeface="Times New Roman" panose="02020603050405020304" pitchFamily="18" charset="0"/>
                <a:ea typeface="MS Mincho"/>
              </a:rPr>
              <a:t>c. Bố cục:</a:t>
            </a:r>
            <a:r>
              <a:rPr lang="de-DE" sz="3600" b="1">
                <a:solidFill>
                  <a:srgbClr val="FF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 </a:t>
            </a:r>
            <a:r>
              <a:rPr lang="de-DE" sz="3600">
                <a:solidFill>
                  <a:srgbClr val="FF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2 phần</a:t>
            </a:r>
            <a:endParaRPr lang="en-GB" sz="3600">
              <a:solidFill>
                <a:srgbClr val="FF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endParaRPr>
          </a:p>
        </p:txBody>
      </p:sp>
      <p:sp>
        <p:nvSpPr>
          <p:cNvPr id="27" name="Rectangle 26"/>
          <p:cNvSpPr/>
          <p:nvPr/>
        </p:nvSpPr>
        <p:spPr>
          <a:xfrm>
            <a:off x="380195" y="1706459"/>
            <a:ext cx="3802870" cy="3046988"/>
          </a:xfrm>
          <a:prstGeom prst="rect">
            <a:avLst/>
          </a:prstGeom>
          <a:ln>
            <a:solidFill>
              <a:srgbClr val="FFC000"/>
            </a:solidFill>
          </a:ln>
        </p:spPr>
        <p:txBody>
          <a:bodyPr wrap="square">
            <a:spAutoFit/>
          </a:bodyPr>
          <a:lstStyle/>
          <a:p>
            <a:pPr algn="just">
              <a:spcAft>
                <a:spcPts val="0"/>
              </a:spcAft>
            </a:pPr>
            <a:r>
              <a:rPr lang="vi-VN" sz="3200"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P</a:t>
            </a:r>
            <a:r>
              <a:rPr lang="de-DE" sz="3200"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hần </a:t>
            </a:r>
            <a:r>
              <a:rPr lang="vi-VN" sz="3200"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1</a:t>
            </a:r>
            <a:r>
              <a:rPr lang="de-DE" sz="3200"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 (Đoạn 1): Ếch nói về những niềm sung sướng của bản thân và mời rùa lớn biển đông xuống giếng. </a:t>
            </a:r>
            <a:endParaRPr lang="en-GB" sz="3200"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endParaRPr>
          </a:p>
        </p:txBody>
      </p:sp>
      <p:pic>
        <p:nvPicPr>
          <p:cNvPr id="28" name="Picture 27"/>
          <p:cNvPicPr/>
          <p:nvPr/>
        </p:nvPicPr>
        <p:blipFill rotWithShape="1">
          <a:blip r:embed="rId28" cstate="print">
            <a:extLst>
              <a:ext uri="{28A0092B-C50C-407E-A947-70E740481C1C}">
                <a14:useLocalDpi xmlns:a14="http://schemas.microsoft.com/office/drawing/2010/main" val="0"/>
              </a:ext>
            </a:extLst>
          </a:blip>
          <a:srcRect l="29207" t="25682" r="22376" b="25242"/>
          <a:stretch/>
        </p:blipFill>
        <p:spPr bwMode="auto">
          <a:xfrm>
            <a:off x="2525311" y="4833355"/>
            <a:ext cx="4151991" cy="2247992"/>
          </a:xfrm>
          <a:prstGeom prst="rect">
            <a:avLst/>
          </a:prstGeom>
          <a:ln>
            <a:noFill/>
          </a:ln>
          <a:extLst>
            <a:ext uri="{53640926-AAD7-44D8-BBD7-CCE9431645EC}">
              <a14:shadowObscured xmlns:a14="http://schemas.microsoft.com/office/drawing/2010/main"/>
            </a:ext>
          </a:extLst>
        </p:spPr>
      </p:pic>
      <p:sp>
        <p:nvSpPr>
          <p:cNvPr id="29" name="Rectangle 28"/>
          <p:cNvSpPr/>
          <p:nvPr/>
        </p:nvSpPr>
        <p:spPr>
          <a:xfrm>
            <a:off x="4300604" y="1681995"/>
            <a:ext cx="3308376" cy="3046988"/>
          </a:xfrm>
          <a:prstGeom prst="rect">
            <a:avLst/>
          </a:prstGeom>
          <a:ln>
            <a:solidFill>
              <a:srgbClr val="FFC000"/>
            </a:solidFill>
          </a:ln>
        </p:spPr>
        <p:txBody>
          <a:bodyPr wrap="square">
            <a:spAutoFit/>
          </a:bodyPr>
          <a:lstStyle/>
          <a:p>
            <a:pPr algn="just">
              <a:spcAft>
                <a:spcPts val="0"/>
              </a:spcAft>
            </a:pPr>
            <a:r>
              <a:rPr lang="vi-VN" sz="320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P</a:t>
            </a:r>
            <a:r>
              <a:rPr lang="de-DE" sz="320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hần </a:t>
            </a:r>
            <a:r>
              <a:rPr lang="vi-VN" sz="320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2</a:t>
            </a:r>
            <a:r>
              <a:rPr lang="de-DE" sz="320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 (Còn lại): Rùa lớn đặt chân liền lùi lại. Ếch nghe rùa nói thì lắng nghe và suy nghĩ.</a:t>
            </a:r>
            <a:endParaRPr lang="en-GB" sz="320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984406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arn(inVertical)">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barn(inVertical)">
                                      <p:cBhvr>
                                        <p:cTn id="12" dur="500"/>
                                        <p:tgtEl>
                                          <p:spTgt spid="2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barn(inVertical)">
                                      <p:cBhvr>
                                        <p:cTn id="1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7" grpId="0" animBg="1"/>
      <p:bldP spid="2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pic>
        <p:nvPicPr>
          <p:cNvPr id="4" name="Picture 1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3162" y="140908"/>
            <a:ext cx="1324957" cy="1108146"/>
          </a:xfrm>
          <a:prstGeom prst="rect">
            <a:avLst/>
          </a:prstGeom>
        </p:spPr>
      </p:pic>
      <p:pic>
        <p:nvPicPr>
          <p:cNvPr id="5" name="Picture 1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7239000" y="247650"/>
            <a:ext cx="1535966" cy="1284626"/>
          </a:xfrm>
          <a:prstGeom prst="rect">
            <a:avLst/>
          </a:prstGeom>
        </p:spPr>
      </p:pic>
      <p:pic>
        <p:nvPicPr>
          <p:cNvPr id="6" name="Picture 24"/>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354108" y="311160"/>
            <a:ext cx="620886" cy="383821"/>
          </a:xfrm>
          <a:prstGeom prst="rect">
            <a:avLst/>
          </a:prstGeom>
        </p:spPr>
      </p:pic>
      <p:pic>
        <p:nvPicPr>
          <p:cNvPr id="7" name="Picture 25"/>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7689059" y="388596"/>
            <a:ext cx="635847" cy="383821"/>
          </a:xfrm>
          <a:prstGeom prst="rect">
            <a:avLst/>
          </a:prstGeom>
        </p:spPr>
      </p:pic>
      <p:pic>
        <p:nvPicPr>
          <p:cNvPr id="8" name="Picture 14"/>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5890788" y="6045890"/>
            <a:ext cx="1380869" cy="187073"/>
          </a:xfrm>
          <a:prstGeom prst="rect">
            <a:avLst/>
          </a:prstGeom>
        </p:spPr>
      </p:pic>
      <p:pic>
        <p:nvPicPr>
          <p:cNvPr id="9" name="Picture 15"/>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58429" y="6149372"/>
            <a:ext cx="873227" cy="658413"/>
          </a:xfrm>
          <a:prstGeom prst="rect">
            <a:avLst/>
          </a:prstGeom>
        </p:spPr>
      </p:pic>
      <p:pic>
        <p:nvPicPr>
          <p:cNvPr id="10" name="Picture 16"/>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259364" y="168438"/>
            <a:ext cx="2452030" cy="142722"/>
          </a:xfrm>
          <a:prstGeom prst="rect">
            <a:avLst/>
          </a:prstGeom>
        </p:spPr>
      </p:pic>
      <p:pic>
        <p:nvPicPr>
          <p:cNvPr id="11" name="Picture 9"/>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4245426" y="6049159"/>
            <a:ext cx="1802275" cy="999443"/>
          </a:xfrm>
          <a:prstGeom prst="rect">
            <a:avLst/>
          </a:prstGeom>
        </p:spPr>
      </p:pic>
      <p:pic>
        <p:nvPicPr>
          <p:cNvPr id="12" name="Picture 10"/>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7409150" y="5886450"/>
            <a:ext cx="1194986" cy="999443"/>
          </a:xfrm>
          <a:prstGeom prst="rect">
            <a:avLst/>
          </a:prstGeom>
        </p:spPr>
      </p:pic>
      <p:pic>
        <p:nvPicPr>
          <p:cNvPr id="13" name="Picture 11"/>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a:off x="7751307" y="3246513"/>
            <a:ext cx="970368" cy="999443"/>
          </a:xfrm>
          <a:prstGeom prst="rect">
            <a:avLst/>
          </a:prstGeom>
        </p:spPr>
      </p:pic>
      <p:pic>
        <p:nvPicPr>
          <p:cNvPr id="14" name="Picture 12"/>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a:off x="67784" y="4759420"/>
            <a:ext cx="1360628" cy="999443"/>
          </a:xfrm>
          <a:prstGeom prst="rect">
            <a:avLst/>
          </a:prstGeom>
        </p:spPr>
      </p:pic>
      <p:pic>
        <p:nvPicPr>
          <p:cNvPr id="15" name="Picture 13"/>
          <p:cNvPicPr>
            <a:picLocks noChangeAspect="1"/>
          </p:cNvPicPr>
          <p:nvPr/>
        </p:nvPicPr>
        <p:blipFill>
          <a:blip r:embed="rId22" cstate="print">
            <a:extLst>
              <a:ext uri="{28A0092B-C50C-407E-A947-70E740481C1C}">
                <a14:useLocalDpi xmlns:a14="http://schemas.microsoft.com/office/drawing/2010/main" val="0"/>
              </a:ext>
              <a:ext uri="{96DAC541-7B7A-43D3-8B79-37D633B846F1}">
                <asvg:svgBlip xmlns:asvg="http://schemas.microsoft.com/office/drawing/2016/SVG/main" r:embed="rId23"/>
              </a:ext>
            </a:extLst>
          </a:blip>
          <a:srcRect/>
          <a:stretch>
            <a:fillRect/>
          </a:stretch>
        </p:blipFill>
        <p:spPr>
          <a:xfrm>
            <a:off x="1204456" y="6049159"/>
            <a:ext cx="1287339" cy="999443"/>
          </a:xfrm>
          <a:prstGeom prst="rect">
            <a:avLst/>
          </a:prstGeom>
        </p:spPr>
      </p:pic>
      <p:pic>
        <p:nvPicPr>
          <p:cNvPr id="16" name="Picture 5"/>
          <p:cNvPicPr>
            <a:picLocks noChangeAspect="1"/>
          </p:cNvPicPr>
          <p:nvPr/>
        </p:nvPicPr>
        <p:blipFill>
          <a:blip r:embed="rId24" cstate="print">
            <a:extLst>
              <a:ext uri="{28A0092B-C50C-407E-A947-70E740481C1C}">
                <a14:useLocalDpi xmlns:a14="http://schemas.microsoft.com/office/drawing/2010/main" val="0"/>
              </a:ext>
              <a:ext uri="{96DAC541-7B7A-43D3-8B79-37D633B846F1}">
                <asvg:svgBlip xmlns:asvg="http://schemas.microsoft.com/office/drawing/2016/SVG/main" r:embed="rId25"/>
              </a:ext>
            </a:extLst>
          </a:blip>
          <a:srcRect/>
          <a:stretch>
            <a:fillRect/>
          </a:stretch>
        </p:blipFill>
        <p:spPr>
          <a:xfrm>
            <a:off x="1362467" y="6288062"/>
            <a:ext cx="919163" cy="381035"/>
          </a:xfrm>
          <a:prstGeom prst="rect">
            <a:avLst/>
          </a:prstGeom>
        </p:spPr>
      </p:pic>
      <p:pic>
        <p:nvPicPr>
          <p:cNvPr id="17" name="Picture 7"/>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439684" y="4780121"/>
            <a:ext cx="625071" cy="377316"/>
          </a:xfrm>
          <a:prstGeom prst="rect">
            <a:avLst/>
          </a:prstGeom>
        </p:spPr>
      </p:pic>
      <p:pic>
        <p:nvPicPr>
          <p:cNvPr id="18" name="Picture 8"/>
          <p:cNvPicPr>
            <a:picLocks noChangeAspect="1"/>
          </p:cNvPicPr>
          <p:nvPr/>
        </p:nvPicPr>
        <p:blipFill>
          <a:blip r:embed="rId26" cstate="print">
            <a:extLst>
              <a:ext uri="{28A0092B-C50C-407E-A947-70E740481C1C}">
                <a14:useLocalDpi xmlns:a14="http://schemas.microsoft.com/office/drawing/2010/main" val="0"/>
              </a:ext>
              <a:ext uri="{96DAC541-7B7A-43D3-8B79-37D633B846F1}">
                <asvg:svgBlip xmlns:asvg="http://schemas.microsoft.com/office/drawing/2016/SVG/main" r:embed="rId27"/>
              </a:ext>
            </a:extLst>
          </a:blip>
          <a:srcRect/>
          <a:stretch>
            <a:fillRect/>
          </a:stretch>
        </p:blipFill>
        <p:spPr>
          <a:xfrm>
            <a:off x="7670099" y="6014543"/>
            <a:ext cx="735290" cy="359624"/>
          </a:xfrm>
          <a:prstGeom prst="rect">
            <a:avLst/>
          </a:prstGeom>
        </p:spPr>
      </p:pic>
      <p:pic>
        <p:nvPicPr>
          <p:cNvPr id="19" name="Picture 8"/>
          <p:cNvPicPr>
            <a:picLocks noChangeAspect="1"/>
          </p:cNvPicPr>
          <p:nvPr/>
        </p:nvPicPr>
        <p:blipFill>
          <a:blip r:embed="rId26" cstate="print">
            <a:extLst>
              <a:ext uri="{28A0092B-C50C-407E-A947-70E740481C1C}">
                <a14:useLocalDpi xmlns:a14="http://schemas.microsoft.com/office/drawing/2010/main" val="0"/>
              </a:ext>
              <a:ext uri="{96DAC541-7B7A-43D3-8B79-37D633B846F1}">
                <asvg:svgBlip xmlns:asvg="http://schemas.microsoft.com/office/drawing/2016/SVG/main" r:embed="rId27"/>
              </a:ext>
            </a:extLst>
          </a:blip>
          <a:srcRect/>
          <a:stretch>
            <a:fillRect/>
          </a:stretch>
        </p:blipFill>
        <p:spPr>
          <a:xfrm>
            <a:off x="7868846" y="3457929"/>
            <a:ext cx="735290" cy="359624"/>
          </a:xfrm>
          <a:prstGeom prst="rect">
            <a:avLst/>
          </a:prstGeom>
        </p:spPr>
      </p:pic>
      <p:pic>
        <p:nvPicPr>
          <p:cNvPr id="20" name="Picture 6"/>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4791026" y="6212013"/>
            <a:ext cx="711073" cy="439573"/>
          </a:xfrm>
          <a:prstGeom prst="rect">
            <a:avLst/>
          </a:prstGeom>
        </p:spPr>
      </p:pic>
      <p:pic>
        <p:nvPicPr>
          <p:cNvPr id="21" name="Picture 15"/>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7799877" y="1979269"/>
            <a:ext cx="873227" cy="658413"/>
          </a:xfrm>
          <a:prstGeom prst="rect">
            <a:avLst/>
          </a:prstGeom>
        </p:spPr>
      </p:pic>
      <p:pic>
        <p:nvPicPr>
          <p:cNvPr id="22" name="Picture 16"/>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077391" y="797857"/>
            <a:ext cx="3762010" cy="165657"/>
          </a:xfrm>
          <a:prstGeom prst="rect">
            <a:avLst/>
          </a:prstGeom>
        </p:spPr>
      </p:pic>
      <p:pic>
        <p:nvPicPr>
          <p:cNvPr id="23" name="Picture 15"/>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7888292" y="4780121"/>
            <a:ext cx="873227" cy="658413"/>
          </a:xfrm>
          <a:prstGeom prst="rect">
            <a:avLst/>
          </a:prstGeom>
        </p:spPr>
      </p:pic>
      <p:pic>
        <p:nvPicPr>
          <p:cNvPr id="24" name="Picture 16"/>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2330525" y="6198290"/>
            <a:ext cx="1380869" cy="187073"/>
          </a:xfrm>
          <a:prstGeom prst="rect">
            <a:avLst/>
          </a:prstGeom>
        </p:spPr>
      </p:pic>
      <p:sp>
        <p:nvSpPr>
          <p:cNvPr id="25" name="Rectangle 24"/>
          <p:cNvSpPr/>
          <p:nvPr/>
        </p:nvSpPr>
        <p:spPr>
          <a:xfrm>
            <a:off x="1202329" y="319230"/>
            <a:ext cx="3746538" cy="461665"/>
          </a:xfrm>
          <a:prstGeom prst="rect">
            <a:avLst/>
          </a:prstGeom>
          <a:noFill/>
        </p:spPr>
        <p:txBody>
          <a:bodyPr wrap="none" lIns="91440" tIns="45720" rIns="91440" bIns="45720">
            <a:spAutoFit/>
          </a:bodyPr>
          <a:lstStyle/>
          <a:p>
            <a:pPr algn="ctr"/>
            <a:r>
              <a:rPr lang="vi-VN" sz="2400" b="1">
                <a:ln w="0"/>
                <a:solidFill>
                  <a:prstClr val="black"/>
                </a:solidFill>
                <a:effectLst>
                  <a:outerShdw blurRad="38100" dist="38100" dir="2700000" algn="tl">
                    <a:srgbClr val="000000">
                      <a:alpha val="43137"/>
                    </a:srgbClr>
                  </a:outerShdw>
                  <a:reflection blurRad="6350" stA="53000" endA="300" endPos="35500" dir="5400000" sy="-90000" algn="bl" rotWithShape="0"/>
                </a:effectLst>
                <a:latin typeface="Palatino Linotype" panose="02040502050505030304" pitchFamily="18" charset="0"/>
              </a:rPr>
              <a:t>ẾCH NGỒI ĐÁY GIẾNG</a:t>
            </a:r>
            <a:endParaRPr lang="en-US" sz="2400" b="1">
              <a:ln w="0"/>
              <a:solidFill>
                <a:prstClr val="black"/>
              </a:solidFill>
              <a:effectLst>
                <a:outerShdw blurRad="38100" dist="38100" dir="2700000" algn="tl">
                  <a:srgbClr val="000000">
                    <a:alpha val="43137"/>
                  </a:srgbClr>
                </a:outerShdw>
                <a:reflection blurRad="6350" stA="53000" endA="300" endPos="35500" dir="5400000" sy="-90000" algn="bl" rotWithShape="0"/>
              </a:effectLst>
              <a:latin typeface="Palatino Linotype" panose="02040502050505030304" pitchFamily="18" charset="0"/>
            </a:endParaRPr>
          </a:p>
        </p:txBody>
      </p:sp>
      <p:sp>
        <p:nvSpPr>
          <p:cNvPr id="26" name="Rectangle 25"/>
          <p:cNvSpPr/>
          <p:nvPr/>
        </p:nvSpPr>
        <p:spPr>
          <a:xfrm>
            <a:off x="1039895" y="929930"/>
            <a:ext cx="6008953" cy="584775"/>
          </a:xfrm>
          <a:prstGeom prst="rect">
            <a:avLst/>
          </a:prstGeom>
        </p:spPr>
        <p:txBody>
          <a:bodyPr wrap="none">
            <a:spAutoFit/>
          </a:bodyPr>
          <a:lstStyle/>
          <a:p>
            <a:r>
              <a:rPr lang="de-DE" sz="3200" b="1" dirty="0">
                <a:solidFill>
                  <a:srgbClr val="FF0000"/>
                </a:solidFill>
                <a:latin typeface="Times New Roman" panose="02020603050405020304" pitchFamily="18" charset="0"/>
                <a:ea typeface="MS Mincho"/>
              </a:rPr>
              <a:t>d. Tóm tắt tình huống, cốt truyện</a:t>
            </a:r>
            <a:endParaRPr lang="en-GB" sz="3200" dirty="0">
              <a:solidFill>
                <a:srgbClr val="FF0000"/>
              </a:solidFill>
            </a:endParaRPr>
          </a:p>
        </p:txBody>
      </p:sp>
      <p:pic>
        <p:nvPicPr>
          <p:cNvPr id="27" name="Picture 18"/>
          <p:cNvPicPr>
            <a:picLocks noChangeAspect="1"/>
          </p:cNvPicPr>
          <p:nvPr/>
        </p:nvPicPr>
        <p:blipFill>
          <a:blip r:embed="rId28">
            <a:extLst>
              <a:ext uri="{28A0092B-C50C-407E-A947-70E740481C1C}">
                <a14:useLocalDpi xmlns:a14="http://schemas.microsoft.com/office/drawing/2010/main" val="0"/>
              </a:ext>
              <a:ext uri="{96DAC541-7B7A-43D3-8B79-37D633B846F1}">
                <asvg:svgBlip xmlns:asvg="http://schemas.microsoft.com/office/drawing/2016/SVG/main" r:embed="rId29"/>
              </a:ext>
            </a:extLst>
          </a:blip>
          <a:srcRect/>
          <a:stretch>
            <a:fillRect/>
          </a:stretch>
        </p:blipFill>
        <p:spPr>
          <a:xfrm>
            <a:off x="419841" y="1664003"/>
            <a:ext cx="3624531" cy="4151611"/>
          </a:xfrm>
          <a:prstGeom prst="rect">
            <a:avLst/>
          </a:prstGeom>
        </p:spPr>
      </p:pic>
      <p:pic>
        <p:nvPicPr>
          <p:cNvPr id="28" name="Picture 20"/>
          <p:cNvPicPr>
            <a:picLocks noChangeAspect="1"/>
          </p:cNvPicPr>
          <p:nvPr/>
        </p:nvPicPr>
        <p:blipFill>
          <a:blip r:embed="rId30">
            <a:extLst>
              <a:ext uri="{28A0092B-C50C-407E-A947-70E740481C1C}">
                <a14:useLocalDpi xmlns:a14="http://schemas.microsoft.com/office/drawing/2010/main" val="0"/>
              </a:ext>
              <a:ext uri="{96DAC541-7B7A-43D3-8B79-37D633B846F1}">
                <asvg:svgBlip xmlns:asvg="http://schemas.microsoft.com/office/drawing/2016/SVG/main" r:embed="rId31"/>
              </a:ext>
            </a:extLst>
          </a:blip>
          <a:srcRect/>
          <a:stretch>
            <a:fillRect/>
          </a:stretch>
        </p:blipFill>
        <p:spPr>
          <a:xfrm>
            <a:off x="4146257" y="1549238"/>
            <a:ext cx="4031145" cy="3414451"/>
          </a:xfrm>
          <a:prstGeom prst="rect">
            <a:avLst/>
          </a:prstGeom>
        </p:spPr>
      </p:pic>
      <p:pic>
        <p:nvPicPr>
          <p:cNvPr id="29" name="Picture 21"/>
          <p:cNvPicPr>
            <a:picLocks noChangeAspect="1"/>
          </p:cNvPicPr>
          <p:nvPr/>
        </p:nvPicPr>
        <p:blipFill>
          <a:blip r:embed="rId32">
            <a:extLst>
              <a:ext uri="{28A0092B-C50C-407E-A947-70E740481C1C}">
                <a14:useLocalDpi xmlns:a14="http://schemas.microsoft.com/office/drawing/2010/main" val="0"/>
              </a:ext>
              <a:ext uri="{96DAC541-7B7A-43D3-8B79-37D633B846F1}">
                <asvg:svgBlip xmlns:asvg="http://schemas.microsoft.com/office/drawing/2016/SVG/main" r:embed="rId33"/>
              </a:ext>
            </a:extLst>
          </a:blip>
          <a:srcRect/>
          <a:stretch>
            <a:fillRect/>
          </a:stretch>
        </p:blipFill>
        <p:spPr>
          <a:xfrm>
            <a:off x="3760289" y="4644007"/>
            <a:ext cx="3648861" cy="2049763"/>
          </a:xfrm>
          <a:prstGeom prst="rect">
            <a:avLst/>
          </a:prstGeom>
        </p:spPr>
      </p:pic>
      <p:sp>
        <p:nvSpPr>
          <p:cNvPr id="30" name="Rectangle 29"/>
          <p:cNvSpPr/>
          <p:nvPr/>
        </p:nvSpPr>
        <p:spPr>
          <a:xfrm>
            <a:off x="541569" y="1762484"/>
            <a:ext cx="3344631" cy="3108543"/>
          </a:xfrm>
          <a:prstGeom prst="rect">
            <a:avLst/>
          </a:prstGeom>
        </p:spPr>
        <p:txBody>
          <a:bodyPr wrap="square">
            <a:spAutoFit/>
          </a:bodyPr>
          <a:lstStyle/>
          <a:p>
            <a:pPr algn="just"/>
            <a:r>
              <a:rPr lang="de-DE" sz="2800">
                <a:latin typeface="Times New Roman" panose="02020603050405020304" pitchFamily="18" charset="0"/>
                <a:cs typeface="Times New Roman" panose="02020603050405020304" pitchFamily="18" charset="0"/>
              </a:rPr>
              <a:t>Ếch nhỏ ngồi trong một cái giếng sụp nói với con rùa lớn biển đông về thế giới vô cùng sung sướng của mình. Ếch mời rùa xuống giếng cho biết.</a:t>
            </a:r>
            <a:endParaRPr lang="en-GB" sz="2800">
              <a:effectLst/>
              <a:latin typeface="Times New Roman" panose="02020603050405020304" pitchFamily="18" charset="0"/>
              <a:cs typeface="Times New Roman" panose="02020603050405020304" pitchFamily="18" charset="0"/>
            </a:endParaRPr>
          </a:p>
        </p:txBody>
      </p:sp>
      <p:sp>
        <p:nvSpPr>
          <p:cNvPr id="31" name="Rectangle 30"/>
          <p:cNvSpPr/>
          <p:nvPr/>
        </p:nvSpPr>
        <p:spPr>
          <a:xfrm>
            <a:off x="4660445" y="1860618"/>
            <a:ext cx="3187139" cy="2246769"/>
          </a:xfrm>
          <a:prstGeom prst="rect">
            <a:avLst/>
          </a:prstGeom>
        </p:spPr>
        <p:txBody>
          <a:bodyPr wrap="square">
            <a:spAutoFit/>
          </a:bodyPr>
          <a:lstStyle/>
          <a:p>
            <a:pPr algn="just"/>
            <a:r>
              <a:rPr lang="de-DE" sz="2800">
                <a:latin typeface="Times New Roman" panose="02020603050405020304" pitchFamily="18" charset="0"/>
                <a:ea typeface="Times New Roman" panose="02020603050405020304" pitchFamily="18" charset="0"/>
                <a:cs typeface="Times New Roman" panose="02020603050405020304" pitchFamily="18" charset="0"/>
              </a:rPr>
              <a:t>Rùa đặt chân không vừa, liền lùi lại và kể cho ếch nghe về thế giới biển mênh mông ngàn dặm.</a:t>
            </a:r>
            <a:endParaRPr lang="en-GB" sz="2800">
              <a:latin typeface="Times New Roman" panose="02020603050405020304" pitchFamily="18" charset="0"/>
              <a:cs typeface="Times New Roman" panose="02020603050405020304" pitchFamily="18" charset="0"/>
            </a:endParaRPr>
          </a:p>
        </p:txBody>
      </p:sp>
      <p:sp>
        <p:nvSpPr>
          <p:cNvPr id="32" name="Rectangle 31"/>
          <p:cNvSpPr/>
          <p:nvPr/>
        </p:nvSpPr>
        <p:spPr>
          <a:xfrm>
            <a:off x="3925087" y="4806255"/>
            <a:ext cx="3694913" cy="1384995"/>
          </a:xfrm>
          <a:prstGeom prst="rect">
            <a:avLst/>
          </a:prstGeom>
        </p:spPr>
        <p:txBody>
          <a:bodyPr wrap="square">
            <a:spAutoFit/>
          </a:bodyPr>
          <a:lstStyle/>
          <a:p>
            <a:r>
              <a:rPr lang="de-DE" sz="2800">
                <a:latin typeface="Times New Roman" panose="02020603050405020304" pitchFamily="18" charset="0"/>
                <a:ea typeface="Times New Roman" panose="02020603050405020304" pitchFamily="18" charset="0"/>
                <a:cs typeface="Times New Roman" panose="02020603050405020304" pitchFamily="18" charset="0"/>
              </a:rPr>
              <a:t>Ếch nghe ngạc nhiên, rồi thu mình lại, hoảng hốt, bối rối.</a:t>
            </a:r>
            <a:endParaRPr lang="en-GB" sz="28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84406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anim calcmode="lin" valueType="num">
                                      <p:cBhvr>
                                        <p:cTn id="8" dur="1000" fill="hold"/>
                                        <p:tgtEl>
                                          <p:spTgt spid="26"/>
                                        </p:tgtEl>
                                        <p:attrNameLst>
                                          <p:attrName>ppt_x</p:attrName>
                                        </p:attrNameLst>
                                      </p:cBhvr>
                                      <p:tavLst>
                                        <p:tav tm="0">
                                          <p:val>
                                            <p:strVal val="#ppt_x"/>
                                          </p:val>
                                        </p:tav>
                                        <p:tav tm="100000">
                                          <p:val>
                                            <p:strVal val="#ppt_x"/>
                                          </p:val>
                                        </p:tav>
                                      </p:tavLst>
                                    </p:anim>
                                    <p:anim calcmode="lin" valueType="num">
                                      <p:cBhvr>
                                        <p:cTn id="9"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30"/>
                                        </p:tgtEl>
                                        <p:attrNameLst>
                                          <p:attrName>style.visibility</p:attrName>
                                        </p:attrNameLst>
                                      </p:cBhvr>
                                      <p:to>
                                        <p:strVal val="visible"/>
                                      </p:to>
                                    </p:set>
                                    <p:animEffect transition="in" filter="circle(in)">
                                      <p:cBhvr>
                                        <p:cTn id="14" dur="2000"/>
                                        <p:tgtEl>
                                          <p:spTgt spid="30"/>
                                        </p:tgtEl>
                                      </p:cBhvr>
                                    </p:animEffect>
                                  </p:childTnLst>
                                </p:cTn>
                              </p:par>
                              <p:par>
                                <p:cTn id="15" presetID="6" presetClass="entr" presetSubtype="16" fill="hold" nodeType="with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circle(in)">
                                      <p:cBhvr>
                                        <p:cTn id="17" dur="2000"/>
                                        <p:tgtEl>
                                          <p:spTgt spid="27"/>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31"/>
                                        </p:tgtEl>
                                        <p:attrNameLst>
                                          <p:attrName>style.visibility</p:attrName>
                                        </p:attrNameLst>
                                      </p:cBhvr>
                                      <p:to>
                                        <p:strVal val="visible"/>
                                      </p:to>
                                    </p:set>
                                    <p:animEffect transition="in" filter="circle(in)">
                                      <p:cBhvr>
                                        <p:cTn id="22" dur="2000"/>
                                        <p:tgtEl>
                                          <p:spTgt spid="31"/>
                                        </p:tgtEl>
                                      </p:cBhvr>
                                    </p:animEffect>
                                  </p:childTnLst>
                                </p:cTn>
                              </p:par>
                              <p:par>
                                <p:cTn id="23" presetID="6" presetClass="entr" presetSubtype="16" fill="hold" nodeType="withEffect">
                                  <p:stCondLst>
                                    <p:cond delay="0"/>
                                  </p:stCondLst>
                                  <p:childTnLst>
                                    <p:set>
                                      <p:cBhvr>
                                        <p:cTn id="24" dur="1" fill="hold">
                                          <p:stCondLst>
                                            <p:cond delay="0"/>
                                          </p:stCondLst>
                                        </p:cTn>
                                        <p:tgtEl>
                                          <p:spTgt spid="28"/>
                                        </p:tgtEl>
                                        <p:attrNameLst>
                                          <p:attrName>style.visibility</p:attrName>
                                        </p:attrNameLst>
                                      </p:cBhvr>
                                      <p:to>
                                        <p:strVal val="visible"/>
                                      </p:to>
                                    </p:set>
                                    <p:animEffect transition="in" filter="circle(in)">
                                      <p:cBhvr>
                                        <p:cTn id="25" dur="2000"/>
                                        <p:tgtEl>
                                          <p:spTgt spid="28"/>
                                        </p:tgtEl>
                                      </p:cBhvr>
                                    </p:animEffect>
                                  </p:childTnLst>
                                </p:cTn>
                              </p:par>
                            </p:childTnLst>
                          </p:cTn>
                        </p:par>
                      </p:childTnLst>
                    </p:cTn>
                  </p:par>
                  <p:par>
                    <p:cTn id="26" fill="hold">
                      <p:stCondLst>
                        <p:cond delay="indefinite"/>
                      </p:stCondLst>
                      <p:childTnLst>
                        <p:par>
                          <p:cTn id="27" fill="hold">
                            <p:stCondLst>
                              <p:cond delay="0"/>
                            </p:stCondLst>
                            <p:childTnLst>
                              <p:par>
                                <p:cTn id="28" presetID="6" presetClass="entr" presetSubtype="16" fill="hold" grpId="0" nodeType="clickEffect">
                                  <p:stCondLst>
                                    <p:cond delay="0"/>
                                  </p:stCondLst>
                                  <p:childTnLst>
                                    <p:set>
                                      <p:cBhvr>
                                        <p:cTn id="29" dur="1" fill="hold">
                                          <p:stCondLst>
                                            <p:cond delay="0"/>
                                          </p:stCondLst>
                                        </p:cTn>
                                        <p:tgtEl>
                                          <p:spTgt spid="32"/>
                                        </p:tgtEl>
                                        <p:attrNameLst>
                                          <p:attrName>style.visibility</p:attrName>
                                        </p:attrNameLst>
                                      </p:cBhvr>
                                      <p:to>
                                        <p:strVal val="visible"/>
                                      </p:to>
                                    </p:set>
                                    <p:animEffect transition="in" filter="circle(in)">
                                      <p:cBhvr>
                                        <p:cTn id="30" dur="2000"/>
                                        <p:tgtEl>
                                          <p:spTgt spid="32"/>
                                        </p:tgtEl>
                                      </p:cBhvr>
                                    </p:animEffect>
                                  </p:childTnLst>
                                </p:cTn>
                              </p:par>
                              <p:par>
                                <p:cTn id="31" presetID="6" presetClass="entr" presetSubtype="16" fill="hold" nodeType="withEffect">
                                  <p:stCondLst>
                                    <p:cond delay="0"/>
                                  </p:stCondLst>
                                  <p:childTnLst>
                                    <p:set>
                                      <p:cBhvr>
                                        <p:cTn id="32" dur="1" fill="hold">
                                          <p:stCondLst>
                                            <p:cond delay="0"/>
                                          </p:stCondLst>
                                        </p:cTn>
                                        <p:tgtEl>
                                          <p:spTgt spid="29"/>
                                        </p:tgtEl>
                                        <p:attrNameLst>
                                          <p:attrName>style.visibility</p:attrName>
                                        </p:attrNameLst>
                                      </p:cBhvr>
                                      <p:to>
                                        <p:strVal val="visible"/>
                                      </p:to>
                                    </p:set>
                                    <p:animEffect transition="in" filter="circle(in)">
                                      <p:cBhvr>
                                        <p:cTn id="33" dur="20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30" grpId="0"/>
      <p:bldP spid="31" grpId="0"/>
      <p:bldP spid="32"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170</TotalTime>
  <Words>1708</Words>
  <Application>Microsoft Office PowerPoint</Application>
  <PresentationFormat>Custom</PresentationFormat>
  <Paragraphs>196</Paragraphs>
  <Slides>33</Slides>
  <Notes>0</Notes>
  <HiddenSlides>0</HiddenSlides>
  <MMClips>1</MMClips>
  <ScaleCrop>false</ScaleCrop>
  <HeadingPairs>
    <vt:vector size="6" baseType="variant">
      <vt:variant>
        <vt:lpstr>Fonts Used</vt:lpstr>
      </vt:variant>
      <vt:variant>
        <vt:i4>6</vt:i4>
      </vt:variant>
      <vt:variant>
        <vt:lpstr>Theme</vt:lpstr>
      </vt:variant>
      <vt:variant>
        <vt:i4>5</vt:i4>
      </vt:variant>
      <vt:variant>
        <vt:lpstr>Slide Titles</vt:lpstr>
      </vt:variant>
      <vt:variant>
        <vt:i4>33</vt:i4>
      </vt:variant>
    </vt:vector>
  </HeadingPairs>
  <TitlesOfParts>
    <vt:vector size="44" baseType="lpstr">
      <vt:lpstr>Montserrat ExtraBold</vt:lpstr>
      <vt:lpstr>Calibri</vt:lpstr>
      <vt:lpstr>Arial</vt:lpstr>
      <vt:lpstr>Palatino Linotype</vt:lpstr>
      <vt:lpstr>Calibri Light</vt:lpstr>
      <vt:lpstr>Times New Roman</vt:lpstr>
      <vt:lpstr>Office Theme</vt:lpstr>
      <vt:lpstr>1_Office Theme</vt:lpstr>
      <vt:lpstr>2_Office Theme</vt:lpstr>
      <vt:lpstr>3_Office Theme</vt:lpstr>
      <vt:lpstr>4_Office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Xanh lá Ếch Động vật 4 ô Truyện tranh</dc:title>
  <dc:creator>asus PC</dc:creator>
  <cp:lastModifiedBy>Administrator</cp:lastModifiedBy>
  <cp:revision>24</cp:revision>
  <dcterms:created xsi:type="dcterms:W3CDTF">2006-08-16T00:00:00Z</dcterms:created>
  <dcterms:modified xsi:type="dcterms:W3CDTF">2024-12-05T11:11:15Z</dcterms:modified>
  <dc:identifier>DAFSeDiR7yw</dc:identifier>
</cp:coreProperties>
</file>