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Default Extension="svg" ContentType="image/svg+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Default Extension="vml" ContentType="application/vnd.openxmlformats-officedocument.vmlDrawing"/>
  <Default Extension="gif" ContentType="image/gif"/>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2"/>
  </p:notesMasterIdLst>
  <p:sldIdLst>
    <p:sldId id="256" r:id="rId5"/>
    <p:sldId id="257" r:id="rId6"/>
    <p:sldId id="296" r:id="rId7"/>
    <p:sldId id="294" r:id="rId8"/>
    <p:sldId id="285" r:id="rId9"/>
    <p:sldId id="286" r:id="rId10"/>
    <p:sldId id="264" r:id="rId11"/>
    <p:sldId id="297" r:id="rId12"/>
    <p:sldId id="302" r:id="rId13"/>
    <p:sldId id="303" r:id="rId14"/>
    <p:sldId id="304" r:id="rId15"/>
    <p:sldId id="305" r:id="rId16"/>
    <p:sldId id="306" r:id="rId17"/>
    <p:sldId id="307" r:id="rId18"/>
    <p:sldId id="308" r:id="rId19"/>
    <p:sldId id="271" r:id="rId20"/>
    <p:sldId id="26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3333CC"/>
    <a:srgbClr val="0000FF"/>
    <a:srgbClr val="FF0066"/>
    <a:srgbClr val="990033"/>
    <a:srgbClr val="996600"/>
    <a:srgbClr val="15142A"/>
    <a:srgbClr val="70AD47"/>
    <a:srgbClr val="C0C0C0"/>
    <a:srgbClr val="CC9900"/>
    <a:srgbClr val="FFFF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000" autoAdjust="0"/>
    <p:restoredTop sz="84954" autoAdjust="0"/>
  </p:normalViewPr>
  <p:slideViewPr>
    <p:cSldViewPr snapToGrid="0">
      <p:cViewPr varScale="1">
        <p:scale>
          <a:sx n="71" d="100"/>
          <a:sy n="71" d="100"/>
        </p:scale>
        <p:origin x="-138" y="-9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70.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73.wmf"/><Relationship Id="rId2" Type="http://schemas.openxmlformats.org/officeDocument/2006/relationships/image" Target="../media/image72.wmf"/><Relationship Id="rId1" Type="http://schemas.openxmlformats.org/officeDocument/2006/relationships/image" Target="../media/image71.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76.wmf"/><Relationship Id="rId2" Type="http://schemas.openxmlformats.org/officeDocument/2006/relationships/image" Target="../media/image75.wmf"/><Relationship Id="rId1" Type="http://schemas.openxmlformats.org/officeDocument/2006/relationships/image" Target="../media/image74.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image" Target="../media/image5.wmf"/><Relationship Id="rId6" Type="http://schemas.openxmlformats.org/officeDocument/2006/relationships/image" Target="../media/image10.wmf"/><Relationship Id="rId5" Type="http://schemas.openxmlformats.org/officeDocument/2006/relationships/image" Target="../media/image9.wmf"/><Relationship Id="rId4"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image" Target="../media/image13.wmf"/><Relationship Id="rId7" Type="http://schemas.openxmlformats.org/officeDocument/2006/relationships/image" Target="../media/image17.wmf"/><Relationship Id="rId2" Type="http://schemas.openxmlformats.org/officeDocument/2006/relationships/image" Target="../media/image12.wmf"/><Relationship Id="rId1" Type="http://schemas.openxmlformats.org/officeDocument/2006/relationships/image" Target="../media/image11.wmf"/><Relationship Id="rId6" Type="http://schemas.openxmlformats.org/officeDocument/2006/relationships/image" Target="../media/image16.wmf"/><Relationship Id="rId5" Type="http://schemas.openxmlformats.org/officeDocument/2006/relationships/image" Target="../media/image15.wmf"/><Relationship Id="rId4" Type="http://schemas.openxmlformats.org/officeDocument/2006/relationships/image" Target="../media/image14.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25.wmf"/><Relationship Id="rId3" Type="http://schemas.openxmlformats.org/officeDocument/2006/relationships/image" Target="../media/image20.wmf"/><Relationship Id="rId7" Type="http://schemas.openxmlformats.org/officeDocument/2006/relationships/image" Target="../media/image24.wmf"/><Relationship Id="rId2" Type="http://schemas.openxmlformats.org/officeDocument/2006/relationships/image" Target="../media/image19.wmf"/><Relationship Id="rId1" Type="http://schemas.openxmlformats.org/officeDocument/2006/relationships/image" Target="../media/image5.wmf"/><Relationship Id="rId6" Type="http://schemas.openxmlformats.org/officeDocument/2006/relationships/image" Target="../media/image23.wmf"/><Relationship Id="rId5" Type="http://schemas.openxmlformats.org/officeDocument/2006/relationships/image" Target="../media/image22.wmf"/><Relationship Id="rId10" Type="http://schemas.openxmlformats.org/officeDocument/2006/relationships/image" Target="../media/image27.wmf"/><Relationship Id="rId4" Type="http://schemas.openxmlformats.org/officeDocument/2006/relationships/image" Target="../media/image21.wmf"/><Relationship Id="rId9" Type="http://schemas.openxmlformats.org/officeDocument/2006/relationships/image" Target="../media/image26.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5.w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35.wmf"/><Relationship Id="rId3" Type="http://schemas.openxmlformats.org/officeDocument/2006/relationships/image" Target="../media/image31.wmf"/><Relationship Id="rId7" Type="http://schemas.openxmlformats.org/officeDocument/2006/relationships/image" Target="../media/image34.wmf"/><Relationship Id="rId2" Type="http://schemas.openxmlformats.org/officeDocument/2006/relationships/image" Target="../media/image30.wmf"/><Relationship Id="rId1" Type="http://schemas.openxmlformats.org/officeDocument/2006/relationships/image" Target="../media/image29.wmf"/><Relationship Id="rId6" Type="http://schemas.openxmlformats.org/officeDocument/2006/relationships/image" Target="../media/image33.wmf"/><Relationship Id="rId5" Type="http://schemas.openxmlformats.org/officeDocument/2006/relationships/image" Target="../media/image5.wmf"/><Relationship Id="rId10" Type="http://schemas.openxmlformats.org/officeDocument/2006/relationships/image" Target="../media/image37.wmf"/><Relationship Id="rId4" Type="http://schemas.openxmlformats.org/officeDocument/2006/relationships/image" Target="../media/image32.wmf"/><Relationship Id="rId9" Type="http://schemas.openxmlformats.org/officeDocument/2006/relationships/image" Target="../media/image36.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41.wmf"/><Relationship Id="rId7" Type="http://schemas.openxmlformats.org/officeDocument/2006/relationships/image" Target="../media/image45.wmf"/><Relationship Id="rId2" Type="http://schemas.openxmlformats.org/officeDocument/2006/relationships/image" Target="../media/image40.wmf"/><Relationship Id="rId1" Type="http://schemas.openxmlformats.org/officeDocument/2006/relationships/image" Target="../media/image35.wmf"/><Relationship Id="rId6" Type="http://schemas.openxmlformats.org/officeDocument/2006/relationships/image" Target="../media/image44.wmf"/><Relationship Id="rId5" Type="http://schemas.openxmlformats.org/officeDocument/2006/relationships/image" Target="../media/image43.wmf"/><Relationship Id="rId4" Type="http://schemas.openxmlformats.org/officeDocument/2006/relationships/image" Target="../media/image42.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63.wmf"/><Relationship Id="rId2" Type="http://schemas.openxmlformats.org/officeDocument/2006/relationships/image" Target="../media/image62.wmf"/><Relationship Id="rId1" Type="http://schemas.openxmlformats.org/officeDocument/2006/relationships/image" Target="../media/image61.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69.wmf"/><Relationship Id="rId2" Type="http://schemas.openxmlformats.org/officeDocument/2006/relationships/image" Target="../media/image68.wmf"/><Relationship Id="rId1" Type="http://schemas.openxmlformats.org/officeDocument/2006/relationships/image" Target="../media/image6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F9B0E6-B9BF-4E2D-AE08-8C7EBB196A2E}" type="datetimeFigureOut">
              <a:rPr lang="en-US" smtClean="0"/>
              <a:pPr/>
              <a:t>12/6/2022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53816F-A1CF-4485-B308-1B9F14B36EAD}" type="slidenum">
              <a:rPr lang="en-US" smtClean="0"/>
              <a:pPr/>
              <a:t>‹#›</a:t>
            </a:fld>
            <a:endParaRPr lang="en-US"/>
          </a:p>
        </p:txBody>
      </p:sp>
    </p:spTree>
    <p:extLst>
      <p:ext uri="{BB962C8B-B14F-4D97-AF65-F5344CB8AC3E}">
        <p14:creationId xmlns:p14="http://schemas.microsoft.com/office/powerpoint/2010/main" xmlns="" val="1726839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53816F-A1CF-4485-B308-1B9F14B36EAD}" type="slidenum">
              <a:rPr lang="en-US" smtClean="0"/>
              <a:pPr/>
              <a:t>2</a:t>
            </a:fld>
            <a:endParaRPr lang="en-US"/>
          </a:p>
        </p:txBody>
      </p:sp>
    </p:spTree>
    <p:extLst>
      <p:ext uri="{BB962C8B-B14F-4D97-AF65-F5344CB8AC3E}">
        <p14:creationId xmlns:p14="http://schemas.microsoft.com/office/powerpoint/2010/main" xmlns="" val="889832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53816F-A1CF-4485-B308-1B9F14B36EAD}" type="slidenum">
              <a:rPr lang="en-US" smtClean="0"/>
              <a:pPr/>
              <a:t>3</a:t>
            </a:fld>
            <a:endParaRPr lang="en-US"/>
          </a:p>
        </p:txBody>
      </p:sp>
    </p:spTree>
    <p:extLst>
      <p:ext uri="{BB962C8B-B14F-4D97-AF65-F5344CB8AC3E}">
        <p14:creationId xmlns:p14="http://schemas.microsoft.com/office/powerpoint/2010/main" xmlns="" val="19738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53816F-A1CF-4485-B308-1B9F14B36EAD}" type="slidenum">
              <a:rPr lang="en-US" smtClean="0"/>
              <a:pPr/>
              <a:t>4</a:t>
            </a:fld>
            <a:endParaRPr lang="en-US"/>
          </a:p>
        </p:txBody>
      </p:sp>
    </p:spTree>
    <p:extLst>
      <p:ext uri="{BB962C8B-B14F-4D97-AF65-F5344CB8AC3E}">
        <p14:creationId xmlns:p14="http://schemas.microsoft.com/office/powerpoint/2010/main" xmlns="" val="38150669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53816F-A1CF-4485-B308-1B9F14B36EAD}" type="slidenum">
              <a:rPr lang="en-US" smtClean="0"/>
              <a:pPr/>
              <a:t>5</a:t>
            </a:fld>
            <a:endParaRPr lang="en-US"/>
          </a:p>
        </p:txBody>
      </p:sp>
    </p:spTree>
    <p:extLst>
      <p:ext uri="{BB962C8B-B14F-4D97-AF65-F5344CB8AC3E}">
        <p14:creationId xmlns:p14="http://schemas.microsoft.com/office/powerpoint/2010/main" xmlns="" val="34852819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53816F-A1CF-4485-B308-1B9F14B36EAD}" type="slidenum">
              <a:rPr lang="en-US" smtClean="0"/>
              <a:pPr/>
              <a:t>6</a:t>
            </a:fld>
            <a:endParaRPr lang="en-US"/>
          </a:p>
        </p:txBody>
      </p:sp>
    </p:spTree>
    <p:extLst>
      <p:ext uri="{BB962C8B-B14F-4D97-AF65-F5344CB8AC3E}">
        <p14:creationId xmlns:p14="http://schemas.microsoft.com/office/powerpoint/2010/main" xmlns="" val="25234406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pPr/>
              <a:t>16</a:t>
            </a:fld>
            <a:endParaRPr lang="en-US"/>
          </a:p>
        </p:txBody>
      </p:sp>
    </p:spTree>
    <p:extLst>
      <p:ext uri="{BB962C8B-B14F-4D97-AF65-F5344CB8AC3E}">
        <p14:creationId xmlns:p14="http://schemas.microsoft.com/office/powerpoint/2010/main" xmlns="" val="2453563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80C5E7-B1A1-4648-89D2-17B0F1E7F5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5D140298-3E00-4E73-B947-697E692828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A6BB99EB-0E86-4FEA-A9C4-501D4E755A2B}"/>
              </a:ext>
            </a:extLst>
          </p:cNvPr>
          <p:cNvSpPr>
            <a:spLocks noGrp="1"/>
          </p:cNvSpPr>
          <p:nvPr>
            <p:ph type="dt" sz="half" idx="10"/>
          </p:nvPr>
        </p:nvSpPr>
        <p:spPr/>
        <p:txBody>
          <a:bodyPr/>
          <a:lstStyle/>
          <a:p>
            <a:fld id="{3133F5E9-5DAC-4C4A-9DF5-C2B87276BCC8}" type="datetimeFigureOut">
              <a:rPr lang="en-US" smtClean="0"/>
              <a:pPr/>
              <a:t>12/6/2022</a:t>
            </a:fld>
            <a:endParaRPr lang="en-US" dirty="0"/>
          </a:p>
        </p:txBody>
      </p:sp>
      <p:sp>
        <p:nvSpPr>
          <p:cNvPr id="5" name="Footer Placeholder 4">
            <a:extLst>
              <a:ext uri="{FF2B5EF4-FFF2-40B4-BE49-F238E27FC236}">
                <a16:creationId xmlns:a16="http://schemas.microsoft.com/office/drawing/2014/main" xmlns="" id="{6731F536-58DF-4935-AE3B-7A08C03124E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FE995127-BE30-42B7-9BE5-B83CC6A2E685}"/>
              </a:ext>
            </a:extLst>
          </p:cNvPr>
          <p:cNvSpPr>
            <a:spLocks noGrp="1"/>
          </p:cNvSpPr>
          <p:nvPr>
            <p:ph type="sldNum" sz="quarter" idx="12"/>
          </p:nvPr>
        </p:nvSpPr>
        <p:spPr/>
        <p:txBody>
          <a:bodyPr/>
          <a:lstStyle/>
          <a:p>
            <a:fld id="{ACEC5C30-0B3A-4B13-ADDD-7C63C8AA921B}" type="slidenum">
              <a:rPr lang="en-US" smtClean="0"/>
              <a:pPr/>
              <a:t>‹#›</a:t>
            </a:fld>
            <a:endParaRPr lang="en-US" dirty="0"/>
          </a:p>
        </p:txBody>
      </p:sp>
    </p:spTree>
    <p:extLst>
      <p:ext uri="{BB962C8B-B14F-4D97-AF65-F5344CB8AC3E}">
        <p14:creationId xmlns:p14="http://schemas.microsoft.com/office/powerpoint/2010/main" xmlns="" val="3009751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6AAE108-9C7F-4CDC-AD71-B576580A19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A103746-779A-435F-995A-5BF82C86C2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984E866-B322-455F-AC32-8C164B8CD9C7}"/>
              </a:ext>
            </a:extLst>
          </p:cNvPr>
          <p:cNvSpPr>
            <a:spLocks noGrp="1"/>
          </p:cNvSpPr>
          <p:nvPr>
            <p:ph type="dt" sz="half" idx="10"/>
          </p:nvPr>
        </p:nvSpPr>
        <p:spPr/>
        <p:txBody>
          <a:bodyPr/>
          <a:lstStyle/>
          <a:p>
            <a:fld id="{3133F5E9-5DAC-4C4A-9DF5-C2B87276BCC8}" type="datetimeFigureOut">
              <a:rPr lang="en-US" smtClean="0"/>
              <a:pPr/>
              <a:t>12/6/2022</a:t>
            </a:fld>
            <a:endParaRPr lang="en-US" dirty="0"/>
          </a:p>
        </p:txBody>
      </p:sp>
      <p:sp>
        <p:nvSpPr>
          <p:cNvPr id="5" name="Footer Placeholder 4">
            <a:extLst>
              <a:ext uri="{FF2B5EF4-FFF2-40B4-BE49-F238E27FC236}">
                <a16:creationId xmlns:a16="http://schemas.microsoft.com/office/drawing/2014/main" xmlns="" id="{AC0D61E0-F80F-48E7-A817-F1CECBEE9A3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5BF34AFC-4299-43F1-A312-79EF0102CEFF}"/>
              </a:ext>
            </a:extLst>
          </p:cNvPr>
          <p:cNvSpPr>
            <a:spLocks noGrp="1"/>
          </p:cNvSpPr>
          <p:nvPr>
            <p:ph type="sldNum" sz="quarter" idx="12"/>
          </p:nvPr>
        </p:nvSpPr>
        <p:spPr/>
        <p:txBody>
          <a:bodyPr/>
          <a:lstStyle/>
          <a:p>
            <a:fld id="{ACEC5C30-0B3A-4B13-ADDD-7C63C8AA921B}" type="slidenum">
              <a:rPr lang="en-US" smtClean="0"/>
              <a:pPr/>
              <a:t>‹#›</a:t>
            </a:fld>
            <a:endParaRPr lang="en-US" dirty="0"/>
          </a:p>
        </p:txBody>
      </p:sp>
    </p:spTree>
    <p:extLst>
      <p:ext uri="{BB962C8B-B14F-4D97-AF65-F5344CB8AC3E}">
        <p14:creationId xmlns:p14="http://schemas.microsoft.com/office/powerpoint/2010/main" xmlns="" val="1552746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B1E1D3E-E4B6-4EAA-BFB4-25A0557A6CB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6F7E0856-45A8-4EAD-A9D6-8A993968A1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E90EEBE1-2BAF-4C94-8403-6E8454F9BC46}"/>
              </a:ext>
            </a:extLst>
          </p:cNvPr>
          <p:cNvSpPr>
            <a:spLocks noGrp="1"/>
          </p:cNvSpPr>
          <p:nvPr>
            <p:ph type="dt" sz="half" idx="10"/>
          </p:nvPr>
        </p:nvSpPr>
        <p:spPr/>
        <p:txBody>
          <a:bodyPr/>
          <a:lstStyle/>
          <a:p>
            <a:fld id="{3133F5E9-5DAC-4C4A-9DF5-C2B87276BCC8}" type="datetimeFigureOut">
              <a:rPr lang="en-US" smtClean="0"/>
              <a:pPr/>
              <a:t>12/6/2022</a:t>
            </a:fld>
            <a:endParaRPr lang="en-US" dirty="0"/>
          </a:p>
        </p:txBody>
      </p:sp>
      <p:sp>
        <p:nvSpPr>
          <p:cNvPr id="5" name="Footer Placeholder 4">
            <a:extLst>
              <a:ext uri="{FF2B5EF4-FFF2-40B4-BE49-F238E27FC236}">
                <a16:creationId xmlns:a16="http://schemas.microsoft.com/office/drawing/2014/main" xmlns="" id="{F3358F46-E931-4D79-94A5-037AFD07333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E5130D95-EF5F-4A0A-93BD-73AEE2C2FF1B}"/>
              </a:ext>
            </a:extLst>
          </p:cNvPr>
          <p:cNvSpPr>
            <a:spLocks noGrp="1"/>
          </p:cNvSpPr>
          <p:nvPr>
            <p:ph type="sldNum" sz="quarter" idx="12"/>
          </p:nvPr>
        </p:nvSpPr>
        <p:spPr/>
        <p:txBody>
          <a:bodyPr/>
          <a:lstStyle/>
          <a:p>
            <a:fld id="{ACEC5C30-0B3A-4B13-ADDD-7C63C8AA921B}" type="slidenum">
              <a:rPr lang="en-US" smtClean="0"/>
              <a:pPr/>
              <a:t>‹#›</a:t>
            </a:fld>
            <a:endParaRPr lang="en-US" dirty="0"/>
          </a:p>
        </p:txBody>
      </p:sp>
    </p:spTree>
    <p:extLst>
      <p:ext uri="{BB962C8B-B14F-4D97-AF65-F5344CB8AC3E}">
        <p14:creationId xmlns:p14="http://schemas.microsoft.com/office/powerpoint/2010/main" xmlns="" val="3601256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BABEC0-6253-4360-B586-B9D20933DE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A946E20B-8661-4C60-84FB-4892E8B4860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5132BE45-79E4-479B-BD2F-46CCB0BEE62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0589105E-DF25-4F38-BDE2-9B00C2C44FC6}"/>
              </a:ext>
            </a:extLst>
          </p:cNvPr>
          <p:cNvSpPr>
            <a:spLocks noGrp="1"/>
          </p:cNvSpPr>
          <p:nvPr>
            <p:ph type="dt" sz="half" idx="10"/>
          </p:nvPr>
        </p:nvSpPr>
        <p:spPr/>
        <p:txBody>
          <a:bodyPr/>
          <a:lstStyle/>
          <a:p>
            <a:fld id="{3133F5E9-5DAC-4C4A-9DF5-C2B87276BCC8}" type="datetimeFigureOut">
              <a:rPr lang="en-US" smtClean="0"/>
              <a:pPr/>
              <a:t>12/6/2022</a:t>
            </a:fld>
            <a:endParaRPr lang="en-US" dirty="0"/>
          </a:p>
        </p:txBody>
      </p:sp>
      <p:sp>
        <p:nvSpPr>
          <p:cNvPr id="6" name="Footer Placeholder 5">
            <a:extLst>
              <a:ext uri="{FF2B5EF4-FFF2-40B4-BE49-F238E27FC236}">
                <a16:creationId xmlns:a16="http://schemas.microsoft.com/office/drawing/2014/main" xmlns="" id="{B1D9C4A8-7467-4BAD-98A2-0B63CAC19B6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8BC5C5C0-08E4-4F7B-9E80-8925539D221B}"/>
              </a:ext>
            </a:extLst>
          </p:cNvPr>
          <p:cNvSpPr>
            <a:spLocks noGrp="1"/>
          </p:cNvSpPr>
          <p:nvPr>
            <p:ph type="sldNum" sz="quarter" idx="12"/>
          </p:nvPr>
        </p:nvSpPr>
        <p:spPr/>
        <p:txBody>
          <a:bodyPr/>
          <a:lstStyle/>
          <a:p>
            <a:fld id="{ACEC5C30-0B3A-4B13-ADDD-7C63C8AA921B}" type="slidenum">
              <a:rPr lang="en-US" smtClean="0"/>
              <a:pPr/>
              <a:t>‹#›</a:t>
            </a:fld>
            <a:endParaRPr lang="en-US" dirty="0"/>
          </a:p>
        </p:txBody>
      </p:sp>
    </p:spTree>
    <p:extLst>
      <p:ext uri="{BB962C8B-B14F-4D97-AF65-F5344CB8AC3E}">
        <p14:creationId xmlns:p14="http://schemas.microsoft.com/office/powerpoint/2010/main" xmlns="" val="2438407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7FF641-A5CC-4263-A394-2112D623A8A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B24D6865-C632-473C-AEC8-8D3F71562B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D9FDBD19-4D33-4F6A-9938-6A04B3888E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51697E46-CE4D-480E-A997-2B53B2DF55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8B8B7E36-823F-4FD4-B826-E450A124800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8DBB3B14-C886-4F84-9FD5-11C8320E1FED}"/>
              </a:ext>
            </a:extLst>
          </p:cNvPr>
          <p:cNvSpPr>
            <a:spLocks noGrp="1"/>
          </p:cNvSpPr>
          <p:nvPr>
            <p:ph type="dt" sz="half" idx="10"/>
          </p:nvPr>
        </p:nvSpPr>
        <p:spPr/>
        <p:txBody>
          <a:bodyPr/>
          <a:lstStyle/>
          <a:p>
            <a:fld id="{3133F5E9-5DAC-4C4A-9DF5-C2B87276BCC8}" type="datetimeFigureOut">
              <a:rPr lang="en-US" smtClean="0"/>
              <a:pPr/>
              <a:t>12/6/2022</a:t>
            </a:fld>
            <a:endParaRPr lang="en-US" dirty="0"/>
          </a:p>
        </p:txBody>
      </p:sp>
      <p:sp>
        <p:nvSpPr>
          <p:cNvPr id="8" name="Footer Placeholder 7">
            <a:extLst>
              <a:ext uri="{FF2B5EF4-FFF2-40B4-BE49-F238E27FC236}">
                <a16:creationId xmlns:a16="http://schemas.microsoft.com/office/drawing/2014/main" xmlns="" id="{DF9AF591-4BBF-4BF2-9EF7-F8B114DFA16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xmlns="" id="{352B1A04-B244-4AE3-8997-9B075B105971}"/>
              </a:ext>
            </a:extLst>
          </p:cNvPr>
          <p:cNvSpPr>
            <a:spLocks noGrp="1"/>
          </p:cNvSpPr>
          <p:nvPr>
            <p:ph type="sldNum" sz="quarter" idx="12"/>
          </p:nvPr>
        </p:nvSpPr>
        <p:spPr/>
        <p:txBody>
          <a:bodyPr/>
          <a:lstStyle/>
          <a:p>
            <a:fld id="{ACEC5C30-0B3A-4B13-ADDD-7C63C8AA921B}" type="slidenum">
              <a:rPr lang="en-US" smtClean="0"/>
              <a:pPr/>
              <a:t>‹#›</a:t>
            </a:fld>
            <a:endParaRPr lang="en-US" dirty="0"/>
          </a:p>
        </p:txBody>
      </p:sp>
    </p:spTree>
    <p:extLst>
      <p:ext uri="{BB962C8B-B14F-4D97-AF65-F5344CB8AC3E}">
        <p14:creationId xmlns:p14="http://schemas.microsoft.com/office/powerpoint/2010/main" xmlns="" val="111044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5408F1-BB29-4C6F-91C9-653A730BECC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2F54FEF9-8D09-4091-BE99-B6264EBD34B3}"/>
              </a:ext>
            </a:extLst>
          </p:cNvPr>
          <p:cNvSpPr>
            <a:spLocks noGrp="1"/>
          </p:cNvSpPr>
          <p:nvPr>
            <p:ph type="dt" sz="half" idx="10"/>
          </p:nvPr>
        </p:nvSpPr>
        <p:spPr/>
        <p:txBody>
          <a:bodyPr/>
          <a:lstStyle/>
          <a:p>
            <a:fld id="{3133F5E9-5DAC-4C4A-9DF5-C2B87276BCC8}" type="datetimeFigureOut">
              <a:rPr lang="en-US" smtClean="0"/>
              <a:pPr/>
              <a:t>12/6/2022</a:t>
            </a:fld>
            <a:endParaRPr lang="en-US" dirty="0"/>
          </a:p>
        </p:txBody>
      </p:sp>
      <p:sp>
        <p:nvSpPr>
          <p:cNvPr id="4" name="Footer Placeholder 3">
            <a:extLst>
              <a:ext uri="{FF2B5EF4-FFF2-40B4-BE49-F238E27FC236}">
                <a16:creationId xmlns:a16="http://schemas.microsoft.com/office/drawing/2014/main" xmlns="" id="{0B5F49AA-83D5-4063-9CDE-AA7763048B6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xmlns="" id="{B2A2B27C-3C99-4208-B425-775413C53651}"/>
              </a:ext>
            </a:extLst>
          </p:cNvPr>
          <p:cNvSpPr>
            <a:spLocks noGrp="1"/>
          </p:cNvSpPr>
          <p:nvPr>
            <p:ph type="sldNum" sz="quarter" idx="12"/>
          </p:nvPr>
        </p:nvSpPr>
        <p:spPr/>
        <p:txBody>
          <a:bodyPr/>
          <a:lstStyle/>
          <a:p>
            <a:fld id="{ACEC5C30-0B3A-4B13-ADDD-7C63C8AA921B}" type="slidenum">
              <a:rPr lang="en-US" smtClean="0"/>
              <a:pPr/>
              <a:t>‹#›</a:t>
            </a:fld>
            <a:endParaRPr lang="en-US" dirty="0"/>
          </a:p>
        </p:txBody>
      </p:sp>
    </p:spTree>
    <p:extLst>
      <p:ext uri="{BB962C8B-B14F-4D97-AF65-F5344CB8AC3E}">
        <p14:creationId xmlns:p14="http://schemas.microsoft.com/office/powerpoint/2010/main" xmlns="" val="161403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042A62B2-A6D1-4A6F-8B20-80606F478544}"/>
              </a:ext>
            </a:extLst>
          </p:cNvPr>
          <p:cNvSpPr>
            <a:spLocks noGrp="1"/>
          </p:cNvSpPr>
          <p:nvPr>
            <p:ph type="dt" sz="half" idx="10"/>
          </p:nvPr>
        </p:nvSpPr>
        <p:spPr/>
        <p:txBody>
          <a:bodyPr/>
          <a:lstStyle/>
          <a:p>
            <a:fld id="{3133F5E9-5DAC-4C4A-9DF5-C2B87276BCC8}" type="datetimeFigureOut">
              <a:rPr lang="en-US" smtClean="0"/>
              <a:pPr/>
              <a:t>12/6/2022</a:t>
            </a:fld>
            <a:endParaRPr lang="en-US" dirty="0"/>
          </a:p>
        </p:txBody>
      </p:sp>
      <p:sp>
        <p:nvSpPr>
          <p:cNvPr id="3" name="Footer Placeholder 2">
            <a:extLst>
              <a:ext uri="{FF2B5EF4-FFF2-40B4-BE49-F238E27FC236}">
                <a16:creationId xmlns:a16="http://schemas.microsoft.com/office/drawing/2014/main" xmlns="" id="{C02E4958-7A46-4331-B2D8-2C31D8FCBD7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xmlns="" id="{45C8548B-339B-46B2-BF01-1EE3DDC72AAD}"/>
              </a:ext>
            </a:extLst>
          </p:cNvPr>
          <p:cNvSpPr>
            <a:spLocks noGrp="1"/>
          </p:cNvSpPr>
          <p:nvPr>
            <p:ph type="sldNum" sz="quarter" idx="12"/>
          </p:nvPr>
        </p:nvSpPr>
        <p:spPr/>
        <p:txBody>
          <a:bodyPr/>
          <a:lstStyle/>
          <a:p>
            <a:fld id="{ACEC5C30-0B3A-4B13-ADDD-7C63C8AA921B}" type="slidenum">
              <a:rPr lang="en-US" smtClean="0"/>
              <a:pPr/>
              <a:t>‹#›</a:t>
            </a:fld>
            <a:endParaRPr lang="en-US" dirty="0"/>
          </a:p>
        </p:txBody>
      </p:sp>
    </p:spTree>
    <p:extLst>
      <p:ext uri="{BB962C8B-B14F-4D97-AF65-F5344CB8AC3E}">
        <p14:creationId xmlns:p14="http://schemas.microsoft.com/office/powerpoint/2010/main" xmlns="" val="1914661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EF408F-8083-4F07-9628-074C7AFE41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B70477E0-A333-439D-A531-30B39A8134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D5D59501-D187-414C-AACE-F838720036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1235F890-BB8A-49E1-880A-924FD6FE4026}"/>
              </a:ext>
            </a:extLst>
          </p:cNvPr>
          <p:cNvSpPr>
            <a:spLocks noGrp="1"/>
          </p:cNvSpPr>
          <p:nvPr>
            <p:ph type="dt" sz="half" idx="10"/>
          </p:nvPr>
        </p:nvSpPr>
        <p:spPr/>
        <p:txBody>
          <a:bodyPr/>
          <a:lstStyle/>
          <a:p>
            <a:fld id="{3133F5E9-5DAC-4C4A-9DF5-C2B87276BCC8}" type="datetimeFigureOut">
              <a:rPr lang="en-US" smtClean="0"/>
              <a:pPr/>
              <a:t>12/6/2022</a:t>
            </a:fld>
            <a:endParaRPr lang="en-US" dirty="0"/>
          </a:p>
        </p:txBody>
      </p:sp>
      <p:sp>
        <p:nvSpPr>
          <p:cNvPr id="6" name="Footer Placeholder 5">
            <a:extLst>
              <a:ext uri="{FF2B5EF4-FFF2-40B4-BE49-F238E27FC236}">
                <a16:creationId xmlns:a16="http://schemas.microsoft.com/office/drawing/2014/main" xmlns="" id="{51CA38FE-429A-41E7-942D-ECCE639D3CA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2401D9BC-0038-4041-AE2C-657BF99D41E9}"/>
              </a:ext>
            </a:extLst>
          </p:cNvPr>
          <p:cNvSpPr>
            <a:spLocks noGrp="1"/>
          </p:cNvSpPr>
          <p:nvPr>
            <p:ph type="sldNum" sz="quarter" idx="12"/>
          </p:nvPr>
        </p:nvSpPr>
        <p:spPr/>
        <p:txBody>
          <a:bodyPr/>
          <a:lstStyle/>
          <a:p>
            <a:fld id="{ACEC5C30-0B3A-4B13-ADDD-7C63C8AA921B}" type="slidenum">
              <a:rPr lang="en-US" smtClean="0"/>
              <a:pPr/>
              <a:t>‹#›</a:t>
            </a:fld>
            <a:endParaRPr lang="en-US" dirty="0"/>
          </a:p>
        </p:txBody>
      </p:sp>
    </p:spTree>
    <p:extLst>
      <p:ext uri="{BB962C8B-B14F-4D97-AF65-F5344CB8AC3E}">
        <p14:creationId xmlns:p14="http://schemas.microsoft.com/office/powerpoint/2010/main" xmlns="" val="1287561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7956CFD-7F35-482C-A50F-B3D43ACB0A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7FD7F3EF-0FE9-46C4-A116-5DA6E26B0D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xmlns="" id="{D10B4041-0F17-42D8-AF16-AB099A39FF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8BAF67FF-F8F1-4B22-A471-9317ED3A25F0}"/>
              </a:ext>
            </a:extLst>
          </p:cNvPr>
          <p:cNvSpPr>
            <a:spLocks noGrp="1"/>
          </p:cNvSpPr>
          <p:nvPr>
            <p:ph type="dt" sz="half" idx="10"/>
          </p:nvPr>
        </p:nvSpPr>
        <p:spPr/>
        <p:txBody>
          <a:bodyPr/>
          <a:lstStyle/>
          <a:p>
            <a:fld id="{3133F5E9-5DAC-4C4A-9DF5-C2B87276BCC8}" type="datetimeFigureOut">
              <a:rPr lang="en-US" smtClean="0"/>
              <a:pPr/>
              <a:t>12/6/2022</a:t>
            </a:fld>
            <a:endParaRPr lang="en-US" dirty="0"/>
          </a:p>
        </p:txBody>
      </p:sp>
      <p:sp>
        <p:nvSpPr>
          <p:cNvPr id="6" name="Footer Placeholder 5">
            <a:extLst>
              <a:ext uri="{FF2B5EF4-FFF2-40B4-BE49-F238E27FC236}">
                <a16:creationId xmlns:a16="http://schemas.microsoft.com/office/drawing/2014/main" xmlns="" id="{A73D6993-98F8-4234-B24A-02D4DB41CE9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F2A34037-0E7D-4379-ACA0-98611B2F76ED}"/>
              </a:ext>
            </a:extLst>
          </p:cNvPr>
          <p:cNvSpPr>
            <a:spLocks noGrp="1"/>
          </p:cNvSpPr>
          <p:nvPr>
            <p:ph type="sldNum" sz="quarter" idx="12"/>
          </p:nvPr>
        </p:nvSpPr>
        <p:spPr/>
        <p:txBody>
          <a:bodyPr/>
          <a:lstStyle/>
          <a:p>
            <a:fld id="{ACEC5C30-0B3A-4B13-ADDD-7C63C8AA921B}" type="slidenum">
              <a:rPr lang="en-US" smtClean="0"/>
              <a:pPr/>
              <a:t>‹#›</a:t>
            </a:fld>
            <a:endParaRPr lang="en-US" dirty="0"/>
          </a:p>
        </p:txBody>
      </p:sp>
    </p:spTree>
    <p:extLst>
      <p:ext uri="{BB962C8B-B14F-4D97-AF65-F5344CB8AC3E}">
        <p14:creationId xmlns:p14="http://schemas.microsoft.com/office/powerpoint/2010/main" xmlns="" val="3939197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E645B175-C851-453B-B2A0-9A5CFCADC0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2E65F4A2-0E4F-4E49-A0BF-BEEC722033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328AA27-3F13-4BFD-B949-21CF319108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33F5E9-5DAC-4C4A-9DF5-C2B87276BCC8}" type="datetimeFigureOut">
              <a:rPr lang="en-US" smtClean="0"/>
              <a:pPr/>
              <a:t>12/6/2022</a:t>
            </a:fld>
            <a:endParaRPr lang="en-US" dirty="0"/>
          </a:p>
        </p:txBody>
      </p:sp>
      <p:sp>
        <p:nvSpPr>
          <p:cNvPr id="5" name="Footer Placeholder 4">
            <a:extLst>
              <a:ext uri="{FF2B5EF4-FFF2-40B4-BE49-F238E27FC236}">
                <a16:creationId xmlns:a16="http://schemas.microsoft.com/office/drawing/2014/main" xmlns="" id="{EEEE99A2-0FED-42D4-9FBD-08CC1C3F81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xmlns="" id="{DF2468D4-5440-4CE2-BAB3-61D83F628C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EC5C30-0B3A-4B13-ADDD-7C63C8AA921B}" type="slidenum">
              <a:rPr lang="en-US" smtClean="0"/>
              <a:pPr/>
              <a:t>‹#›</a:t>
            </a:fld>
            <a:endParaRPr lang="en-US" dirty="0"/>
          </a:p>
        </p:txBody>
      </p:sp>
      <p:pic>
        <p:nvPicPr>
          <p:cNvPr id="7" name="Picture 6" descr="Logo, company name&#10;&#10;Description automatically generated">
            <a:extLst>
              <a:ext uri="{FF2B5EF4-FFF2-40B4-BE49-F238E27FC236}">
                <a16:creationId xmlns:a16="http://schemas.microsoft.com/office/drawing/2014/main" xmlns="" id="{C617D0E3-7879-4E51-9843-14E11D752E40}"/>
              </a:ext>
            </a:extLst>
          </p:cNvPr>
          <p:cNvPicPr>
            <a:picLocks noChangeAspect="1"/>
          </p:cNvPicPr>
          <p:nvPr userDrawn="1"/>
        </p:nvPicPr>
        <p:blipFill>
          <a:blip r:embed="rId11"/>
          <a:stretch>
            <a:fillRect/>
          </a:stretch>
        </p:blipFill>
        <p:spPr>
          <a:xfrm>
            <a:off x="9411307" y="5438588"/>
            <a:ext cx="2086303" cy="1656138"/>
          </a:xfrm>
          <a:prstGeom prst="rect">
            <a:avLst/>
          </a:prstGeom>
        </p:spPr>
      </p:pic>
    </p:spTree>
    <p:extLst>
      <p:ext uri="{BB962C8B-B14F-4D97-AF65-F5344CB8AC3E}">
        <p14:creationId xmlns:p14="http://schemas.microsoft.com/office/powerpoint/2010/main" xmlns="" val="41220394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5.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58.png"/><Relationship Id="rId3" Type="http://schemas.openxmlformats.org/officeDocument/2006/relationships/slide" Target="slide11.xml"/><Relationship Id="rId7" Type="http://schemas.openxmlformats.org/officeDocument/2006/relationships/slide" Target="slide15.xml"/><Relationship Id="rId12" Type="http://schemas.openxmlformats.org/officeDocument/2006/relationships/image" Target="../media/image57.gif"/><Relationship Id="rId2" Type="http://schemas.openxmlformats.org/officeDocument/2006/relationships/image" Target="../media/image52.png"/><Relationship Id="rId16" Type="http://schemas.openxmlformats.org/officeDocument/2006/relationships/slide" Target="slide16.xml"/><Relationship Id="rId1" Type="http://schemas.openxmlformats.org/officeDocument/2006/relationships/slideLayout" Target="../slideLayouts/slideLayout1.xml"/><Relationship Id="rId6" Type="http://schemas.openxmlformats.org/officeDocument/2006/relationships/image" Target="../media/image54.png"/><Relationship Id="rId11" Type="http://schemas.openxmlformats.org/officeDocument/2006/relationships/slide" Target="slide14.xml"/><Relationship Id="rId5" Type="http://schemas.openxmlformats.org/officeDocument/2006/relationships/slide" Target="slide13.xml"/><Relationship Id="rId15" Type="http://schemas.openxmlformats.org/officeDocument/2006/relationships/image" Target="../media/image60.gif"/><Relationship Id="rId10" Type="http://schemas.openxmlformats.org/officeDocument/2006/relationships/slide" Target="slide12.xml"/><Relationship Id="rId4" Type="http://schemas.openxmlformats.org/officeDocument/2006/relationships/image" Target="../media/image53.png"/><Relationship Id="rId9" Type="http://schemas.openxmlformats.org/officeDocument/2006/relationships/image" Target="../media/image56.png"/><Relationship Id="rId14" Type="http://schemas.openxmlformats.org/officeDocument/2006/relationships/image" Target="../media/image59.png"/></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53.bin"/><Relationship Id="rId3" Type="http://schemas.openxmlformats.org/officeDocument/2006/relationships/image" Target="../media/image64.jpeg"/><Relationship Id="rId7" Type="http://schemas.openxmlformats.org/officeDocument/2006/relationships/image" Target="../media/image66.png"/><Relationship Id="rId2" Type="http://schemas.openxmlformats.org/officeDocument/2006/relationships/slideLayout" Target="../slideLayouts/slideLayout1.xml"/><Relationship Id="rId1" Type="http://schemas.openxmlformats.org/officeDocument/2006/relationships/vmlDrawing" Target="../drawings/vmlDrawing8.vml"/><Relationship Id="rId6" Type="http://schemas.openxmlformats.org/officeDocument/2006/relationships/slide" Target="slide10.xml"/><Relationship Id="rId5" Type="http://schemas.openxmlformats.org/officeDocument/2006/relationships/image" Target="../media/image47.png"/><Relationship Id="rId10" Type="http://schemas.openxmlformats.org/officeDocument/2006/relationships/oleObject" Target="../embeddings/oleObject55.bin"/><Relationship Id="rId4" Type="http://schemas.openxmlformats.org/officeDocument/2006/relationships/image" Target="../media/image65.png"/><Relationship Id="rId9" Type="http://schemas.openxmlformats.org/officeDocument/2006/relationships/oleObject" Target="../embeddings/oleObject54.bin"/></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56.bin"/><Relationship Id="rId3" Type="http://schemas.openxmlformats.org/officeDocument/2006/relationships/image" Target="../media/image64.jpeg"/><Relationship Id="rId7" Type="http://schemas.openxmlformats.org/officeDocument/2006/relationships/image" Target="../media/image66.png"/><Relationship Id="rId2" Type="http://schemas.openxmlformats.org/officeDocument/2006/relationships/slideLayout" Target="../slideLayouts/slideLayout1.xml"/><Relationship Id="rId1" Type="http://schemas.openxmlformats.org/officeDocument/2006/relationships/vmlDrawing" Target="../drawings/vmlDrawing9.vml"/><Relationship Id="rId6" Type="http://schemas.openxmlformats.org/officeDocument/2006/relationships/slide" Target="slide10.xml"/><Relationship Id="rId5" Type="http://schemas.openxmlformats.org/officeDocument/2006/relationships/image" Target="../media/image47.png"/><Relationship Id="rId10" Type="http://schemas.openxmlformats.org/officeDocument/2006/relationships/oleObject" Target="../embeddings/oleObject58.bin"/><Relationship Id="rId4" Type="http://schemas.openxmlformats.org/officeDocument/2006/relationships/image" Target="../media/image65.png"/><Relationship Id="rId9" Type="http://schemas.openxmlformats.org/officeDocument/2006/relationships/oleObject" Target="../embeddings/oleObject57.bin"/></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59.bin"/><Relationship Id="rId3" Type="http://schemas.openxmlformats.org/officeDocument/2006/relationships/image" Target="../media/image64.jpeg"/><Relationship Id="rId7" Type="http://schemas.openxmlformats.org/officeDocument/2006/relationships/image" Target="../media/image66.png"/><Relationship Id="rId2" Type="http://schemas.openxmlformats.org/officeDocument/2006/relationships/slideLayout" Target="../slideLayouts/slideLayout1.xml"/><Relationship Id="rId1" Type="http://schemas.openxmlformats.org/officeDocument/2006/relationships/vmlDrawing" Target="../drawings/vmlDrawing10.vml"/><Relationship Id="rId6" Type="http://schemas.openxmlformats.org/officeDocument/2006/relationships/slide" Target="slide10.xml"/><Relationship Id="rId5" Type="http://schemas.openxmlformats.org/officeDocument/2006/relationships/image" Target="../media/image47.png"/><Relationship Id="rId4" Type="http://schemas.openxmlformats.org/officeDocument/2006/relationships/image" Target="../media/image65.png"/></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60.bin"/><Relationship Id="rId3" Type="http://schemas.openxmlformats.org/officeDocument/2006/relationships/image" Target="../media/image64.jpeg"/><Relationship Id="rId7" Type="http://schemas.openxmlformats.org/officeDocument/2006/relationships/image" Target="../media/image66.png"/><Relationship Id="rId12" Type="http://schemas.openxmlformats.org/officeDocument/2006/relationships/oleObject" Target="../embeddings/oleObject64.bin"/><Relationship Id="rId2" Type="http://schemas.openxmlformats.org/officeDocument/2006/relationships/slideLayout" Target="../slideLayouts/slideLayout1.xml"/><Relationship Id="rId1" Type="http://schemas.openxmlformats.org/officeDocument/2006/relationships/vmlDrawing" Target="../drawings/vmlDrawing11.vml"/><Relationship Id="rId6" Type="http://schemas.openxmlformats.org/officeDocument/2006/relationships/slide" Target="slide10.xml"/><Relationship Id="rId11" Type="http://schemas.openxmlformats.org/officeDocument/2006/relationships/oleObject" Target="../embeddings/oleObject63.bin"/><Relationship Id="rId5" Type="http://schemas.openxmlformats.org/officeDocument/2006/relationships/image" Target="../media/image47.png"/><Relationship Id="rId10" Type="http://schemas.openxmlformats.org/officeDocument/2006/relationships/oleObject" Target="../embeddings/oleObject62.bin"/><Relationship Id="rId4" Type="http://schemas.openxmlformats.org/officeDocument/2006/relationships/image" Target="../media/image65.png"/><Relationship Id="rId9" Type="http://schemas.openxmlformats.org/officeDocument/2006/relationships/oleObject" Target="../embeddings/oleObject61.bin"/></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65.bin"/><Relationship Id="rId3" Type="http://schemas.openxmlformats.org/officeDocument/2006/relationships/image" Target="../media/image64.jpeg"/><Relationship Id="rId7" Type="http://schemas.openxmlformats.org/officeDocument/2006/relationships/image" Target="../media/image66.png"/><Relationship Id="rId2" Type="http://schemas.openxmlformats.org/officeDocument/2006/relationships/slideLayout" Target="../slideLayouts/slideLayout1.xml"/><Relationship Id="rId1" Type="http://schemas.openxmlformats.org/officeDocument/2006/relationships/vmlDrawing" Target="../drawings/vmlDrawing12.vml"/><Relationship Id="rId6" Type="http://schemas.openxmlformats.org/officeDocument/2006/relationships/slide" Target="slide10.xml"/><Relationship Id="rId5" Type="http://schemas.openxmlformats.org/officeDocument/2006/relationships/image" Target="../media/image47.png"/><Relationship Id="rId10" Type="http://schemas.openxmlformats.org/officeDocument/2006/relationships/oleObject" Target="../embeddings/oleObject67.bin"/><Relationship Id="rId4" Type="http://schemas.openxmlformats.org/officeDocument/2006/relationships/image" Target="../media/image65.png"/><Relationship Id="rId9" Type="http://schemas.openxmlformats.org/officeDocument/2006/relationships/oleObject" Target="../embeddings/oleObject66.bin"/></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5.sv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notesSlide" Target="../notesSlides/notesSlide2.xml"/><Relationship Id="rId7"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oleObject" Target="../embeddings/oleObject3.bin"/><Relationship Id="rId4" Type="http://schemas.openxmlformats.org/officeDocument/2006/relationships/oleObject" Target="../embeddings/oleObject2.bin"/><Relationship Id="rId9" Type="http://schemas.openxmlformats.org/officeDocument/2006/relationships/oleObject" Target="../embeddings/oleObject7.bin"/></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12.bin"/><Relationship Id="rId13" Type="http://schemas.openxmlformats.org/officeDocument/2006/relationships/oleObject" Target="../embeddings/oleObject17.bin"/><Relationship Id="rId3" Type="http://schemas.openxmlformats.org/officeDocument/2006/relationships/notesSlide" Target="../notesSlides/notesSlide3.xml"/><Relationship Id="rId7" Type="http://schemas.openxmlformats.org/officeDocument/2006/relationships/oleObject" Target="../embeddings/oleObject11.bin"/><Relationship Id="rId12"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10.bin"/><Relationship Id="rId11" Type="http://schemas.openxmlformats.org/officeDocument/2006/relationships/oleObject" Target="../embeddings/oleObject15.bin"/><Relationship Id="rId5" Type="http://schemas.openxmlformats.org/officeDocument/2006/relationships/oleObject" Target="../embeddings/oleObject9.bin"/><Relationship Id="rId10" Type="http://schemas.openxmlformats.org/officeDocument/2006/relationships/oleObject" Target="../embeddings/oleObject14.bin"/><Relationship Id="rId4" Type="http://schemas.openxmlformats.org/officeDocument/2006/relationships/oleObject" Target="../embeddings/oleObject8.bin"/><Relationship Id="rId9" Type="http://schemas.openxmlformats.org/officeDocument/2006/relationships/oleObject" Target="../embeddings/oleObject13.bin"/></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22.bin"/><Relationship Id="rId13" Type="http://schemas.openxmlformats.org/officeDocument/2006/relationships/oleObject" Target="../embeddings/oleObject27.bin"/><Relationship Id="rId3" Type="http://schemas.openxmlformats.org/officeDocument/2006/relationships/notesSlide" Target="../notesSlides/notesSlide4.xml"/><Relationship Id="rId7" Type="http://schemas.openxmlformats.org/officeDocument/2006/relationships/oleObject" Target="../embeddings/oleObject21.bin"/><Relationship Id="rId12"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20.bin"/><Relationship Id="rId11" Type="http://schemas.openxmlformats.org/officeDocument/2006/relationships/oleObject" Target="../embeddings/oleObject25.bin"/><Relationship Id="rId5" Type="http://schemas.openxmlformats.org/officeDocument/2006/relationships/oleObject" Target="../embeddings/oleObject19.bin"/><Relationship Id="rId15" Type="http://schemas.openxmlformats.org/officeDocument/2006/relationships/oleObject" Target="../embeddings/oleObject29.bin"/><Relationship Id="rId10" Type="http://schemas.openxmlformats.org/officeDocument/2006/relationships/oleObject" Target="../embeddings/oleObject24.bin"/><Relationship Id="rId4" Type="http://schemas.openxmlformats.org/officeDocument/2006/relationships/oleObject" Target="../embeddings/oleObject18.bin"/><Relationship Id="rId9" Type="http://schemas.openxmlformats.org/officeDocument/2006/relationships/oleObject" Target="../embeddings/oleObject23.bin"/><Relationship Id="rId14" Type="http://schemas.openxmlformats.org/officeDocument/2006/relationships/oleObject" Target="../embeddings/oleObject28.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oleObject" Target="../embeddings/oleObject31.bin"/><Relationship Id="rId4" Type="http://schemas.openxmlformats.org/officeDocument/2006/relationships/oleObject" Target="../embeddings/oleObject30.bin"/></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35.bin"/><Relationship Id="rId13" Type="http://schemas.openxmlformats.org/officeDocument/2006/relationships/oleObject" Target="../embeddings/oleObject40.bin"/><Relationship Id="rId18" Type="http://schemas.openxmlformats.org/officeDocument/2006/relationships/oleObject" Target="../embeddings/oleObject45.bin"/><Relationship Id="rId3" Type="http://schemas.openxmlformats.org/officeDocument/2006/relationships/image" Target="../media/image38.png"/><Relationship Id="rId7" Type="http://schemas.openxmlformats.org/officeDocument/2006/relationships/oleObject" Target="../embeddings/oleObject34.bin"/><Relationship Id="rId12" Type="http://schemas.openxmlformats.org/officeDocument/2006/relationships/oleObject" Target="../embeddings/oleObject39.bin"/><Relationship Id="rId17" Type="http://schemas.openxmlformats.org/officeDocument/2006/relationships/oleObject" Target="../embeddings/oleObject44.bin"/><Relationship Id="rId2" Type="http://schemas.openxmlformats.org/officeDocument/2006/relationships/slideLayout" Target="../slideLayouts/slideLayout2.xml"/><Relationship Id="rId16" Type="http://schemas.openxmlformats.org/officeDocument/2006/relationships/oleObject" Target="../embeddings/oleObject43.bin"/><Relationship Id="rId1" Type="http://schemas.openxmlformats.org/officeDocument/2006/relationships/vmlDrawing" Target="../drawings/vmlDrawing6.vml"/><Relationship Id="rId6" Type="http://schemas.openxmlformats.org/officeDocument/2006/relationships/oleObject" Target="../embeddings/oleObject33.bin"/><Relationship Id="rId11" Type="http://schemas.openxmlformats.org/officeDocument/2006/relationships/oleObject" Target="../embeddings/oleObject38.bin"/><Relationship Id="rId5" Type="http://schemas.openxmlformats.org/officeDocument/2006/relationships/oleObject" Target="../embeddings/oleObject32.bin"/><Relationship Id="rId15" Type="http://schemas.openxmlformats.org/officeDocument/2006/relationships/oleObject" Target="../embeddings/oleObject42.bin"/><Relationship Id="rId10" Type="http://schemas.openxmlformats.org/officeDocument/2006/relationships/oleObject" Target="../embeddings/oleObject37.bin"/><Relationship Id="rId4" Type="http://schemas.openxmlformats.org/officeDocument/2006/relationships/image" Target="../media/image39.png"/><Relationship Id="rId9" Type="http://schemas.openxmlformats.org/officeDocument/2006/relationships/oleObject" Target="../embeddings/oleObject36.bin"/><Relationship Id="rId14" Type="http://schemas.openxmlformats.org/officeDocument/2006/relationships/oleObject" Target="../embeddings/oleObject41.bin"/></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49.bin"/><Relationship Id="rId3" Type="http://schemas.openxmlformats.org/officeDocument/2006/relationships/image" Target="../media/image38.png"/><Relationship Id="rId7" Type="http://schemas.openxmlformats.org/officeDocument/2006/relationships/oleObject" Target="../embeddings/oleObject48.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47.bin"/><Relationship Id="rId11" Type="http://schemas.openxmlformats.org/officeDocument/2006/relationships/oleObject" Target="../embeddings/oleObject52.bin"/><Relationship Id="rId5" Type="http://schemas.openxmlformats.org/officeDocument/2006/relationships/oleObject" Target="../embeddings/oleObject46.bin"/><Relationship Id="rId10" Type="http://schemas.openxmlformats.org/officeDocument/2006/relationships/oleObject" Target="../embeddings/oleObject51.bin"/><Relationship Id="rId4" Type="http://schemas.openxmlformats.org/officeDocument/2006/relationships/image" Target="../media/image39.png"/><Relationship Id="rId9" Type="http://schemas.openxmlformats.org/officeDocument/2006/relationships/oleObject" Target="../embeddings/oleObject50.bin"/></Relationships>
</file>

<file path=ppt/slides/_rels/slide9.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46.jpeg"/><Relationship Id="rId1" Type="http://schemas.openxmlformats.org/officeDocument/2006/relationships/slideLayout" Target="../slideLayouts/slideLayout1.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2">
            <a:extLst>
              <a:ext uri="{FF2B5EF4-FFF2-40B4-BE49-F238E27FC236}">
                <a16:creationId xmlns:a16="http://schemas.microsoft.com/office/drawing/2014/main" xmlns="" id="{F4B5F415-7490-4054-85B4-10F7AE6D3385}"/>
              </a:ext>
            </a:extLst>
          </p:cNvPr>
          <p:cNvSpPr>
            <a:spLocks noGrp="1"/>
          </p:cNvSpPr>
          <p:nvPr>
            <p:ph type="ctrTitle"/>
          </p:nvPr>
        </p:nvSpPr>
        <p:spPr>
          <a:xfrm>
            <a:off x="239628" y="1808303"/>
            <a:ext cx="11952372" cy="3034100"/>
          </a:xfrm>
        </p:spPr>
        <p:txBody>
          <a:bodyPr>
            <a:noAutofit/>
          </a:bodyPr>
          <a:lstStyle/>
          <a:p>
            <a:r>
              <a:rPr lang="en-US" sz="5000" b="1" dirty="0">
                <a:solidFill>
                  <a:schemeClr val="accent2">
                    <a:lumMod val="75000"/>
                  </a:schemeClr>
                </a:solidFill>
                <a:latin typeface="Times New Roman" panose="02020603050405020304" pitchFamily="18" charset="0"/>
                <a:cs typeface="Times New Roman" panose="02020603050405020304" pitchFamily="18" charset="0"/>
              </a:rPr>
              <a:t/>
            </a:r>
            <a:br>
              <a:rPr lang="en-US" sz="5000" b="1" dirty="0">
                <a:solidFill>
                  <a:schemeClr val="accent2">
                    <a:lumMod val="75000"/>
                  </a:schemeClr>
                </a:solidFill>
                <a:latin typeface="Times New Roman" panose="02020603050405020304" pitchFamily="18" charset="0"/>
                <a:cs typeface="Times New Roman" panose="02020603050405020304" pitchFamily="18" charset="0"/>
              </a:rPr>
            </a:br>
            <a:r>
              <a:rPr lang="pt-BR" b="1" dirty="0">
                <a:sym typeface="Symbol" panose="05050102010706020507" pitchFamily="18" charset="2"/>
              </a:rPr>
              <a:t></a:t>
            </a:r>
            <a:r>
              <a:rPr lang="nl-NL" sz="4800" b="1" dirty="0">
                <a:solidFill>
                  <a:srgbClr val="C55A11"/>
                </a:solidFill>
                <a:latin typeface="Times New Roman" panose="02020603050405020304" pitchFamily="18" charset="0"/>
                <a:cs typeface="Times New Roman" panose="02020603050405020304" pitchFamily="18" charset="0"/>
              </a:rPr>
              <a:t>§3</a:t>
            </a:r>
            <a:r>
              <a:rPr lang="pt-BR" sz="4800" b="1" dirty="0">
                <a:solidFill>
                  <a:srgbClr val="C55A11"/>
                </a:solidFill>
                <a:latin typeface="Times New Roman" panose="02020603050405020304" pitchFamily="18" charset="0"/>
                <a:cs typeface="Times New Roman" panose="02020603050405020304" pitchFamily="18" charset="0"/>
              </a:rPr>
              <a:t>: PHÉP TÍNH LUỸ THỪA VỚI SỐ MŨ TỰ NHIÊN CỦA MỘT SỐ HỮU </a:t>
            </a:r>
            <a:r>
              <a:rPr lang="pt-BR" sz="4800" b="1" dirty="0" smtClean="0">
                <a:solidFill>
                  <a:srgbClr val="C55A11"/>
                </a:solidFill>
                <a:latin typeface="Times New Roman" panose="02020603050405020304" pitchFamily="18" charset="0"/>
                <a:cs typeface="Times New Roman" panose="02020603050405020304" pitchFamily="18" charset="0"/>
              </a:rPr>
              <a:t>TỶ</a:t>
            </a:r>
            <a:br>
              <a:rPr lang="pt-BR" sz="4800" b="1" dirty="0" smtClean="0">
                <a:solidFill>
                  <a:srgbClr val="C55A11"/>
                </a:solidFill>
                <a:latin typeface="Times New Roman" panose="02020603050405020304" pitchFamily="18" charset="0"/>
                <a:cs typeface="Times New Roman" panose="02020603050405020304" pitchFamily="18" charset="0"/>
              </a:rPr>
            </a:br>
            <a:r>
              <a:rPr lang="pt-BR" sz="4800" b="1" dirty="0" smtClean="0">
                <a:solidFill>
                  <a:srgbClr val="C55A11"/>
                </a:solidFill>
                <a:latin typeface="Times New Roman" panose="02020603050405020304" pitchFamily="18" charset="0"/>
                <a:cs typeface="Times New Roman" panose="02020603050405020304" pitchFamily="18" charset="0"/>
              </a:rPr>
              <a:t>TIẾT 3</a:t>
            </a:r>
            <a:endParaRPr lang="en-US" sz="4800" b="1" dirty="0">
              <a:solidFill>
                <a:srgbClr val="C55A11"/>
              </a:solidFill>
              <a:latin typeface="Times New Roman" panose="02020603050405020304" pitchFamily="18"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xmlns="" id="{AA65E432-C1E6-4C36-BF8E-2DA25E65DC32}"/>
              </a:ext>
              <a:ext uri="{C183D7F6-B498-43B3-948B-1728B52AA6E4}">
                <adec:decorative xmlns="" xmlns:adec="http://schemas.microsoft.com/office/drawing/2017/decorative" val="1"/>
              </a:ext>
            </a:extLst>
          </p:cNvPr>
          <p:cNvCxnSpPr/>
          <p:nvPr/>
        </p:nvCxnSpPr>
        <p:spPr>
          <a:xfrm>
            <a:off x="3579677" y="4747910"/>
            <a:ext cx="49149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xmlns="" id="{D05F6415-1E7C-453D-B6B7-DBF76BDA691B}"/>
              </a:ext>
            </a:extLst>
          </p:cNvPr>
          <p:cNvSpPr>
            <a:spLocks noGrp="1"/>
          </p:cNvSpPr>
          <p:nvPr>
            <p:ph type="subTitle" idx="1"/>
          </p:nvPr>
        </p:nvSpPr>
        <p:spPr>
          <a:xfrm>
            <a:off x="1465127" y="5177912"/>
            <a:ext cx="9144000" cy="1655762"/>
          </a:xfrm>
        </p:spPr>
        <p:txBody>
          <a:bodyPr>
            <a:normAutofit/>
          </a:bodyPr>
          <a:lstStyle/>
          <a:p>
            <a:r>
              <a:rPr lang="en-US" sz="28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Giáo</a:t>
            </a:r>
            <a:r>
              <a:rPr lang="en-US" sz="28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viên</a:t>
            </a:r>
            <a:r>
              <a:rPr lang="en-US" sz="28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a:t>
            </a:r>
          </a:p>
        </p:txBody>
      </p:sp>
      <p:pic>
        <p:nvPicPr>
          <p:cNvPr id="15" name="1" descr="Clipboard">
            <a:extLst>
              <a:ext uri="{FF2B5EF4-FFF2-40B4-BE49-F238E27FC236}">
                <a16:creationId xmlns:a16="http://schemas.microsoft.com/office/drawing/2014/main" xmlns="" id="{2A123BD8-A09C-49C0-98E8-54B55610A928}"/>
              </a:ext>
            </a:extLst>
          </p:cNvPr>
          <p:cNvPicPr>
            <a:picLocks noChangeAspect="1"/>
          </p:cNvPicPr>
          <p:nvPr/>
        </p:nvPicPr>
        <p:blipFill>
          <a:blip r:embed="rId2">
            <a:extLst>
              <a:ext uri="{28A0092B-C50C-407E-A947-70E740481C1C}">
                <a14:useLocalDpi xmlns:a14="http://schemas.microsoft.com/office/drawing/2010/main" xmlns="" val="0"/>
              </a:ext>
              <a:ext uri="{96DAC541-7B7A-43D3-8B79-37D633B846F1}">
                <asvg:svgBlip xmlns="" xmlns:asvg="http://schemas.microsoft.com/office/drawing/2016/SVG/main" r:embed="rId3"/>
              </a:ext>
            </a:extLst>
          </a:blip>
          <a:stretch>
            <a:fillRect/>
          </a:stretch>
        </p:blipFill>
        <p:spPr>
          <a:xfrm rot="631394">
            <a:off x="-634327" y="3883012"/>
            <a:ext cx="3194131" cy="3194131"/>
          </a:xfrm>
          <a:prstGeom prst="rect">
            <a:avLst/>
          </a:prstGeom>
        </p:spPr>
      </p:pic>
      <p:pic>
        <p:nvPicPr>
          <p:cNvPr id="19" name="Graphic 18" descr="Ruler">
            <a:extLst>
              <a:ext uri="{FF2B5EF4-FFF2-40B4-BE49-F238E27FC236}">
                <a16:creationId xmlns:a16="http://schemas.microsoft.com/office/drawing/2014/main" xmlns="" id="{39130E3C-1E93-4315-AE76-13C55147DCF2}"/>
              </a:ext>
            </a:extLst>
          </p:cNvPr>
          <p:cNvPicPr>
            <a:picLocks noChangeAspect="1"/>
          </p:cNvPicPr>
          <p:nvPr/>
        </p:nvPicPr>
        <p:blipFill>
          <a:blip r:embed="rId4">
            <a:extLst>
              <a:ext uri="{28A0092B-C50C-407E-A947-70E740481C1C}">
                <a14:useLocalDpi xmlns:a14="http://schemas.microsoft.com/office/drawing/2010/main" xmlns="" val="0"/>
              </a:ext>
              <a:ext uri="{96DAC541-7B7A-43D3-8B79-37D633B846F1}">
                <asvg:svgBlip xmlns="" xmlns:asvg="http://schemas.microsoft.com/office/drawing/2016/SVG/main" r:embed="rId5"/>
              </a:ext>
            </a:extLst>
          </a:blip>
          <a:stretch>
            <a:fillRect/>
          </a:stretch>
        </p:blipFill>
        <p:spPr>
          <a:xfrm rot="18889495">
            <a:off x="10171718" y="145767"/>
            <a:ext cx="1574403" cy="1574403"/>
          </a:xfrm>
          <a:prstGeom prst="rect">
            <a:avLst/>
          </a:prstGeom>
        </p:spPr>
      </p:pic>
      <p:pic>
        <p:nvPicPr>
          <p:cNvPr id="21" name="Graphic 20" descr="Pencil">
            <a:extLst>
              <a:ext uri="{FF2B5EF4-FFF2-40B4-BE49-F238E27FC236}">
                <a16:creationId xmlns:a16="http://schemas.microsoft.com/office/drawing/2014/main" xmlns="" id="{FFEC1660-205F-490E-800A-0D57D250BAE4}"/>
              </a:ext>
            </a:extLst>
          </p:cNvPr>
          <p:cNvPicPr>
            <a:picLocks noChangeAspect="1"/>
          </p:cNvPicPr>
          <p:nvPr/>
        </p:nvPicPr>
        <p:blipFill>
          <a:blip r:embed="rId6">
            <a:extLst>
              <a:ext uri="{28A0092B-C50C-407E-A947-70E740481C1C}">
                <a14:useLocalDpi xmlns:a14="http://schemas.microsoft.com/office/drawing/2010/main" xmlns="" val="0"/>
              </a:ext>
              <a:ext uri="{96DAC541-7B7A-43D3-8B79-37D633B846F1}">
                <asvg:svgBlip xmlns="" xmlns:asvg="http://schemas.microsoft.com/office/drawing/2016/SVG/main" r:embed="rId7"/>
              </a:ext>
            </a:extLst>
          </a:blip>
          <a:stretch>
            <a:fillRect/>
          </a:stretch>
        </p:blipFill>
        <p:spPr>
          <a:xfrm rot="20520790">
            <a:off x="10917677" y="783939"/>
            <a:ext cx="1488402" cy="1488402"/>
          </a:xfrm>
          <a:prstGeom prst="rect">
            <a:avLst/>
          </a:prstGeom>
        </p:spPr>
      </p:pic>
      <p:sp>
        <p:nvSpPr>
          <p:cNvPr id="12" name="Subtitle 2">
            <a:extLst>
              <a:ext uri="{FF2B5EF4-FFF2-40B4-BE49-F238E27FC236}">
                <a16:creationId xmlns:a16="http://schemas.microsoft.com/office/drawing/2014/main" xmlns="" id="{CF2EB805-B981-47B9-9661-CF05DB551677}"/>
              </a:ext>
            </a:extLst>
          </p:cNvPr>
          <p:cNvSpPr txBox="1">
            <a:spLocks/>
          </p:cNvSpPr>
          <p:nvPr/>
        </p:nvSpPr>
        <p:spPr>
          <a:xfrm>
            <a:off x="262360" y="160893"/>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8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PHÒNG</a:t>
            </a:r>
            <a:r>
              <a:rPr lang="en-US" sz="28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GD&amp;ĐT</a:t>
            </a:r>
            <a:r>
              <a:rPr lang="en-US" sz="28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a:t>
            </a:r>
          </a:p>
          <a:p>
            <a:pPr algn="l"/>
            <a:r>
              <a:rPr lang="en-US" sz="28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TRƯỜNG</a:t>
            </a:r>
            <a:r>
              <a:rPr lang="en-US" sz="28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THCS ………….……</a:t>
            </a:r>
          </a:p>
        </p:txBody>
      </p:sp>
      <p:sp>
        <p:nvSpPr>
          <p:cNvPr id="14" name="!!1">
            <a:extLst>
              <a:ext uri="{FF2B5EF4-FFF2-40B4-BE49-F238E27FC236}">
                <a16:creationId xmlns:a16="http://schemas.microsoft.com/office/drawing/2014/main" xmlns="" id="{0E246211-C9C9-4B3E-9DDF-914AB989AE93}"/>
              </a:ext>
            </a:extLst>
          </p:cNvPr>
          <p:cNvSpPr txBox="1"/>
          <p:nvPr/>
        </p:nvSpPr>
        <p:spPr>
          <a:xfrm>
            <a:off x="3434158" y="1628456"/>
            <a:ext cx="6762750" cy="861774"/>
          </a:xfrm>
          <a:prstGeom prst="rect">
            <a:avLst/>
          </a:prstGeom>
          <a:noFill/>
        </p:spPr>
        <p:txBody>
          <a:bodyPr wrap="square">
            <a:spAutoFit/>
          </a:bodyPr>
          <a:lstStyle/>
          <a:p>
            <a:r>
              <a:rPr lang="en-US" sz="4800" b="1" dirty="0" err="1" smtClean="0">
                <a:solidFill>
                  <a:schemeClr val="accent2">
                    <a:lumMod val="75000"/>
                  </a:schemeClr>
                </a:solidFill>
                <a:latin typeface="Times New Roman" panose="02020603050405020304" pitchFamily="18" charset="0"/>
                <a:cs typeface="Times New Roman" panose="02020603050405020304" pitchFamily="18" charset="0"/>
              </a:rPr>
              <a:t>Đ7-BÀI</a:t>
            </a:r>
            <a:r>
              <a:rPr lang="en-US" sz="4800" b="1" dirty="0" smtClean="0">
                <a:solidFill>
                  <a:schemeClr val="accent2">
                    <a:lumMod val="75000"/>
                  </a:schemeClr>
                </a:solidFill>
                <a:latin typeface="Times New Roman" panose="02020603050405020304" pitchFamily="18" charset="0"/>
                <a:cs typeface="Times New Roman" panose="02020603050405020304" pitchFamily="18" charset="0"/>
              </a:rPr>
              <a:t> 3- </a:t>
            </a:r>
            <a:r>
              <a:rPr lang="en-US" sz="4800" b="1" dirty="0" err="1" smtClean="0">
                <a:solidFill>
                  <a:schemeClr val="accent2">
                    <a:lumMod val="75000"/>
                  </a:schemeClr>
                </a:solidFill>
                <a:latin typeface="Times New Roman" panose="02020603050405020304" pitchFamily="18" charset="0"/>
                <a:cs typeface="Times New Roman" panose="02020603050405020304" pitchFamily="18" charset="0"/>
              </a:rPr>
              <a:t>C1-T8</a:t>
            </a:r>
            <a:endParaRPr lang="en-US" sz="4800" dirty="0"/>
          </a:p>
        </p:txBody>
      </p:sp>
    </p:spTree>
    <p:extLst>
      <p:ext uri="{BB962C8B-B14F-4D97-AF65-F5344CB8AC3E}">
        <p14:creationId xmlns:p14="http://schemas.microsoft.com/office/powerpoint/2010/main" xmlns="" val="2906397050"/>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C:\Users\ADMIN\Desktop\canh222.png"/>
          <p:cNvPicPr>
            <a:picLocks noChangeAspect="1" noChangeArrowheads="1"/>
          </p:cNvPicPr>
          <p:nvPr/>
        </p:nvPicPr>
        <p:blipFill>
          <a:blip r:embed="rId2"/>
          <a:srcRect/>
          <a:stretch>
            <a:fillRect/>
          </a:stretch>
        </p:blipFill>
        <p:spPr bwMode="auto">
          <a:xfrm>
            <a:off x="25400" y="46038"/>
            <a:ext cx="12166600" cy="6811962"/>
          </a:xfrm>
          <a:prstGeom prst="rect">
            <a:avLst/>
          </a:prstGeom>
          <a:noFill/>
          <a:ln w="9525">
            <a:noFill/>
            <a:miter lim="800000"/>
            <a:headEnd/>
            <a:tailEnd/>
          </a:ln>
        </p:spPr>
      </p:pic>
      <p:pic>
        <p:nvPicPr>
          <p:cNvPr id="19459" name="Picture 3" descr="C:\Users\ADMIN\Desktop\11.png">
            <a:hlinkClick r:id="rId3" action="ppaction://hlinksldjump"/>
          </p:cNvPr>
          <p:cNvPicPr>
            <a:picLocks noChangeAspect="1" noChangeArrowheads="1"/>
          </p:cNvPicPr>
          <p:nvPr/>
        </p:nvPicPr>
        <p:blipFill>
          <a:blip r:embed="rId4"/>
          <a:srcRect/>
          <a:stretch>
            <a:fillRect/>
          </a:stretch>
        </p:blipFill>
        <p:spPr bwMode="auto">
          <a:xfrm>
            <a:off x="633413" y="4213225"/>
            <a:ext cx="1528762" cy="1146175"/>
          </a:xfrm>
          <a:prstGeom prst="rect">
            <a:avLst/>
          </a:prstGeom>
          <a:noFill/>
          <a:ln w="9525">
            <a:noFill/>
            <a:miter lim="800000"/>
            <a:headEnd/>
            <a:tailEnd/>
          </a:ln>
        </p:spPr>
      </p:pic>
      <p:pic>
        <p:nvPicPr>
          <p:cNvPr id="19460" name="Picture 4" descr="C:\Users\ADMIN\Desktop\2.png">
            <a:hlinkClick r:id="rId5" action="ppaction://hlinksldjump"/>
          </p:cNvPr>
          <p:cNvPicPr>
            <a:picLocks noChangeAspect="1" noChangeArrowheads="1"/>
          </p:cNvPicPr>
          <p:nvPr/>
        </p:nvPicPr>
        <p:blipFill>
          <a:blip r:embed="rId6"/>
          <a:srcRect/>
          <a:stretch>
            <a:fillRect/>
          </a:stretch>
        </p:blipFill>
        <p:spPr bwMode="auto">
          <a:xfrm>
            <a:off x="2474913" y="2820988"/>
            <a:ext cx="1414462" cy="1062037"/>
          </a:xfrm>
          <a:prstGeom prst="rect">
            <a:avLst/>
          </a:prstGeom>
          <a:noFill/>
          <a:ln w="9525">
            <a:noFill/>
            <a:miter lim="800000"/>
            <a:headEnd/>
            <a:tailEnd/>
          </a:ln>
        </p:spPr>
      </p:pic>
      <p:pic>
        <p:nvPicPr>
          <p:cNvPr id="19461" name="Picture 5" descr="C:\Users\ADMIN\Desktop\3.png">
            <a:hlinkClick r:id="rId7" action="ppaction://hlinksldjump"/>
          </p:cNvPr>
          <p:cNvPicPr>
            <a:picLocks noChangeAspect="1" noChangeArrowheads="1"/>
          </p:cNvPicPr>
          <p:nvPr/>
        </p:nvPicPr>
        <p:blipFill>
          <a:blip r:embed="rId8"/>
          <a:srcRect/>
          <a:stretch>
            <a:fillRect/>
          </a:stretch>
        </p:blipFill>
        <p:spPr bwMode="auto">
          <a:xfrm>
            <a:off x="4978400" y="2400300"/>
            <a:ext cx="1320800" cy="990600"/>
          </a:xfrm>
          <a:prstGeom prst="rect">
            <a:avLst/>
          </a:prstGeom>
          <a:noFill/>
          <a:ln w="9525">
            <a:noFill/>
            <a:miter lim="800000"/>
            <a:headEnd/>
            <a:tailEnd/>
          </a:ln>
        </p:spPr>
      </p:pic>
      <p:pic>
        <p:nvPicPr>
          <p:cNvPr id="58" name="Picture 2" descr="C:\Users\ADMIN\Desktop\512821722.jpg"/>
          <p:cNvPicPr>
            <a:picLocks noChangeAspect="1" noChangeArrowheads="1"/>
          </p:cNvPicPr>
          <p:nvPr/>
        </p:nvPicPr>
        <p:blipFill>
          <a:blip r:embed="rId9"/>
          <a:srcRect/>
          <a:stretch>
            <a:fillRect/>
          </a:stretch>
        </p:blipFill>
        <p:spPr bwMode="auto">
          <a:xfrm>
            <a:off x="241300" y="5033963"/>
            <a:ext cx="1096963" cy="1033462"/>
          </a:xfrm>
          <a:prstGeom prst="rect">
            <a:avLst/>
          </a:prstGeom>
          <a:noFill/>
          <a:ln w="9525">
            <a:noFill/>
            <a:miter lim="800000"/>
            <a:headEnd/>
            <a:tailEnd/>
          </a:ln>
        </p:spPr>
      </p:pic>
      <p:pic>
        <p:nvPicPr>
          <p:cNvPr id="19463" name="Picture 3" descr="C:\Users\ADMIN\Desktop\11.png">
            <a:hlinkClick r:id="rId10" action="ppaction://hlinksldjump"/>
          </p:cNvPr>
          <p:cNvPicPr>
            <a:picLocks noChangeAspect="1" noChangeArrowheads="1"/>
          </p:cNvPicPr>
          <p:nvPr/>
        </p:nvPicPr>
        <p:blipFill>
          <a:blip r:embed="rId4"/>
          <a:srcRect/>
          <a:stretch>
            <a:fillRect/>
          </a:stretch>
        </p:blipFill>
        <p:spPr bwMode="auto">
          <a:xfrm>
            <a:off x="4552950" y="5494338"/>
            <a:ext cx="1530350" cy="1146175"/>
          </a:xfrm>
          <a:prstGeom prst="rect">
            <a:avLst/>
          </a:prstGeom>
          <a:noFill/>
          <a:ln w="9525">
            <a:noFill/>
            <a:miter lim="800000"/>
            <a:headEnd/>
            <a:tailEnd/>
          </a:ln>
        </p:spPr>
      </p:pic>
      <p:pic>
        <p:nvPicPr>
          <p:cNvPr id="19464" name="Picture 4" descr="C:\Users\ADMIN\Desktop\2.png">
            <a:hlinkClick r:id="rId11" action="ppaction://hlinksldjump"/>
          </p:cNvPr>
          <p:cNvPicPr>
            <a:picLocks noChangeAspect="1" noChangeArrowheads="1"/>
          </p:cNvPicPr>
          <p:nvPr/>
        </p:nvPicPr>
        <p:blipFill>
          <a:blip r:embed="rId6"/>
          <a:srcRect/>
          <a:stretch>
            <a:fillRect/>
          </a:stretch>
        </p:blipFill>
        <p:spPr bwMode="auto">
          <a:xfrm>
            <a:off x="7789863" y="4446588"/>
            <a:ext cx="1568450" cy="1174750"/>
          </a:xfrm>
          <a:prstGeom prst="rect">
            <a:avLst/>
          </a:prstGeom>
          <a:noFill/>
          <a:ln w="9525">
            <a:noFill/>
            <a:miter lim="800000"/>
            <a:headEnd/>
            <a:tailEnd/>
          </a:ln>
        </p:spPr>
      </p:pic>
      <p:pic>
        <p:nvPicPr>
          <p:cNvPr id="19465" name="Picture 5" descr="C:\Users\ADMIN\Desktop\3.png">
            <a:hlinkClick r:id="rId7" action="ppaction://hlinksldjump"/>
          </p:cNvPr>
          <p:cNvPicPr>
            <a:picLocks noChangeAspect="1" noChangeArrowheads="1"/>
          </p:cNvPicPr>
          <p:nvPr/>
        </p:nvPicPr>
        <p:blipFill>
          <a:blip r:embed="rId8"/>
          <a:srcRect/>
          <a:stretch>
            <a:fillRect/>
          </a:stretch>
        </p:blipFill>
        <p:spPr bwMode="auto">
          <a:xfrm>
            <a:off x="8585200" y="2692400"/>
            <a:ext cx="1544638" cy="1158875"/>
          </a:xfrm>
          <a:prstGeom prst="rect">
            <a:avLst/>
          </a:prstGeom>
          <a:noFill/>
          <a:ln w="9525">
            <a:noFill/>
            <a:miter lim="800000"/>
            <a:headEnd/>
            <a:tailEnd/>
          </a:ln>
        </p:spPr>
      </p:pic>
      <p:pic>
        <p:nvPicPr>
          <p:cNvPr id="18" name="Picture 2" descr="Kết quả hình ảnh cho FIREWORK GIF"/>
          <p:cNvPicPr>
            <a:picLocks noChangeAspect="1" noChangeArrowheads="1" noCrop="1"/>
          </p:cNvPicPr>
          <p:nvPr/>
        </p:nvPicPr>
        <p:blipFill>
          <a:blip r:embed="rId12"/>
          <a:srcRect/>
          <a:stretch>
            <a:fillRect/>
          </a:stretch>
        </p:blipFill>
        <p:spPr bwMode="auto">
          <a:xfrm>
            <a:off x="-414338" y="-130175"/>
            <a:ext cx="3919538" cy="3421063"/>
          </a:xfrm>
          <a:prstGeom prst="rect">
            <a:avLst/>
          </a:prstGeom>
          <a:noFill/>
          <a:ln w="9525">
            <a:noFill/>
            <a:miter lim="800000"/>
            <a:headEnd/>
            <a:tailEnd/>
          </a:ln>
        </p:spPr>
      </p:pic>
      <p:pic>
        <p:nvPicPr>
          <p:cNvPr id="21" name="Picture 2" descr="Kết quả hình ảnh cho FIREWORK GIF"/>
          <p:cNvPicPr>
            <a:picLocks noChangeAspect="1" noChangeArrowheads="1" noCrop="1"/>
          </p:cNvPicPr>
          <p:nvPr/>
        </p:nvPicPr>
        <p:blipFill>
          <a:blip r:embed="rId12"/>
          <a:srcRect/>
          <a:stretch>
            <a:fillRect/>
          </a:stretch>
        </p:blipFill>
        <p:spPr bwMode="auto">
          <a:xfrm>
            <a:off x="-333375" y="-15875"/>
            <a:ext cx="3917950" cy="3422650"/>
          </a:xfrm>
          <a:prstGeom prst="rect">
            <a:avLst/>
          </a:prstGeom>
          <a:noFill/>
          <a:ln w="9525">
            <a:noFill/>
            <a:miter lim="800000"/>
            <a:headEnd/>
            <a:tailEnd/>
          </a:ln>
        </p:spPr>
      </p:pic>
      <p:pic>
        <p:nvPicPr>
          <p:cNvPr id="19468" name="Picture 4" descr="Kết quả hình ảnh cho bamboo cartoon png"/>
          <p:cNvPicPr>
            <a:picLocks noChangeAspect="1" noChangeArrowheads="1"/>
          </p:cNvPicPr>
          <p:nvPr/>
        </p:nvPicPr>
        <p:blipFill>
          <a:blip r:embed="rId13"/>
          <a:srcRect/>
          <a:stretch>
            <a:fillRect/>
          </a:stretch>
        </p:blipFill>
        <p:spPr bwMode="auto">
          <a:xfrm rot="355512">
            <a:off x="9096375" y="-533400"/>
            <a:ext cx="2066925" cy="3127375"/>
          </a:xfrm>
          <a:prstGeom prst="rect">
            <a:avLst/>
          </a:prstGeom>
          <a:noFill/>
          <a:ln w="9525">
            <a:noFill/>
            <a:miter lim="800000"/>
            <a:headEnd/>
            <a:tailEnd/>
          </a:ln>
        </p:spPr>
      </p:pic>
      <p:pic>
        <p:nvPicPr>
          <p:cNvPr id="19469" name="Picture 4" descr="Kết quả hình ảnh cho bamboo cartoon png"/>
          <p:cNvPicPr>
            <a:picLocks noChangeAspect="1" noChangeArrowheads="1"/>
          </p:cNvPicPr>
          <p:nvPr/>
        </p:nvPicPr>
        <p:blipFill>
          <a:blip r:embed="rId13"/>
          <a:srcRect/>
          <a:stretch>
            <a:fillRect/>
          </a:stretch>
        </p:blipFill>
        <p:spPr bwMode="auto">
          <a:xfrm rot="194846" flipH="1">
            <a:off x="8045450" y="-771525"/>
            <a:ext cx="2230438" cy="3127375"/>
          </a:xfrm>
          <a:prstGeom prst="rect">
            <a:avLst/>
          </a:prstGeom>
          <a:noFill/>
          <a:ln w="9525">
            <a:noFill/>
            <a:miter lim="800000"/>
            <a:headEnd/>
            <a:tailEnd/>
          </a:ln>
        </p:spPr>
      </p:pic>
      <p:pic>
        <p:nvPicPr>
          <p:cNvPr id="26" name="Picture 2" descr="Hình ảnh có liên quan"/>
          <p:cNvPicPr>
            <a:picLocks noChangeAspect="1" noChangeArrowheads="1"/>
          </p:cNvPicPr>
          <p:nvPr/>
        </p:nvPicPr>
        <p:blipFill>
          <a:blip r:embed="rId14"/>
          <a:srcRect/>
          <a:stretch>
            <a:fillRect/>
          </a:stretch>
        </p:blipFill>
        <p:spPr bwMode="auto">
          <a:xfrm>
            <a:off x="2574925" y="5408613"/>
            <a:ext cx="925513" cy="1231900"/>
          </a:xfrm>
          <a:prstGeom prst="rect">
            <a:avLst/>
          </a:prstGeom>
          <a:noFill/>
          <a:ln w="9525">
            <a:noFill/>
            <a:miter lim="800000"/>
            <a:headEnd/>
            <a:tailEnd/>
          </a:ln>
        </p:spPr>
      </p:pic>
      <p:pic>
        <p:nvPicPr>
          <p:cNvPr id="19471" name="Picture 4" descr="Kết quả hình ảnh cho bamboo cartoon png"/>
          <p:cNvPicPr>
            <a:picLocks noChangeAspect="1" noChangeArrowheads="1"/>
          </p:cNvPicPr>
          <p:nvPr/>
        </p:nvPicPr>
        <p:blipFill>
          <a:blip r:embed="rId13"/>
          <a:srcRect/>
          <a:stretch>
            <a:fillRect/>
          </a:stretch>
        </p:blipFill>
        <p:spPr bwMode="auto">
          <a:xfrm rot="355512">
            <a:off x="10285413" y="-757238"/>
            <a:ext cx="2066925" cy="3127376"/>
          </a:xfrm>
          <a:prstGeom prst="rect">
            <a:avLst/>
          </a:prstGeom>
          <a:noFill/>
          <a:ln w="9525">
            <a:noFill/>
            <a:miter lim="800000"/>
            <a:headEnd/>
            <a:tailEnd/>
          </a:ln>
        </p:spPr>
      </p:pic>
      <p:pic>
        <p:nvPicPr>
          <p:cNvPr id="19472" name="Picture 4" descr="Kết quả hình ảnh cho bamboo cartoon png"/>
          <p:cNvPicPr>
            <a:picLocks noChangeAspect="1" noChangeArrowheads="1"/>
          </p:cNvPicPr>
          <p:nvPr/>
        </p:nvPicPr>
        <p:blipFill>
          <a:blip r:embed="rId13"/>
          <a:srcRect/>
          <a:stretch>
            <a:fillRect/>
          </a:stretch>
        </p:blipFill>
        <p:spPr bwMode="auto">
          <a:xfrm rot="739192">
            <a:off x="11133138" y="-368300"/>
            <a:ext cx="2066925" cy="3128963"/>
          </a:xfrm>
          <a:prstGeom prst="rect">
            <a:avLst/>
          </a:prstGeom>
          <a:noFill/>
          <a:ln w="9525">
            <a:noFill/>
            <a:miter lim="800000"/>
            <a:headEnd/>
            <a:tailEnd/>
          </a:ln>
        </p:spPr>
      </p:pic>
      <p:sp>
        <p:nvSpPr>
          <p:cNvPr id="29" name="Rectangle 28"/>
          <p:cNvSpPr/>
          <p:nvPr/>
        </p:nvSpPr>
        <p:spPr>
          <a:xfrm>
            <a:off x="3297233" y="3148084"/>
            <a:ext cx="8038953" cy="1600439"/>
          </a:xfrm>
          <a:prstGeom prst="rect">
            <a:avLst/>
          </a:prstGeom>
          <a:noFill/>
        </p:spPr>
        <p:txBody>
          <a:bodyPr wrap="none" lIns="121917" tIns="60958" rIns="121917" bIns="60958">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9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anose="020B0604020202020204" pitchFamily="34" charset="0"/>
              </a:rPr>
              <a:t>CHÚC MỪNG</a:t>
            </a:r>
          </a:p>
        </p:txBody>
      </p:sp>
      <p:sp>
        <p:nvSpPr>
          <p:cNvPr id="30" name="Rectangle 29"/>
          <p:cNvSpPr/>
          <p:nvPr/>
        </p:nvSpPr>
        <p:spPr>
          <a:xfrm>
            <a:off x="3280196" y="3170051"/>
            <a:ext cx="8038953" cy="1600439"/>
          </a:xfrm>
          <a:prstGeom prst="rect">
            <a:avLst/>
          </a:prstGeom>
          <a:noFill/>
        </p:spPr>
        <p:txBody>
          <a:bodyPr wrap="none" lIns="121917" tIns="60958" rIns="121917" bIns="60958">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9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anose="020B0604020202020204" pitchFamily="34" charset="0"/>
              </a:rPr>
              <a:t>CHÚC MỪNG</a:t>
            </a:r>
          </a:p>
        </p:txBody>
      </p:sp>
      <p:pic>
        <p:nvPicPr>
          <p:cNvPr id="31" name="Picture 4" descr="Hình ảnh có liên quan"/>
          <p:cNvPicPr>
            <a:picLocks noChangeAspect="1" noChangeArrowheads="1" noCrop="1"/>
          </p:cNvPicPr>
          <p:nvPr/>
        </p:nvPicPr>
        <p:blipFill>
          <a:blip r:embed="rId15"/>
          <a:srcRect/>
          <a:stretch>
            <a:fillRect/>
          </a:stretch>
        </p:blipFill>
        <p:spPr bwMode="auto">
          <a:xfrm>
            <a:off x="5963025" y="-2688941"/>
            <a:ext cx="6350000" cy="5600701"/>
          </a:xfrm>
          <a:prstGeom prst="rect">
            <a:avLst/>
          </a:prstGeom>
          <a:noFill/>
          <a:ln w="9525">
            <a:noFill/>
            <a:miter lim="800000"/>
            <a:headEnd/>
            <a:tailEnd/>
          </a:ln>
        </p:spPr>
      </p:pic>
      <p:pic>
        <p:nvPicPr>
          <p:cNvPr id="32" name="Picture 4" descr="Hình ảnh có liên quan"/>
          <p:cNvPicPr>
            <a:picLocks noChangeAspect="1" noChangeArrowheads="1" noCrop="1"/>
          </p:cNvPicPr>
          <p:nvPr/>
        </p:nvPicPr>
        <p:blipFill>
          <a:blip r:embed="rId15"/>
          <a:srcRect/>
          <a:stretch>
            <a:fillRect/>
          </a:stretch>
        </p:blipFill>
        <p:spPr bwMode="auto">
          <a:xfrm>
            <a:off x="6299200" y="-1480485"/>
            <a:ext cx="6350000" cy="5600700"/>
          </a:xfrm>
          <a:prstGeom prst="rect">
            <a:avLst/>
          </a:prstGeom>
          <a:noFill/>
          <a:ln w="9525">
            <a:noFill/>
            <a:miter lim="800000"/>
            <a:headEnd/>
            <a:tailEnd/>
          </a:ln>
        </p:spPr>
      </p:pic>
      <p:sp>
        <p:nvSpPr>
          <p:cNvPr id="2" name="Isosceles Triangle 1">
            <a:hlinkClick r:id="" action="ppaction://noaction"/>
          </p:cNvPr>
          <p:cNvSpPr/>
          <p:nvPr/>
        </p:nvSpPr>
        <p:spPr>
          <a:xfrm>
            <a:off x="7604125" y="5621338"/>
            <a:ext cx="1336675" cy="101917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hlinkClick r:id="rId16" action="ppaction://hlinksldjump"/>
              </a:rPr>
              <a:t>Kết</a:t>
            </a:r>
            <a:r>
              <a:rPr lang="en-US" dirty="0"/>
              <a:t> thúc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58"/>
                                        </p:tgtEl>
                                        <p:attrNameLst>
                                          <p:attrName>r</p:attrName>
                                        </p:attrNameLst>
                                      </p:cBhvr>
                                    </p:animRot>
                                    <p:animRot by="-240000">
                                      <p:cBhvr>
                                        <p:cTn id="7" dur="200" fill="hold">
                                          <p:stCondLst>
                                            <p:cond delay="200"/>
                                          </p:stCondLst>
                                        </p:cTn>
                                        <p:tgtEl>
                                          <p:spTgt spid="58"/>
                                        </p:tgtEl>
                                        <p:attrNameLst>
                                          <p:attrName>r</p:attrName>
                                        </p:attrNameLst>
                                      </p:cBhvr>
                                    </p:animRot>
                                    <p:animRot by="240000">
                                      <p:cBhvr>
                                        <p:cTn id="8" dur="200" fill="hold">
                                          <p:stCondLst>
                                            <p:cond delay="400"/>
                                          </p:stCondLst>
                                        </p:cTn>
                                        <p:tgtEl>
                                          <p:spTgt spid="58"/>
                                        </p:tgtEl>
                                        <p:attrNameLst>
                                          <p:attrName>r</p:attrName>
                                        </p:attrNameLst>
                                      </p:cBhvr>
                                    </p:animRot>
                                    <p:animRot by="-240000">
                                      <p:cBhvr>
                                        <p:cTn id="9" dur="200" fill="hold">
                                          <p:stCondLst>
                                            <p:cond delay="600"/>
                                          </p:stCondLst>
                                        </p:cTn>
                                        <p:tgtEl>
                                          <p:spTgt spid="58"/>
                                        </p:tgtEl>
                                        <p:attrNameLst>
                                          <p:attrName>r</p:attrName>
                                        </p:attrNameLst>
                                      </p:cBhvr>
                                    </p:animRot>
                                    <p:animRot by="120000">
                                      <p:cBhvr>
                                        <p:cTn id="10" dur="200" fill="hold">
                                          <p:stCondLst>
                                            <p:cond delay="800"/>
                                          </p:stCondLst>
                                        </p:cTn>
                                        <p:tgtEl>
                                          <p:spTgt spid="58"/>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200" fill="hold">
                                          <p:stCondLst>
                                            <p:cond delay="0"/>
                                          </p:stCondLst>
                                        </p:cTn>
                                        <p:tgtEl>
                                          <p:spTgt spid="26"/>
                                        </p:tgtEl>
                                        <p:attrNameLst>
                                          <p:attrName>r</p:attrName>
                                        </p:attrNameLst>
                                      </p:cBhvr>
                                    </p:animRot>
                                    <p:animRot by="-240000">
                                      <p:cBhvr>
                                        <p:cTn id="13" dur="400" fill="hold">
                                          <p:stCondLst>
                                            <p:cond delay="400"/>
                                          </p:stCondLst>
                                        </p:cTn>
                                        <p:tgtEl>
                                          <p:spTgt spid="26"/>
                                        </p:tgtEl>
                                        <p:attrNameLst>
                                          <p:attrName>r</p:attrName>
                                        </p:attrNameLst>
                                      </p:cBhvr>
                                    </p:animRot>
                                    <p:animRot by="240000">
                                      <p:cBhvr>
                                        <p:cTn id="14" dur="400" fill="hold">
                                          <p:stCondLst>
                                            <p:cond delay="800"/>
                                          </p:stCondLst>
                                        </p:cTn>
                                        <p:tgtEl>
                                          <p:spTgt spid="26"/>
                                        </p:tgtEl>
                                        <p:attrNameLst>
                                          <p:attrName>r</p:attrName>
                                        </p:attrNameLst>
                                      </p:cBhvr>
                                    </p:animRot>
                                    <p:animRot by="-240000">
                                      <p:cBhvr>
                                        <p:cTn id="15" dur="400" fill="hold">
                                          <p:stCondLst>
                                            <p:cond delay="1200"/>
                                          </p:stCondLst>
                                        </p:cTn>
                                        <p:tgtEl>
                                          <p:spTgt spid="26"/>
                                        </p:tgtEl>
                                        <p:attrNameLst>
                                          <p:attrName>r</p:attrName>
                                        </p:attrNameLst>
                                      </p:cBhvr>
                                    </p:animRot>
                                    <p:animRot by="120000">
                                      <p:cBhvr>
                                        <p:cTn id="16" dur="400" fill="hold">
                                          <p:stCondLst>
                                            <p:cond delay="1600"/>
                                          </p:stCondLst>
                                        </p:cTn>
                                        <p:tgtEl>
                                          <p:spTgt spid="2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58"/>
                    </p:tgtEl>
                  </p:cond>
                </p:stCondLst>
                <p:endSync evt="end" delay="0">
                  <p:rtn val="all"/>
                </p:endSync>
                <p:childTnLst>
                  <p:par>
                    <p:cTn id="18" fill="hold" nodeType="clickPar">
                      <p:stCondLst>
                        <p:cond delay="0"/>
                      </p:stCondLst>
                      <p:childTnLst>
                        <p:par>
                          <p:cTn id="19" fill="hold" nodeType="withGroup">
                            <p:stCondLst>
                              <p:cond delay="0"/>
                            </p:stCondLst>
                            <p:childTnLst>
                              <p:par>
                                <p:cTn id="20" presetID="44" presetClass="path" presetSubtype="0" accel="50000" decel="50000" fill="hold" nodeType="clickEffect">
                                  <p:stCondLst>
                                    <p:cond delay="0"/>
                                  </p:stCondLst>
                                  <p:childTnLst>
                                    <p:animMotion origin="layout" path="M -0.01302 -0.06513 L -0.03316 -0.11883 C -0.03715 -0.12963 -0.03576 -0.14043 -0.03108 -0.14908 C -0.02413 -0.15864 -0.01441 -0.16235 -0.00226 -0.1605 L 0.05191 -0.15679 " pathEditMode="relative" rAng="-3854564" ptsTypes="FffFF">
                                      <p:cBhvr>
                                        <p:cTn id="21" dur="500" fill="hold"/>
                                        <p:tgtEl>
                                          <p:spTgt spid="58"/>
                                        </p:tgtEl>
                                        <p:attrNameLst>
                                          <p:attrName>ppt_x</p:attrName>
                                          <p:attrName>ppt_y</p:attrName>
                                        </p:attrNameLst>
                                      </p:cBhvr>
                                      <p:rCtr x="15" y="-61"/>
                                    </p:animMotion>
                                  </p:childTnLst>
                                </p:cTn>
                              </p:par>
                            </p:childTnLst>
                          </p:cTn>
                        </p:par>
                      </p:childTnLst>
                    </p:cTn>
                  </p:par>
                  <p:par>
                    <p:cTn id="22" fill="hold" nodeType="clickPar">
                      <p:stCondLst>
                        <p:cond delay="indefinite"/>
                      </p:stCondLst>
                      <p:childTnLst>
                        <p:par>
                          <p:cTn id="23" fill="hold" nodeType="withGroup">
                            <p:stCondLst>
                              <p:cond delay="0"/>
                            </p:stCondLst>
                            <p:childTnLst>
                              <p:par>
                                <p:cTn id="24" presetID="63" presetClass="path" presetSubtype="0" accel="50000" decel="50000" fill="hold" nodeType="clickEffect">
                                  <p:stCondLst>
                                    <p:cond delay="0"/>
                                  </p:stCondLst>
                                  <p:childTnLst>
                                    <p:animMotion origin="layout" path="M 0.05184 -0.15634 L 0.17793 -0.35662 " pathEditMode="relative" rAng="0" ptsTypes="AA">
                                      <p:cBhvr>
                                        <p:cTn id="25" dur="500" fill="hold"/>
                                        <p:tgtEl>
                                          <p:spTgt spid="58"/>
                                        </p:tgtEl>
                                        <p:attrNameLst>
                                          <p:attrName>ppt_x</p:attrName>
                                          <p:attrName>ppt_y</p:attrName>
                                        </p:attrNameLst>
                                      </p:cBhvr>
                                      <p:rCtr x="63" y="-100"/>
                                    </p:animMotion>
                                  </p:childTnLst>
                                </p:cTn>
                              </p:par>
                            </p:childTnLst>
                          </p:cTn>
                        </p:par>
                      </p:childTnLst>
                    </p:cTn>
                  </p:par>
                  <p:par>
                    <p:cTn id="26" fill="hold" nodeType="clickPar">
                      <p:stCondLst>
                        <p:cond delay="indefinite"/>
                      </p:stCondLst>
                      <p:childTnLst>
                        <p:par>
                          <p:cTn id="27" fill="hold" nodeType="withGroup">
                            <p:stCondLst>
                              <p:cond delay="0"/>
                            </p:stCondLst>
                            <p:childTnLst>
                              <p:par>
                                <p:cTn id="28" presetID="63" presetClass="path" presetSubtype="0" accel="50000" decel="50000" fill="hold" nodeType="clickEffect">
                                  <p:stCondLst>
                                    <p:cond delay="0"/>
                                  </p:stCondLst>
                                  <p:childTnLst>
                                    <p:animMotion origin="layout" path="M 0.17793 -0.35661 L 0.40823 -0.4061 " pathEditMode="relative" rAng="0" ptsTypes="AA">
                                      <p:cBhvr>
                                        <p:cTn id="29" dur="500" fill="hold"/>
                                        <p:tgtEl>
                                          <p:spTgt spid="58"/>
                                        </p:tgtEl>
                                        <p:attrNameLst>
                                          <p:attrName>ppt_x</p:attrName>
                                          <p:attrName>ppt_y</p:attrName>
                                        </p:attrNameLst>
                                      </p:cBhvr>
                                      <p:rCtr x="115" y="-25"/>
                                    </p:animMotion>
                                  </p:childTnLst>
                                </p:cTn>
                              </p:par>
                            </p:childTnLst>
                          </p:cTn>
                        </p:par>
                        <p:par>
                          <p:cTn id="30" fill="hold" nodeType="afterGroup">
                            <p:stCondLst>
                              <p:cond delay="500"/>
                            </p:stCondLst>
                            <p:childTnLst>
                              <p:par>
                                <p:cTn id="31" presetID="63" presetClass="path" presetSubtype="0" accel="50000" decel="50000" fill="hold" nodeType="afterEffect">
                                  <p:stCondLst>
                                    <p:cond delay="0"/>
                                  </p:stCondLst>
                                  <p:childTnLst>
                                    <p:animMotion origin="layout" path="M 0.41441 -0.42932 L 0.33108 -0.54784 " pathEditMode="relative" rAng="0" ptsTypes="AA">
                                      <p:cBhvr>
                                        <p:cTn id="32" dur="500" fill="hold"/>
                                        <p:tgtEl>
                                          <p:spTgt spid="58"/>
                                        </p:tgtEl>
                                        <p:attrNameLst>
                                          <p:attrName>ppt_x</p:attrName>
                                          <p:attrName>ppt_y</p:attrName>
                                        </p:attrNameLst>
                                      </p:cBhvr>
                                      <p:rCtr x="-42" y="-59"/>
                                    </p:animMotion>
                                  </p:childTnLst>
                                </p:cTn>
                              </p:par>
                            </p:childTnLst>
                          </p:cTn>
                        </p:par>
                        <p:par>
                          <p:cTn id="33" fill="hold" nodeType="afterGroup">
                            <p:stCondLst>
                              <p:cond delay="1000"/>
                            </p:stCondLst>
                            <p:childTnLst>
                              <p:par>
                                <p:cTn id="34" presetID="38" presetClass="path" presetSubtype="0" accel="50000" decel="50000" fill="hold" nodeType="afterEffect">
                                  <p:stCondLst>
                                    <p:cond delay="0"/>
                                  </p:stCondLst>
                                  <p:childTnLst>
                                    <p:animMotion origin="layout" path="M 0.33941 -0.65155 L 0.33507 -0.55278 L 0.33108 -0.65155 L 0.32691 -0.55278 L 0.32274 -0.65155 L 0.31875 -0.55278 L 0.31441 -0.65155 L 0.31042 -0.55278 L 0.30608 -0.65155 L 0.30174 -0.55278 L 0.29774 -0.65155 L 0.29358 -0.55278 L 0.28958 -0.65155 L 0.28542 -0.55278 L 0.28108 -0.65155 L 0.27708 -0.55278 L 0.27274 -0.65155 " pathEditMode="relative" rAng="0" ptsTypes="FFFFFFFFFFFFFFFFF">
                                      <p:cBhvr>
                                        <p:cTn id="35" dur="3000" fill="hold"/>
                                        <p:tgtEl>
                                          <p:spTgt spid="58"/>
                                        </p:tgtEl>
                                        <p:attrNameLst>
                                          <p:attrName>ppt_x</p:attrName>
                                          <p:attrName>ppt_y</p:attrName>
                                        </p:attrNameLst>
                                      </p:cBhvr>
                                      <p:rCtr x="-33" y="49"/>
                                    </p:animMotion>
                                  </p:childTnLst>
                                </p:cTn>
                              </p:par>
                              <p:par>
                                <p:cTn id="36" presetID="1" presetClass="entr" presetSubtype="0" fill="hold" nodeType="withEffect">
                                  <p:stCondLst>
                                    <p:cond delay="0"/>
                                  </p:stCondLst>
                                  <p:childTnLst>
                                    <p:set>
                                      <p:cBhvr>
                                        <p:cTn id="37" dur="1" fill="hold">
                                          <p:stCondLst>
                                            <p:cond delay="0"/>
                                          </p:stCondLst>
                                        </p:cTn>
                                        <p:tgtEl>
                                          <p:spTgt spid="18"/>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30"/>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31"/>
                                        </p:tgtEl>
                                        <p:attrNameLst>
                                          <p:attrName>style.visibility</p:attrName>
                                        </p:attrNameLst>
                                      </p:cBhvr>
                                      <p:to>
                                        <p:strVal val="visible"/>
                                      </p:to>
                                    </p:set>
                                  </p:childTnLst>
                                </p:cTn>
                              </p:par>
                              <p:par>
                                <p:cTn id="42" presetID="1" presetClass="exit" presetSubtype="0" fill="hold" nodeType="withEffect">
                                  <p:stCondLst>
                                    <p:cond delay="5000"/>
                                  </p:stCondLst>
                                  <p:childTnLst>
                                    <p:set>
                                      <p:cBhvr>
                                        <p:cTn id="43" dur="1" fill="hold">
                                          <p:stCondLst>
                                            <p:cond delay="0"/>
                                          </p:stCondLst>
                                        </p:cTn>
                                        <p:tgtEl>
                                          <p:spTgt spid="31"/>
                                        </p:tgtEl>
                                        <p:attrNameLst>
                                          <p:attrName>style.visibility</p:attrName>
                                        </p:attrNameLst>
                                      </p:cBhvr>
                                      <p:to>
                                        <p:strVal val="hidden"/>
                                      </p:to>
                                    </p:set>
                                  </p:childTnLst>
                                </p:cTn>
                              </p:par>
                              <p:par>
                                <p:cTn id="44" presetID="1" presetClass="exit" presetSubtype="0" fill="hold" nodeType="withEffect">
                                  <p:stCondLst>
                                    <p:cond delay="5000"/>
                                  </p:stCondLst>
                                  <p:childTnLst>
                                    <p:set>
                                      <p:cBhvr>
                                        <p:cTn id="45" dur="1" fill="hold">
                                          <p:stCondLst>
                                            <p:cond delay="0"/>
                                          </p:stCondLst>
                                        </p:cTn>
                                        <p:tgtEl>
                                          <p:spTgt spid="18"/>
                                        </p:tgtEl>
                                        <p:attrNameLst>
                                          <p:attrName>style.visibility</p:attrName>
                                        </p:attrNameLst>
                                      </p:cBhvr>
                                      <p:to>
                                        <p:strVal val="hidden"/>
                                      </p:to>
                                    </p:set>
                                  </p:childTnLst>
                                </p:cTn>
                              </p:par>
                              <p:par>
                                <p:cTn id="46" presetID="1" presetClass="exit" presetSubtype="0" fill="hold" nodeType="withEffect">
                                  <p:stCondLst>
                                    <p:cond delay="5000"/>
                                  </p:stCondLst>
                                  <p:childTnLst>
                                    <p:set>
                                      <p:cBhvr>
                                        <p:cTn id="47" dur="1" fill="hold">
                                          <p:stCondLst>
                                            <p:cond delay="0"/>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58"/>
                  </p:tgtEl>
                </p:cond>
              </p:nextCondLst>
            </p:seq>
            <p:seq concurrent="1" nextAc="seek">
              <p:cTn id="48" restart="whenNotActive" fill="hold" evtFilter="cancelBubble" nodeType="interactiveSeq">
                <p:stCondLst>
                  <p:cond evt="onClick" delay="0">
                    <p:tgtEl>
                      <p:spTgt spid="26"/>
                    </p:tgtEl>
                  </p:cond>
                </p:stCondLst>
                <p:endSync evt="end" delay="0">
                  <p:rtn val="all"/>
                </p:endSync>
                <p:childTnLst>
                  <p:par>
                    <p:cTn id="49" fill="hold" nodeType="clickPar">
                      <p:stCondLst>
                        <p:cond delay="0"/>
                      </p:stCondLst>
                      <p:childTnLst>
                        <p:par>
                          <p:cTn id="50" fill="hold" nodeType="withGroup">
                            <p:stCondLst>
                              <p:cond delay="0"/>
                            </p:stCondLst>
                            <p:childTnLst>
                              <p:par>
                                <p:cTn id="51" presetID="37" presetClass="path" presetSubtype="0" accel="50000" decel="50000" fill="hold" nodeType="clickEffect">
                                  <p:stCondLst>
                                    <p:cond delay="0"/>
                                  </p:stCondLst>
                                  <p:childTnLst>
                                    <p:animMotion origin="layout" path="M 0.01823 -0.01544 L 0.04705 -0.16359 C 0.05313 -0.1963 0.06476 -0.21667 0.07847 -0.22068 C 0.09427 -0.22531 0.10834 -0.21297 0.11962 -0.1855 L 0.17518 -0.06266 " pathEditMode="relative" rAng="-577008" ptsTypes="FffFF">
                                      <p:cBhvr>
                                        <p:cTn id="52" dur="1000" fill="hold"/>
                                        <p:tgtEl>
                                          <p:spTgt spid="26"/>
                                        </p:tgtEl>
                                        <p:attrNameLst>
                                          <p:attrName>ppt_x</p:attrName>
                                          <p:attrName>ppt_y</p:attrName>
                                        </p:attrNameLst>
                                      </p:cBhvr>
                                      <p:rCtr x="70" y="-115"/>
                                    </p:animMotion>
                                  </p:childTnLst>
                                </p:cTn>
                              </p:par>
                            </p:childTnLst>
                          </p:cTn>
                        </p:par>
                      </p:childTnLst>
                    </p:cTn>
                  </p:par>
                  <p:par>
                    <p:cTn id="53" fill="hold" nodeType="clickPar">
                      <p:stCondLst>
                        <p:cond delay="indefinite"/>
                      </p:stCondLst>
                      <p:childTnLst>
                        <p:par>
                          <p:cTn id="54" fill="hold" nodeType="withGroup">
                            <p:stCondLst>
                              <p:cond delay="0"/>
                            </p:stCondLst>
                            <p:childTnLst>
                              <p:par>
                                <p:cTn id="55" presetID="63" presetClass="path" presetSubtype="0" accel="50000" decel="50000" fill="hold" nodeType="clickEffect">
                                  <p:stCondLst>
                                    <p:cond delay="0"/>
                                  </p:stCondLst>
                                  <p:childTnLst>
                                    <p:animMotion origin="layout" path="M 0.17519 -0.06267 L 0.47258 -0.16813 " pathEditMode="relative" rAng="0" ptsTypes="AA">
                                      <p:cBhvr>
                                        <p:cTn id="56" dur="1000" fill="hold"/>
                                        <p:tgtEl>
                                          <p:spTgt spid="26"/>
                                        </p:tgtEl>
                                        <p:attrNameLst>
                                          <p:attrName>ppt_x</p:attrName>
                                          <p:attrName>ppt_y</p:attrName>
                                        </p:attrNameLst>
                                      </p:cBhvr>
                                      <p:rCtr x="149" y="-53"/>
                                    </p:animMotion>
                                  </p:childTnLst>
                                </p:cTn>
                              </p:par>
                            </p:childTnLst>
                          </p:cTn>
                        </p:par>
                      </p:childTnLst>
                    </p:cTn>
                  </p:par>
                  <p:par>
                    <p:cTn id="57" fill="hold" nodeType="clickPar">
                      <p:stCondLst>
                        <p:cond delay="indefinite"/>
                      </p:stCondLst>
                      <p:childTnLst>
                        <p:par>
                          <p:cTn id="58" fill="hold" nodeType="withGroup">
                            <p:stCondLst>
                              <p:cond delay="0"/>
                            </p:stCondLst>
                            <p:childTnLst>
                              <p:par>
                                <p:cTn id="59" presetID="63" presetClass="path" presetSubtype="0" accel="50000" decel="50000" fill="hold" nodeType="clickEffect">
                                  <p:stCondLst>
                                    <p:cond delay="0"/>
                                  </p:stCondLst>
                                  <p:childTnLst>
                                    <p:animMotion origin="layout" path="M 0.47258 -0.16813 L 0.48652 -0.39061 " pathEditMode="relative" rAng="0" ptsTypes="AA">
                                      <p:cBhvr>
                                        <p:cTn id="60" dur="1000" fill="hold"/>
                                        <p:tgtEl>
                                          <p:spTgt spid="26"/>
                                        </p:tgtEl>
                                        <p:attrNameLst>
                                          <p:attrName>ppt_x</p:attrName>
                                          <p:attrName>ppt_y</p:attrName>
                                        </p:attrNameLst>
                                      </p:cBhvr>
                                      <p:rCtr x="7" y="-111"/>
                                    </p:animMotion>
                                  </p:childTnLst>
                                </p:cTn>
                              </p:par>
                            </p:childTnLst>
                          </p:cTn>
                        </p:par>
                      </p:childTnLst>
                    </p:cTn>
                  </p:par>
                  <p:par>
                    <p:cTn id="61" fill="hold" nodeType="clickPar">
                      <p:stCondLst>
                        <p:cond delay="indefinite"/>
                      </p:stCondLst>
                      <p:childTnLst>
                        <p:par>
                          <p:cTn id="62" fill="hold" nodeType="withGroup">
                            <p:stCondLst>
                              <p:cond delay="0"/>
                            </p:stCondLst>
                            <p:childTnLst>
                              <p:par>
                                <p:cTn id="63" presetID="63" presetClass="path" presetSubtype="0" accel="50000" decel="50000" fill="hold" nodeType="clickEffect">
                                  <p:stCondLst>
                                    <p:cond delay="0"/>
                                  </p:stCondLst>
                                  <p:childTnLst>
                                    <p:animMotion origin="layout" path="M 0.48652 -0.39061 L 0.42816 -0.53886 " pathEditMode="relative" rAng="0" ptsTypes="AA">
                                      <p:cBhvr>
                                        <p:cTn id="64" dur="1000" fill="hold"/>
                                        <p:tgtEl>
                                          <p:spTgt spid="26"/>
                                        </p:tgtEl>
                                        <p:attrNameLst>
                                          <p:attrName>ppt_x</p:attrName>
                                          <p:attrName>ppt_y</p:attrName>
                                        </p:attrNameLst>
                                      </p:cBhvr>
                                      <p:rCtr x="-29" y="-74"/>
                                    </p:animMotion>
                                  </p:childTnLst>
                                </p:cTn>
                              </p:par>
                            </p:childTnLst>
                          </p:cTn>
                        </p:par>
                        <p:par>
                          <p:cTn id="65" fill="hold" nodeType="afterGroup">
                            <p:stCondLst>
                              <p:cond delay="1000"/>
                            </p:stCondLst>
                            <p:childTnLst>
                              <p:par>
                                <p:cTn id="66" presetID="45" presetClass="path" presetSubtype="0" accel="50000" decel="50000" fill="hold" nodeType="afterEffect">
                                  <p:stCondLst>
                                    <p:cond delay="0"/>
                                  </p:stCondLst>
                                  <p:childTnLst>
                                    <p:animMotion origin="layout" path="M 0.3342 -0.6213 L 0.34497 -0.6213 C 0.35 -0.6213 0.35573 -0.63612 0.36094 -0.63859 C 0.36459 -0.63859 0.3717 -0.6247 0.37483 -0.6247 C 0.37934 -0.6247 0.38368 -0.62902 0.39202 -0.62902 L 0.39775 -0.79321 L 0.40417 -0.59476 L 0.41181 -0.6213 L 0.41806 -0.62902 L 0.43351 -0.62254 C 0.44045 -0.62562 0.44618 -0.63951 0.45313 -0.64476 C 0.45573 -0.64599 0.46146 -0.64692 0.46528 -0.64476 C 0.4691 -0.6426 0.4724 -0.62778 0.47361 -0.62655 C 0.47552 -0.62254 0.47986 -0.62655 0.48247 -0.6247 L 0.48629 -0.6213 L 0.4934 -0.6213 " pathEditMode="relative" rAng="0" ptsTypes="FfffFFFFFffffFFF">
                                      <p:cBhvr>
                                        <p:cTn id="67" dur="1000" fill="hold"/>
                                        <p:tgtEl>
                                          <p:spTgt spid="26"/>
                                        </p:tgtEl>
                                        <p:attrNameLst>
                                          <p:attrName>ppt_x</p:attrName>
                                          <p:attrName>ppt_y</p:attrName>
                                        </p:attrNameLst>
                                      </p:cBhvr>
                                      <p:rCtr x="80" y="-73"/>
                                    </p:animMotion>
                                  </p:childTnLst>
                                </p:cTn>
                              </p:par>
                              <p:par>
                                <p:cTn id="68" presetID="1" presetClass="entr" presetSubtype="0" fill="hold" nodeType="withEffect">
                                  <p:stCondLst>
                                    <p:cond delay="0"/>
                                  </p:stCondLst>
                                  <p:childTnLst>
                                    <p:set>
                                      <p:cBhvr>
                                        <p:cTn id="69" dur="1" fill="hold">
                                          <p:stCondLst>
                                            <p:cond delay="0"/>
                                          </p:stCondLst>
                                        </p:cTn>
                                        <p:tgtEl>
                                          <p:spTgt spid="21"/>
                                        </p:tgtEl>
                                        <p:attrNameLst>
                                          <p:attrName>style.visibility</p:attrName>
                                        </p:attrNameLst>
                                      </p:cBhvr>
                                      <p:to>
                                        <p:strVal val="visible"/>
                                      </p:to>
                                    </p:set>
                                  </p:childTnLst>
                                </p:cTn>
                              </p:par>
                              <p:par>
                                <p:cTn id="70" presetID="1" presetClass="entr" presetSubtype="0" fill="hold" nodeType="withEffect">
                                  <p:stCondLst>
                                    <p:cond delay="0"/>
                                  </p:stCondLst>
                                  <p:childTnLst>
                                    <p:set>
                                      <p:cBhvr>
                                        <p:cTn id="71" dur="1" fill="hold">
                                          <p:stCondLst>
                                            <p:cond delay="0"/>
                                          </p:stCondLst>
                                        </p:cTn>
                                        <p:tgtEl>
                                          <p:spTgt spid="29"/>
                                        </p:tgtEl>
                                        <p:attrNameLst>
                                          <p:attrName>style.visibility</p:attrName>
                                        </p:attrNameLst>
                                      </p:cBhvr>
                                      <p:to>
                                        <p:strVal val="visible"/>
                                      </p:to>
                                    </p:set>
                                  </p:childTnLst>
                                </p:cTn>
                              </p:par>
                              <p:par>
                                <p:cTn id="72" presetID="1" presetClass="entr" presetSubtype="0" fill="hold" nodeType="withEffect">
                                  <p:stCondLst>
                                    <p:cond delay="0"/>
                                  </p:stCondLst>
                                  <p:childTnLst>
                                    <p:set>
                                      <p:cBhvr>
                                        <p:cTn id="73" dur="1" fill="hold">
                                          <p:stCondLst>
                                            <p:cond delay="0"/>
                                          </p:stCondLst>
                                        </p:cTn>
                                        <p:tgtEl>
                                          <p:spTgt spid="32"/>
                                        </p:tgtEl>
                                        <p:attrNameLst>
                                          <p:attrName>style.visibility</p:attrName>
                                        </p:attrNameLst>
                                      </p:cBhvr>
                                      <p:to>
                                        <p:strVal val="visible"/>
                                      </p:to>
                                    </p:set>
                                  </p:childTnLst>
                                </p:cTn>
                              </p:par>
                              <p:par>
                                <p:cTn id="74" presetID="1" presetClass="exit" presetSubtype="0" fill="hold" nodeType="withEffect">
                                  <p:stCondLst>
                                    <p:cond delay="5000"/>
                                  </p:stCondLst>
                                  <p:childTnLst>
                                    <p:set>
                                      <p:cBhvr>
                                        <p:cTn id="75" dur="1" fill="hold">
                                          <p:stCondLst>
                                            <p:cond delay="0"/>
                                          </p:stCondLst>
                                        </p:cTn>
                                        <p:tgtEl>
                                          <p:spTgt spid="32"/>
                                        </p:tgtEl>
                                        <p:attrNameLst>
                                          <p:attrName>style.visibility</p:attrName>
                                        </p:attrNameLst>
                                      </p:cBhvr>
                                      <p:to>
                                        <p:strVal val="hidden"/>
                                      </p:to>
                                    </p:set>
                                  </p:childTnLst>
                                </p:cTn>
                              </p:par>
                              <p:par>
                                <p:cTn id="76" presetID="1" presetClass="exit" presetSubtype="0" fill="hold" nodeType="withEffect">
                                  <p:stCondLst>
                                    <p:cond delay="5000"/>
                                  </p:stCondLst>
                                  <p:childTnLst>
                                    <p:set>
                                      <p:cBhvr>
                                        <p:cTn id="77" dur="1" fill="hold">
                                          <p:stCondLst>
                                            <p:cond delay="0"/>
                                          </p:stCondLst>
                                        </p:cTn>
                                        <p:tgtEl>
                                          <p:spTgt spid="29"/>
                                        </p:tgtEl>
                                        <p:attrNameLst>
                                          <p:attrName>style.visibility</p:attrName>
                                        </p:attrNameLst>
                                      </p:cBhvr>
                                      <p:to>
                                        <p:strVal val="hidden"/>
                                      </p:to>
                                    </p:set>
                                  </p:childTnLst>
                                </p:cTn>
                              </p:par>
                              <p:par>
                                <p:cTn id="78" presetID="1" presetClass="exit" presetSubtype="0" fill="hold" nodeType="withEffect">
                                  <p:stCondLst>
                                    <p:cond delay="5000"/>
                                  </p:stCondLst>
                                  <p:childTnLst>
                                    <p:set>
                                      <p:cBhvr>
                                        <p:cTn id="79" dur="1" fill="hold">
                                          <p:stCondLst>
                                            <p:cond delay="0"/>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6"/>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Users\ADMIN\Desktop\Tai nguyen thiet ke tro choi\Khi con qua song\cartoon_natural_landscape_vector_278572.jpg"/>
          <p:cNvPicPr>
            <a:picLocks noChangeAspect="1" noChangeArrowheads="1"/>
          </p:cNvPicPr>
          <p:nvPr/>
        </p:nvPicPr>
        <p:blipFill>
          <a:blip r:embed="rId3"/>
          <a:srcRect/>
          <a:stretch>
            <a:fillRect/>
          </a:stretch>
        </p:blipFill>
        <p:spPr bwMode="auto">
          <a:xfrm>
            <a:off x="0" y="0"/>
            <a:ext cx="12192000" cy="6835775"/>
          </a:xfrm>
          <a:prstGeom prst="rect">
            <a:avLst/>
          </a:prstGeom>
          <a:noFill/>
          <a:ln w="9525">
            <a:noFill/>
            <a:miter lim="800000"/>
            <a:headEnd/>
            <a:tailEnd/>
          </a:ln>
        </p:spPr>
      </p:pic>
      <p:pic>
        <p:nvPicPr>
          <p:cNvPr id="20483" name="Picture 3" descr="C:\Users\ADMIN\Desktop\cau hoi.png"/>
          <p:cNvPicPr>
            <a:picLocks noChangeAspect="1" noChangeArrowheads="1"/>
          </p:cNvPicPr>
          <p:nvPr/>
        </p:nvPicPr>
        <p:blipFill>
          <a:blip r:embed="rId4"/>
          <a:srcRect/>
          <a:stretch>
            <a:fillRect/>
          </a:stretch>
        </p:blipFill>
        <p:spPr bwMode="auto">
          <a:xfrm>
            <a:off x="-1263650" y="2544763"/>
            <a:ext cx="13092113" cy="4724400"/>
          </a:xfrm>
          <a:prstGeom prst="rect">
            <a:avLst/>
          </a:prstGeom>
          <a:noFill/>
          <a:ln w="9525">
            <a:noFill/>
            <a:miter lim="800000"/>
            <a:headEnd/>
            <a:tailEnd/>
          </a:ln>
        </p:spPr>
      </p:pic>
      <p:pic>
        <p:nvPicPr>
          <p:cNvPr id="9" name="Picture 4" descr="C:\Users\ADMIN\Desktop\453552345 (3).jpg"/>
          <p:cNvPicPr>
            <a:picLocks noChangeAspect="1" noChangeArrowheads="1"/>
          </p:cNvPicPr>
          <p:nvPr/>
        </p:nvPicPr>
        <p:blipFill>
          <a:blip r:embed="rId5"/>
          <a:srcRect/>
          <a:stretch>
            <a:fillRect/>
          </a:stretch>
        </p:blipFill>
        <p:spPr bwMode="auto">
          <a:xfrm>
            <a:off x="3978275" y="-604838"/>
            <a:ext cx="5636372" cy="3630426"/>
          </a:xfrm>
          <a:prstGeom prst="rect">
            <a:avLst/>
          </a:prstGeom>
          <a:noFill/>
          <a:ln w="9525">
            <a:noFill/>
            <a:miter lim="800000"/>
            <a:headEnd/>
            <a:tailEnd/>
          </a:ln>
        </p:spPr>
      </p:pic>
      <p:pic>
        <p:nvPicPr>
          <p:cNvPr id="20485" name="Picture 2" descr="C:\Users\ADMIN\Desktop\Tai nguyen thiet ke tro choi\Bảng gỗ\Picture1 (2).png">
            <a:hlinkClick r:id="rId6" action="ppaction://hlinksldjump"/>
          </p:cNvPr>
          <p:cNvPicPr>
            <a:picLocks noChangeAspect="1" noChangeArrowheads="1"/>
          </p:cNvPicPr>
          <p:nvPr/>
        </p:nvPicPr>
        <p:blipFill>
          <a:blip r:embed="rId7"/>
          <a:srcRect/>
          <a:stretch>
            <a:fillRect/>
          </a:stretch>
        </p:blipFill>
        <p:spPr bwMode="auto">
          <a:xfrm>
            <a:off x="9710738" y="22225"/>
            <a:ext cx="2278062" cy="968375"/>
          </a:xfrm>
          <a:prstGeom prst="rect">
            <a:avLst/>
          </a:prstGeom>
          <a:noFill/>
          <a:ln w="9525">
            <a:noFill/>
            <a:miter lim="800000"/>
            <a:headEnd/>
            <a:tailEnd/>
          </a:ln>
        </p:spPr>
      </p:pic>
      <p:sp>
        <p:nvSpPr>
          <p:cNvPr id="20486" name="Rectangle 2"/>
          <p:cNvSpPr>
            <a:spLocks noChangeArrowheads="1"/>
          </p:cNvSpPr>
          <p:nvPr/>
        </p:nvSpPr>
        <p:spPr bwMode="auto">
          <a:xfrm>
            <a:off x="0" y="0"/>
            <a:ext cx="12192000" cy="0"/>
          </a:xfrm>
          <a:prstGeom prst="rect">
            <a:avLst/>
          </a:prstGeom>
          <a:noFill/>
          <a:ln w="9525">
            <a:noFill/>
            <a:miter lim="800000"/>
            <a:headEnd/>
            <a:tailEnd/>
          </a:ln>
          <a:effectLst/>
        </p:spPr>
        <p:txBody>
          <a:bodyPr wrap="none" anchor="ctr">
            <a:spAutoFit/>
          </a:bodyPr>
          <a:lstStyle/>
          <a:p>
            <a:endParaRPr lang="en-US"/>
          </a:p>
        </p:txBody>
      </p:sp>
      <p:sp>
        <p:nvSpPr>
          <p:cNvPr id="20487" name="Rectangle 4"/>
          <p:cNvSpPr>
            <a:spLocks noChangeArrowheads="1"/>
          </p:cNvSpPr>
          <p:nvPr/>
        </p:nvSpPr>
        <p:spPr bwMode="auto">
          <a:xfrm>
            <a:off x="152400" y="152400"/>
            <a:ext cx="12192000" cy="0"/>
          </a:xfrm>
          <a:prstGeom prst="rect">
            <a:avLst/>
          </a:prstGeom>
          <a:noFill/>
          <a:ln w="9525">
            <a:noFill/>
            <a:miter lim="800000"/>
            <a:headEnd/>
            <a:tailEnd/>
          </a:ln>
          <a:effectLst/>
        </p:spPr>
        <p:txBody>
          <a:bodyPr wrap="none" anchor="ctr">
            <a:spAutoFit/>
          </a:bodyPr>
          <a:lstStyle/>
          <a:p>
            <a:endParaRPr lang="en-US"/>
          </a:p>
        </p:txBody>
      </p:sp>
      <p:sp>
        <p:nvSpPr>
          <p:cNvPr id="7" name="TextBox 6"/>
          <p:cNvSpPr txBox="1">
            <a:spLocks noChangeArrowheads="1"/>
          </p:cNvSpPr>
          <p:nvPr/>
        </p:nvSpPr>
        <p:spPr bwMode="auto">
          <a:xfrm>
            <a:off x="4316508" y="721660"/>
            <a:ext cx="5109879" cy="954107"/>
          </a:xfrm>
          <a:prstGeom prst="rect">
            <a:avLst/>
          </a:prstGeom>
          <a:noFill/>
          <a:ln w="9525">
            <a:noFill/>
            <a:miter lim="800000"/>
            <a:headEnd/>
            <a:tailEnd/>
          </a:ln>
        </p:spPr>
        <p:txBody>
          <a:bodyPr wrap="square">
            <a:spAutoFit/>
          </a:bodyPr>
          <a:lstStyle/>
          <a:p>
            <a:pPr lvl="0"/>
            <a:r>
              <a:rPr lang="en-US" altLang="en-US" sz="280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Viết kết quả mỗi phép tính sau dưới dạng  lũy thừa a: </a:t>
            </a:r>
            <a:endParaRPr lang="en-US" altLang="en-US" sz="2800" smtClean="0">
              <a:solidFill>
                <a:srgbClr val="FF0000"/>
              </a:solidFill>
              <a:latin typeface="Times New Roman" panose="02020603050405020304" pitchFamily="18" charset="0"/>
              <a:cs typeface="Times New Roman" panose="02020603050405020304" pitchFamily="18" charset="0"/>
            </a:endParaRPr>
          </a:p>
        </p:txBody>
      </p:sp>
      <p:graphicFrame>
        <p:nvGraphicFramePr>
          <p:cNvPr id="10" name="Object 9"/>
          <p:cNvGraphicFramePr>
            <a:graphicFrameLocks noChangeAspect="1"/>
          </p:cNvGraphicFramePr>
          <p:nvPr/>
        </p:nvGraphicFramePr>
        <p:xfrm>
          <a:off x="4718050" y="1600200"/>
          <a:ext cx="1550988" cy="1103313"/>
        </p:xfrm>
        <a:graphic>
          <a:graphicData uri="http://schemas.openxmlformats.org/presentationml/2006/ole">
            <p:oleObj spid="_x0000_s34818" name="Equation" r:id="rId8" imgW="647640" imgH="545760" progId="Equation.DSMT4">
              <p:embed/>
            </p:oleObj>
          </a:graphicData>
        </a:graphic>
      </p:graphicFrame>
      <p:graphicFrame>
        <p:nvGraphicFramePr>
          <p:cNvPr id="11" name="Object 10"/>
          <p:cNvGraphicFramePr>
            <a:graphicFrameLocks noChangeAspect="1"/>
          </p:cNvGraphicFramePr>
          <p:nvPr/>
        </p:nvGraphicFramePr>
        <p:xfrm>
          <a:off x="6389688" y="1680882"/>
          <a:ext cx="2547937" cy="986304"/>
        </p:xfrm>
        <a:graphic>
          <a:graphicData uri="http://schemas.openxmlformats.org/presentationml/2006/ole">
            <p:oleObj spid="_x0000_s34819" name="Equation" r:id="rId9" imgW="723600" imgH="393480" progId="Equation.DSMT4">
              <p:embed/>
            </p:oleObj>
          </a:graphicData>
        </a:graphic>
      </p:graphicFrame>
      <p:graphicFrame>
        <p:nvGraphicFramePr>
          <p:cNvPr id="12" name="Object 11"/>
          <p:cNvGraphicFramePr>
            <a:graphicFrameLocks noChangeAspect="1"/>
          </p:cNvGraphicFramePr>
          <p:nvPr/>
        </p:nvGraphicFramePr>
        <p:xfrm>
          <a:off x="3509682" y="4567237"/>
          <a:ext cx="2863290" cy="1431645"/>
        </p:xfrm>
        <a:graphic>
          <a:graphicData uri="http://schemas.openxmlformats.org/presentationml/2006/ole">
            <p:oleObj spid="_x0000_s34820" name="Equation" r:id="rId10" imgW="1066680" imgH="533160" progId="Equation.DSMT4">
              <p:embed/>
            </p:oleObj>
          </a:graphicData>
        </a:graphic>
      </p:graphicFrame>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2000"/>
                                        <p:tgtEl>
                                          <p:spTgt spid="10"/>
                                        </p:tgtEl>
                                      </p:cBhvr>
                                    </p:animEffect>
                                  </p:childTnLst>
                                </p:cTn>
                              </p:par>
                              <p:par>
                                <p:cTn id="20" presetID="10"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20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C:\Users\ADMIN\Desktop\Tai nguyen thiet ke tro choi\Khi con qua song\cartoon_natural_landscape_vector_278572.jpg"/>
          <p:cNvPicPr>
            <a:picLocks noChangeAspect="1" noChangeArrowheads="1"/>
          </p:cNvPicPr>
          <p:nvPr/>
        </p:nvPicPr>
        <p:blipFill>
          <a:blip r:embed="rId3"/>
          <a:srcRect/>
          <a:stretch>
            <a:fillRect/>
          </a:stretch>
        </p:blipFill>
        <p:spPr bwMode="auto">
          <a:xfrm>
            <a:off x="0" y="22225"/>
            <a:ext cx="12192000" cy="6835775"/>
          </a:xfrm>
          <a:prstGeom prst="rect">
            <a:avLst/>
          </a:prstGeom>
          <a:noFill/>
          <a:ln w="9525">
            <a:noFill/>
            <a:miter lim="800000"/>
            <a:headEnd/>
            <a:tailEnd/>
          </a:ln>
        </p:spPr>
      </p:pic>
      <p:pic>
        <p:nvPicPr>
          <p:cNvPr id="21507" name="Picture 3" descr="C:\Users\ADMIN\Desktop\cau hoi.png"/>
          <p:cNvPicPr>
            <a:picLocks noChangeAspect="1" noChangeArrowheads="1"/>
          </p:cNvPicPr>
          <p:nvPr/>
        </p:nvPicPr>
        <p:blipFill>
          <a:blip r:embed="rId4"/>
          <a:srcRect/>
          <a:stretch>
            <a:fillRect/>
          </a:stretch>
        </p:blipFill>
        <p:spPr bwMode="auto">
          <a:xfrm>
            <a:off x="-593725" y="2544763"/>
            <a:ext cx="13090525" cy="4724400"/>
          </a:xfrm>
          <a:prstGeom prst="rect">
            <a:avLst/>
          </a:prstGeom>
          <a:noFill/>
          <a:ln w="9525">
            <a:noFill/>
            <a:miter lim="800000"/>
            <a:headEnd/>
            <a:tailEnd/>
          </a:ln>
        </p:spPr>
      </p:pic>
      <p:pic>
        <p:nvPicPr>
          <p:cNvPr id="9" name="Picture 4" descr="C:\Users\ADMIN\Desktop\453552345 (3).jpg"/>
          <p:cNvPicPr>
            <a:picLocks noChangeAspect="1" noChangeArrowheads="1"/>
          </p:cNvPicPr>
          <p:nvPr/>
        </p:nvPicPr>
        <p:blipFill>
          <a:blip r:embed="rId5"/>
          <a:srcRect/>
          <a:stretch>
            <a:fillRect/>
          </a:stretch>
        </p:blipFill>
        <p:spPr bwMode="auto">
          <a:xfrm>
            <a:off x="3978275" y="-604838"/>
            <a:ext cx="4818063" cy="3378201"/>
          </a:xfrm>
          <a:prstGeom prst="rect">
            <a:avLst/>
          </a:prstGeom>
          <a:noFill/>
          <a:ln w="9525">
            <a:noFill/>
            <a:miter lim="800000"/>
            <a:headEnd/>
            <a:tailEnd/>
          </a:ln>
        </p:spPr>
      </p:pic>
      <p:pic>
        <p:nvPicPr>
          <p:cNvPr id="21511" name="Picture 2" descr="C:\Users\ADMIN\Desktop\Tai nguyen thiet ke tro choi\Bảng gỗ\Picture1 (2).png">
            <a:hlinkClick r:id="rId6" action="ppaction://hlinksldjump"/>
          </p:cNvPr>
          <p:cNvPicPr>
            <a:picLocks noChangeAspect="1" noChangeArrowheads="1"/>
          </p:cNvPicPr>
          <p:nvPr/>
        </p:nvPicPr>
        <p:blipFill>
          <a:blip r:embed="rId7"/>
          <a:srcRect/>
          <a:stretch>
            <a:fillRect/>
          </a:stretch>
        </p:blipFill>
        <p:spPr bwMode="auto">
          <a:xfrm>
            <a:off x="9710738" y="22225"/>
            <a:ext cx="2278062" cy="968375"/>
          </a:xfrm>
          <a:prstGeom prst="rect">
            <a:avLst/>
          </a:prstGeom>
          <a:noFill/>
          <a:ln w="9525">
            <a:noFill/>
            <a:miter lim="800000"/>
            <a:headEnd/>
            <a:tailEnd/>
          </a:ln>
        </p:spPr>
      </p:pic>
      <p:sp>
        <p:nvSpPr>
          <p:cNvPr id="8" name="TextBox 7"/>
          <p:cNvSpPr txBox="1">
            <a:spLocks noChangeArrowheads="1"/>
          </p:cNvSpPr>
          <p:nvPr/>
        </p:nvSpPr>
        <p:spPr bwMode="auto">
          <a:xfrm>
            <a:off x="2004357" y="4131103"/>
            <a:ext cx="5109879" cy="954107"/>
          </a:xfrm>
          <a:prstGeom prst="rect">
            <a:avLst/>
          </a:prstGeom>
          <a:noFill/>
          <a:ln w="9525">
            <a:noFill/>
            <a:miter lim="800000"/>
            <a:headEnd/>
            <a:tailEnd/>
          </a:ln>
        </p:spPr>
        <p:txBody>
          <a:bodyPr wrap="square">
            <a:spAutoFit/>
          </a:bodyPr>
          <a:lstStyle/>
          <a:p>
            <a:pPr lvl="0"/>
            <a:r>
              <a:rPr lang="en-US" altLang="en-US" sz="280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Viết kết quả mỗi phép tính sau dưới dạng  lũy thừa a: </a:t>
            </a:r>
            <a:endParaRPr lang="en-US" altLang="en-US" sz="2800" smtClean="0">
              <a:solidFill>
                <a:srgbClr val="FF0000"/>
              </a:solidFill>
              <a:latin typeface="Times New Roman" panose="02020603050405020304" pitchFamily="18" charset="0"/>
              <a:cs typeface="Times New Roman" panose="02020603050405020304" pitchFamily="18" charset="0"/>
            </a:endParaRPr>
          </a:p>
        </p:txBody>
      </p:sp>
      <p:graphicFrame>
        <p:nvGraphicFramePr>
          <p:cNvPr id="12" name="Object 11"/>
          <p:cNvGraphicFramePr>
            <a:graphicFrameLocks noChangeAspect="1"/>
          </p:cNvGraphicFramePr>
          <p:nvPr/>
        </p:nvGraphicFramePr>
        <p:xfrm>
          <a:off x="2008188" y="5162550"/>
          <a:ext cx="1971675" cy="846138"/>
        </p:xfrm>
        <a:graphic>
          <a:graphicData uri="http://schemas.openxmlformats.org/presentationml/2006/ole">
            <p:oleObj spid="_x0000_s39938" name="Equation" r:id="rId8" imgW="698400" imgH="355320" progId="Equation.DSMT4">
              <p:embed/>
            </p:oleObj>
          </a:graphicData>
        </a:graphic>
      </p:graphicFrame>
      <p:graphicFrame>
        <p:nvGraphicFramePr>
          <p:cNvPr id="13" name="Object 12"/>
          <p:cNvGraphicFramePr>
            <a:graphicFrameLocks noChangeAspect="1"/>
          </p:cNvGraphicFramePr>
          <p:nvPr/>
        </p:nvGraphicFramePr>
        <p:xfrm>
          <a:off x="4143196" y="5329238"/>
          <a:ext cx="2862263" cy="509587"/>
        </p:xfrm>
        <a:graphic>
          <a:graphicData uri="http://schemas.openxmlformats.org/presentationml/2006/ole">
            <p:oleObj spid="_x0000_s39939" name="Equation" r:id="rId9" imgW="812520" imgH="203040" progId="Equation.DSMT4">
              <p:embed/>
            </p:oleObj>
          </a:graphicData>
        </a:graphic>
      </p:graphicFrame>
      <p:graphicFrame>
        <p:nvGraphicFramePr>
          <p:cNvPr id="14" name="Object 13"/>
          <p:cNvGraphicFramePr>
            <a:graphicFrameLocks noChangeAspect="1"/>
          </p:cNvGraphicFramePr>
          <p:nvPr/>
        </p:nvGraphicFramePr>
        <p:xfrm>
          <a:off x="4181757" y="1018905"/>
          <a:ext cx="4413602" cy="692330"/>
        </p:xfrm>
        <a:graphic>
          <a:graphicData uri="http://schemas.openxmlformats.org/presentationml/2006/ole">
            <p:oleObj spid="_x0000_s39940" name="Equation" r:id="rId10" imgW="1942920" imgH="30456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2000"/>
                                        <p:tgtEl>
                                          <p:spTgt spid="12"/>
                                        </p:tgtEl>
                                      </p:cBhvr>
                                    </p:animEffect>
                                  </p:childTnLst>
                                </p:cTn>
                              </p:par>
                              <p:par>
                                <p:cTn id="15" presetID="10"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20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80">
                                          <p:stCondLst>
                                            <p:cond delay="0"/>
                                          </p:stCondLst>
                                        </p:cTn>
                                        <p:tgtEl>
                                          <p:spTgt spid="9"/>
                                        </p:tgtEl>
                                      </p:cBhvr>
                                    </p:animEffect>
                                    <p:anim calcmode="lin" valueType="num">
                                      <p:cBhvr>
                                        <p:cTn id="23"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8" dur="26">
                                          <p:stCondLst>
                                            <p:cond delay="650"/>
                                          </p:stCondLst>
                                        </p:cTn>
                                        <p:tgtEl>
                                          <p:spTgt spid="9"/>
                                        </p:tgtEl>
                                      </p:cBhvr>
                                      <p:to x="100000" y="60000"/>
                                    </p:animScale>
                                    <p:animScale>
                                      <p:cBhvr>
                                        <p:cTn id="29" dur="166" decel="50000">
                                          <p:stCondLst>
                                            <p:cond delay="676"/>
                                          </p:stCondLst>
                                        </p:cTn>
                                        <p:tgtEl>
                                          <p:spTgt spid="9"/>
                                        </p:tgtEl>
                                      </p:cBhvr>
                                      <p:to x="100000" y="100000"/>
                                    </p:animScale>
                                    <p:animScale>
                                      <p:cBhvr>
                                        <p:cTn id="30" dur="26">
                                          <p:stCondLst>
                                            <p:cond delay="1312"/>
                                          </p:stCondLst>
                                        </p:cTn>
                                        <p:tgtEl>
                                          <p:spTgt spid="9"/>
                                        </p:tgtEl>
                                      </p:cBhvr>
                                      <p:to x="100000" y="80000"/>
                                    </p:animScale>
                                    <p:animScale>
                                      <p:cBhvr>
                                        <p:cTn id="31" dur="166" decel="50000">
                                          <p:stCondLst>
                                            <p:cond delay="1338"/>
                                          </p:stCondLst>
                                        </p:cTn>
                                        <p:tgtEl>
                                          <p:spTgt spid="9"/>
                                        </p:tgtEl>
                                      </p:cBhvr>
                                      <p:to x="100000" y="100000"/>
                                    </p:animScale>
                                    <p:animScale>
                                      <p:cBhvr>
                                        <p:cTn id="32" dur="26">
                                          <p:stCondLst>
                                            <p:cond delay="1642"/>
                                          </p:stCondLst>
                                        </p:cTn>
                                        <p:tgtEl>
                                          <p:spTgt spid="9"/>
                                        </p:tgtEl>
                                      </p:cBhvr>
                                      <p:to x="100000" y="90000"/>
                                    </p:animScale>
                                    <p:animScale>
                                      <p:cBhvr>
                                        <p:cTn id="33" dur="166" decel="50000">
                                          <p:stCondLst>
                                            <p:cond delay="1668"/>
                                          </p:stCondLst>
                                        </p:cTn>
                                        <p:tgtEl>
                                          <p:spTgt spid="9"/>
                                        </p:tgtEl>
                                      </p:cBhvr>
                                      <p:to x="100000" y="100000"/>
                                    </p:animScale>
                                    <p:animScale>
                                      <p:cBhvr>
                                        <p:cTn id="34" dur="26">
                                          <p:stCondLst>
                                            <p:cond delay="1808"/>
                                          </p:stCondLst>
                                        </p:cTn>
                                        <p:tgtEl>
                                          <p:spTgt spid="9"/>
                                        </p:tgtEl>
                                      </p:cBhvr>
                                      <p:to x="100000" y="95000"/>
                                    </p:animScale>
                                    <p:animScale>
                                      <p:cBhvr>
                                        <p:cTn id="35" dur="166" decel="50000">
                                          <p:stCondLst>
                                            <p:cond delay="1834"/>
                                          </p:stCondLst>
                                        </p:cTn>
                                        <p:tgtEl>
                                          <p:spTgt spid="9"/>
                                        </p:tgtEl>
                                      </p:cBhvr>
                                      <p:to x="100000" y="100000"/>
                                    </p:animScale>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Users\ADMIN\Desktop\Tai nguyen thiet ke tro choi\Khi con qua song\cartoon_natural_landscape_vector_278572.jpg"/>
          <p:cNvPicPr>
            <a:picLocks noChangeAspect="1" noChangeArrowheads="1"/>
          </p:cNvPicPr>
          <p:nvPr/>
        </p:nvPicPr>
        <p:blipFill>
          <a:blip r:embed="rId3"/>
          <a:srcRect/>
          <a:stretch>
            <a:fillRect/>
          </a:stretch>
        </p:blipFill>
        <p:spPr bwMode="auto">
          <a:xfrm>
            <a:off x="0" y="22225"/>
            <a:ext cx="12192000" cy="6835775"/>
          </a:xfrm>
          <a:prstGeom prst="rect">
            <a:avLst/>
          </a:prstGeom>
          <a:noFill/>
          <a:ln w="9525">
            <a:noFill/>
            <a:miter lim="800000"/>
            <a:headEnd/>
            <a:tailEnd/>
          </a:ln>
        </p:spPr>
      </p:pic>
      <p:pic>
        <p:nvPicPr>
          <p:cNvPr id="22531" name="Picture 3" descr="C:\Users\ADMIN\Desktop\cau hoi.png"/>
          <p:cNvPicPr>
            <a:picLocks noChangeAspect="1" noChangeArrowheads="1"/>
          </p:cNvPicPr>
          <p:nvPr/>
        </p:nvPicPr>
        <p:blipFill>
          <a:blip r:embed="rId4"/>
          <a:srcRect/>
          <a:stretch>
            <a:fillRect/>
          </a:stretch>
        </p:blipFill>
        <p:spPr bwMode="auto">
          <a:xfrm>
            <a:off x="-593725" y="2544763"/>
            <a:ext cx="13090525" cy="4724400"/>
          </a:xfrm>
          <a:prstGeom prst="rect">
            <a:avLst/>
          </a:prstGeom>
          <a:noFill/>
          <a:ln w="9525">
            <a:noFill/>
            <a:miter lim="800000"/>
            <a:headEnd/>
            <a:tailEnd/>
          </a:ln>
        </p:spPr>
      </p:pic>
      <p:pic>
        <p:nvPicPr>
          <p:cNvPr id="9" name="Picture 4" descr="C:\Users\ADMIN\Desktop\453552345 (3).jpg"/>
          <p:cNvPicPr>
            <a:picLocks noChangeAspect="1" noChangeArrowheads="1"/>
          </p:cNvPicPr>
          <p:nvPr/>
        </p:nvPicPr>
        <p:blipFill>
          <a:blip r:embed="rId5"/>
          <a:srcRect/>
          <a:stretch>
            <a:fillRect/>
          </a:stretch>
        </p:blipFill>
        <p:spPr bwMode="auto">
          <a:xfrm>
            <a:off x="3978275" y="-604838"/>
            <a:ext cx="4818063" cy="3378201"/>
          </a:xfrm>
          <a:prstGeom prst="rect">
            <a:avLst/>
          </a:prstGeom>
          <a:noFill/>
          <a:ln w="9525">
            <a:noFill/>
            <a:miter lim="800000"/>
            <a:headEnd/>
            <a:tailEnd/>
          </a:ln>
        </p:spPr>
      </p:pic>
      <p:sp>
        <p:nvSpPr>
          <p:cNvPr id="10" name="TextBox 9"/>
          <p:cNvSpPr txBox="1">
            <a:spLocks noChangeArrowheads="1"/>
          </p:cNvSpPr>
          <p:nvPr/>
        </p:nvSpPr>
        <p:spPr bwMode="auto">
          <a:xfrm>
            <a:off x="1844675" y="4451350"/>
            <a:ext cx="5994400" cy="1107992"/>
          </a:xfrm>
          <a:prstGeom prst="rect">
            <a:avLst/>
          </a:prstGeom>
          <a:noFill/>
          <a:ln w="9525">
            <a:noFill/>
            <a:miter lim="800000"/>
            <a:headEnd/>
            <a:tailEnd/>
          </a:ln>
        </p:spPr>
        <p:txBody>
          <a:bodyPr lIns="121917" tIns="60958" rIns="121917" bIns="60958">
            <a:spAutoFit/>
          </a:bodyPr>
          <a:lstStyle/>
          <a:p>
            <a:r>
              <a:rPr lang="en-US" altLang="en-US" sz="320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Cho x là số </a:t>
            </a:r>
            <a:r>
              <a:rPr lang="en-US" altLang="en-US" sz="320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hữu </a:t>
            </a:r>
            <a:r>
              <a:rPr lang="en-US" altLang="en-US" sz="320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tỉ ,viết x</a:t>
            </a:r>
            <a:r>
              <a:rPr lang="en-US" altLang="en-US" sz="3200" baseline="3000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12</a:t>
            </a:r>
          </a:p>
          <a:p>
            <a:r>
              <a:rPr lang="en-US" sz="3200" smtClean="0">
                <a:solidFill>
                  <a:srgbClr val="FF0000"/>
                </a:solidFill>
                <a:latin typeface="Times New Roman" panose="02020603050405020304" pitchFamily="18" charset="0"/>
                <a:cs typeface="Times New Roman" panose="02020603050405020304" pitchFamily="18" charset="0"/>
              </a:rPr>
              <a:t>dưới dạng lũy thừa của x</a:t>
            </a:r>
            <a:r>
              <a:rPr lang="en-US" sz="3200" baseline="30000" smtClean="0">
                <a:solidFill>
                  <a:srgbClr val="FF0000"/>
                </a:solidFill>
                <a:latin typeface="Times New Roman" panose="02020603050405020304" pitchFamily="18" charset="0"/>
                <a:cs typeface="Times New Roman" panose="02020603050405020304" pitchFamily="18" charset="0"/>
              </a:rPr>
              <a:t>2</a:t>
            </a:r>
            <a:endParaRPr lang="en-US" sz="3200">
              <a:solidFill>
                <a:srgbClr val="FF0000"/>
              </a:solidFill>
              <a:latin typeface="Arial" pitchFamily="34" charset="0"/>
            </a:endParaRPr>
          </a:p>
        </p:txBody>
      </p:sp>
      <p:pic>
        <p:nvPicPr>
          <p:cNvPr id="22535" name="Picture 2" descr="C:\Users\ADMIN\Desktop\Tai nguyen thiet ke tro choi\Bảng gỗ\Picture1 (2).png">
            <a:hlinkClick r:id="rId6" action="ppaction://hlinksldjump"/>
          </p:cNvPr>
          <p:cNvPicPr>
            <a:picLocks noChangeAspect="1" noChangeArrowheads="1"/>
          </p:cNvPicPr>
          <p:nvPr/>
        </p:nvPicPr>
        <p:blipFill>
          <a:blip r:embed="rId7"/>
          <a:srcRect/>
          <a:stretch>
            <a:fillRect/>
          </a:stretch>
        </p:blipFill>
        <p:spPr bwMode="auto">
          <a:xfrm>
            <a:off x="9710738" y="22225"/>
            <a:ext cx="2278062" cy="968375"/>
          </a:xfrm>
          <a:prstGeom prst="rect">
            <a:avLst/>
          </a:prstGeom>
          <a:noFill/>
          <a:ln w="9525">
            <a:noFill/>
            <a:miter lim="800000"/>
            <a:headEnd/>
            <a:tailEnd/>
          </a:ln>
        </p:spPr>
      </p:pic>
      <p:graphicFrame>
        <p:nvGraphicFramePr>
          <p:cNvPr id="8" name="Object 7"/>
          <p:cNvGraphicFramePr>
            <a:graphicFrameLocks noChangeAspect="1"/>
          </p:cNvGraphicFramePr>
          <p:nvPr/>
        </p:nvGraphicFramePr>
        <p:xfrm>
          <a:off x="4453960" y="1024732"/>
          <a:ext cx="3842871" cy="1124743"/>
        </p:xfrm>
        <a:graphic>
          <a:graphicData uri="http://schemas.openxmlformats.org/presentationml/2006/ole">
            <p:oleObj spid="_x0000_s40962" name="Equation" r:id="rId8" imgW="1041120" imgH="30456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dissolve">
                                      <p:cBhvr>
                                        <p:cTn id="7" dur="500"/>
                                        <p:tgtEl>
                                          <p:spTgt spid="10">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10">
                                            <p:txEl>
                                              <p:pRg st="1" end="1"/>
                                            </p:txEl>
                                          </p:spTgt>
                                        </p:tgtEl>
                                        <p:attrNameLst>
                                          <p:attrName>style.visibility</p:attrName>
                                        </p:attrNameLst>
                                      </p:cBhvr>
                                      <p:to>
                                        <p:strVal val="visible"/>
                                      </p:to>
                                    </p:set>
                                    <p:animEffect transition="in" filter="dissolve">
                                      <p:cBhvr>
                                        <p:cTn id="10" dur="500"/>
                                        <p:tgtEl>
                                          <p:spTgt spid="10">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6"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80">
                                          <p:stCondLst>
                                            <p:cond delay="0"/>
                                          </p:stCondLst>
                                        </p:cTn>
                                        <p:tgtEl>
                                          <p:spTgt spid="9"/>
                                        </p:tgtEl>
                                      </p:cBhvr>
                                    </p:animEffect>
                                    <p:anim calcmode="lin" valueType="num">
                                      <p:cBhvr>
                                        <p:cTn id="16"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1" dur="26">
                                          <p:stCondLst>
                                            <p:cond delay="650"/>
                                          </p:stCondLst>
                                        </p:cTn>
                                        <p:tgtEl>
                                          <p:spTgt spid="9"/>
                                        </p:tgtEl>
                                      </p:cBhvr>
                                      <p:to x="100000" y="60000"/>
                                    </p:animScale>
                                    <p:animScale>
                                      <p:cBhvr>
                                        <p:cTn id="22" dur="166" decel="50000">
                                          <p:stCondLst>
                                            <p:cond delay="676"/>
                                          </p:stCondLst>
                                        </p:cTn>
                                        <p:tgtEl>
                                          <p:spTgt spid="9"/>
                                        </p:tgtEl>
                                      </p:cBhvr>
                                      <p:to x="100000" y="100000"/>
                                    </p:animScale>
                                    <p:animScale>
                                      <p:cBhvr>
                                        <p:cTn id="23" dur="26">
                                          <p:stCondLst>
                                            <p:cond delay="1312"/>
                                          </p:stCondLst>
                                        </p:cTn>
                                        <p:tgtEl>
                                          <p:spTgt spid="9"/>
                                        </p:tgtEl>
                                      </p:cBhvr>
                                      <p:to x="100000" y="80000"/>
                                    </p:animScale>
                                    <p:animScale>
                                      <p:cBhvr>
                                        <p:cTn id="24" dur="166" decel="50000">
                                          <p:stCondLst>
                                            <p:cond delay="1338"/>
                                          </p:stCondLst>
                                        </p:cTn>
                                        <p:tgtEl>
                                          <p:spTgt spid="9"/>
                                        </p:tgtEl>
                                      </p:cBhvr>
                                      <p:to x="100000" y="100000"/>
                                    </p:animScale>
                                    <p:animScale>
                                      <p:cBhvr>
                                        <p:cTn id="25" dur="26">
                                          <p:stCondLst>
                                            <p:cond delay="1642"/>
                                          </p:stCondLst>
                                        </p:cTn>
                                        <p:tgtEl>
                                          <p:spTgt spid="9"/>
                                        </p:tgtEl>
                                      </p:cBhvr>
                                      <p:to x="100000" y="90000"/>
                                    </p:animScale>
                                    <p:animScale>
                                      <p:cBhvr>
                                        <p:cTn id="26" dur="166" decel="50000">
                                          <p:stCondLst>
                                            <p:cond delay="1668"/>
                                          </p:stCondLst>
                                        </p:cTn>
                                        <p:tgtEl>
                                          <p:spTgt spid="9"/>
                                        </p:tgtEl>
                                      </p:cBhvr>
                                      <p:to x="100000" y="100000"/>
                                    </p:animScale>
                                    <p:animScale>
                                      <p:cBhvr>
                                        <p:cTn id="27" dur="26">
                                          <p:stCondLst>
                                            <p:cond delay="1808"/>
                                          </p:stCondLst>
                                        </p:cTn>
                                        <p:tgtEl>
                                          <p:spTgt spid="9"/>
                                        </p:tgtEl>
                                      </p:cBhvr>
                                      <p:to x="100000" y="95000"/>
                                    </p:animScale>
                                    <p:animScale>
                                      <p:cBhvr>
                                        <p:cTn id="28" dur="166" decel="50000">
                                          <p:stCondLst>
                                            <p:cond delay="1834"/>
                                          </p:stCondLst>
                                        </p:cTn>
                                        <p:tgtEl>
                                          <p:spTgt spid="9"/>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Users\ADMIN\Desktop\Tai nguyen thiet ke tro choi\Khi con qua song\cartoon_natural_landscape_vector_278572.jpg"/>
          <p:cNvPicPr>
            <a:picLocks noChangeAspect="1" noChangeArrowheads="1"/>
          </p:cNvPicPr>
          <p:nvPr/>
        </p:nvPicPr>
        <p:blipFill>
          <a:blip r:embed="rId3"/>
          <a:srcRect/>
          <a:stretch>
            <a:fillRect/>
          </a:stretch>
        </p:blipFill>
        <p:spPr bwMode="auto">
          <a:xfrm>
            <a:off x="0" y="22225"/>
            <a:ext cx="12192000" cy="6835775"/>
          </a:xfrm>
          <a:prstGeom prst="rect">
            <a:avLst/>
          </a:prstGeom>
          <a:noFill/>
          <a:ln w="9525">
            <a:noFill/>
            <a:miter lim="800000"/>
            <a:headEnd/>
            <a:tailEnd/>
          </a:ln>
        </p:spPr>
      </p:pic>
      <p:pic>
        <p:nvPicPr>
          <p:cNvPr id="23555" name="Picture 3" descr="C:\Users\ADMIN\Desktop\cau hoi.png"/>
          <p:cNvPicPr>
            <a:picLocks noChangeAspect="1" noChangeArrowheads="1"/>
          </p:cNvPicPr>
          <p:nvPr/>
        </p:nvPicPr>
        <p:blipFill>
          <a:blip r:embed="rId4"/>
          <a:srcRect/>
          <a:stretch>
            <a:fillRect/>
          </a:stretch>
        </p:blipFill>
        <p:spPr bwMode="auto">
          <a:xfrm>
            <a:off x="-704850" y="2544763"/>
            <a:ext cx="13090525" cy="4724400"/>
          </a:xfrm>
          <a:prstGeom prst="rect">
            <a:avLst/>
          </a:prstGeom>
          <a:noFill/>
          <a:ln w="9525">
            <a:noFill/>
            <a:miter lim="800000"/>
            <a:headEnd/>
            <a:tailEnd/>
          </a:ln>
        </p:spPr>
      </p:pic>
      <p:pic>
        <p:nvPicPr>
          <p:cNvPr id="9" name="Picture 4" descr="C:\Users\ADMIN\Desktop\453552345 (3).jpg"/>
          <p:cNvPicPr>
            <a:picLocks noChangeAspect="1" noChangeArrowheads="1"/>
          </p:cNvPicPr>
          <p:nvPr/>
        </p:nvPicPr>
        <p:blipFill>
          <a:blip r:embed="rId5"/>
          <a:srcRect/>
          <a:stretch>
            <a:fillRect/>
          </a:stretch>
        </p:blipFill>
        <p:spPr bwMode="auto">
          <a:xfrm>
            <a:off x="3978275" y="-604838"/>
            <a:ext cx="4818063" cy="3378201"/>
          </a:xfrm>
          <a:prstGeom prst="rect">
            <a:avLst/>
          </a:prstGeom>
          <a:noFill/>
          <a:ln w="9525">
            <a:noFill/>
            <a:miter lim="800000"/>
            <a:headEnd/>
            <a:tailEnd/>
          </a:ln>
        </p:spPr>
      </p:pic>
      <p:pic>
        <p:nvPicPr>
          <p:cNvPr id="23558" name="Picture 2" descr="C:\Users\ADMIN\Desktop\Tai nguyen thiet ke tro choi\Bảng gỗ\Picture1 (2).png">
            <a:hlinkClick r:id="rId6" action="ppaction://hlinksldjump"/>
          </p:cNvPr>
          <p:cNvPicPr>
            <a:picLocks noChangeAspect="1" noChangeArrowheads="1"/>
          </p:cNvPicPr>
          <p:nvPr/>
        </p:nvPicPr>
        <p:blipFill>
          <a:blip r:embed="rId7"/>
          <a:srcRect/>
          <a:stretch>
            <a:fillRect/>
          </a:stretch>
        </p:blipFill>
        <p:spPr bwMode="auto">
          <a:xfrm>
            <a:off x="9710738" y="22225"/>
            <a:ext cx="2278062" cy="968375"/>
          </a:xfrm>
          <a:prstGeom prst="rect">
            <a:avLst/>
          </a:prstGeom>
          <a:noFill/>
          <a:ln w="9525">
            <a:noFill/>
            <a:miter lim="800000"/>
            <a:headEnd/>
            <a:tailEnd/>
          </a:ln>
        </p:spPr>
      </p:pic>
      <p:sp>
        <p:nvSpPr>
          <p:cNvPr id="8" name="TextBox 7"/>
          <p:cNvSpPr txBox="1">
            <a:spLocks noChangeArrowheads="1"/>
          </p:cNvSpPr>
          <p:nvPr/>
        </p:nvSpPr>
        <p:spPr bwMode="auto">
          <a:xfrm>
            <a:off x="1844675" y="4451350"/>
            <a:ext cx="5994400" cy="1107992"/>
          </a:xfrm>
          <a:prstGeom prst="rect">
            <a:avLst/>
          </a:prstGeom>
          <a:noFill/>
          <a:ln w="9525">
            <a:noFill/>
            <a:miter lim="800000"/>
            <a:headEnd/>
            <a:tailEnd/>
          </a:ln>
        </p:spPr>
        <p:txBody>
          <a:bodyPr lIns="121917" tIns="60958" rIns="121917" bIns="60958">
            <a:spAutoFit/>
          </a:bodyPr>
          <a:lstStyle/>
          <a:p>
            <a:r>
              <a:rPr lang="en-US" altLang="en-US" sz="320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Cho x là số </a:t>
            </a:r>
            <a:r>
              <a:rPr lang="en-US" altLang="en-US" sz="320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hữu </a:t>
            </a:r>
            <a:r>
              <a:rPr lang="en-US" altLang="en-US" sz="320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tỉ ,viết x</a:t>
            </a:r>
            <a:r>
              <a:rPr lang="en-US" altLang="en-US" sz="3200" baseline="3000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12</a:t>
            </a:r>
          </a:p>
          <a:p>
            <a:r>
              <a:rPr lang="en-US" sz="3200" smtClean="0">
                <a:solidFill>
                  <a:srgbClr val="FF0000"/>
                </a:solidFill>
                <a:latin typeface="Times New Roman" panose="02020603050405020304" pitchFamily="18" charset="0"/>
                <a:cs typeface="Times New Roman" panose="02020603050405020304" pitchFamily="18" charset="0"/>
              </a:rPr>
              <a:t>dưới dạng lũy thừa của x</a:t>
            </a:r>
            <a:r>
              <a:rPr lang="en-US" sz="3200" baseline="30000" smtClean="0">
                <a:solidFill>
                  <a:srgbClr val="FF0000"/>
                </a:solidFill>
                <a:latin typeface="Times New Roman" panose="02020603050405020304" pitchFamily="18" charset="0"/>
                <a:cs typeface="Times New Roman" panose="02020603050405020304" pitchFamily="18" charset="0"/>
              </a:rPr>
              <a:t>3</a:t>
            </a:r>
            <a:endParaRPr lang="en-US" sz="3200">
              <a:solidFill>
                <a:srgbClr val="FF0000"/>
              </a:solidFill>
              <a:latin typeface="Arial" pitchFamily="34" charset="0"/>
            </a:endParaRPr>
          </a:p>
        </p:txBody>
      </p:sp>
      <p:graphicFrame>
        <p:nvGraphicFramePr>
          <p:cNvPr id="10" name="Object 9"/>
          <p:cNvGraphicFramePr>
            <a:graphicFrameLocks noChangeAspect="1"/>
          </p:cNvGraphicFramePr>
          <p:nvPr/>
        </p:nvGraphicFramePr>
        <p:xfrm>
          <a:off x="4070350" y="1906588"/>
          <a:ext cx="114300" cy="177800"/>
        </p:xfrm>
        <a:graphic>
          <a:graphicData uri="http://schemas.openxmlformats.org/presentationml/2006/ole">
            <p:oleObj spid="_x0000_s41986" name="Equation" r:id="rId8" imgW="114120" imgH="177480" progId="Equation.DSMT4">
              <p:embed/>
            </p:oleObj>
          </a:graphicData>
        </a:graphic>
      </p:graphicFrame>
      <p:graphicFrame>
        <p:nvGraphicFramePr>
          <p:cNvPr id="12" name="Object 11"/>
          <p:cNvGraphicFramePr>
            <a:graphicFrameLocks noChangeAspect="1"/>
          </p:cNvGraphicFramePr>
          <p:nvPr/>
        </p:nvGraphicFramePr>
        <p:xfrm>
          <a:off x="3670300" y="1892300"/>
          <a:ext cx="914400" cy="207963"/>
        </p:xfrm>
        <a:graphic>
          <a:graphicData uri="http://schemas.openxmlformats.org/presentationml/2006/ole">
            <p:oleObj spid="_x0000_s41987" name="Equation" r:id="rId9" imgW="914400" imgH="207360" progId="Equation.DSMT4">
              <p:embed/>
            </p:oleObj>
          </a:graphicData>
        </a:graphic>
      </p:graphicFrame>
      <p:graphicFrame>
        <p:nvGraphicFramePr>
          <p:cNvPr id="13" name="Object 12"/>
          <p:cNvGraphicFramePr>
            <a:graphicFrameLocks noChangeAspect="1"/>
          </p:cNvGraphicFramePr>
          <p:nvPr/>
        </p:nvGraphicFramePr>
        <p:xfrm>
          <a:off x="4070350" y="1906588"/>
          <a:ext cx="114300" cy="177800"/>
        </p:xfrm>
        <a:graphic>
          <a:graphicData uri="http://schemas.openxmlformats.org/presentationml/2006/ole">
            <p:oleObj spid="_x0000_s41988" name="Equation" r:id="rId10" imgW="114120" imgH="177480" progId="Equation.DSMT4">
              <p:embed/>
            </p:oleObj>
          </a:graphicData>
        </a:graphic>
      </p:graphicFrame>
      <p:graphicFrame>
        <p:nvGraphicFramePr>
          <p:cNvPr id="14" name="Object 13"/>
          <p:cNvGraphicFramePr>
            <a:graphicFrameLocks noChangeAspect="1"/>
          </p:cNvGraphicFramePr>
          <p:nvPr/>
        </p:nvGraphicFramePr>
        <p:xfrm>
          <a:off x="3670300" y="1892300"/>
          <a:ext cx="914400" cy="207963"/>
        </p:xfrm>
        <a:graphic>
          <a:graphicData uri="http://schemas.openxmlformats.org/presentationml/2006/ole">
            <p:oleObj spid="_x0000_s41989" name="Equation" r:id="rId11" imgW="914400" imgH="207360" progId="Equation.DSMT4">
              <p:embed/>
            </p:oleObj>
          </a:graphicData>
        </a:graphic>
      </p:graphicFrame>
      <p:graphicFrame>
        <p:nvGraphicFramePr>
          <p:cNvPr id="15" name="Object 14"/>
          <p:cNvGraphicFramePr>
            <a:graphicFrameLocks noChangeAspect="1"/>
          </p:cNvGraphicFramePr>
          <p:nvPr/>
        </p:nvGraphicFramePr>
        <p:xfrm>
          <a:off x="4346385" y="1185771"/>
          <a:ext cx="3937000" cy="1152293"/>
        </p:xfrm>
        <a:graphic>
          <a:graphicData uri="http://schemas.openxmlformats.org/presentationml/2006/ole">
            <p:oleObj spid="_x0000_s41990" name="Equation" r:id="rId12" imgW="1041120" imgH="30456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par>
                                <p:cTn id="21" presetID="9" presetClass="entr" presetSubtype="0" fill="hold" nodeType="with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dissolve">
                                      <p:cBhvr>
                                        <p:cTn id="23" dur="500"/>
                                        <p:tgtEl>
                                          <p:spTgt spid="8">
                                            <p:txEl>
                                              <p:pRg st="0" end="0"/>
                                            </p:txEl>
                                          </p:spTgt>
                                        </p:tgtEl>
                                      </p:cBhvr>
                                    </p:animEffect>
                                  </p:childTnLst>
                                </p:cTn>
                              </p:par>
                              <p:par>
                                <p:cTn id="24" presetID="9" presetClass="entr" presetSubtype="0" fill="hold" nodeType="withEffect">
                                  <p:stCondLst>
                                    <p:cond delay="0"/>
                                  </p:stCondLst>
                                  <p:childTnLst>
                                    <p:set>
                                      <p:cBhvr>
                                        <p:cTn id="25" dur="1" fill="hold">
                                          <p:stCondLst>
                                            <p:cond delay="0"/>
                                          </p:stCondLst>
                                        </p:cTn>
                                        <p:tgtEl>
                                          <p:spTgt spid="8">
                                            <p:txEl>
                                              <p:pRg st="1" end="1"/>
                                            </p:txEl>
                                          </p:spTgt>
                                        </p:tgtEl>
                                        <p:attrNameLst>
                                          <p:attrName>style.visibility</p:attrName>
                                        </p:attrNameLst>
                                      </p:cBhvr>
                                      <p:to>
                                        <p:strVal val="visible"/>
                                      </p:to>
                                    </p:set>
                                    <p:animEffect transition="in" filter="dissolve">
                                      <p:cBhvr>
                                        <p:cTn id="26" dur="500"/>
                                        <p:tgtEl>
                                          <p:spTgt spid="8">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C:\Users\ADMIN\Desktop\Tai nguyen thiet ke tro choi\Khi con qua song\cartoon_natural_landscape_vector_278572.jpg"/>
          <p:cNvPicPr>
            <a:picLocks noChangeAspect="1" noChangeArrowheads="1"/>
          </p:cNvPicPr>
          <p:nvPr/>
        </p:nvPicPr>
        <p:blipFill>
          <a:blip r:embed="rId3"/>
          <a:srcRect/>
          <a:stretch>
            <a:fillRect/>
          </a:stretch>
        </p:blipFill>
        <p:spPr bwMode="auto">
          <a:xfrm>
            <a:off x="0" y="22225"/>
            <a:ext cx="12192000" cy="6835775"/>
          </a:xfrm>
          <a:prstGeom prst="rect">
            <a:avLst/>
          </a:prstGeom>
          <a:noFill/>
          <a:ln w="9525">
            <a:noFill/>
            <a:miter lim="800000"/>
            <a:headEnd/>
            <a:tailEnd/>
          </a:ln>
        </p:spPr>
      </p:pic>
      <p:pic>
        <p:nvPicPr>
          <p:cNvPr id="24579" name="Picture 3" descr="C:\Users\ADMIN\Desktop\cau hoi.png"/>
          <p:cNvPicPr>
            <a:picLocks noChangeAspect="1" noChangeArrowheads="1"/>
          </p:cNvPicPr>
          <p:nvPr/>
        </p:nvPicPr>
        <p:blipFill>
          <a:blip r:embed="rId4"/>
          <a:srcRect/>
          <a:stretch>
            <a:fillRect/>
          </a:stretch>
        </p:blipFill>
        <p:spPr bwMode="auto">
          <a:xfrm>
            <a:off x="-593725" y="2635623"/>
            <a:ext cx="13090525" cy="4633539"/>
          </a:xfrm>
          <a:prstGeom prst="rect">
            <a:avLst/>
          </a:prstGeom>
          <a:noFill/>
          <a:ln w="9525">
            <a:noFill/>
            <a:miter lim="800000"/>
            <a:headEnd/>
            <a:tailEnd/>
          </a:ln>
        </p:spPr>
      </p:pic>
      <p:pic>
        <p:nvPicPr>
          <p:cNvPr id="9" name="Picture 4" descr="C:\Users\ADMIN\Desktop\453552345 (3).jpg"/>
          <p:cNvPicPr>
            <a:picLocks noChangeAspect="1" noChangeArrowheads="1"/>
          </p:cNvPicPr>
          <p:nvPr/>
        </p:nvPicPr>
        <p:blipFill>
          <a:blip r:embed="rId5"/>
          <a:srcRect/>
          <a:stretch>
            <a:fillRect/>
          </a:stretch>
        </p:blipFill>
        <p:spPr bwMode="auto">
          <a:xfrm>
            <a:off x="-161367" y="-1156446"/>
            <a:ext cx="9991165" cy="4114800"/>
          </a:xfrm>
          <a:prstGeom prst="rect">
            <a:avLst/>
          </a:prstGeom>
          <a:noFill/>
          <a:ln w="9525">
            <a:noFill/>
            <a:miter lim="800000"/>
            <a:headEnd/>
            <a:tailEnd/>
          </a:ln>
        </p:spPr>
      </p:pic>
      <p:sp>
        <p:nvSpPr>
          <p:cNvPr id="10" name="TextBox 9"/>
          <p:cNvSpPr txBox="1">
            <a:spLocks noChangeArrowheads="1"/>
          </p:cNvSpPr>
          <p:nvPr/>
        </p:nvSpPr>
        <p:spPr bwMode="auto">
          <a:xfrm>
            <a:off x="1411940" y="4087906"/>
            <a:ext cx="7032812" cy="2277543"/>
          </a:xfrm>
          <a:prstGeom prst="rect">
            <a:avLst/>
          </a:prstGeom>
          <a:noFill/>
          <a:ln w="9525">
            <a:noFill/>
            <a:miter lim="800000"/>
            <a:headEnd/>
            <a:tailEnd/>
          </a:ln>
        </p:spPr>
        <p:txBody>
          <a:bodyPr wrap="square" lIns="121917" tIns="60958" rIns="121917" bIns="60958">
            <a:spAutoFit/>
          </a:bodyPr>
          <a:lstStyle/>
          <a:p>
            <a:r>
              <a:rPr lang="en-US" sz="2800" smtClean="0">
                <a:solidFill>
                  <a:srgbClr val="FF0000"/>
                </a:solidFill>
                <a:latin typeface="Times New Roman" panose="02020603050405020304" pitchFamily="18" charset="0"/>
                <a:cs typeface="Times New Roman" panose="02020603050405020304" pitchFamily="18" charset="0"/>
              </a:rPr>
              <a:t>Trên bản đồ có tỉ lệ 1 : 100 000, một cách đồng lúa có dạng hình vuông với độ dài cạnh là 0,7 cm. Tính diện tích thực tế theo đ</a:t>
            </a:r>
            <a:r>
              <a:rPr lang="vi-VN" sz="2800" smtClean="0">
                <a:solidFill>
                  <a:srgbClr val="FF0000"/>
                </a:solidFill>
                <a:latin typeface="Times New Roman" panose="02020603050405020304" pitchFamily="18" charset="0"/>
                <a:cs typeface="Times New Roman" panose="02020603050405020304" pitchFamily="18" charset="0"/>
              </a:rPr>
              <a:t>ơ</a:t>
            </a:r>
            <a:r>
              <a:rPr lang="en-US" sz="2800" smtClean="0">
                <a:solidFill>
                  <a:srgbClr val="FF0000"/>
                </a:solidFill>
                <a:latin typeface="Times New Roman" panose="02020603050405020304" pitchFamily="18" charset="0"/>
                <a:cs typeface="Times New Roman" panose="02020603050405020304" pitchFamily="18" charset="0"/>
              </a:rPr>
              <a:t>n vị mét vuông của cánh đồng lúa đó ( viết kết quả d</a:t>
            </a:r>
            <a:r>
              <a:rPr lang="vi-VN" sz="2800" smtClean="0">
                <a:solidFill>
                  <a:srgbClr val="FF0000"/>
                </a:solidFill>
                <a:latin typeface="Times New Roman" panose="02020603050405020304" pitchFamily="18" charset="0"/>
                <a:cs typeface="Times New Roman" panose="02020603050405020304" pitchFamily="18" charset="0"/>
              </a:rPr>
              <a:t>ưới</a:t>
            </a:r>
            <a:r>
              <a:rPr lang="en-US" sz="2800" smtClean="0">
                <a:solidFill>
                  <a:srgbClr val="FF0000"/>
                </a:solidFill>
                <a:latin typeface="Times New Roman" panose="02020603050405020304" pitchFamily="18" charset="0"/>
                <a:cs typeface="Times New Roman" panose="02020603050405020304" pitchFamily="18" charset="0"/>
              </a:rPr>
              <a:t> dạng a. 10</a:t>
            </a:r>
            <a:r>
              <a:rPr lang="en-US" sz="2800" baseline="30000" smtClean="0">
                <a:solidFill>
                  <a:srgbClr val="FF0000"/>
                </a:solidFill>
                <a:latin typeface="Times New Roman" panose="02020603050405020304" pitchFamily="18" charset="0"/>
                <a:cs typeface="Times New Roman" panose="02020603050405020304" pitchFamily="18" charset="0"/>
              </a:rPr>
              <a:t>n</a:t>
            </a:r>
            <a:r>
              <a:rPr lang="en-US" sz="2800" smtClean="0">
                <a:solidFill>
                  <a:srgbClr val="FF0000"/>
                </a:solidFill>
                <a:latin typeface="Times New Roman" panose="02020603050405020304" pitchFamily="18" charset="0"/>
                <a:cs typeface="Times New Roman" panose="02020603050405020304" pitchFamily="18" charset="0"/>
              </a:rPr>
              <a:t> với                      )</a:t>
            </a:r>
            <a:endParaRPr lang="en-US" sz="2800">
              <a:solidFill>
                <a:srgbClr val="FF0000"/>
              </a:solidFill>
              <a:latin typeface="Arial" pitchFamily="34" charset="0"/>
            </a:endParaRPr>
          </a:p>
        </p:txBody>
      </p:sp>
      <p:pic>
        <p:nvPicPr>
          <p:cNvPr id="24583" name="Picture 2" descr="C:\Users\ADMIN\Desktop\Tai nguyen thiet ke tro choi\Bảng gỗ\Picture1 (2).png">
            <a:hlinkClick r:id="rId6" action="ppaction://hlinksldjump"/>
          </p:cNvPr>
          <p:cNvPicPr>
            <a:picLocks noChangeAspect="1" noChangeArrowheads="1"/>
          </p:cNvPicPr>
          <p:nvPr/>
        </p:nvPicPr>
        <p:blipFill>
          <a:blip r:embed="rId7"/>
          <a:srcRect/>
          <a:stretch>
            <a:fillRect/>
          </a:stretch>
        </p:blipFill>
        <p:spPr bwMode="auto">
          <a:xfrm>
            <a:off x="9710738" y="22225"/>
            <a:ext cx="2278062" cy="968375"/>
          </a:xfrm>
          <a:prstGeom prst="rect">
            <a:avLst/>
          </a:prstGeom>
          <a:noFill/>
          <a:ln w="9525">
            <a:noFill/>
            <a:miter lim="800000"/>
            <a:headEnd/>
            <a:tailEnd/>
          </a:ln>
        </p:spPr>
      </p:pic>
      <p:graphicFrame>
        <p:nvGraphicFramePr>
          <p:cNvPr id="8" name="Object 7"/>
          <p:cNvGraphicFramePr>
            <a:graphicFrameLocks noChangeAspect="1"/>
          </p:cNvGraphicFramePr>
          <p:nvPr/>
        </p:nvGraphicFramePr>
        <p:xfrm>
          <a:off x="3965141" y="5862918"/>
          <a:ext cx="1749859" cy="363070"/>
        </p:xfrm>
        <a:graphic>
          <a:graphicData uri="http://schemas.openxmlformats.org/presentationml/2006/ole">
            <p:oleObj spid="_x0000_s43010" name="Equation" r:id="rId8" imgW="609480" imgH="177480" progId="Equation.DSMT4">
              <p:embed/>
            </p:oleObj>
          </a:graphicData>
        </a:graphic>
      </p:graphicFrame>
      <p:sp>
        <p:nvSpPr>
          <p:cNvPr id="12" name="Rectangle 6"/>
          <p:cNvSpPr>
            <a:spLocks noChangeArrowheads="1"/>
          </p:cNvSpPr>
          <p:nvPr/>
        </p:nvSpPr>
        <p:spPr bwMode="auto">
          <a:xfrm>
            <a:off x="645461" y="502519"/>
            <a:ext cx="5916704"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err="1"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Độ</a:t>
            </a:r>
            <a:r>
              <a:rPr kumimoji="0" lang="en-US" altLang="en-US" sz="2800" b="0" i="0" u="none" strike="noStrike" cap="none" normalizeH="0" baseline="0" dirty="0"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dài</a:t>
            </a:r>
            <a:r>
              <a:rPr kumimoji="0" lang="en-US" altLang="en-US" sz="2800" b="0" i="0" u="none" strike="noStrike" cap="none" normalizeH="0" baseline="0" dirty="0"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thực</a:t>
            </a:r>
            <a:r>
              <a:rPr kumimoji="0" lang="en-US" altLang="en-US" sz="2800" b="0" i="0" u="none" strike="noStrike" cap="none" normalizeH="0" baseline="0" dirty="0"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1 </a:t>
            </a:r>
            <a:r>
              <a:rPr kumimoji="0" lang="en-US" altLang="en-US" sz="2800" b="0" i="0" u="none" strike="noStrike" cap="none" normalizeH="0" baseline="0" dirty="0" err="1"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cạnh</a:t>
            </a:r>
            <a:r>
              <a:rPr kumimoji="0" lang="en-US" altLang="en-US" sz="2800" b="0" i="0" u="none" strike="noStrike" cap="none" normalizeH="0" baseline="0" dirty="0"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của</a:t>
            </a:r>
            <a:r>
              <a:rPr kumimoji="0" lang="en-US" altLang="en-US" sz="2800" b="0" i="0" u="none" strike="noStrike" cap="none" normalizeH="0" baseline="0" dirty="0"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cách</a:t>
            </a:r>
            <a:r>
              <a:rPr kumimoji="0" lang="en-US" altLang="en-US" sz="2800" b="0" i="0" u="none" strike="noStrike" cap="none" normalizeH="0" baseline="0" dirty="0"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đồng</a:t>
            </a:r>
            <a:r>
              <a:rPr kumimoji="0" lang="en-US" altLang="en-US" sz="2800" b="0" i="0" u="none" strike="noStrike" cap="none" normalizeH="0" baseline="0" dirty="0"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là</a:t>
            </a:r>
            <a:r>
              <a:rPr kumimoji="0" lang="en-US" altLang="en-US" sz="2800" b="0" i="0" u="none" strike="noStrike" cap="none" normalizeH="0" baseline="0" dirty="0"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en-US" altLang="en-US" sz="2800" b="0"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endParaRPr>
          </a:p>
        </p:txBody>
      </p:sp>
      <p:sp>
        <p:nvSpPr>
          <p:cNvPr id="13" name="Rectangle 7"/>
          <p:cNvSpPr>
            <a:spLocks noChangeArrowheads="1"/>
          </p:cNvSpPr>
          <p:nvPr/>
        </p:nvSpPr>
        <p:spPr bwMode="auto">
          <a:xfrm>
            <a:off x="551333" y="1555077"/>
            <a:ext cx="5298140"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Diện</a:t>
            </a:r>
            <a:r>
              <a:rPr kumimoji="0" lang="en-US" altLang="en-US" sz="2800" b="0" i="0" u="none" strike="noStrike" cap="none" normalizeH="0" baseline="0" dirty="0"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tích</a:t>
            </a:r>
            <a:r>
              <a:rPr kumimoji="0" lang="en-US" altLang="en-US" sz="2800" b="0" i="0" u="none" strike="noStrike" cap="none" normalizeH="0" baseline="0" dirty="0"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cách</a:t>
            </a:r>
            <a:r>
              <a:rPr kumimoji="0" lang="en-US" altLang="en-US" sz="2800" b="0" i="0" u="none" strike="noStrike" cap="none" normalizeH="0" baseline="0" dirty="0"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đồng</a:t>
            </a:r>
            <a:r>
              <a:rPr kumimoji="0" lang="en-US" altLang="en-US" sz="2800" b="0" i="0" u="none" strike="noStrike" cap="none" normalizeH="0" baseline="0" dirty="0"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lúa</a:t>
            </a:r>
            <a:r>
              <a:rPr kumimoji="0" lang="en-US" altLang="en-US" sz="2800" b="0" i="0" u="none" strike="noStrike" cap="none" normalizeH="0" baseline="0" dirty="0"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thực</a:t>
            </a:r>
            <a:r>
              <a:rPr kumimoji="0" lang="en-US" altLang="en-US" sz="2800" b="0" i="0" u="none" strike="noStrike" cap="none" normalizeH="0" baseline="0" dirty="0"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tế</a:t>
            </a:r>
            <a:r>
              <a:rPr kumimoji="0" lang="en-US" altLang="en-US" sz="2800" b="0" i="0" u="none" strike="noStrike" cap="none" normalizeH="0" baseline="0" dirty="0"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là</a:t>
            </a:r>
            <a:r>
              <a:rPr kumimoji="0" lang="en-US" altLang="en-US" sz="2800" b="0" i="0" u="none" strike="noStrike" cap="none" normalizeH="0" baseline="0" dirty="0"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en-US" altLang="en-US" sz="2800" b="0"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endParaRPr>
          </a:p>
        </p:txBody>
      </p:sp>
      <p:graphicFrame>
        <p:nvGraphicFramePr>
          <p:cNvPr id="14" name="Object 13"/>
          <p:cNvGraphicFramePr>
            <a:graphicFrameLocks noChangeAspect="1"/>
          </p:cNvGraphicFramePr>
          <p:nvPr/>
        </p:nvGraphicFramePr>
        <p:xfrm>
          <a:off x="4975412" y="968188"/>
          <a:ext cx="4410636" cy="734174"/>
        </p:xfrm>
        <a:graphic>
          <a:graphicData uri="http://schemas.openxmlformats.org/presentationml/2006/ole">
            <p:oleObj spid="_x0000_s43011" name="Equation" r:id="rId9" imgW="2400120" imgH="393480" progId="Equation.DSMT4">
              <p:embed/>
            </p:oleObj>
          </a:graphicData>
        </a:graphic>
      </p:graphicFrame>
      <p:graphicFrame>
        <p:nvGraphicFramePr>
          <p:cNvPr id="15" name="Object 14"/>
          <p:cNvGraphicFramePr>
            <a:graphicFrameLocks noChangeAspect="1"/>
          </p:cNvGraphicFramePr>
          <p:nvPr/>
        </p:nvGraphicFramePr>
        <p:xfrm>
          <a:off x="4314632" y="1991845"/>
          <a:ext cx="5111750" cy="576710"/>
        </p:xfrm>
        <a:graphic>
          <a:graphicData uri="http://schemas.openxmlformats.org/presentationml/2006/ole">
            <p:oleObj spid="_x0000_s43012" name="Equation" r:id="rId10" imgW="2476440" imgH="27936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dissolve">
                                      <p:cBhvr>
                                        <p:cTn id="7" dur="500"/>
                                        <p:tgtEl>
                                          <p:spTgt spid="1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6"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80">
                                          <p:stCondLst>
                                            <p:cond delay="0"/>
                                          </p:stCondLst>
                                        </p:cTn>
                                        <p:tgtEl>
                                          <p:spTgt spid="9"/>
                                        </p:tgtEl>
                                      </p:cBhvr>
                                    </p:animEffect>
                                    <p:anim calcmode="lin" valueType="num">
                                      <p:cBhvr>
                                        <p:cTn id="13"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8" dur="26">
                                          <p:stCondLst>
                                            <p:cond delay="650"/>
                                          </p:stCondLst>
                                        </p:cTn>
                                        <p:tgtEl>
                                          <p:spTgt spid="9"/>
                                        </p:tgtEl>
                                      </p:cBhvr>
                                      <p:to x="100000" y="60000"/>
                                    </p:animScale>
                                    <p:animScale>
                                      <p:cBhvr>
                                        <p:cTn id="19" dur="166" decel="50000">
                                          <p:stCondLst>
                                            <p:cond delay="676"/>
                                          </p:stCondLst>
                                        </p:cTn>
                                        <p:tgtEl>
                                          <p:spTgt spid="9"/>
                                        </p:tgtEl>
                                      </p:cBhvr>
                                      <p:to x="100000" y="100000"/>
                                    </p:animScale>
                                    <p:animScale>
                                      <p:cBhvr>
                                        <p:cTn id="20" dur="26">
                                          <p:stCondLst>
                                            <p:cond delay="1312"/>
                                          </p:stCondLst>
                                        </p:cTn>
                                        <p:tgtEl>
                                          <p:spTgt spid="9"/>
                                        </p:tgtEl>
                                      </p:cBhvr>
                                      <p:to x="100000" y="80000"/>
                                    </p:animScale>
                                    <p:animScale>
                                      <p:cBhvr>
                                        <p:cTn id="21" dur="166" decel="50000">
                                          <p:stCondLst>
                                            <p:cond delay="1338"/>
                                          </p:stCondLst>
                                        </p:cTn>
                                        <p:tgtEl>
                                          <p:spTgt spid="9"/>
                                        </p:tgtEl>
                                      </p:cBhvr>
                                      <p:to x="100000" y="100000"/>
                                    </p:animScale>
                                    <p:animScale>
                                      <p:cBhvr>
                                        <p:cTn id="22" dur="26">
                                          <p:stCondLst>
                                            <p:cond delay="1642"/>
                                          </p:stCondLst>
                                        </p:cTn>
                                        <p:tgtEl>
                                          <p:spTgt spid="9"/>
                                        </p:tgtEl>
                                      </p:cBhvr>
                                      <p:to x="100000" y="90000"/>
                                    </p:animScale>
                                    <p:animScale>
                                      <p:cBhvr>
                                        <p:cTn id="23" dur="166" decel="50000">
                                          <p:stCondLst>
                                            <p:cond delay="1668"/>
                                          </p:stCondLst>
                                        </p:cTn>
                                        <p:tgtEl>
                                          <p:spTgt spid="9"/>
                                        </p:tgtEl>
                                      </p:cBhvr>
                                      <p:to x="100000" y="100000"/>
                                    </p:animScale>
                                    <p:animScale>
                                      <p:cBhvr>
                                        <p:cTn id="24" dur="26">
                                          <p:stCondLst>
                                            <p:cond delay="1808"/>
                                          </p:stCondLst>
                                        </p:cTn>
                                        <p:tgtEl>
                                          <p:spTgt spid="9"/>
                                        </p:tgtEl>
                                      </p:cBhvr>
                                      <p:to x="100000" y="95000"/>
                                    </p:animScale>
                                    <p:animScale>
                                      <p:cBhvr>
                                        <p:cTn id="25" dur="166" decel="50000">
                                          <p:stCondLst>
                                            <p:cond delay="1834"/>
                                          </p:stCondLst>
                                        </p:cTn>
                                        <p:tgtEl>
                                          <p:spTgt spid="9"/>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1000"/>
                                        <p:tgtEl>
                                          <p:spTgt spid="12"/>
                                        </p:tgtEl>
                                      </p:cBhvr>
                                    </p:animEffect>
                                    <p:anim calcmode="lin" valueType="num">
                                      <p:cBhvr>
                                        <p:cTn id="31" dur="1000" fill="hold"/>
                                        <p:tgtEl>
                                          <p:spTgt spid="12"/>
                                        </p:tgtEl>
                                        <p:attrNameLst>
                                          <p:attrName>ppt_x</p:attrName>
                                        </p:attrNameLst>
                                      </p:cBhvr>
                                      <p:tavLst>
                                        <p:tav tm="0">
                                          <p:val>
                                            <p:strVal val="#ppt_x"/>
                                          </p:val>
                                        </p:tav>
                                        <p:tav tm="100000">
                                          <p:val>
                                            <p:strVal val="#ppt_x"/>
                                          </p:val>
                                        </p:tav>
                                      </p:tavLst>
                                    </p:anim>
                                    <p:anim calcmode="lin" valueType="num">
                                      <p:cBhvr>
                                        <p:cTn id="3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20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45D60562-028E-4B92-BB2B-E55173015A53}"/>
              </a:ext>
            </a:extLst>
          </p:cNvPr>
          <p:cNvSpPr/>
          <p:nvPr/>
        </p:nvSpPr>
        <p:spPr>
          <a:xfrm>
            <a:off x="112542" y="99607"/>
            <a:ext cx="11943219" cy="6658786"/>
          </a:xfrm>
          <a:custGeom>
            <a:avLst/>
            <a:gdLst>
              <a:gd name="connsiteX0" fmla="*/ 0 w 11943219"/>
              <a:gd name="connsiteY0" fmla="*/ 0 h 6658786"/>
              <a:gd name="connsiteX1" fmla="*/ 11943219 w 11943219"/>
              <a:gd name="connsiteY1" fmla="*/ 0 h 6658786"/>
              <a:gd name="connsiteX2" fmla="*/ 11943219 w 11943219"/>
              <a:gd name="connsiteY2" fmla="*/ 6658786 h 6658786"/>
              <a:gd name="connsiteX3" fmla="*/ 0 w 11943219"/>
              <a:gd name="connsiteY3" fmla="*/ 6658786 h 6658786"/>
              <a:gd name="connsiteX4" fmla="*/ 0 w 11943219"/>
              <a:gd name="connsiteY4" fmla="*/ 0 h 6658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3219" h="6658786" extrusionOk="0">
                <a:moveTo>
                  <a:pt x="0" y="0"/>
                </a:moveTo>
                <a:cubicBezTo>
                  <a:pt x="4310450" y="118645"/>
                  <a:pt x="8658619" y="116012"/>
                  <a:pt x="11943219" y="0"/>
                </a:cubicBezTo>
                <a:cubicBezTo>
                  <a:pt x="11810337" y="1360470"/>
                  <a:pt x="12028170" y="5310941"/>
                  <a:pt x="11943219" y="6658786"/>
                </a:cubicBezTo>
                <a:cubicBezTo>
                  <a:pt x="10454998" y="6793386"/>
                  <a:pt x="2886094" y="6501590"/>
                  <a:pt x="0" y="6658786"/>
                </a:cubicBezTo>
                <a:cubicBezTo>
                  <a:pt x="-20187" y="5944707"/>
                  <a:pt x="-152480" y="740150"/>
                  <a:pt x="0" y="0"/>
                </a:cubicBezTo>
                <a:close/>
              </a:path>
            </a:pathLst>
          </a:custGeom>
          <a:noFill/>
          <a:ln w="69850">
            <a:solidFill>
              <a:srgbClr val="1F4E79"/>
            </a:solidFill>
            <a:extLst>
              <a:ext uri="{C807C97D-BFC1-408E-A445-0C87EB9F89A2}">
                <ask:lineSketchStyleProps xmlns="" xmlns:ask="http://schemas.microsoft.com/office/drawing/2018/sketchyshapes" sd="121903347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4">
            <a:extLst>
              <a:ext uri="{FF2B5EF4-FFF2-40B4-BE49-F238E27FC236}">
                <a16:creationId xmlns:a16="http://schemas.microsoft.com/office/drawing/2014/main" xmlns="" id="{58E6D429-DC53-47C4-8036-1E9D12B8E28B}"/>
              </a:ext>
            </a:extLst>
          </p:cNvPr>
          <p:cNvSpPr/>
          <p:nvPr/>
        </p:nvSpPr>
        <p:spPr>
          <a:xfrm>
            <a:off x="6338467" y="99607"/>
            <a:ext cx="5717294" cy="493723"/>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Times New Roman" panose="02020603050405020304" pitchFamily="18" charset="0"/>
                <a:cs typeface="Times New Roman" panose="02020603050405020304" pitchFamily="18" charset="0"/>
              </a:rPr>
              <a:t>HOẠT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ĐỘNG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VẬN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DỤNG</a:t>
            </a:r>
            <a:endParaRPr lang="en-US" sz="2800" b="1" dirty="0">
              <a:latin typeface="Times New Roman" panose="02020603050405020304" pitchFamily="18" charset="0"/>
              <a:cs typeface="Times New Roman" panose="02020603050405020304" pitchFamily="18" charset="0"/>
            </a:endParaRPr>
          </a:p>
        </p:txBody>
      </p:sp>
      <p:sp>
        <p:nvSpPr>
          <p:cNvPr id="4" name="Rectangle 3"/>
          <p:cNvSpPr/>
          <p:nvPr/>
        </p:nvSpPr>
        <p:spPr>
          <a:xfrm>
            <a:off x="535577" y="671295"/>
            <a:ext cx="11325498" cy="4130361"/>
          </a:xfrm>
          <a:prstGeom prst="rect">
            <a:avLst/>
          </a:prstGeom>
        </p:spPr>
        <p:txBody>
          <a:bodyPr wrap="square">
            <a:spAutoFit/>
          </a:bodyPr>
          <a:lstStyle/>
          <a:p>
            <a:pPr algn="just">
              <a:lnSpc>
                <a:spcPct val="115000"/>
              </a:lnSpc>
              <a:spcBef>
                <a:spcPts val="600"/>
              </a:spcBef>
              <a:spcAft>
                <a:spcPts val="600"/>
              </a:spcAft>
            </a:pPr>
            <a:r>
              <a:rPr lang="en-US" sz="2800" b="1" dirty="0">
                <a:solidFill>
                  <a:srgbClr val="FF0000"/>
                </a:solidFill>
                <a:latin typeface="Times New Roman" panose="02020603050405020304" pitchFamily="18" charset="0"/>
                <a:ea typeface="Calibri" panose="020F0502020204030204" pitchFamily="34" charset="0"/>
                <a:sym typeface="Webdings" panose="05030102010509060703" pitchFamily="18" charset="2"/>
              </a:rPr>
              <a:t></a:t>
            </a:r>
            <a:r>
              <a:rPr lang="vi-VN" sz="2800" b="1" dirty="0">
                <a:solidFill>
                  <a:srgbClr val="FF0000"/>
                </a:solidFill>
                <a:latin typeface="Times New Roman" panose="02020603050405020304" pitchFamily="18" charset="0"/>
                <a:ea typeface="Calibri" panose="020F0502020204030204" pitchFamily="34" charset="0"/>
              </a:rPr>
              <a:t> Hướng dẫn tự học ở nhà </a:t>
            </a:r>
            <a:r>
              <a:rPr lang="en-US" sz="2800" dirty="0">
                <a:solidFill>
                  <a:srgbClr val="000000"/>
                </a:solidFill>
                <a:latin typeface="Times New Roman" panose="02020603050405020304" pitchFamily="18" charset="0"/>
                <a:ea typeface="Calibri" panose="020F0502020204030204" pitchFamily="34" charset="0"/>
              </a:rPr>
              <a:t>:</a:t>
            </a:r>
          </a:p>
          <a:p>
            <a:pPr algn="just">
              <a:lnSpc>
                <a:spcPct val="115000"/>
              </a:lnSpc>
              <a:spcBef>
                <a:spcPts val="600"/>
              </a:spcBef>
              <a:spcAft>
                <a:spcPts val="600"/>
              </a:spcAft>
            </a:pPr>
            <a:r>
              <a:rPr lang="vi-VN" sz="2800" dirty="0">
                <a:solidFill>
                  <a:srgbClr val="000000"/>
                </a:solidFill>
                <a:latin typeface="Times New Roman" panose="02020603050405020304" pitchFamily="18" charset="0"/>
                <a:ea typeface="Calibri" panose="020F0502020204030204" pitchFamily="34" charset="0"/>
              </a:rPr>
              <a:t>- Đọc lại toàn bộ nội dung bài đã học.</a:t>
            </a:r>
            <a:endParaRPr lang="en-US" sz="2800" dirty="0">
              <a:solidFill>
                <a:srgbClr val="000000"/>
              </a:solidFill>
              <a:latin typeface="Times New Roman" panose="02020603050405020304" pitchFamily="18" charset="0"/>
              <a:ea typeface="Calibri" panose="020F0502020204030204" pitchFamily="34" charset="0"/>
            </a:endParaRPr>
          </a:p>
          <a:p>
            <a:pPr>
              <a:lnSpc>
                <a:spcPct val="150000"/>
              </a:lnSpc>
              <a:spcBef>
                <a:spcPts val="600"/>
              </a:spcBef>
              <a:spcAft>
                <a:spcPts val="600"/>
              </a:spcAft>
              <a:tabLst>
                <a:tab pos="3429000" algn="ctr"/>
                <a:tab pos="4552315" algn="l"/>
              </a:tabLst>
            </a:pPr>
            <a:r>
              <a:rPr lang="vi-VN" sz="2800" dirty="0">
                <a:solidFill>
                  <a:srgbClr val="000000"/>
                </a:solidFill>
                <a:latin typeface="Times New Roman" panose="02020603050405020304" pitchFamily="18" charset="0"/>
                <a:ea typeface="Calibri" panose="020F0502020204030204" pitchFamily="34" charset="0"/>
              </a:rPr>
              <a:t>- Học thuộc: </a:t>
            </a:r>
            <a:r>
              <a:rPr lang="nl-NL" sz="2800" dirty="0">
                <a:solidFill>
                  <a:srgbClr val="000000"/>
                </a:solidFill>
                <a:latin typeface="Times New Roman" panose="02020603050405020304" pitchFamily="18" charset="0"/>
                <a:ea typeface="Calibri" panose="020F0502020204030204" pitchFamily="34" charset="0"/>
              </a:rPr>
              <a:t>khái niệm lũy thừa, quy tắc tích và thương của hai lũy thừa cùng cơ số, lũy thừa của một lũy thừa, biết viết gọn một tích dưới dạng một lũy thừa;Tính được lũy thừa với số tự nhiên của một số hữu tỉ</a:t>
            </a:r>
            <a:endParaRPr lang="en-US" sz="2800" dirty="0">
              <a:solidFill>
                <a:srgbClr val="000000"/>
              </a:solidFill>
              <a:latin typeface="Times New Roman" panose="02020603050405020304" pitchFamily="18" charset="0"/>
              <a:ea typeface="Calibri" panose="020F0502020204030204" pitchFamily="34" charset="0"/>
            </a:endParaRPr>
          </a:p>
          <a:p>
            <a:pPr>
              <a:lnSpc>
                <a:spcPct val="150000"/>
              </a:lnSpc>
              <a:spcBef>
                <a:spcPts val="600"/>
              </a:spcBef>
              <a:spcAft>
                <a:spcPts val="600"/>
              </a:spcAft>
              <a:tabLst>
                <a:tab pos="3429000" algn="ctr"/>
                <a:tab pos="4552315" algn="l"/>
              </a:tabLst>
            </a:pPr>
            <a:r>
              <a:rPr lang="fr-FR" sz="2800" dirty="0">
                <a:solidFill>
                  <a:srgbClr val="000000"/>
                </a:solidFill>
                <a:latin typeface="Times New Roman" panose="02020603050405020304" pitchFamily="18" charset="0"/>
                <a:ea typeface="Calibri" panose="020F0502020204030204" pitchFamily="34" charset="0"/>
              </a:rPr>
              <a:t>- </a:t>
            </a:r>
            <a:r>
              <a:rPr lang="fr-FR" sz="2800" dirty="0" err="1">
                <a:solidFill>
                  <a:srgbClr val="000000"/>
                </a:solidFill>
                <a:latin typeface="Times New Roman" panose="02020603050405020304" pitchFamily="18" charset="0"/>
                <a:ea typeface="Calibri" panose="020F0502020204030204" pitchFamily="34" charset="0"/>
              </a:rPr>
              <a:t>Làm</a:t>
            </a:r>
            <a:r>
              <a:rPr lang="fr-FR" sz="2800" dirty="0">
                <a:solidFill>
                  <a:srgbClr val="000000"/>
                </a:solidFill>
                <a:latin typeface="Times New Roman" panose="02020603050405020304" pitchFamily="18" charset="0"/>
                <a:ea typeface="Calibri" panose="020F0502020204030204" pitchFamily="34" charset="0"/>
              </a:rPr>
              <a:t> </a:t>
            </a:r>
            <a:r>
              <a:rPr lang="fr-FR" sz="2800" dirty="0" err="1">
                <a:solidFill>
                  <a:srgbClr val="000000"/>
                </a:solidFill>
                <a:latin typeface="Times New Roman" panose="02020603050405020304" pitchFamily="18" charset="0"/>
                <a:ea typeface="Calibri" panose="020F0502020204030204" pitchFamily="34" charset="0"/>
              </a:rPr>
              <a:t>bài</a:t>
            </a:r>
            <a:r>
              <a:rPr lang="fr-FR" sz="2800" dirty="0">
                <a:solidFill>
                  <a:srgbClr val="000000"/>
                </a:solidFill>
                <a:latin typeface="Times New Roman" panose="02020603050405020304" pitchFamily="18" charset="0"/>
                <a:ea typeface="Calibri" panose="020F0502020204030204" pitchFamily="34" charset="0"/>
              </a:rPr>
              <a:t> </a:t>
            </a:r>
            <a:r>
              <a:rPr lang="fr-FR" sz="2800" dirty="0" err="1">
                <a:solidFill>
                  <a:srgbClr val="000000"/>
                </a:solidFill>
                <a:latin typeface="Times New Roman" panose="02020603050405020304" pitchFamily="18" charset="0"/>
                <a:ea typeface="Calibri" panose="020F0502020204030204" pitchFamily="34" charset="0"/>
              </a:rPr>
              <a:t>tập</a:t>
            </a:r>
            <a:r>
              <a:rPr lang="fr-FR" sz="2800" dirty="0">
                <a:solidFill>
                  <a:srgbClr val="000000"/>
                </a:solidFill>
                <a:latin typeface="Times New Roman" panose="02020603050405020304" pitchFamily="18" charset="0"/>
                <a:ea typeface="Calibri" panose="020F0502020204030204" pitchFamily="34" charset="0"/>
              </a:rPr>
              <a:t>  </a:t>
            </a:r>
            <a:r>
              <a:rPr lang="en-US" sz="2800" dirty="0">
                <a:solidFill>
                  <a:srgbClr val="000000"/>
                </a:solidFill>
                <a:latin typeface="Times New Roman" panose="02020603050405020304" pitchFamily="18" charset="0"/>
                <a:ea typeface="Calibri" panose="020F0502020204030204" pitchFamily="34" charset="0"/>
              </a:rPr>
              <a:t>2,4, 7, 8, </a:t>
            </a:r>
            <a:r>
              <a:rPr lang="fr-FR" sz="2800" dirty="0" err="1">
                <a:solidFill>
                  <a:srgbClr val="000000"/>
                </a:solidFill>
                <a:latin typeface="Times New Roman" panose="02020603050405020304" pitchFamily="18" charset="0"/>
                <a:ea typeface="Calibri" panose="020F0502020204030204" pitchFamily="34" charset="0"/>
              </a:rPr>
              <a:t>SGK</a:t>
            </a:r>
            <a:r>
              <a:rPr lang="fr-FR" sz="2800" dirty="0">
                <a:solidFill>
                  <a:srgbClr val="000000"/>
                </a:solidFill>
                <a:latin typeface="Times New Roman" panose="02020603050405020304" pitchFamily="18" charset="0"/>
                <a:ea typeface="Calibri" panose="020F0502020204030204" pitchFamily="34" charset="0"/>
              </a:rPr>
              <a:t> </a:t>
            </a:r>
            <a:r>
              <a:rPr lang="fr-FR" sz="2800" dirty="0" err="1">
                <a:solidFill>
                  <a:srgbClr val="000000"/>
                </a:solidFill>
                <a:latin typeface="Times New Roman" panose="02020603050405020304" pitchFamily="18" charset="0"/>
                <a:ea typeface="Calibri" panose="020F0502020204030204" pitchFamily="34" charset="0"/>
              </a:rPr>
              <a:t>trang</a:t>
            </a:r>
            <a:r>
              <a:rPr lang="fr-FR" sz="2800" dirty="0">
                <a:solidFill>
                  <a:srgbClr val="000000"/>
                </a:solidFill>
                <a:latin typeface="Times New Roman" panose="02020603050405020304" pitchFamily="18" charset="0"/>
                <a:ea typeface="Calibri" panose="020F0502020204030204" pitchFamily="34" charset="0"/>
              </a:rPr>
              <a:t> 20.</a:t>
            </a:r>
            <a:r>
              <a:rPr lang="vi-VN" sz="2800" dirty="0">
                <a:solidFill>
                  <a:srgbClr val="000000"/>
                </a:solidFill>
                <a:latin typeface="Times New Roman" panose="02020603050405020304" pitchFamily="18" charset="0"/>
                <a:ea typeface="Calibri" panose="020F0502020204030204" pitchFamily="34" charset="0"/>
              </a:rPr>
              <a:t> tiết sau </a:t>
            </a:r>
            <a:r>
              <a:rPr lang="en-US" sz="2800" dirty="0" err="1">
                <a:solidFill>
                  <a:srgbClr val="000000"/>
                </a:solidFill>
                <a:latin typeface="Times New Roman" panose="02020603050405020304" pitchFamily="18" charset="0"/>
                <a:ea typeface="Calibri" panose="020F0502020204030204" pitchFamily="34" charset="0"/>
              </a:rPr>
              <a:t>luyện</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tập</a:t>
            </a:r>
            <a:r>
              <a:rPr lang="en-US" sz="2800" dirty="0">
                <a:solidFill>
                  <a:srgbClr val="000000"/>
                </a:solidFill>
                <a:latin typeface="Times New Roman" panose="02020603050405020304" pitchFamily="18" charset="0"/>
                <a:ea typeface="Calibri" panose="020F0502020204030204" pitchFamily="34" charset="0"/>
              </a:rPr>
              <a:t>.</a:t>
            </a:r>
            <a:endParaRPr lang="en-US" sz="2800" dirty="0">
              <a:solidFill>
                <a:srgbClr val="000000"/>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xmlns="" val="1352543492"/>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4B5F415-7490-4054-85B4-10F7AE6D3385}"/>
              </a:ext>
            </a:extLst>
          </p:cNvPr>
          <p:cNvSpPr>
            <a:spLocks noGrp="1"/>
          </p:cNvSpPr>
          <p:nvPr>
            <p:ph type="ctrTitle"/>
          </p:nvPr>
        </p:nvSpPr>
        <p:spPr>
          <a:xfrm>
            <a:off x="1524000" y="852207"/>
            <a:ext cx="9144000" cy="2387600"/>
          </a:xfrm>
        </p:spPr>
        <p:txBody>
          <a:bodyPr>
            <a:normAutofit/>
          </a:bodyPr>
          <a:lstStyle/>
          <a:p>
            <a:r>
              <a:rPr lang="en-US" sz="8000" dirty="0">
                <a:solidFill>
                  <a:schemeClr val="bg1"/>
                </a:solidFill>
                <a:latin typeface="Rockwell" panose="02060603020205020403" pitchFamily="18" charset="0"/>
              </a:rPr>
              <a:t>Remember…</a:t>
            </a:r>
            <a:br>
              <a:rPr lang="en-US" sz="8000" dirty="0">
                <a:solidFill>
                  <a:schemeClr val="bg1"/>
                </a:solidFill>
                <a:latin typeface="Rockwell" panose="02060603020205020403" pitchFamily="18" charset="0"/>
              </a:rPr>
            </a:br>
            <a:r>
              <a:rPr lang="en-US" sz="8000" dirty="0">
                <a:solidFill>
                  <a:schemeClr val="bg1"/>
                </a:solidFill>
                <a:latin typeface="Rockwell" panose="02060603020205020403" pitchFamily="18" charset="0"/>
              </a:rPr>
              <a:t>Safety First!</a:t>
            </a:r>
          </a:p>
        </p:txBody>
      </p:sp>
      <p:cxnSp>
        <p:nvCxnSpPr>
          <p:cNvPr id="5" name="Straight Connector 4">
            <a:extLst>
              <a:ext uri="{FF2B5EF4-FFF2-40B4-BE49-F238E27FC236}">
                <a16:creationId xmlns:a16="http://schemas.microsoft.com/office/drawing/2014/main" xmlns="" id="{AA65E432-C1E6-4C36-BF8E-2DA25E65DC32}"/>
              </a:ext>
              <a:ext uri="{C183D7F6-B498-43B3-948B-1728B52AA6E4}">
                <adec:decorative xmlns="" xmlns:adec="http://schemas.microsoft.com/office/drawing/2017/decorative" val="1"/>
              </a:ext>
            </a:extLst>
          </p:cNvPr>
          <p:cNvCxnSpPr/>
          <p:nvPr/>
        </p:nvCxnSpPr>
        <p:spPr>
          <a:xfrm>
            <a:off x="3579677" y="3278339"/>
            <a:ext cx="49149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xmlns="" id="{D05F6415-1E7C-453D-B6B7-DBF76BDA691B}"/>
              </a:ext>
            </a:extLst>
          </p:cNvPr>
          <p:cNvSpPr>
            <a:spLocks noGrp="1"/>
          </p:cNvSpPr>
          <p:nvPr>
            <p:ph type="subTitle" idx="1"/>
          </p:nvPr>
        </p:nvSpPr>
        <p:spPr>
          <a:xfrm>
            <a:off x="1465127" y="3620366"/>
            <a:ext cx="9144000" cy="1655762"/>
          </a:xfrm>
        </p:spPr>
        <p:txBody>
          <a:bodyPr>
            <a:normAutofit/>
          </a:bodyPr>
          <a:lstStyle/>
          <a:p>
            <a:r>
              <a:rPr lang="en-US" sz="2000">
                <a:solidFill>
                  <a:schemeClr val="bg1"/>
                </a:solidFill>
                <a:latin typeface="Tahoma" panose="020B0604030504040204" pitchFamily="34" charset="0"/>
                <a:ea typeface="Tahoma" panose="020B0604030504040204" pitchFamily="34" charset="0"/>
                <a:cs typeface="Tahoma" panose="020B0604030504040204" pitchFamily="34" charset="0"/>
              </a:rPr>
              <a:t>Thank you!</a:t>
            </a:r>
            <a:endParaRPr lang="en-US" sz="20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15" name="Graphic 14" descr="Clipboard">
            <a:extLst>
              <a:ext uri="{FF2B5EF4-FFF2-40B4-BE49-F238E27FC236}">
                <a16:creationId xmlns:a16="http://schemas.microsoft.com/office/drawing/2014/main" xmlns="" id="{2A123BD8-A09C-49C0-98E8-54B55610A928}"/>
              </a:ext>
            </a:extLst>
          </p:cNvPr>
          <p:cNvPicPr>
            <a:picLocks noChangeAspect="1"/>
          </p:cNvPicPr>
          <p:nvPr/>
        </p:nvPicPr>
        <p:blipFill>
          <a:blip r:embed="rId2">
            <a:extLst>
              <a:ext uri="{28A0092B-C50C-407E-A947-70E740481C1C}">
                <a14:useLocalDpi xmlns:a14="http://schemas.microsoft.com/office/drawing/2010/main" xmlns="" val="0"/>
              </a:ext>
              <a:ext uri="{96DAC541-7B7A-43D3-8B79-37D633B846F1}">
                <asvg:svgBlip xmlns="" xmlns:asvg="http://schemas.microsoft.com/office/drawing/2016/SVG/main" r:embed="rId3"/>
              </a:ext>
            </a:extLst>
          </a:blip>
          <a:stretch>
            <a:fillRect/>
          </a:stretch>
        </p:blipFill>
        <p:spPr>
          <a:xfrm rot="631394">
            <a:off x="-514584" y="4127150"/>
            <a:ext cx="3194131" cy="3194131"/>
          </a:xfrm>
          <a:prstGeom prst="rect">
            <a:avLst/>
          </a:prstGeom>
        </p:spPr>
      </p:pic>
      <p:pic>
        <p:nvPicPr>
          <p:cNvPr id="19" name="Graphic 18" descr="Ruler">
            <a:extLst>
              <a:ext uri="{FF2B5EF4-FFF2-40B4-BE49-F238E27FC236}">
                <a16:creationId xmlns:a16="http://schemas.microsoft.com/office/drawing/2014/main" xmlns="" id="{39130E3C-1E93-4315-AE76-13C55147DCF2}"/>
              </a:ext>
            </a:extLst>
          </p:cNvPr>
          <p:cNvPicPr>
            <a:picLocks noChangeAspect="1"/>
          </p:cNvPicPr>
          <p:nvPr/>
        </p:nvPicPr>
        <p:blipFill>
          <a:blip r:embed="rId4">
            <a:extLst>
              <a:ext uri="{28A0092B-C50C-407E-A947-70E740481C1C}">
                <a14:useLocalDpi xmlns:a14="http://schemas.microsoft.com/office/drawing/2010/main" xmlns="" val="0"/>
              </a:ext>
              <a:ext uri="{96DAC541-7B7A-43D3-8B79-37D633B846F1}">
                <asvg:svgBlip xmlns="" xmlns:asvg="http://schemas.microsoft.com/office/drawing/2016/SVG/main" r:embed="rId5"/>
              </a:ext>
            </a:extLst>
          </a:blip>
          <a:stretch>
            <a:fillRect/>
          </a:stretch>
        </p:blipFill>
        <p:spPr>
          <a:xfrm rot="18889495">
            <a:off x="10171718" y="145767"/>
            <a:ext cx="1574403" cy="1574403"/>
          </a:xfrm>
          <a:prstGeom prst="rect">
            <a:avLst/>
          </a:prstGeom>
        </p:spPr>
      </p:pic>
      <p:pic>
        <p:nvPicPr>
          <p:cNvPr id="21" name="Graphic 20" descr="Pencil">
            <a:extLst>
              <a:ext uri="{FF2B5EF4-FFF2-40B4-BE49-F238E27FC236}">
                <a16:creationId xmlns:a16="http://schemas.microsoft.com/office/drawing/2014/main" xmlns="" id="{FFEC1660-205F-490E-800A-0D57D250BAE4}"/>
              </a:ext>
            </a:extLst>
          </p:cNvPr>
          <p:cNvPicPr>
            <a:picLocks noChangeAspect="1"/>
          </p:cNvPicPr>
          <p:nvPr/>
        </p:nvPicPr>
        <p:blipFill>
          <a:blip r:embed="rId6">
            <a:extLst>
              <a:ext uri="{28A0092B-C50C-407E-A947-70E740481C1C}">
                <a14:useLocalDpi xmlns:a14="http://schemas.microsoft.com/office/drawing/2010/main" xmlns="" val="0"/>
              </a:ext>
              <a:ext uri="{96DAC541-7B7A-43D3-8B79-37D633B846F1}">
                <asvg:svgBlip xmlns="" xmlns:asvg="http://schemas.microsoft.com/office/drawing/2016/SVG/main" r:embed="rId7"/>
              </a:ext>
            </a:extLst>
          </a:blip>
          <a:stretch>
            <a:fillRect/>
          </a:stretch>
        </p:blipFill>
        <p:spPr>
          <a:xfrm rot="20520790">
            <a:off x="10917677" y="783939"/>
            <a:ext cx="1488402" cy="1488402"/>
          </a:xfrm>
          <a:prstGeom prst="rect">
            <a:avLst/>
          </a:prstGeom>
        </p:spPr>
      </p:pic>
    </p:spTree>
    <p:extLst>
      <p:ext uri="{BB962C8B-B14F-4D97-AF65-F5344CB8AC3E}">
        <p14:creationId xmlns:p14="http://schemas.microsoft.com/office/powerpoint/2010/main" xmlns="" val="3889313593"/>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p14:dur="10">
        <p159:morph option="byObject"/>
      </p:transition>
    </mc:Choice>
    <mc:Fallback>
      <p:transition>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Rounded Corners 19">
            <a:extLst>
              <a:ext uri="{FF2B5EF4-FFF2-40B4-BE49-F238E27FC236}">
                <a16:creationId xmlns:a16="http://schemas.microsoft.com/office/drawing/2014/main" xmlns="" id="{F0B9D66F-5601-40B8-86B8-4B94AB7C2B0B}"/>
              </a:ext>
            </a:extLst>
          </p:cNvPr>
          <p:cNvSpPr/>
          <p:nvPr/>
        </p:nvSpPr>
        <p:spPr>
          <a:xfrm>
            <a:off x="3308" y="1749"/>
            <a:ext cx="4189224" cy="653685"/>
          </a:xfrm>
          <a:prstGeom prst="round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xmlns="" id="{B41947A2-8C4E-460E-A29C-30BD4B5DB041}"/>
              </a:ext>
            </a:extLst>
          </p:cNvPr>
          <p:cNvGrpSpPr/>
          <p:nvPr/>
        </p:nvGrpSpPr>
        <p:grpSpPr>
          <a:xfrm rot="19823548">
            <a:off x="12665578" y="-1598525"/>
            <a:ext cx="3136324" cy="8030311"/>
            <a:chOff x="9055676" y="0"/>
            <a:chExt cx="3136324" cy="6858000"/>
          </a:xfrm>
        </p:grpSpPr>
        <p:sp>
          <p:nvSpPr>
            <p:cNvPr id="27" name="Rectangle 26">
              <a:extLst>
                <a:ext uri="{FF2B5EF4-FFF2-40B4-BE49-F238E27FC236}">
                  <a16:creationId xmlns:a16="http://schemas.microsoft.com/office/drawing/2014/main" xmlns="" id="{EA5BD8AB-C5E3-48B8-8244-650D432A9D70}"/>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xmlns="" id="{FA2DC627-8030-44BB-AF58-DA2E1D7FE52E}"/>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xmlns="" id="{C7E7C356-12CC-418B-92DE-C3D776E2F383}"/>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xmlns="" id="{0E126EC2-82B8-4C28-8457-E91069573314}"/>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xmlns="" id="{3612BE79-8E59-4846-9676-1838738481B9}"/>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1">
            <a:extLst>
              <a:ext uri="{FF2B5EF4-FFF2-40B4-BE49-F238E27FC236}">
                <a16:creationId xmlns:a16="http://schemas.microsoft.com/office/drawing/2014/main" xmlns="" id="{4D3CFCA8-27ED-41FB-92A9-BA8CC0500364}"/>
              </a:ext>
            </a:extLst>
          </p:cNvPr>
          <p:cNvSpPr txBox="1"/>
          <p:nvPr/>
        </p:nvSpPr>
        <p:spPr>
          <a:xfrm>
            <a:off x="163994" y="59144"/>
            <a:ext cx="4028538" cy="523220"/>
          </a:xfrm>
          <a:prstGeom prst="rect">
            <a:avLst/>
          </a:prstGeom>
          <a:noFill/>
        </p:spPr>
        <p:txBody>
          <a:bodyPr wrap="square">
            <a:spAutoFit/>
          </a:bodyPr>
          <a:lstStyle/>
          <a:p>
            <a:r>
              <a:rPr lang="en-US" sz="2800" b="1" dirty="0" err="1">
                <a:solidFill>
                  <a:srgbClr val="C55A11"/>
                </a:solidFill>
                <a:latin typeface="Times New Roman" panose="02020603050405020304" pitchFamily="18" charset="0"/>
                <a:cs typeface="Times New Roman" panose="02020603050405020304" pitchFamily="18" charset="0"/>
              </a:rPr>
              <a:t>HOẠT</a:t>
            </a:r>
            <a:r>
              <a:rPr lang="en-US" sz="2800" b="1" dirty="0">
                <a:solidFill>
                  <a:srgbClr val="C55A11"/>
                </a:solidFill>
                <a:latin typeface="Times New Roman" panose="02020603050405020304" pitchFamily="18" charset="0"/>
                <a:cs typeface="Times New Roman" panose="02020603050405020304" pitchFamily="18" charset="0"/>
              </a:rPr>
              <a:t> </a:t>
            </a:r>
            <a:r>
              <a:rPr lang="en-US" sz="2800" b="1" dirty="0" err="1">
                <a:solidFill>
                  <a:srgbClr val="C55A11"/>
                </a:solidFill>
                <a:latin typeface="Times New Roman" panose="02020603050405020304" pitchFamily="18" charset="0"/>
                <a:cs typeface="Times New Roman" panose="02020603050405020304" pitchFamily="18" charset="0"/>
              </a:rPr>
              <a:t>ĐỘNG</a:t>
            </a:r>
            <a:r>
              <a:rPr lang="en-US" sz="2800" b="1" dirty="0">
                <a:solidFill>
                  <a:srgbClr val="C55A11"/>
                </a:solidFill>
                <a:latin typeface="Times New Roman" panose="02020603050405020304" pitchFamily="18" charset="0"/>
                <a:cs typeface="Times New Roman" panose="02020603050405020304" pitchFamily="18" charset="0"/>
              </a:rPr>
              <a:t> </a:t>
            </a:r>
            <a:r>
              <a:rPr lang="en-US" sz="2800" b="1" dirty="0" err="1">
                <a:solidFill>
                  <a:srgbClr val="C55A11"/>
                </a:solidFill>
                <a:latin typeface="Times New Roman" panose="02020603050405020304" pitchFamily="18" charset="0"/>
                <a:cs typeface="Times New Roman" panose="02020603050405020304" pitchFamily="18" charset="0"/>
              </a:rPr>
              <a:t>MỞ</a:t>
            </a:r>
            <a:r>
              <a:rPr lang="en-US" sz="2800" b="1" dirty="0">
                <a:solidFill>
                  <a:srgbClr val="C55A11"/>
                </a:solidFill>
                <a:latin typeface="Times New Roman" panose="02020603050405020304" pitchFamily="18" charset="0"/>
                <a:cs typeface="Times New Roman" panose="02020603050405020304" pitchFamily="18" charset="0"/>
              </a:rPr>
              <a:t> </a:t>
            </a:r>
            <a:r>
              <a:rPr lang="en-US" sz="2800" b="1" dirty="0" err="1">
                <a:solidFill>
                  <a:srgbClr val="C55A11"/>
                </a:solidFill>
                <a:latin typeface="Times New Roman" panose="02020603050405020304" pitchFamily="18" charset="0"/>
                <a:cs typeface="Times New Roman" panose="02020603050405020304" pitchFamily="18" charset="0"/>
              </a:rPr>
              <a:t>ĐẦU</a:t>
            </a:r>
            <a:endParaRPr lang="en-US" sz="2800" dirty="0">
              <a:solidFill>
                <a:srgbClr val="C55A11"/>
              </a:solidFill>
            </a:endParaRPr>
          </a:p>
        </p:txBody>
      </p:sp>
      <p:sp>
        <p:nvSpPr>
          <p:cNvPr id="73" name="Rectangle 57"/>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6" name="Rectangle 60"/>
          <p:cNvSpPr>
            <a:spLocks noChangeArrowheads="1"/>
          </p:cNvSpPr>
          <p:nvPr/>
        </p:nvSpPr>
        <p:spPr bwMode="auto">
          <a:xfrm>
            <a:off x="5646571" y="4634925"/>
            <a:ext cx="12192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1" name="Rectangle 64"/>
          <p:cNvSpPr>
            <a:spLocks noChangeArrowheads="1"/>
          </p:cNvSpPr>
          <p:nvPr/>
        </p:nvSpPr>
        <p:spPr bwMode="auto">
          <a:xfrm>
            <a:off x="0" y="0"/>
            <a:ext cx="6119329"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93" name="Rectangle 78"/>
          <p:cNvSpPr>
            <a:spLocks noChangeArrowheads="1"/>
          </p:cNvSpPr>
          <p:nvPr/>
        </p:nvSpPr>
        <p:spPr bwMode="auto">
          <a:xfrm>
            <a:off x="5501899" y="5087325"/>
            <a:ext cx="12192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4" name="Rectangle 79"/>
          <p:cNvSpPr>
            <a:spLocks noChangeArrowheads="1"/>
          </p:cNvSpPr>
          <p:nvPr/>
        </p:nvSpPr>
        <p:spPr bwMode="auto">
          <a:xfrm>
            <a:off x="5501899" y="5544525"/>
            <a:ext cx="12192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169"/>
          <p:cNvSpPr>
            <a:spLocks noChangeArrowheads="1"/>
          </p:cNvSpPr>
          <p:nvPr/>
        </p:nvSpPr>
        <p:spPr bwMode="auto">
          <a:xfrm>
            <a:off x="0" y="762000"/>
            <a:ext cx="12192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9" name="Rectangle 171"/>
          <p:cNvSpPr>
            <a:spLocks noChangeArrowheads="1"/>
          </p:cNvSpPr>
          <p:nvPr/>
        </p:nvSpPr>
        <p:spPr bwMode="auto">
          <a:xfrm>
            <a:off x="0" y="1152525"/>
            <a:ext cx="12192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2" name="Rectangle 11"/>
          <p:cNvSpPr/>
          <p:nvPr/>
        </p:nvSpPr>
        <p:spPr>
          <a:xfrm>
            <a:off x="115868" y="600270"/>
            <a:ext cx="11161732" cy="1224951"/>
          </a:xfrm>
          <a:prstGeom prst="rect">
            <a:avLst/>
          </a:prstGeom>
        </p:spPr>
        <p:txBody>
          <a:bodyPr wrap="square">
            <a:spAutoFit/>
          </a:bodyPr>
          <a:lstStyle/>
          <a:p>
            <a:pPr algn="just">
              <a:lnSpc>
                <a:spcPct val="115000"/>
              </a:lnSpc>
              <a:spcBef>
                <a:spcPts val="600"/>
              </a:spcBef>
              <a:spcAft>
                <a:spcPts val="600"/>
              </a:spcAft>
            </a:pPr>
            <a:r>
              <a:rPr lang="nl-NL" sz="3200" dirty="0">
                <a:solidFill>
                  <a:srgbClr val="000000"/>
                </a:solidFill>
                <a:latin typeface="Times New Roman" panose="02020603050405020304" pitchFamily="18" charset="0"/>
                <a:ea typeface="Calibri" panose="020F0502020204030204" pitchFamily="34" charset="0"/>
              </a:rPr>
              <a:t>Hãy phát biểu </a:t>
            </a:r>
            <a:r>
              <a:rPr lang="nl-NL" sz="3200" dirty="0" smtClean="0">
                <a:solidFill>
                  <a:srgbClr val="000000"/>
                </a:solidFill>
                <a:latin typeface="Times New Roman" panose="02020603050405020304" pitchFamily="18" charset="0"/>
                <a:ea typeface="Calibri" panose="020F0502020204030204" pitchFamily="34" charset="0"/>
              </a:rPr>
              <a:t>và viết </a:t>
            </a:r>
            <a:r>
              <a:rPr lang="nl-NL" sz="3200" dirty="0">
                <a:solidFill>
                  <a:srgbClr val="000000"/>
                </a:solidFill>
                <a:latin typeface="Times New Roman" panose="02020603050405020304" pitchFamily="18" charset="0"/>
                <a:ea typeface="Calibri" panose="020F0502020204030204" pitchFamily="34" charset="0"/>
              </a:rPr>
              <a:t>công thức tổng quát về lũy thừa của một số hữu tỉ đã </a:t>
            </a:r>
            <a:r>
              <a:rPr lang="nl-NL" sz="3200" dirty="0" smtClean="0">
                <a:solidFill>
                  <a:srgbClr val="000000"/>
                </a:solidFill>
                <a:latin typeface="Times New Roman" panose="02020603050405020304" pitchFamily="18" charset="0"/>
                <a:ea typeface="Calibri" panose="020F0502020204030204" pitchFamily="34" charset="0"/>
              </a:rPr>
              <a:t>học.</a:t>
            </a:r>
            <a:endParaRPr lang="en-US" sz="3200" dirty="0">
              <a:solidFill>
                <a:srgbClr val="000000"/>
              </a:solidFill>
              <a:effectLst/>
              <a:latin typeface="Times New Roman" panose="02020603050405020304" pitchFamily="18" charset="0"/>
              <a:ea typeface="Calibri" panose="020F0502020204030204" pitchFamily="34" charset="0"/>
            </a:endParaRPr>
          </a:p>
        </p:txBody>
      </p:sp>
      <p:graphicFrame>
        <p:nvGraphicFramePr>
          <p:cNvPr id="26" name="Object 25"/>
          <p:cNvGraphicFramePr>
            <a:graphicFrameLocks noChangeAspect="1"/>
          </p:cNvGraphicFramePr>
          <p:nvPr>
            <p:extLst>
              <p:ext uri="{D42A27DB-BD31-4B8C-83A1-F6EECF244321}">
                <p14:modId xmlns:p14="http://schemas.microsoft.com/office/powerpoint/2010/main" xmlns="" val="1315306984"/>
              </p:ext>
            </p:extLst>
          </p:nvPr>
        </p:nvGraphicFramePr>
        <p:xfrm>
          <a:off x="-388045" y="4052137"/>
          <a:ext cx="114300" cy="180975"/>
        </p:xfrm>
        <a:graphic>
          <a:graphicData uri="http://schemas.openxmlformats.org/presentationml/2006/ole">
            <p:oleObj spid="_x0000_s2274" name="Equation" r:id="rId4" imgW="114102" imgH="177492" progId="Equation.DSMT4">
              <p:embed/>
            </p:oleObj>
          </a:graphicData>
        </a:graphic>
      </p:graphicFrame>
    </p:spTree>
    <p:extLst>
      <p:ext uri="{BB962C8B-B14F-4D97-AF65-F5344CB8AC3E}">
        <p14:creationId xmlns:p14="http://schemas.microsoft.com/office/powerpoint/2010/main" xmlns="" val="2490499145"/>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Char"/>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Rounded Corners 19">
            <a:extLst>
              <a:ext uri="{FF2B5EF4-FFF2-40B4-BE49-F238E27FC236}">
                <a16:creationId xmlns:a16="http://schemas.microsoft.com/office/drawing/2014/main" xmlns="" id="{F0B9D66F-5601-40B8-86B8-4B94AB7C2B0B}"/>
              </a:ext>
            </a:extLst>
          </p:cNvPr>
          <p:cNvSpPr/>
          <p:nvPr/>
        </p:nvSpPr>
        <p:spPr>
          <a:xfrm>
            <a:off x="3308" y="1749"/>
            <a:ext cx="4189224" cy="653685"/>
          </a:xfrm>
          <a:prstGeom prst="round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xmlns="" id="{B41947A2-8C4E-460E-A29C-30BD4B5DB041}"/>
              </a:ext>
            </a:extLst>
          </p:cNvPr>
          <p:cNvGrpSpPr/>
          <p:nvPr/>
        </p:nvGrpSpPr>
        <p:grpSpPr>
          <a:xfrm rot="19823548">
            <a:off x="12665578" y="-1598525"/>
            <a:ext cx="3136324" cy="8030311"/>
            <a:chOff x="9055676" y="0"/>
            <a:chExt cx="3136324" cy="6858000"/>
          </a:xfrm>
        </p:grpSpPr>
        <p:sp>
          <p:nvSpPr>
            <p:cNvPr id="27" name="Rectangle 26">
              <a:extLst>
                <a:ext uri="{FF2B5EF4-FFF2-40B4-BE49-F238E27FC236}">
                  <a16:creationId xmlns:a16="http://schemas.microsoft.com/office/drawing/2014/main" xmlns="" id="{EA5BD8AB-C5E3-48B8-8244-650D432A9D70}"/>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xmlns="" id="{FA2DC627-8030-44BB-AF58-DA2E1D7FE52E}"/>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xmlns="" id="{C7E7C356-12CC-418B-92DE-C3D776E2F383}"/>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xmlns="" id="{0E126EC2-82B8-4C28-8457-E91069573314}"/>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xmlns="" id="{3612BE79-8E59-4846-9676-1838738481B9}"/>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1">
            <a:extLst>
              <a:ext uri="{FF2B5EF4-FFF2-40B4-BE49-F238E27FC236}">
                <a16:creationId xmlns:a16="http://schemas.microsoft.com/office/drawing/2014/main" xmlns="" id="{4D3CFCA8-27ED-41FB-92A9-BA8CC0500364}"/>
              </a:ext>
            </a:extLst>
          </p:cNvPr>
          <p:cNvSpPr txBox="1"/>
          <p:nvPr/>
        </p:nvSpPr>
        <p:spPr>
          <a:xfrm>
            <a:off x="163994" y="59144"/>
            <a:ext cx="4028538" cy="523220"/>
          </a:xfrm>
          <a:prstGeom prst="rect">
            <a:avLst/>
          </a:prstGeom>
          <a:noFill/>
        </p:spPr>
        <p:txBody>
          <a:bodyPr wrap="square">
            <a:spAutoFit/>
          </a:bodyPr>
          <a:lstStyle/>
          <a:p>
            <a:r>
              <a:rPr lang="en-US" sz="2800" b="1" dirty="0" err="1">
                <a:solidFill>
                  <a:srgbClr val="C55A11"/>
                </a:solidFill>
                <a:latin typeface="Times New Roman" panose="02020603050405020304" pitchFamily="18" charset="0"/>
                <a:cs typeface="Times New Roman" panose="02020603050405020304" pitchFamily="18" charset="0"/>
              </a:rPr>
              <a:t>HOẠT</a:t>
            </a:r>
            <a:r>
              <a:rPr lang="en-US" sz="2800" b="1" dirty="0">
                <a:solidFill>
                  <a:srgbClr val="C55A11"/>
                </a:solidFill>
                <a:latin typeface="Times New Roman" panose="02020603050405020304" pitchFamily="18" charset="0"/>
                <a:cs typeface="Times New Roman" panose="02020603050405020304" pitchFamily="18" charset="0"/>
              </a:rPr>
              <a:t> </a:t>
            </a:r>
            <a:r>
              <a:rPr lang="en-US" sz="2800" b="1" dirty="0" err="1">
                <a:solidFill>
                  <a:srgbClr val="C55A11"/>
                </a:solidFill>
                <a:latin typeface="Times New Roman" panose="02020603050405020304" pitchFamily="18" charset="0"/>
                <a:cs typeface="Times New Roman" panose="02020603050405020304" pitchFamily="18" charset="0"/>
              </a:rPr>
              <a:t>ĐỘNG</a:t>
            </a:r>
            <a:r>
              <a:rPr lang="en-US" sz="2800" b="1" dirty="0">
                <a:solidFill>
                  <a:srgbClr val="C55A11"/>
                </a:solidFill>
                <a:latin typeface="Times New Roman" panose="02020603050405020304" pitchFamily="18" charset="0"/>
                <a:cs typeface="Times New Roman" panose="02020603050405020304" pitchFamily="18" charset="0"/>
              </a:rPr>
              <a:t> </a:t>
            </a:r>
            <a:r>
              <a:rPr lang="en-US" sz="2800" b="1" dirty="0" err="1">
                <a:solidFill>
                  <a:srgbClr val="C55A11"/>
                </a:solidFill>
                <a:latin typeface="Times New Roman" panose="02020603050405020304" pitchFamily="18" charset="0"/>
                <a:cs typeface="Times New Roman" panose="02020603050405020304" pitchFamily="18" charset="0"/>
              </a:rPr>
              <a:t>MỞ</a:t>
            </a:r>
            <a:r>
              <a:rPr lang="en-US" sz="2800" b="1" dirty="0">
                <a:solidFill>
                  <a:srgbClr val="C55A11"/>
                </a:solidFill>
                <a:latin typeface="Times New Roman" panose="02020603050405020304" pitchFamily="18" charset="0"/>
                <a:cs typeface="Times New Roman" panose="02020603050405020304" pitchFamily="18" charset="0"/>
              </a:rPr>
              <a:t> </a:t>
            </a:r>
            <a:r>
              <a:rPr lang="en-US" sz="2800" b="1" dirty="0" err="1">
                <a:solidFill>
                  <a:srgbClr val="C55A11"/>
                </a:solidFill>
                <a:latin typeface="Times New Roman" panose="02020603050405020304" pitchFamily="18" charset="0"/>
                <a:cs typeface="Times New Roman" panose="02020603050405020304" pitchFamily="18" charset="0"/>
              </a:rPr>
              <a:t>ĐẦU</a:t>
            </a:r>
            <a:endParaRPr lang="en-US" sz="2800" dirty="0">
              <a:solidFill>
                <a:srgbClr val="C55A11"/>
              </a:solidFill>
            </a:endParaRPr>
          </a:p>
        </p:txBody>
      </p:sp>
      <p:sp>
        <p:nvSpPr>
          <p:cNvPr id="73" name="Rectangle 57"/>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6" name="Rectangle 60"/>
          <p:cNvSpPr>
            <a:spLocks noChangeArrowheads="1"/>
          </p:cNvSpPr>
          <p:nvPr/>
        </p:nvSpPr>
        <p:spPr bwMode="auto">
          <a:xfrm>
            <a:off x="5646571" y="4634925"/>
            <a:ext cx="12192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1" name="Rectangle 64"/>
          <p:cNvSpPr>
            <a:spLocks noChangeArrowheads="1"/>
          </p:cNvSpPr>
          <p:nvPr/>
        </p:nvSpPr>
        <p:spPr bwMode="auto">
          <a:xfrm>
            <a:off x="0" y="0"/>
            <a:ext cx="6119329"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93" name="Rectangle 78"/>
          <p:cNvSpPr>
            <a:spLocks noChangeArrowheads="1"/>
          </p:cNvSpPr>
          <p:nvPr/>
        </p:nvSpPr>
        <p:spPr bwMode="auto">
          <a:xfrm>
            <a:off x="5501899" y="5087325"/>
            <a:ext cx="12192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4" name="Rectangle 79"/>
          <p:cNvSpPr>
            <a:spLocks noChangeArrowheads="1"/>
          </p:cNvSpPr>
          <p:nvPr/>
        </p:nvSpPr>
        <p:spPr bwMode="auto">
          <a:xfrm>
            <a:off x="5501899" y="5544525"/>
            <a:ext cx="12192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169"/>
          <p:cNvSpPr>
            <a:spLocks noChangeArrowheads="1"/>
          </p:cNvSpPr>
          <p:nvPr/>
        </p:nvSpPr>
        <p:spPr bwMode="auto">
          <a:xfrm>
            <a:off x="0" y="762000"/>
            <a:ext cx="12192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9" name="Rectangle 171"/>
          <p:cNvSpPr>
            <a:spLocks noChangeArrowheads="1"/>
          </p:cNvSpPr>
          <p:nvPr/>
        </p:nvSpPr>
        <p:spPr bwMode="auto">
          <a:xfrm>
            <a:off x="0" y="1152525"/>
            <a:ext cx="12192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graphicFrame>
        <p:nvGraphicFramePr>
          <p:cNvPr id="26" name="Object 25"/>
          <p:cNvGraphicFramePr>
            <a:graphicFrameLocks noChangeAspect="1"/>
          </p:cNvGraphicFramePr>
          <p:nvPr>
            <p:extLst/>
          </p:nvPr>
        </p:nvGraphicFramePr>
        <p:xfrm>
          <a:off x="-388045" y="4052137"/>
          <a:ext cx="114300" cy="180975"/>
        </p:xfrm>
        <a:graphic>
          <a:graphicData uri="http://schemas.openxmlformats.org/presentationml/2006/ole">
            <p:oleObj spid="_x0000_s16494" name="Equation" r:id="rId4" imgW="114102" imgH="177492" progId="Equation.DSMT4">
              <p:embed/>
            </p:oleObj>
          </a:graphicData>
        </a:graphic>
      </p:graphicFrame>
      <p:sp>
        <p:nvSpPr>
          <p:cNvPr id="32" name="TextBox 31"/>
          <p:cNvSpPr txBox="1"/>
          <p:nvPr/>
        </p:nvSpPr>
        <p:spPr>
          <a:xfrm rot="10800000" flipH="1" flipV="1">
            <a:off x="-22240" y="711031"/>
            <a:ext cx="11723362" cy="1077218"/>
          </a:xfrm>
          <a:prstGeom prst="rect">
            <a:avLst/>
          </a:prstGeom>
          <a:noFill/>
        </p:spPr>
        <p:txBody>
          <a:bodyPr wrap="square" rtlCol="0">
            <a:spAutoFit/>
          </a:bodyPr>
          <a:lstStyle/>
          <a:p>
            <a:r>
              <a:rPr lang="en-US" sz="3200" dirty="0" err="1" smtClean="0">
                <a:solidFill>
                  <a:srgbClr val="0000FF"/>
                </a:solidFill>
                <a:latin typeface="Times New Roman" panose="02020603050405020304" pitchFamily="18" charset="0"/>
                <a:cs typeface="Times New Roman" panose="02020603050405020304" pitchFamily="18" charset="0"/>
              </a:rPr>
              <a:t>1.Định</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nghĩa</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Lũy</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thừa</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bậc</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a:solidFill>
                  <a:srgbClr val="0000FF"/>
                </a:solidFill>
                <a:latin typeface="Times New Roman" panose="02020603050405020304" pitchFamily="18" charset="0"/>
                <a:cs typeface="Times New Roman" panose="02020603050405020304" pitchFamily="18" charset="0"/>
              </a:rPr>
              <a:t>n </a:t>
            </a:r>
            <a:r>
              <a:rPr lang="en-US" sz="3200" dirty="0" err="1" smtClean="0">
                <a:solidFill>
                  <a:srgbClr val="0000FF"/>
                </a:solidFill>
                <a:latin typeface="Times New Roman" panose="02020603050405020304" pitchFamily="18" charset="0"/>
                <a:cs typeface="Times New Roman" panose="02020603050405020304" pitchFamily="18" charset="0"/>
              </a:rPr>
              <a:t>của</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số</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hữu</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tỉ</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smtClean="0">
                <a:solidFill>
                  <a:srgbClr val="0000FF"/>
                </a:solidFill>
                <a:latin typeface="Times New Roman" panose="02020603050405020304" pitchFamily="18" charset="0"/>
                <a:cs typeface="Times New Roman" panose="02020603050405020304" pitchFamily="18" charset="0"/>
              </a:rPr>
              <a:t>x</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kí</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hiệu</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là</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x</a:t>
            </a:r>
            <a:r>
              <a:rPr lang="en-US" sz="3200" baseline="30000" dirty="0" err="1" smtClean="0">
                <a:solidFill>
                  <a:srgbClr val="0000FF"/>
                </a:solidFill>
                <a:latin typeface="Times New Roman" panose="02020603050405020304" pitchFamily="18" charset="0"/>
                <a:cs typeface="Times New Roman" panose="02020603050405020304" pitchFamily="18" charset="0"/>
              </a:rPr>
              <a:t>n</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là</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tích</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của</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a:solidFill>
                  <a:srgbClr val="0000FF"/>
                </a:solidFill>
                <a:latin typeface="Times New Roman" panose="02020603050405020304" pitchFamily="18" charset="0"/>
                <a:cs typeface="Times New Roman" panose="02020603050405020304" pitchFamily="18" charset="0"/>
              </a:rPr>
              <a:t>n </a:t>
            </a:r>
            <a:r>
              <a:rPr lang="en-US" sz="3200" dirty="0" err="1" smtClean="0">
                <a:solidFill>
                  <a:srgbClr val="0000FF"/>
                </a:solidFill>
                <a:latin typeface="Times New Roman" panose="02020603050405020304" pitchFamily="18" charset="0"/>
                <a:cs typeface="Times New Roman" panose="02020603050405020304" pitchFamily="18" charset="0"/>
              </a:rPr>
              <a:t>thừa</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số</a:t>
            </a:r>
            <a:r>
              <a:rPr lang="en-US" sz="3200" dirty="0">
                <a:solidFill>
                  <a:srgbClr val="0000FF"/>
                </a:solidFill>
                <a:latin typeface="Times New Roman" panose="02020603050405020304" pitchFamily="18" charset="0"/>
                <a:cs typeface="Times New Roman" panose="02020603050405020304" pitchFamily="18" charset="0"/>
              </a:rPr>
              <a:t> x</a:t>
            </a:r>
          </a:p>
        </p:txBody>
      </p:sp>
      <p:sp>
        <p:nvSpPr>
          <p:cNvPr id="37" name="Rectangle 84"/>
          <p:cNvSpPr>
            <a:spLocks noChangeArrowheads="1"/>
          </p:cNvSpPr>
          <p:nvPr/>
        </p:nvSpPr>
        <p:spPr bwMode="auto">
          <a:xfrm>
            <a:off x="1803389" y="1675590"/>
            <a:ext cx="5309937"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pSp>
        <p:nvGrpSpPr>
          <p:cNvPr id="2" name="Group 1"/>
          <p:cNvGrpSpPr/>
          <p:nvPr/>
        </p:nvGrpSpPr>
        <p:grpSpPr>
          <a:xfrm>
            <a:off x="2268739" y="1151216"/>
            <a:ext cx="7224886" cy="1134784"/>
            <a:chOff x="2268738" y="1151216"/>
            <a:chExt cx="7379243" cy="1248976"/>
          </a:xfrm>
        </p:grpSpPr>
        <p:graphicFrame>
          <p:nvGraphicFramePr>
            <p:cNvPr id="33" name="Object 32"/>
            <p:cNvGraphicFramePr>
              <a:graphicFrameLocks noChangeAspect="1"/>
            </p:cNvGraphicFramePr>
            <p:nvPr>
              <p:extLst>
                <p:ext uri="{D42A27DB-BD31-4B8C-83A1-F6EECF244321}">
                  <p14:modId xmlns:p14="http://schemas.microsoft.com/office/powerpoint/2010/main" xmlns="" val="1415893036"/>
                </p:ext>
              </p:extLst>
            </p:nvPr>
          </p:nvGraphicFramePr>
          <p:xfrm>
            <a:off x="2942379" y="1151216"/>
            <a:ext cx="6705602" cy="852874"/>
          </p:xfrm>
          <a:graphic>
            <a:graphicData uri="http://schemas.openxmlformats.org/presentationml/2006/ole">
              <p:oleObj spid="_x0000_s16495" name="Equation" r:id="rId5" imgW="1752480" imgH="253800" progId="Equation.DSMT4">
                <p:embed/>
              </p:oleObj>
            </a:graphicData>
          </a:graphic>
        </p:graphicFrame>
        <p:sp>
          <p:nvSpPr>
            <p:cNvPr id="36" name="AutoShape 80"/>
            <p:cNvSpPr>
              <a:spLocks/>
            </p:cNvSpPr>
            <p:nvPr/>
          </p:nvSpPr>
          <p:spPr bwMode="auto">
            <a:xfrm rot="16200000">
              <a:off x="5345762" y="830597"/>
              <a:ext cx="165251" cy="2086520"/>
            </a:xfrm>
            <a:prstGeom prst="leftBrace">
              <a:avLst>
                <a:gd name="adj1" fmla="val 51462"/>
                <a:gd name="adj2" fmla="val 50000"/>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FF"/>
                </a:solidFill>
              </a:endParaRPr>
            </a:p>
          </p:txBody>
        </p:sp>
        <p:sp>
          <p:nvSpPr>
            <p:cNvPr id="38" name="Rectangle 85"/>
            <p:cNvSpPr>
              <a:spLocks noChangeArrowheads="1"/>
            </p:cNvSpPr>
            <p:nvPr/>
          </p:nvSpPr>
          <p:spPr bwMode="auto">
            <a:xfrm>
              <a:off x="4707363" y="1876972"/>
              <a:ext cx="1924704"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 </a:t>
              </a:r>
              <a:r>
                <a:rPr kumimoji="0" lang="en-US" altLang="en-US" sz="2800" b="0" i="0" u="none" strike="noStrike" cap="none" normalizeH="0" baseline="0" dirty="0" err="1"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thừa</a:t>
              </a:r>
              <a:r>
                <a:rPr kumimoji="0" lang="en-US" altLang="en-US" sz="2800" b="0" i="0" u="none" strike="noStrike" cap="none" normalizeH="0" baseline="0" dirty="0"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số</a:t>
              </a:r>
              <a:r>
                <a:rPr kumimoji="0" lang="en-US" altLang="en-US" sz="2800" b="0" i="0" u="none" strike="noStrike" cap="none" normalizeH="0" baseline="0" dirty="0"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2800" b="0" i="0" u="none" strike="noStrike" cap="none" normalizeH="0" baseline="0" dirty="0" smtClean="0">
                <a:ln>
                  <a:noFill/>
                </a:ln>
                <a:solidFill>
                  <a:srgbClr val="0000FF"/>
                </a:solidFill>
                <a:effectLst/>
                <a:latin typeface="Arial" panose="020B0604020202020204" pitchFamily="34" charset="0"/>
              </a:endParaRPr>
            </a:p>
          </p:txBody>
        </p:sp>
        <p:sp>
          <p:nvSpPr>
            <p:cNvPr id="39" name="Rectangle 86"/>
            <p:cNvSpPr>
              <a:spLocks noChangeArrowheads="1"/>
            </p:cNvSpPr>
            <p:nvPr/>
          </p:nvSpPr>
          <p:spPr bwMode="auto">
            <a:xfrm>
              <a:off x="2268738" y="1304927"/>
              <a:ext cx="1025469"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err="1" smtClean="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TQ</a:t>
              </a:r>
              <a:r>
                <a:rPr kumimoji="0" lang="en-US" altLang="en-US" sz="28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altLang="en-US"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grpSp>
      <p:sp>
        <p:nvSpPr>
          <p:cNvPr id="41" name="Rectangle 88"/>
          <p:cNvSpPr>
            <a:spLocks noChangeArrowheads="1"/>
          </p:cNvSpPr>
          <p:nvPr/>
        </p:nvSpPr>
        <p:spPr bwMode="auto">
          <a:xfrm>
            <a:off x="1803389" y="3179399"/>
            <a:ext cx="5309937"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42" name="Rectangle 87"/>
          <p:cNvSpPr>
            <a:spLocks noChangeArrowheads="1"/>
          </p:cNvSpPr>
          <p:nvPr/>
        </p:nvSpPr>
        <p:spPr bwMode="auto">
          <a:xfrm>
            <a:off x="1721393" y="2267110"/>
            <a:ext cx="7422858"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n-US" altLang="en-US" sz="3200" dirty="0" err="1" smtClean="0">
                <a:solidFill>
                  <a:srgbClr val="0000FF"/>
                </a:solidFill>
                <a:latin typeface="Times New Roman" panose="02020603050405020304" pitchFamily="18" charset="0"/>
                <a:cs typeface="Times New Roman" panose="02020603050405020304" pitchFamily="18" charset="0"/>
              </a:rPr>
              <a:t>Trong</a:t>
            </a:r>
            <a:r>
              <a:rPr lang="en-US" altLang="en-US" sz="3200" dirty="0" smtClean="0">
                <a:solidFill>
                  <a:srgbClr val="0000FF"/>
                </a:solidFill>
                <a:latin typeface="Times New Roman" panose="02020603050405020304" pitchFamily="18" charset="0"/>
                <a:cs typeface="Times New Roman" panose="02020603050405020304" pitchFamily="18" charset="0"/>
              </a:rPr>
              <a:t> </a:t>
            </a:r>
            <a:r>
              <a:rPr lang="en-US" altLang="en-US" sz="3200" dirty="0" err="1" smtClean="0">
                <a:solidFill>
                  <a:srgbClr val="0000FF"/>
                </a:solidFill>
                <a:latin typeface="Times New Roman" panose="02020603050405020304" pitchFamily="18" charset="0"/>
                <a:cs typeface="Times New Roman" panose="02020603050405020304" pitchFamily="18" charset="0"/>
              </a:rPr>
              <a:t>đó</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i="1" dirty="0">
                <a:solidFill>
                  <a:srgbClr val="FF0066"/>
                </a:solidFill>
                <a:latin typeface="Times New Roman" panose="02020603050405020304" pitchFamily="18" charset="0"/>
                <a:cs typeface="Times New Roman" panose="02020603050405020304" pitchFamily="18" charset="0"/>
              </a:rPr>
              <a:t>x</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smtClean="0">
                <a:solidFill>
                  <a:srgbClr val="0000FF"/>
                </a:solidFill>
                <a:latin typeface="Times New Roman" panose="02020603050405020304" pitchFamily="18" charset="0"/>
                <a:cs typeface="Times New Roman" panose="02020603050405020304" pitchFamily="18" charset="0"/>
              </a:rPr>
              <a:t>là</a:t>
            </a:r>
            <a:r>
              <a:rPr lang="en-US" altLang="en-US" sz="3200" dirty="0" smtClean="0">
                <a:solidFill>
                  <a:srgbClr val="0000FF"/>
                </a:solidFill>
                <a:latin typeface="Times New Roman" panose="02020603050405020304" pitchFamily="18" charset="0"/>
                <a:cs typeface="Times New Roman" panose="02020603050405020304" pitchFamily="18" charset="0"/>
              </a:rPr>
              <a:t> c</a:t>
            </a:r>
            <a:r>
              <a:rPr lang="vi-VN" altLang="en-US" sz="3200" dirty="0" smtClean="0">
                <a:solidFill>
                  <a:srgbClr val="0000FF"/>
                </a:solidFill>
                <a:latin typeface="Times New Roman" panose="02020603050405020304" pitchFamily="18" charset="0"/>
                <a:cs typeface="Times New Roman" panose="02020603050405020304" pitchFamily="18" charset="0"/>
              </a:rPr>
              <a:t>ơ</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smtClean="0">
                <a:solidFill>
                  <a:srgbClr val="0000FF"/>
                </a:solidFill>
                <a:latin typeface="Times New Roman" panose="02020603050405020304" pitchFamily="18" charset="0"/>
                <a:cs typeface="Times New Roman" panose="02020603050405020304" pitchFamily="18" charset="0"/>
              </a:rPr>
              <a:t>số</a:t>
            </a:r>
            <a:r>
              <a:rPr lang="en-US" altLang="en-US" sz="3200" dirty="0">
                <a:solidFill>
                  <a:srgbClr val="0000FF"/>
                </a:solidFill>
                <a:latin typeface="Times New Roman" panose="02020603050405020304" pitchFamily="18" charset="0"/>
                <a:cs typeface="Times New Roman" panose="02020603050405020304" pitchFamily="18" charset="0"/>
              </a:rPr>
              <a:t> , </a:t>
            </a:r>
            <a:r>
              <a:rPr lang="en-US" altLang="en-US" sz="3200" dirty="0">
                <a:solidFill>
                  <a:srgbClr val="FF0066"/>
                </a:solidFill>
                <a:latin typeface="Times New Roman" panose="02020603050405020304" pitchFamily="18" charset="0"/>
                <a:cs typeface="Times New Roman" panose="02020603050405020304" pitchFamily="18" charset="0"/>
              </a:rPr>
              <a:t>n</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smtClean="0">
                <a:solidFill>
                  <a:srgbClr val="0000FF"/>
                </a:solidFill>
                <a:latin typeface="Times New Roman" panose="02020603050405020304" pitchFamily="18" charset="0"/>
                <a:cs typeface="Times New Roman" panose="02020603050405020304" pitchFamily="18" charset="0"/>
              </a:rPr>
              <a:t>là</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smtClean="0">
                <a:solidFill>
                  <a:srgbClr val="0000FF"/>
                </a:solidFill>
                <a:latin typeface="Times New Roman" panose="02020603050405020304" pitchFamily="18" charset="0"/>
                <a:cs typeface="Times New Roman" panose="02020603050405020304" pitchFamily="18" charset="0"/>
              </a:rPr>
              <a:t>số</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smtClean="0">
                <a:solidFill>
                  <a:srgbClr val="0000FF"/>
                </a:solidFill>
                <a:latin typeface="Times New Roman" panose="02020603050405020304" pitchFamily="18" charset="0"/>
                <a:cs typeface="Times New Roman" panose="02020603050405020304" pitchFamily="18" charset="0"/>
              </a:rPr>
              <a:t>mũ</a:t>
            </a:r>
            <a:r>
              <a:rPr lang="en-US" altLang="en-US" sz="3200" dirty="0" smtClean="0">
                <a:solidFill>
                  <a:srgbClr val="000000"/>
                </a:solidFill>
                <a:latin typeface="Times New Roman" panose="02020603050405020304" pitchFamily="18" charset="0"/>
                <a:cs typeface="Times New Roman" panose="02020603050405020304" pitchFamily="18" charset="0"/>
              </a:rPr>
              <a:t>.</a:t>
            </a:r>
            <a:endParaRPr kumimoji="0" lang="en-US" altLang="en-US" sz="3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43" name="Rectangle 147"/>
          <p:cNvSpPr>
            <a:spLocks noChangeArrowheads="1"/>
          </p:cNvSpPr>
          <p:nvPr/>
        </p:nvSpPr>
        <p:spPr bwMode="auto">
          <a:xfrm>
            <a:off x="-22244" y="2806442"/>
            <a:ext cx="11723366" cy="9541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kumimoji="0" lang="en-US" altLang="en-US" sz="2800" i="0" u="none" strike="noStrike" cap="none" normalizeH="0" baseline="0" dirty="0"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2. </a:t>
            </a:r>
            <a:r>
              <a:rPr kumimoji="0" lang="en-US" altLang="en-US" sz="2800" i="0" u="none" strike="noStrike" cap="none" normalizeH="0" baseline="0" dirty="0" err="1"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Quy</a:t>
            </a:r>
            <a:r>
              <a:rPr lang="en-US" alt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dirty="0" err="1" smtClean="0">
                <a:solidFill>
                  <a:srgbClr val="0000FF"/>
                </a:solidFill>
                <a:latin typeface="Times New Roman" panose="02020603050405020304" pitchFamily="18" charset="0"/>
                <a:ea typeface="Calibri" panose="020F0502020204030204" pitchFamily="34" charset="0"/>
                <a:cs typeface="Times New Roman" panose="02020603050405020304" pitchFamily="18" charset="0"/>
              </a:rPr>
              <a:t>tắc</a:t>
            </a:r>
            <a:r>
              <a:rPr lang="en-US" altLang="en-US" sz="2800" dirty="0" smtClean="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dirty="0" err="1" smtClean="0">
                <a:solidFill>
                  <a:srgbClr val="0000FF"/>
                </a:solidFill>
                <a:latin typeface="Times New Roman" panose="02020603050405020304" pitchFamily="18" charset="0"/>
                <a:ea typeface="Calibri" panose="020F0502020204030204" pitchFamily="34" charset="0"/>
                <a:cs typeface="Times New Roman" panose="02020603050405020304" pitchFamily="18" charset="0"/>
              </a:rPr>
              <a:t>Khi</a:t>
            </a:r>
            <a:r>
              <a:rPr lang="en-US" altLang="en-US" sz="2800" dirty="0" smtClean="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i="0" u="none" strike="noStrike" cap="none" normalizeH="0" baseline="0" dirty="0" err="1"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nhân</a:t>
            </a:r>
            <a:r>
              <a:rPr kumimoji="0" lang="en-US" altLang="en-US" sz="2800" i="0" u="none" strike="noStrike" cap="none" normalizeH="0" baseline="0" dirty="0"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i="0" u="none" strike="noStrike" cap="none" normalizeH="0" baseline="0" dirty="0" err="1"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hai</a:t>
            </a:r>
            <a:r>
              <a:rPr kumimoji="0" lang="en-US" altLang="en-US" sz="2800" i="0" u="none" strike="noStrike" cap="none" normalizeH="0" baseline="0" dirty="0"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i="0" u="none" strike="noStrike" cap="none" normalizeH="0" baseline="0" dirty="0" err="1"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lũy</a:t>
            </a:r>
            <a:r>
              <a:rPr kumimoji="0" lang="en-US" altLang="en-US" sz="2800" i="0" u="none" strike="noStrike" cap="none" normalizeH="0" baseline="0" dirty="0"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i="0" u="none" strike="noStrike" cap="none" normalizeH="0" baseline="0" dirty="0" err="1"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thừa</a:t>
            </a:r>
            <a:r>
              <a:rPr kumimoji="0" lang="en-US" altLang="en-US" sz="2800" i="0" u="none" strike="noStrike" cap="none" normalizeH="0" baseline="0" dirty="0"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i="0" u="none" strike="noStrike" cap="none" normalizeH="0" baseline="0" dirty="0" err="1"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cùng</a:t>
            </a:r>
            <a:r>
              <a:rPr kumimoji="0" lang="en-US" altLang="en-US" sz="2800" i="0" u="none" strike="noStrike" cap="none" normalizeH="0" baseline="0" dirty="0"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i="0" u="none" strike="noStrike" cap="none" normalizeH="0" baseline="0" dirty="0" err="1"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cơ</a:t>
            </a:r>
            <a:r>
              <a:rPr kumimoji="0" lang="en-US" altLang="en-US" sz="2800" i="0" u="none" strike="noStrike" cap="none" normalizeH="0" baseline="0" dirty="0"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i="0" u="none" strike="noStrike" cap="none" normalizeH="0" baseline="0" dirty="0" err="1"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số</a:t>
            </a:r>
            <a:r>
              <a:rPr kumimoji="0" lang="en-US" altLang="en-US" sz="2800" i="0" u="none" strike="noStrike" cap="none" normalizeH="0" baseline="0" dirty="0"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ta </a:t>
            </a:r>
            <a:r>
              <a:rPr kumimoji="0" lang="en-US" altLang="en-US" sz="2800" i="0" u="none" strike="noStrike" cap="none" normalizeH="0" baseline="0" dirty="0" err="1"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giữ</a:t>
            </a:r>
            <a:r>
              <a:rPr kumimoji="0" lang="en-US" altLang="en-US" sz="2800" i="0" u="none" strike="noStrike" cap="none" normalizeH="0" baseline="0" dirty="0"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i="0" u="none" strike="noStrike" cap="none" normalizeH="0" baseline="0" dirty="0" err="1"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nguyên</a:t>
            </a:r>
            <a:r>
              <a:rPr kumimoji="0" lang="en-US" altLang="en-US" sz="2800" i="0" u="none" strike="noStrike" cap="none" normalizeH="0" baseline="0" dirty="0"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i="0" u="none" strike="noStrike" cap="none" normalizeH="0" baseline="0" dirty="0" err="1"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cơ</a:t>
            </a:r>
            <a:r>
              <a:rPr kumimoji="0" lang="en-US" altLang="en-US" sz="2800" i="0" u="none" strike="noStrike" cap="none" normalizeH="0" baseline="0" dirty="0"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i="0" u="none" strike="noStrike" cap="none" normalizeH="0" baseline="0" dirty="0" err="1"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số</a:t>
            </a:r>
            <a:r>
              <a:rPr kumimoji="0" lang="en-US" altLang="en-US" sz="2800" i="0" u="none" strike="noStrike" cap="none" normalizeH="0" baseline="0" dirty="0"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i="0" u="none" strike="noStrike" cap="none" normalizeH="0" baseline="0" dirty="0" err="1"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và</a:t>
            </a:r>
            <a:r>
              <a:rPr kumimoji="0" lang="en-US" altLang="en-US" sz="2800" i="0" u="none" strike="noStrike" cap="none" normalizeH="0" baseline="0" dirty="0"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i="0" u="none" strike="noStrike" cap="none" normalizeH="0" baseline="0" dirty="0" err="1"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cộng</a:t>
            </a:r>
            <a:r>
              <a:rPr kumimoji="0" lang="en-US" altLang="en-US" sz="2800" i="0" u="none" strike="noStrike" cap="none" normalizeH="0" baseline="0" dirty="0"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i="0" u="none" strike="noStrike" cap="none" normalizeH="0" baseline="0" dirty="0" err="1"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các</a:t>
            </a:r>
            <a:r>
              <a:rPr kumimoji="0" lang="en-US" altLang="en-US" sz="2800" i="0" u="none" strike="noStrike" cap="none" normalizeH="0" baseline="0" dirty="0"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i="0" u="none" strike="noStrike" cap="none" normalizeH="0" baseline="0" dirty="0" err="1"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số</a:t>
            </a:r>
            <a:r>
              <a:rPr kumimoji="0" lang="en-US" altLang="en-US" sz="2800" i="0" u="none" strike="noStrike" cap="none" normalizeH="0" baseline="0" dirty="0"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i="0" u="none" strike="noStrike" cap="none" normalizeH="0" baseline="0" dirty="0" err="1"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mũ</a:t>
            </a:r>
            <a:r>
              <a:rPr kumimoji="0" lang="en-US" altLang="en-US" sz="2800" i="0" u="none" strike="noStrike" cap="none" normalizeH="0" baseline="0" dirty="0"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en-US" altLang="en-US" sz="2800"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endParaRPr>
          </a:p>
        </p:txBody>
      </p:sp>
      <p:graphicFrame>
        <p:nvGraphicFramePr>
          <p:cNvPr id="44" name="Object 43"/>
          <p:cNvGraphicFramePr>
            <a:graphicFrameLocks noChangeAspect="1"/>
          </p:cNvGraphicFramePr>
          <p:nvPr>
            <p:extLst>
              <p:ext uri="{D42A27DB-BD31-4B8C-83A1-F6EECF244321}">
                <p14:modId xmlns:p14="http://schemas.microsoft.com/office/powerpoint/2010/main" xmlns="" val="1356411906"/>
              </p:ext>
            </p:extLst>
          </p:nvPr>
        </p:nvGraphicFramePr>
        <p:xfrm>
          <a:off x="1736883" y="3346564"/>
          <a:ext cx="4271963" cy="681037"/>
        </p:xfrm>
        <a:graphic>
          <a:graphicData uri="http://schemas.openxmlformats.org/presentationml/2006/ole">
            <p:oleObj spid="_x0000_s16496" name="Equation" r:id="rId6" imgW="1854000" imgH="279360" progId="Equation.DSMT4">
              <p:embed/>
            </p:oleObj>
          </a:graphicData>
        </a:graphic>
      </p:graphicFrame>
      <p:sp>
        <p:nvSpPr>
          <p:cNvPr id="45" name="Rectangle 148"/>
          <p:cNvSpPr>
            <a:spLocks noChangeArrowheads="1"/>
          </p:cNvSpPr>
          <p:nvPr/>
        </p:nvSpPr>
        <p:spPr bwMode="auto">
          <a:xfrm>
            <a:off x="6366513" y="4767474"/>
            <a:ext cx="274434"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p:txBody>
      </p:sp>
      <p:graphicFrame>
        <p:nvGraphicFramePr>
          <p:cNvPr id="46" name="Object 45"/>
          <p:cNvGraphicFramePr>
            <a:graphicFrameLocks noChangeAspect="1"/>
          </p:cNvGraphicFramePr>
          <p:nvPr>
            <p:extLst>
              <p:ext uri="{D42A27DB-BD31-4B8C-83A1-F6EECF244321}">
                <p14:modId xmlns:p14="http://schemas.microsoft.com/office/powerpoint/2010/main" xmlns="" val="1741916866"/>
              </p:ext>
            </p:extLst>
          </p:nvPr>
        </p:nvGraphicFramePr>
        <p:xfrm>
          <a:off x="1704469" y="4837609"/>
          <a:ext cx="6188955" cy="730033"/>
        </p:xfrm>
        <a:graphic>
          <a:graphicData uri="http://schemas.openxmlformats.org/presentationml/2006/ole">
            <p:oleObj spid="_x0000_s16497" name="Equation" r:id="rId7" imgW="2273040" imgH="228600" progId="Equation.DSMT4">
              <p:embed/>
            </p:oleObj>
          </a:graphicData>
        </a:graphic>
      </p:graphicFrame>
      <p:sp>
        <p:nvSpPr>
          <p:cNvPr id="48" name="Rectangle 152"/>
          <p:cNvSpPr>
            <a:spLocks noChangeArrowheads="1"/>
          </p:cNvSpPr>
          <p:nvPr/>
        </p:nvSpPr>
        <p:spPr bwMode="auto">
          <a:xfrm>
            <a:off x="31889" y="3904480"/>
            <a:ext cx="11669233" cy="9541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800" dirty="0">
                <a:solidFill>
                  <a:srgbClr val="3333CC"/>
                </a:solidFill>
                <a:latin typeface="Times New Roman" panose="02020603050405020304" pitchFamily="18" charset="0"/>
                <a:ea typeface="Calibri" panose="020F0502020204030204" pitchFamily="34" charset="0"/>
                <a:cs typeface="Times New Roman" panose="02020603050405020304" pitchFamily="18" charset="0"/>
              </a:rPr>
              <a:t>-</a:t>
            </a:r>
            <a:r>
              <a:rPr kumimoji="0" lang="en-US" altLang="en-US" sz="2800" i="0" u="none" strike="noStrike" cap="none" normalizeH="0" baseline="0" dirty="0" smtClean="0">
                <a:ln>
                  <a:noFill/>
                </a:ln>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i="0" u="none" strike="noStrike" cap="none" normalizeH="0" baseline="0" dirty="0" err="1" smtClean="0">
                <a:ln>
                  <a:noFill/>
                </a:ln>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Khi</a:t>
            </a:r>
            <a:r>
              <a:rPr kumimoji="0" lang="en-US" altLang="en-US" sz="2800" i="0" u="none" strike="noStrike" cap="none" normalizeH="0" baseline="0" dirty="0" smtClean="0">
                <a:ln>
                  <a:noFill/>
                </a:ln>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chia </a:t>
            </a:r>
            <a:r>
              <a:rPr kumimoji="0" lang="en-US" altLang="en-US" sz="2800" i="0" u="none" strike="noStrike" cap="none" normalizeH="0" baseline="0" dirty="0" err="1" smtClean="0">
                <a:ln>
                  <a:noFill/>
                </a:ln>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hai</a:t>
            </a:r>
            <a:r>
              <a:rPr kumimoji="0" lang="en-US" altLang="en-US" sz="2800" i="0" u="none" strike="noStrike" cap="none" normalizeH="0" baseline="0" dirty="0" smtClean="0">
                <a:ln>
                  <a:noFill/>
                </a:ln>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i="0" u="none" strike="noStrike" cap="none" normalizeH="0" baseline="0" dirty="0" err="1" smtClean="0">
                <a:ln>
                  <a:noFill/>
                </a:ln>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lũy</a:t>
            </a:r>
            <a:r>
              <a:rPr kumimoji="0" lang="en-US" altLang="en-US" sz="2800" i="0" u="none" strike="noStrike" cap="none" normalizeH="0" baseline="0" dirty="0" smtClean="0">
                <a:ln>
                  <a:noFill/>
                </a:ln>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i="0" u="none" strike="noStrike" cap="none" normalizeH="0" baseline="0" dirty="0" err="1" smtClean="0">
                <a:ln>
                  <a:noFill/>
                </a:ln>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thừa</a:t>
            </a:r>
            <a:r>
              <a:rPr kumimoji="0" lang="en-US" altLang="en-US" sz="2800" i="0" u="none" strike="noStrike" cap="none" normalizeH="0" baseline="0" dirty="0" smtClean="0">
                <a:ln>
                  <a:noFill/>
                </a:ln>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i="0" u="none" strike="noStrike" cap="none" normalizeH="0" baseline="0" dirty="0" err="1" smtClean="0">
                <a:ln>
                  <a:noFill/>
                </a:ln>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cùng</a:t>
            </a:r>
            <a:r>
              <a:rPr kumimoji="0" lang="en-US" altLang="en-US" sz="2800" i="0" u="none" strike="noStrike" cap="none" normalizeH="0" baseline="0" dirty="0" smtClean="0">
                <a:ln>
                  <a:noFill/>
                </a:ln>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i="0" u="none" strike="noStrike" cap="none" normalizeH="0" baseline="0" dirty="0" err="1" smtClean="0">
                <a:ln>
                  <a:noFill/>
                </a:ln>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cơ</a:t>
            </a:r>
            <a:r>
              <a:rPr kumimoji="0" lang="en-US" altLang="en-US" sz="2800" i="0" u="none" strike="noStrike" cap="none" normalizeH="0" baseline="0" dirty="0" smtClean="0">
                <a:ln>
                  <a:noFill/>
                </a:ln>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i="0" u="none" strike="noStrike" cap="none" normalizeH="0" baseline="0" dirty="0" err="1" smtClean="0">
                <a:ln>
                  <a:noFill/>
                </a:ln>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số</a:t>
            </a:r>
            <a:r>
              <a:rPr kumimoji="0" lang="en-US" altLang="en-US" sz="2800" i="0" u="none" strike="noStrike" cap="none" normalizeH="0" baseline="0" dirty="0" smtClean="0">
                <a:ln>
                  <a:noFill/>
                </a:ln>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 </a:t>
            </a:r>
            <a:r>
              <a:rPr kumimoji="0" lang="en-US" altLang="en-US" sz="2800" i="0" u="none" strike="noStrike" cap="none" normalizeH="0" baseline="0" dirty="0" err="1" smtClean="0">
                <a:ln>
                  <a:noFill/>
                </a:ln>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khác</a:t>
            </a:r>
            <a:r>
              <a:rPr kumimoji="0" lang="en-US" altLang="en-US" sz="2800" i="0" u="none" strike="noStrike" cap="none" normalizeH="0" baseline="0" dirty="0" smtClean="0">
                <a:ln>
                  <a:noFill/>
                </a:ln>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0), ta </a:t>
            </a:r>
            <a:r>
              <a:rPr kumimoji="0" lang="en-US" altLang="en-US" sz="2800" i="0" u="none" strike="noStrike" cap="none" normalizeH="0" baseline="0" dirty="0" err="1" smtClean="0">
                <a:ln>
                  <a:noFill/>
                </a:ln>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giữ</a:t>
            </a:r>
            <a:r>
              <a:rPr kumimoji="0" lang="en-US" altLang="en-US" sz="2800" i="0" u="none" strike="noStrike" cap="none" normalizeH="0" baseline="0" dirty="0" smtClean="0">
                <a:ln>
                  <a:noFill/>
                </a:ln>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i="0" u="none" strike="noStrike" cap="none" normalizeH="0" baseline="0" dirty="0" err="1" smtClean="0">
                <a:ln>
                  <a:noFill/>
                </a:ln>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nguyên</a:t>
            </a:r>
            <a:r>
              <a:rPr kumimoji="0" lang="en-US" altLang="en-US" sz="2800" i="0" u="none" strike="noStrike" cap="none" normalizeH="0" baseline="0" dirty="0" smtClean="0">
                <a:ln>
                  <a:noFill/>
                </a:ln>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i="0" u="none" strike="noStrike" cap="none" normalizeH="0" baseline="0" dirty="0" err="1" smtClean="0">
                <a:ln>
                  <a:noFill/>
                </a:ln>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cơ</a:t>
            </a:r>
            <a:r>
              <a:rPr kumimoji="0" lang="en-US" altLang="en-US" sz="2800" i="0" u="none" strike="noStrike" cap="none" normalizeH="0" baseline="0" dirty="0" smtClean="0">
                <a:ln>
                  <a:noFill/>
                </a:ln>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i="0" u="none" strike="noStrike" cap="none" normalizeH="0" baseline="0" dirty="0" err="1" smtClean="0">
                <a:ln>
                  <a:noFill/>
                </a:ln>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số</a:t>
            </a:r>
            <a:r>
              <a:rPr kumimoji="0" lang="en-US" altLang="en-US" sz="2800" i="0" u="none" strike="noStrike" cap="none" normalizeH="0" baseline="0" dirty="0" smtClean="0">
                <a:ln>
                  <a:noFill/>
                </a:ln>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i="0" u="none" strike="noStrike" cap="none" normalizeH="0" baseline="0" dirty="0" err="1" smtClean="0">
                <a:ln>
                  <a:noFill/>
                </a:ln>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và</a:t>
            </a:r>
            <a:r>
              <a:rPr kumimoji="0" lang="en-US" altLang="en-US" sz="2800" i="0" u="none" strike="noStrike" cap="none" normalizeH="0" baseline="0" dirty="0" smtClean="0">
                <a:ln>
                  <a:noFill/>
                </a:ln>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i="0" u="none" strike="noStrike" cap="none" normalizeH="0" baseline="0" dirty="0" err="1" smtClean="0">
                <a:ln>
                  <a:noFill/>
                </a:ln>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lấy</a:t>
            </a:r>
            <a:r>
              <a:rPr kumimoji="0" lang="en-US" altLang="en-US" sz="2800" i="0" u="none" strike="noStrike" cap="none" normalizeH="0" baseline="0" dirty="0" smtClean="0">
                <a:ln>
                  <a:noFill/>
                </a:ln>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i="0" u="none" strike="noStrike" cap="none" normalizeH="0" baseline="0" dirty="0" err="1" smtClean="0">
                <a:ln>
                  <a:noFill/>
                </a:ln>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số</a:t>
            </a:r>
            <a:r>
              <a:rPr kumimoji="0" lang="en-US" altLang="en-US" sz="2800" i="0" u="none" strike="noStrike" cap="none" normalizeH="0" baseline="0" dirty="0" smtClean="0">
                <a:ln>
                  <a:noFill/>
                </a:ln>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i="0" u="none" strike="noStrike" cap="none" normalizeH="0" baseline="0" dirty="0" err="1" smtClean="0">
                <a:ln>
                  <a:noFill/>
                </a:ln>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mũ</a:t>
            </a:r>
            <a:r>
              <a:rPr kumimoji="0" lang="en-US" altLang="en-US" sz="2800" i="0" u="none" strike="noStrike" cap="none" normalizeH="0" baseline="0" dirty="0" smtClean="0">
                <a:ln>
                  <a:noFill/>
                </a:ln>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i="0" u="none" strike="noStrike" cap="none" normalizeH="0" baseline="0" dirty="0" err="1" smtClean="0">
                <a:ln>
                  <a:noFill/>
                </a:ln>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của</a:t>
            </a:r>
            <a:r>
              <a:rPr kumimoji="0" lang="en-US" altLang="en-US" sz="2800" i="0" u="none" strike="noStrike" cap="none" normalizeH="0" baseline="0" dirty="0" smtClean="0">
                <a:ln>
                  <a:noFill/>
                </a:ln>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i="0" u="none" strike="noStrike" cap="none" normalizeH="0" baseline="0" dirty="0" err="1" smtClean="0">
                <a:ln>
                  <a:noFill/>
                </a:ln>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lũy</a:t>
            </a:r>
            <a:r>
              <a:rPr kumimoji="0" lang="en-US" altLang="en-US" sz="2800" i="0" u="none" strike="noStrike" cap="none" normalizeH="0" baseline="0" dirty="0" smtClean="0">
                <a:ln>
                  <a:noFill/>
                </a:ln>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i="0" u="none" strike="noStrike" cap="none" normalizeH="0" baseline="0" dirty="0" err="1" smtClean="0">
                <a:ln>
                  <a:noFill/>
                </a:ln>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thừa</a:t>
            </a:r>
            <a:r>
              <a:rPr kumimoji="0" lang="en-US" altLang="en-US" sz="2800" i="0" u="none" strike="noStrike" cap="none" normalizeH="0" baseline="0" dirty="0" smtClean="0">
                <a:ln>
                  <a:noFill/>
                </a:ln>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i="0" u="none" strike="noStrike" cap="none" normalizeH="0" baseline="0" dirty="0" err="1" smtClean="0">
                <a:ln>
                  <a:noFill/>
                </a:ln>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bị</a:t>
            </a:r>
            <a:r>
              <a:rPr kumimoji="0" lang="en-US" altLang="en-US" sz="2800" i="0" u="none" strike="noStrike" cap="none" normalizeH="0" baseline="0" dirty="0" smtClean="0">
                <a:ln>
                  <a:noFill/>
                </a:ln>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chia </a:t>
            </a:r>
            <a:r>
              <a:rPr kumimoji="0" lang="en-US" altLang="en-US" sz="2800" i="0" u="none" strike="noStrike" cap="none" normalizeH="0" baseline="0" dirty="0" err="1" smtClean="0">
                <a:ln>
                  <a:noFill/>
                </a:ln>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trừ</a:t>
            </a:r>
            <a:r>
              <a:rPr kumimoji="0" lang="en-US" altLang="en-US" sz="2800" i="0" u="none" strike="noStrike" cap="none" normalizeH="0" baseline="0" dirty="0" smtClean="0">
                <a:ln>
                  <a:noFill/>
                </a:ln>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i="0" u="none" strike="noStrike" cap="none" normalizeH="0" baseline="0" dirty="0" err="1" smtClean="0">
                <a:ln>
                  <a:noFill/>
                </a:ln>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đi</a:t>
            </a:r>
            <a:r>
              <a:rPr kumimoji="0" lang="en-US" altLang="en-US" sz="2800" i="0" u="none" strike="noStrike" cap="none" normalizeH="0" baseline="0" dirty="0" smtClean="0">
                <a:ln>
                  <a:noFill/>
                </a:ln>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i="0" u="none" strike="noStrike" cap="none" normalizeH="0" baseline="0" dirty="0" err="1" smtClean="0">
                <a:ln>
                  <a:noFill/>
                </a:ln>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số</a:t>
            </a:r>
            <a:r>
              <a:rPr kumimoji="0" lang="en-US" altLang="en-US" sz="2800" i="0" u="none" strike="noStrike" cap="none" normalizeH="0" baseline="0" dirty="0" smtClean="0">
                <a:ln>
                  <a:noFill/>
                </a:ln>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i="0" u="none" strike="noStrike" cap="none" normalizeH="0" baseline="0" dirty="0" err="1" smtClean="0">
                <a:ln>
                  <a:noFill/>
                </a:ln>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mũ</a:t>
            </a:r>
            <a:r>
              <a:rPr kumimoji="0" lang="en-US" altLang="en-US" sz="2800" i="0" u="none" strike="noStrike" cap="none" normalizeH="0" baseline="0" dirty="0" smtClean="0">
                <a:ln>
                  <a:noFill/>
                </a:ln>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i="0" u="none" strike="noStrike" cap="none" normalizeH="0" baseline="0" dirty="0" err="1" smtClean="0">
                <a:ln>
                  <a:noFill/>
                </a:ln>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của</a:t>
            </a:r>
            <a:r>
              <a:rPr kumimoji="0" lang="en-US" altLang="en-US" sz="2800" i="0" u="none" strike="noStrike" cap="none" normalizeH="0" baseline="0" dirty="0" smtClean="0">
                <a:ln>
                  <a:noFill/>
                </a:ln>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i="0" u="none" strike="noStrike" cap="none" normalizeH="0" baseline="0" dirty="0" err="1" smtClean="0">
                <a:ln>
                  <a:noFill/>
                </a:ln>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lũy</a:t>
            </a:r>
            <a:r>
              <a:rPr kumimoji="0" lang="en-US" altLang="en-US" sz="2800" i="0" u="none" strike="noStrike" cap="none" normalizeH="0" baseline="0" dirty="0" smtClean="0">
                <a:ln>
                  <a:noFill/>
                </a:ln>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i="0" u="none" strike="noStrike" cap="none" normalizeH="0" baseline="0" dirty="0" err="1" smtClean="0">
                <a:ln>
                  <a:noFill/>
                </a:ln>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thừa</a:t>
            </a:r>
            <a:r>
              <a:rPr kumimoji="0" lang="en-US" altLang="en-US" sz="2800" i="0" u="none" strike="noStrike" cap="none" normalizeH="0" baseline="0" dirty="0" smtClean="0">
                <a:ln>
                  <a:noFill/>
                </a:ln>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chia:</a:t>
            </a:r>
            <a:endParaRPr kumimoji="0" lang="en-US" altLang="en-US" sz="2800" i="0" u="none" strike="noStrike" cap="none" normalizeH="0" baseline="0" dirty="0" smtClean="0">
              <a:ln>
                <a:noFill/>
              </a:ln>
              <a:solidFill>
                <a:srgbClr val="3333CC"/>
              </a:solidFill>
              <a:effectLst/>
              <a:latin typeface="Times New Roman" panose="02020603050405020304" pitchFamily="18" charset="0"/>
              <a:cs typeface="Times New Roman" panose="02020603050405020304" pitchFamily="18" charset="0"/>
            </a:endParaRPr>
          </a:p>
        </p:txBody>
      </p:sp>
      <p:grpSp>
        <p:nvGrpSpPr>
          <p:cNvPr id="3" name="Group 2"/>
          <p:cNvGrpSpPr/>
          <p:nvPr/>
        </p:nvGrpSpPr>
        <p:grpSpPr>
          <a:xfrm>
            <a:off x="69799" y="5239967"/>
            <a:ext cx="5698989" cy="1094841"/>
            <a:chOff x="69799" y="5239967"/>
            <a:chExt cx="5698989" cy="1094841"/>
          </a:xfrm>
        </p:grpSpPr>
        <p:graphicFrame>
          <p:nvGraphicFramePr>
            <p:cNvPr id="34" name="Object 33"/>
            <p:cNvGraphicFramePr>
              <a:graphicFrameLocks noChangeAspect="1"/>
            </p:cNvGraphicFramePr>
            <p:nvPr>
              <p:extLst>
                <p:ext uri="{D42A27DB-BD31-4B8C-83A1-F6EECF244321}">
                  <p14:modId xmlns:p14="http://schemas.microsoft.com/office/powerpoint/2010/main" xmlns="" val="3390711409"/>
                </p:ext>
              </p:extLst>
            </p:nvPr>
          </p:nvGraphicFramePr>
          <p:xfrm>
            <a:off x="3828343" y="5544706"/>
            <a:ext cx="1940445" cy="670890"/>
          </p:xfrm>
          <a:graphic>
            <a:graphicData uri="http://schemas.openxmlformats.org/presentationml/2006/ole">
              <p:oleObj spid="_x0000_s16498" name="Equation" r:id="rId8" imgW="685800" imgH="203040" progId="Equation.DSMT4">
                <p:embed/>
              </p:oleObj>
            </a:graphicData>
          </a:graphic>
        </p:graphicFrame>
        <p:graphicFrame>
          <p:nvGraphicFramePr>
            <p:cNvPr id="47" name="Object 46"/>
            <p:cNvGraphicFramePr>
              <a:graphicFrameLocks noChangeAspect="1"/>
            </p:cNvGraphicFramePr>
            <p:nvPr>
              <p:extLst>
                <p:ext uri="{D42A27DB-BD31-4B8C-83A1-F6EECF244321}">
                  <p14:modId xmlns:p14="http://schemas.microsoft.com/office/powerpoint/2010/main" xmlns="" val="435809908"/>
                </p:ext>
              </p:extLst>
            </p:nvPr>
          </p:nvGraphicFramePr>
          <p:xfrm>
            <a:off x="1428576" y="5553016"/>
            <a:ext cx="2350048" cy="781792"/>
          </p:xfrm>
          <a:graphic>
            <a:graphicData uri="http://schemas.openxmlformats.org/presentationml/2006/ole">
              <p:oleObj spid="_x0000_s16499" name="Equation" r:id="rId9" imgW="888840" imgH="253800" progId="Equation.DSMT4">
                <p:embed/>
              </p:oleObj>
            </a:graphicData>
          </a:graphic>
        </p:graphicFrame>
        <p:sp>
          <p:nvSpPr>
            <p:cNvPr id="49" name="Rectangle 153"/>
            <p:cNvSpPr>
              <a:spLocks noChangeArrowheads="1"/>
            </p:cNvSpPr>
            <p:nvPr/>
          </p:nvSpPr>
          <p:spPr bwMode="auto">
            <a:xfrm>
              <a:off x="69799" y="5239967"/>
              <a:ext cx="1624163" cy="9541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smtClean="0">
                  <a:ln>
                    <a:noFill/>
                  </a:ln>
                  <a:solidFill>
                    <a:srgbClr val="FF0066"/>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2800" b="0" i="0" u="none" strike="noStrike" cap="none" normalizeH="0" baseline="0" dirty="0" smtClean="0">
                <a:ln>
                  <a:noFill/>
                </a:ln>
                <a:solidFill>
                  <a:srgbClr val="FF0066"/>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err="1"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Quy</a:t>
              </a:r>
              <a:r>
                <a:rPr kumimoji="0" lang="en-US" altLang="en-US" sz="2800" b="0" i="0" u="none" strike="noStrike" cap="none" normalizeH="0" baseline="0" dirty="0"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ước</a:t>
              </a:r>
              <a:r>
                <a:rPr kumimoji="0" lang="en-US" altLang="en-US" sz="2800" b="0" i="0" u="none" strike="noStrike" cap="none" normalizeH="0" baseline="0" dirty="0" smtClean="0">
                  <a:ln>
                    <a:noFill/>
                  </a:ln>
                  <a:solidFill>
                    <a:srgbClr val="FF0066"/>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2800" b="0" i="0" u="none" strike="noStrike" cap="none" normalizeH="0" baseline="0" dirty="0" smtClean="0">
                <a:ln>
                  <a:noFill/>
                </a:ln>
                <a:solidFill>
                  <a:srgbClr val="FF0066"/>
                </a:solidFill>
                <a:effectLst/>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xmlns="" val="3077937068"/>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Cha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fade">
                                      <p:cBhvr>
                                        <p:cTn id="19" dur="1000"/>
                                        <p:tgtEl>
                                          <p:spTgt spid="42"/>
                                        </p:tgtEl>
                                      </p:cBhvr>
                                    </p:animEffect>
                                    <p:anim calcmode="lin" valueType="num">
                                      <p:cBhvr>
                                        <p:cTn id="20" dur="1000" fill="hold"/>
                                        <p:tgtEl>
                                          <p:spTgt spid="42"/>
                                        </p:tgtEl>
                                        <p:attrNameLst>
                                          <p:attrName>ppt_x</p:attrName>
                                        </p:attrNameLst>
                                      </p:cBhvr>
                                      <p:tavLst>
                                        <p:tav tm="0">
                                          <p:val>
                                            <p:strVal val="#ppt_x"/>
                                          </p:val>
                                        </p:tav>
                                        <p:tav tm="100000">
                                          <p:val>
                                            <p:strVal val="#ppt_x"/>
                                          </p:val>
                                        </p:tav>
                                      </p:tavLst>
                                    </p:anim>
                                    <p:anim calcmode="lin" valueType="num">
                                      <p:cBhvr>
                                        <p:cTn id="21" dur="1000" fill="hold"/>
                                        <p:tgtEl>
                                          <p:spTgt spid="42"/>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43"/>
                                        </p:tgtEl>
                                        <p:attrNameLst>
                                          <p:attrName>style.visibility</p:attrName>
                                        </p:attrNameLst>
                                      </p:cBhvr>
                                      <p:to>
                                        <p:strVal val="visible"/>
                                      </p:to>
                                    </p:set>
                                    <p:animEffect transition="in" filter="fade">
                                      <p:cBhvr>
                                        <p:cTn id="25" dur="1000"/>
                                        <p:tgtEl>
                                          <p:spTgt spid="43"/>
                                        </p:tgtEl>
                                      </p:cBhvr>
                                    </p:animEffect>
                                    <p:anim calcmode="lin" valueType="num">
                                      <p:cBhvr>
                                        <p:cTn id="26" dur="1000" fill="hold"/>
                                        <p:tgtEl>
                                          <p:spTgt spid="43"/>
                                        </p:tgtEl>
                                        <p:attrNameLst>
                                          <p:attrName>ppt_x</p:attrName>
                                        </p:attrNameLst>
                                      </p:cBhvr>
                                      <p:tavLst>
                                        <p:tav tm="0">
                                          <p:val>
                                            <p:strVal val="#ppt_x"/>
                                          </p:val>
                                        </p:tav>
                                        <p:tav tm="100000">
                                          <p:val>
                                            <p:strVal val="#ppt_x"/>
                                          </p:val>
                                        </p:tav>
                                      </p:tavLst>
                                    </p:anim>
                                    <p:anim calcmode="lin" valueType="num">
                                      <p:cBhvr>
                                        <p:cTn id="27" dur="1000" fill="hold"/>
                                        <p:tgtEl>
                                          <p:spTgt spid="43"/>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grpId="0" nodeType="afterEffect">
                                  <p:stCondLst>
                                    <p:cond delay="0"/>
                                  </p:stCondLst>
                                  <p:childTnLst>
                                    <p:set>
                                      <p:cBhvr>
                                        <p:cTn id="36" dur="1" fill="hold">
                                          <p:stCondLst>
                                            <p:cond delay="0"/>
                                          </p:stCondLst>
                                        </p:cTn>
                                        <p:tgtEl>
                                          <p:spTgt spid="48"/>
                                        </p:tgtEl>
                                        <p:attrNameLst>
                                          <p:attrName>style.visibility</p:attrName>
                                        </p:attrNameLst>
                                      </p:cBhvr>
                                      <p:to>
                                        <p:strVal val="visible"/>
                                      </p:to>
                                    </p:set>
                                    <p:animEffect transition="in" filter="fade">
                                      <p:cBhvr>
                                        <p:cTn id="37" dur="1000"/>
                                        <p:tgtEl>
                                          <p:spTgt spid="48"/>
                                        </p:tgtEl>
                                      </p:cBhvr>
                                    </p:animEffect>
                                    <p:anim calcmode="lin" valueType="num">
                                      <p:cBhvr>
                                        <p:cTn id="38" dur="1000" fill="hold"/>
                                        <p:tgtEl>
                                          <p:spTgt spid="48"/>
                                        </p:tgtEl>
                                        <p:attrNameLst>
                                          <p:attrName>ppt_x</p:attrName>
                                        </p:attrNameLst>
                                      </p:cBhvr>
                                      <p:tavLst>
                                        <p:tav tm="0">
                                          <p:val>
                                            <p:strVal val="#ppt_x"/>
                                          </p:val>
                                        </p:tav>
                                        <p:tav tm="100000">
                                          <p:val>
                                            <p:strVal val="#ppt_x"/>
                                          </p:val>
                                        </p:tav>
                                      </p:tavLst>
                                    </p:anim>
                                    <p:anim calcmode="lin" valueType="num">
                                      <p:cBhvr>
                                        <p:cTn id="39" dur="1000" fill="hold"/>
                                        <p:tgtEl>
                                          <p:spTgt spid="48"/>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1000" fill="hold"/>
                                        <p:tgtEl>
                                          <p:spTgt spid="46"/>
                                        </p:tgtEl>
                                        <p:attrNameLst>
                                          <p:attrName>ppt_y</p:attrName>
                                        </p:attrNameLst>
                                      </p:cBhvr>
                                      <p:tavLst>
                                        <p:tav tm="0">
                                          <p:val>
                                            <p:strVal val="#ppt_y+.1"/>
                                          </p:val>
                                        </p:tav>
                                        <p:tav tm="100000">
                                          <p:val>
                                            <p:strVal val="#ppt_y"/>
                                          </p:val>
                                        </p:tav>
                                      </p:tavLst>
                                    </p:anim>
                                  </p:childTnLst>
                                </p:cTn>
                              </p:par>
                            </p:childTnLst>
                          </p:cTn>
                        </p:par>
                        <p:par>
                          <p:cTn id="46" fill="hold">
                            <p:stCondLst>
                              <p:cond delay="7000"/>
                            </p:stCondLst>
                            <p:childTnLst>
                              <p:par>
                                <p:cTn id="47" presetID="42" presetClass="entr" presetSubtype="0"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fade">
                                      <p:cBhvr>
                                        <p:cTn id="49" dur="1000"/>
                                        <p:tgtEl>
                                          <p:spTgt spid="3"/>
                                        </p:tgtEl>
                                      </p:cBhvr>
                                    </p:animEffect>
                                    <p:anim calcmode="lin" valueType="num">
                                      <p:cBhvr>
                                        <p:cTn id="50" dur="1000" fill="hold"/>
                                        <p:tgtEl>
                                          <p:spTgt spid="3"/>
                                        </p:tgtEl>
                                        <p:attrNameLst>
                                          <p:attrName>ppt_x</p:attrName>
                                        </p:attrNameLst>
                                      </p:cBhvr>
                                      <p:tavLst>
                                        <p:tav tm="0">
                                          <p:val>
                                            <p:strVal val="#ppt_x"/>
                                          </p:val>
                                        </p:tav>
                                        <p:tav tm="100000">
                                          <p:val>
                                            <p:strVal val="#ppt_x"/>
                                          </p:val>
                                        </p:tav>
                                      </p:tavLst>
                                    </p:anim>
                                    <p:anim calcmode="lin" valueType="num">
                                      <p:cBhvr>
                                        <p:cTn id="5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42" grpId="0"/>
      <p:bldP spid="43" grpId="0"/>
      <p:bldP spid="4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Rounded Corners 19">
            <a:extLst>
              <a:ext uri="{FF2B5EF4-FFF2-40B4-BE49-F238E27FC236}">
                <a16:creationId xmlns:a16="http://schemas.microsoft.com/office/drawing/2014/main" xmlns="" id="{F0B9D66F-5601-40B8-86B8-4B94AB7C2B0B}"/>
              </a:ext>
            </a:extLst>
          </p:cNvPr>
          <p:cNvSpPr/>
          <p:nvPr/>
        </p:nvSpPr>
        <p:spPr>
          <a:xfrm>
            <a:off x="3308" y="1749"/>
            <a:ext cx="4189224" cy="653685"/>
          </a:xfrm>
          <a:prstGeom prst="round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xmlns="" id="{B41947A2-8C4E-460E-A29C-30BD4B5DB041}"/>
              </a:ext>
            </a:extLst>
          </p:cNvPr>
          <p:cNvGrpSpPr/>
          <p:nvPr/>
        </p:nvGrpSpPr>
        <p:grpSpPr>
          <a:xfrm rot="19823548">
            <a:off x="12665578" y="-1598525"/>
            <a:ext cx="3136324" cy="8030311"/>
            <a:chOff x="9055676" y="0"/>
            <a:chExt cx="3136324" cy="6858000"/>
          </a:xfrm>
        </p:grpSpPr>
        <p:sp>
          <p:nvSpPr>
            <p:cNvPr id="27" name="Rectangle 26">
              <a:extLst>
                <a:ext uri="{FF2B5EF4-FFF2-40B4-BE49-F238E27FC236}">
                  <a16:creationId xmlns:a16="http://schemas.microsoft.com/office/drawing/2014/main" xmlns="" id="{EA5BD8AB-C5E3-48B8-8244-650D432A9D70}"/>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xmlns="" id="{FA2DC627-8030-44BB-AF58-DA2E1D7FE52E}"/>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xmlns="" id="{C7E7C356-12CC-418B-92DE-C3D776E2F383}"/>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xmlns="" id="{0E126EC2-82B8-4C28-8457-E91069573314}"/>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xmlns="" id="{3612BE79-8E59-4846-9676-1838738481B9}"/>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1">
            <a:extLst>
              <a:ext uri="{FF2B5EF4-FFF2-40B4-BE49-F238E27FC236}">
                <a16:creationId xmlns:a16="http://schemas.microsoft.com/office/drawing/2014/main" xmlns="" id="{4D3CFCA8-27ED-41FB-92A9-BA8CC0500364}"/>
              </a:ext>
            </a:extLst>
          </p:cNvPr>
          <p:cNvSpPr txBox="1"/>
          <p:nvPr/>
        </p:nvSpPr>
        <p:spPr>
          <a:xfrm>
            <a:off x="163994" y="59144"/>
            <a:ext cx="4028538" cy="523220"/>
          </a:xfrm>
          <a:prstGeom prst="rect">
            <a:avLst/>
          </a:prstGeom>
          <a:noFill/>
        </p:spPr>
        <p:txBody>
          <a:bodyPr wrap="square">
            <a:spAutoFit/>
          </a:bodyPr>
          <a:lstStyle/>
          <a:p>
            <a:r>
              <a:rPr lang="en-US" sz="2800" b="1" dirty="0" err="1">
                <a:solidFill>
                  <a:srgbClr val="C55A11"/>
                </a:solidFill>
                <a:latin typeface="Times New Roman" panose="02020603050405020304" pitchFamily="18" charset="0"/>
                <a:cs typeface="Times New Roman" panose="02020603050405020304" pitchFamily="18" charset="0"/>
              </a:rPr>
              <a:t>HOẠT</a:t>
            </a:r>
            <a:r>
              <a:rPr lang="en-US" sz="2800" b="1" dirty="0">
                <a:solidFill>
                  <a:srgbClr val="C55A11"/>
                </a:solidFill>
                <a:latin typeface="Times New Roman" panose="02020603050405020304" pitchFamily="18" charset="0"/>
                <a:cs typeface="Times New Roman" panose="02020603050405020304" pitchFamily="18" charset="0"/>
              </a:rPr>
              <a:t> </a:t>
            </a:r>
            <a:r>
              <a:rPr lang="en-US" sz="2800" b="1" dirty="0" err="1">
                <a:solidFill>
                  <a:srgbClr val="C55A11"/>
                </a:solidFill>
                <a:latin typeface="Times New Roman" panose="02020603050405020304" pitchFamily="18" charset="0"/>
                <a:cs typeface="Times New Roman" panose="02020603050405020304" pitchFamily="18" charset="0"/>
              </a:rPr>
              <a:t>ĐỘNG</a:t>
            </a:r>
            <a:r>
              <a:rPr lang="en-US" sz="2800" b="1" dirty="0">
                <a:solidFill>
                  <a:srgbClr val="C55A11"/>
                </a:solidFill>
                <a:latin typeface="Times New Roman" panose="02020603050405020304" pitchFamily="18" charset="0"/>
                <a:cs typeface="Times New Roman" panose="02020603050405020304" pitchFamily="18" charset="0"/>
              </a:rPr>
              <a:t> </a:t>
            </a:r>
            <a:r>
              <a:rPr lang="en-US" sz="2800" b="1" dirty="0" err="1">
                <a:solidFill>
                  <a:srgbClr val="C55A11"/>
                </a:solidFill>
                <a:latin typeface="Times New Roman" panose="02020603050405020304" pitchFamily="18" charset="0"/>
                <a:cs typeface="Times New Roman" panose="02020603050405020304" pitchFamily="18" charset="0"/>
              </a:rPr>
              <a:t>MỞ</a:t>
            </a:r>
            <a:r>
              <a:rPr lang="en-US" sz="2800" b="1" dirty="0">
                <a:solidFill>
                  <a:srgbClr val="C55A11"/>
                </a:solidFill>
                <a:latin typeface="Times New Roman" panose="02020603050405020304" pitchFamily="18" charset="0"/>
                <a:cs typeface="Times New Roman" panose="02020603050405020304" pitchFamily="18" charset="0"/>
              </a:rPr>
              <a:t> </a:t>
            </a:r>
            <a:r>
              <a:rPr lang="en-US" sz="2800" b="1" dirty="0" err="1">
                <a:solidFill>
                  <a:srgbClr val="C55A11"/>
                </a:solidFill>
                <a:latin typeface="Times New Roman" panose="02020603050405020304" pitchFamily="18" charset="0"/>
                <a:cs typeface="Times New Roman" panose="02020603050405020304" pitchFamily="18" charset="0"/>
              </a:rPr>
              <a:t>ĐẦU</a:t>
            </a:r>
            <a:endParaRPr lang="en-US" sz="2800" dirty="0">
              <a:solidFill>
                <a:srgbClr val="C55A11"/>
              </a:solidFill>
            </a:endParaRPr>
          </a:p>
        </p:txBody>
      </p:sp>
      <p:sp>
        <p:nvSpPr>
          <p:cNvPr id="73" name="Rectangle 57"/>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6" name="Rectangle 60"/>
          <p:cNvSpPr>
            <a:spLocks noChangeArrowheads="1"/>
          </p:cNvSpPr>
          <p:nvPr/>
        </p:nvSpPr>
        <p:spPr bwMode="auto">
          <a:xfrm>
            <a:off x="5646571" y="4634925"/>
            <a:ext cx="12192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1" name="Rectangle 64"/>
          <p:cNvSpPr>
            <a:spLocks noChangeArrowheads="1"/>
          </p:cNvSpPr>
          <p:nvPr/>
        </p:nvSpPr>
        <p:spPr bwMode="auto">
          <a:xfrm>
            <a:off x="0" y="0"/>
            <a:ext cx="6119329"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93" name="Rectangle 78"/>
          <p:cNvSpPr>
            <a:spLocks noChangeArrowheads="1"/>
          </p:cNvSpPr>
          <p:nvPr/>
        </p:nvSpPr>
        <p:spPr bwMode="auto">
          <a:xfrm>
            <a:off x="5501899" y="5087325"/>
            <a:ext cx="12192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4" name="Rectangle 79"/>
          <p:cNvSpPr>
            <a:spLocks noChangeArrowheads="1"/>
          </p:cNvSpPr>
          <p:nvPr/>
        </p:nvSpPr>
        <p:spPr bwMode="auto">
          <a:xfrm>
            <a:off x="5501899" y="5544525"/>
            <a:ext cx="12192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169"/>
          <p:cNvSpPr>
            <a:spLocks noChangeArrowheads="1"/>
          </p:cNvSpPr>
          <p:nvPr/>
        </p:nvSpPr>
        <p:spPr bwMode="auto">
          <a:xfrm>
            <a:off x="0" y="762000"/>
            <a:ext cx="12192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9" name="Rectangle 171"/>
          <p:cNvSpPr>
            <a:spLocks noChangeArrowheads="1"/>
          </p:cNvSpPr>
          <p:nvPr/>
        </p:nvSpPr>
        <p:spPr bwMode="auto">
          <a:xfrm>
            <a:off x="0" y="1152525"/>
            <a:ext cx="12192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graphicFrame>
        <p:nvGraphicFramePr>
          <p:cNvPr id="12" name="Object 11"/>
          <p:cNvGraphicFramePr>
            <a:graphicFrameLocks noChangeAspect="1"/>
          </p:cNvGraphicFramePr>
          <p:nvPr>
            <p:extLst>
              <p:ext uri="{D42A27DB-BD31-4B8C-83A1-F6EECF244321}">
                <p14:modId xmlns:p14="http://schemas.microsoft.com/office/powerpoint/2010/main" xmlns="" val="3666667796"/>
              </p:ext>
            </p:extLst>
          </p:nvPr>
        </p:nvGraphicFramePr>
        <p:xfrm>
          <a:off x="320841" y="641671"/>
          <a:ext cx="3368844" cy="685800"/>
        </p:xfrm>
        <a:graphic>
          <a:graphicData uri="http://schemas.openxmlformats.org/presentationml/2006/ole">
            <p:oleObj spid="_x0000_s14577" name="Equation" r:id="rId4" imgW="1295400" imgH="279400" progId="Equation.DSMT4">
              <p:embed/>
            </p:oleObj>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xmlns="" val="1775330632"/>
              </p:ext>
            </p:extLst>
          </p:nvPr>
        </p:nvGraphicFramePr>
        <p:xfrm>
          <a:off x="2026014" y="1228727"/>
          <a:ext cx="2465296" cy="647196"/>
        </p:xfrm>
        <a:graphic>
          <a:graphicData uri="http://schemas.openxmlformats.org/presentationml/2006/ole">
            <p:oleObj spid="_x0000_s14578" name="Equation" r:id="rId5" imgW="1091726" imgH="279279" progId="Equation.DSMT4">
              <p:embed/>
            </p:oleObj>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xmlns="" val="3377366142"/>
              </p:ext>
            </p:extLst>
          </p:nvPr>
        </p:nvGraphicFramePr>
        <p:xfrm>
          <a:off x="1999121" y="1770027"/>
          <a:ext cx="2034990" cy="1137237"/>
        </p:xfrm>
        <a:graphic>
          <a:graphicData uri="http://schemas.openxmlformats.org/presentationml/2006/ole">
            <p:oleObj spid="_x0000_s14579" name="Equation" r:id="rId6" imgW="749300" imgH="558800" progId="Equation.DSMT4">
              <p:embed/>
            </p:oleObj>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xmlns="" val="1395574592"/>
              </p:ext>
            </p:extLst>
          </p:nvPr>
        </p:nvGraphicFramePr>
        <p:xfrm>
          <a:off x="1972225" y="2922686"/>
          <a:ext cx="1456767" cy="425130"/>
        </p:xfrm>
        <a:graphic>
          <a:graphicData uri="http://schemas.openxmlformats.org/presentationml/2006/ole">
            <p:oleObj spid="_x0000_s14580" name="Equation" r:id="rId7" imgW="533169" imgH="203112" progId="Equation.DSMT4">
              <p:embed/>
            </p:oleObj>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xmlns="" val="3785881284"/>
              </p:ext>
            </p:extLst>
          </p:nvPr>
        </p:nvGraphicFramePr>
        <p:xfrm>
          <a:off x="7091544" y="582622"/>
          <a:ext cx="2037349" cy="1068280"/>
        </p:xfrm>
        <a:graphic>
          <a:graphicData uri="http://schemas.openxmlformats.org/presentationml/2006/ole">
            <p:oleObj spid="_x0000_s14581" name="Equation" r:id="rId8" imgW="1244600" imgH="469900" progId="Equation.DSMT4">
              <p:embed/>
            </p:oleObj>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xmlns="" val="420039275"/>
              </p:ext>
            </p:extLst>
          </p:nvPr>
        </p:nvGraphicFramePr>
        <p:xfrm>
          <a:off x="8082904" y="1577685"/>
          <a:ext cx="1887073" cy="969367"/>
        </p:xfrm>
        <a:graphic>
          <a:graphicData uri="http://schemas.openxmlformats.org/presentationml/2006/ole">
            <p:oleObj spid="_x0000_s14582" name="Equation" r:id="rId9" imgW="1117600" imgH="469900" progId="Equation.DSMT4">
              <p:embed/>
            </p:oleObj>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xmlns="" val="1617848854"/>
              </p:ext>
            </p:extLst>
          </p:nvPr>
        </p:nvGraphicFramePr>
        <p:xfrm>
          <a:off x="8088707" y="2582567"/>
          <a:ext cx="1619265" cy="1145298"/>
        </p:xfrm>
        <a:graphic>
          <a:graphicData uri="http://schemas.openxmlformats.org/presentationml/2006/ole">
            <p:oleObj spid="_x0000_s14583" name="Equation" r:id="rId10" imgW="723586" imgH="469696" progId="Equation.DSMT4">
              <p:embed/>
            </p:oleObj>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xmlns="" val="3577490173"/>
              </p:ext>
            </p:extLst>
          </p:nvPr>
        </p:nvGraphicFramePr>
        <p:xfrm>
          <a:off x="8104100" y="3911829"/>
          <a:ext cx="1012322" cy="903571"/>
        </p:xfrm>
        <a:graphic>
          <a:graphicData uri="http://schemas.openxmlformats.org/presentationml/2006/ole">
            <p:oleObj spid="_x0000_s14584" name="Equation" r:id="rId11" imgW="418918" imgH="393529" progId="Equation.DSMT4">
              <p:embed/>
            </p:oleObj>
          </a:graphicData>
        </a:graphic>
      </p:graphicFrame>
      <p:sp>
        <p:nvSpPr>
          <p:cNvPr id="26" name="Rectangle 71"/>
          <p:cNvSpPr>
            <a:spLocks noChangeArrowheads="1"/>
          </p:cNvSpPr>
          <p:nvPr/>
        </p:nvSpPr>
        <p:spPr bwMode="auto">
          <a:xfrm>
            <a:off x="4299776" y="78923"/>
            <a:ext cx="6553367"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Bài</a:t>
            </a:r>
            <a:r>
              <a:rPr kumimoji="0" lang="en-US" altLang="en-US" sz="2800" b="1"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3- </a:t>
            </a:r>
            <a:r>
              <a:rPr kumimoji="0" lang="en-US" altLang="en-US" sz="2800" b="1"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sgk</a:t>
            </a:r>
            <a:r>
              <a:rPr kumimoji="0" lang="en-US" altLang="en-US" sz="2800" b="1"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1"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trang</a:t>
            </a:r>
            <a:r>
              <a:rPr kumimoji="0" lang="en-US" altLang="en-US" sz="2800" b="1"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20</a:t>
            </a:r>
            <a:r>
              <a:rPr lang="en-US" altLang="en-US" sz="2800" dirty="0" smtClean="0">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Tìm</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x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biết</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33" name="Rectangle 72"/>
          <p:cNvSpPr>
            <a:spLocks noChangeArrowheads="1"/>
          </p:cNvSpPr>
          <p:nvPr/>
        </p:nvSpPr>
        <p:spPr bwMode="auto">
          <a:xfrm>
            <a:off x="304798" y="1675897"/>
            <a:ext cx="12192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11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4" name="Rectangle 73"/>
          <p:cNvSpPr>
            <a:spLocks noChangeArrowheads="1"/>
          </p:cNvSpPr>
          <p:nvPr/>
        </p:nvSpPr>
        <p:spPr bwMode="auto">
          <a:xfrm>
            <a:off x="304798" y="1875922"/>
            <a:ext cx="12192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6" name="Rectangle 74"/>
          <p:cNvSpPr>
            <a:spLocks noChangeArrowheads="1"/>
          </p:cNvSpPr>
          <p:nvPr/>
        </p:nvSpPr>
        <p:spPr bwMode="auto">
          <a:xfrm>
            <a:off x="304798" y="2895097"/>
            <a:ext cx="12192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grpSp>
        <p:nvGrpSpPr>
          <p:cNvPr id="2" name="Group 1"/>
          <p:cNvGrpSpPr/>
          <p:nvPr/>
        </p:nvGrpSpPr>
        <p:grpSpPr>
          <a:xfrm>
            <a:off x="514348" y="3448202"/>
            <a:ext cx="2174448" cy="531254"/>
            <a:chOff x="514348" y="3448202"/>
            <a:chExt cx="2174448" cy="531254"/>
          </a:xfrm>
        </p:grpSpPr>
        <p:graphicFrame>
          <p:nvGraphicFramePr>
            <p:cNvPr id="16" name="Object 15"/>
            <p:cNvGraphicFramePr>
              <a:graphicFrameLocks noChangeAspect="1"/>
            </p:cNvGraphicFramePr>
            <p:nvPr>
              <p:extLst>
                <p:ext uri="{D42A27DB-BD31-4B8C-83A1-F6EECF244321}">
                  <p14:modId xmlns:p14="http://schemas.microsoft.com/office/powerpoint/2010/main" xmlns="" val="883693610"/>
                </p:ext>
              </p:extLst>
            </p:nvPr>
          </p:nvGraphicFramePr>
          <p:xfrm>
            <a:off x="1272370" y="3493176"/>
            <a:ext cx="1416426" cy="486280"/>
          </p:xfrm>
          <a:graphic>
            <a:graphicData uri="http://schemas.openxmlformats.org/presentationml/2006/ole">
              <p:oleObj spid="_x0000_s14585" name="Equation" r:id="rId12" imgW="533169" imgH="203112" progId="Equation.DSMT4">
                <p:embed/>
              </p:oleObj>
            </a:graphicData>
          </a:graphic>
        </p:graphicFrame>
        <p:sp>
          <p:nvSpPr>
            <p:cNvPr id="37" name="Rectangle 75"/>
            <p:cNvSpPr>
              <a:spLocks noChangeArrowheads="1"/>
            </p:cNvSpPr>
            <p:nvPr/>
          </p:nvSpPr>
          <p:spPr bwMode="auto">
            <a:xfrm>
              <a:off x="514348" y="3448202"/>
              <a:ext cx="1409715"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Vậy</a:t>
              </a:r>
              <a:r>
                <a:rPr kumimoji="0" lang="en-US" altLang="en-US" sz="280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2800" i="0" u="none" strike="noStrike" cap="none" normalizeH="0" baseline="0" dirty="0" smtClean="0">
                <a:ln>
                  <a:noFill/>
                </a:ln>
                <a:solidFill>
                  <a:schemeClr val="tx1"/>
                </a:solidFill>
                <a:effectLst/>
                <a:latin typeface="Arial" panose="020B0604020202020204" pitchFamily="34" charset="0"/>
              </a:endParaRPr>
            </a:p>
          </p:txBody>
        </p:sp>
      </p:grpSp>
      <p:grpSp>
        <p:nvGrpSpPr>
          <p:cNvPr id="3" name="Group 2"/>
          <p:cNvGrpSpPr/>
          <p:nvPr/>
        </p:nvGrpSpPr>
        <p:grpSpPr>
          <a:xfrm>
            <a:off x="7181196" y="4864645"/>
            <a:ext cx="1786184" cy="1032626"/>
            <a:chOff x="7181196" y="4689834"/>
            <a:chExt cx="1786184" cy="1032626"/>
          </a:xfrm>
        </p:grpSpPr>
        <p:graphicFrame>
          <p:nvGraphicFramePr>
            <p:cNvPr id="22" name="Object 21"/>
            <p:cNvGraphicFramePr>
              <a:graphicFrameLocks noChangeAspect="1"/>
            </p:cNvGraphicFramePr>
            <p:nvPr>
              <p:extLst>
                <p:ext uri="{D42A27DB-BD31-4B8C-83A1-F6EECF244321}">
                  <p14:modId xmlns:p14="http://schemas.microsoft.com/office/powerpoint/2010/main" xmlns="" val="15766286"/>
                </p:ext>
              </p:extLst>
            </p:nvPr>
          </p:nvGraphicFramePr>
          <p:xfrm>
            <a:off x="8129178" y="4689834"/>
            <a:ext cx="838202" cy="1032626"/>
          </p:xfrm>
          <a:graphic>
            <a:graphicData uri="http://schemas.openxmlformats.org/presentationml/2006/ole">
              <p:oleObj spid="_x0000_s14586" name="Equation" r:id="rId13" imgW="418918" imgH="393529" progId="Equation.DSMT4">
                <p:embed/>
              </p:oleObj>
            </a:graphicData>
          </a:graphic>
        </p:graphicFrame>
        <p:sp>
          <p:nvSpPr>
            <p:cNvPr id="42" name="Rectangle 80"/>
            <p:cNvSpPr>
              <a:spLocks noChangeArrowheads="1"/>
            </p:cNvSpPr>
            <p:nvPr/>
          </p:nvSpPr>
          <p:spPr bwMode="auto">
            <a:xfrm>
              <a:off x="7181196" y="4914926"/>
              <a:ext cx="1045414"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Vậy</a:t>
              </a:r>
              <a:r>
                <a:rPr kumimoji="0" lang="en-US" altLang="en-US" sz="280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2800" i="0" u="none" strike="noStrike" cap="none" normalizeH="0" baseline="0" dirty="0" smtClean="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xmlns="" val="462925052"/>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Cha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1000"/>
                                        <p:tgtEl>
                                          <p:spTgt spid="14"/>
                                        </p:tgtEl>
                                      </p:cBhvr>
                                    </p:animEffect>
                                    <p:anim calcmode="lin" valueType="num">
                                      <p:cBhvr>
                                        <p:cTn id="14" dur="1000" fill="hold"/>
                                        <p:tgtEl>
                                          <p:spTgt spid="14"/>
                                        </p:tgtEl>
                                        <p:attrNameLst>
                                          <p:attrName>ppt_x</p:attrName>
                                        </p:attrNameLst>
                                      </p:cBhvr>
                                      <p:tavLst>
                                        <p:tav tm="0">
                                          <p:val>
                                            <p:strVal val="#ppt_x"/>
                                          </p:val>
                                        </p:tav>
                                        <p:tav tm="100000">
                                          <p:val>
                                            <p:strVal val="#ppt_x"/>
                                          </p:val>
                                        </p:tav>
                                      </p:tavLst>
                                    </p:anim>
                                    <p:anim calcmode="lin" valueType="num">
                                      <p:cBhvr>
                                        <p:cTn id="15" dur="1000" fill="hold"/>
                                        <p:tgtEl>
                                          <p:spTgt spid="1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anim calcmode="lin" valueType="num">
                                      <p:cBhvr>
                                        <p:cTn id="26" dur="1000" fill="hold"/>
                                        <p:tgtEl>
                                          <p:spTgt spid="2"/>
                                        </p:tgtEl>
                                        <p:attrNameLst>
                                          <p:attrName>ppt_x</p:attrName>
                                        </p:attrNameLst>
                                      </p:cBhvr>
                                      <p:tavLst>
                                        <p:tav tm="0">
                                          <p:val>
                                            <p:strVal val="#ppt_x"/>
                                          </p:val>
                                        </p:tav>
                                        <p:tav tm="100000">
                                          <p:val>
                                            <p:strVal val="#ppt_x"/>
                                          </p:val>
                                        </p:tav>
                                      </p:tavLst>
                                    </p:anim>
                                    <p:anim calcmode="lin" valueType="num">
                                      <p:cBhvr>
                                        <p:cTn id="2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1000"/>
                            </p:stCondLst>
                            <p:childTnLst>
                              <p:par>
                                <p:cTn id="36" presetID="42" presetClass="entr" presetSubtype="0" fill="hold"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1000"/>
                                        <p:tgtEl>
                                          <p:spTgt spid="19"/>
                                        </p:tgtEl>
                                      </p:cBhvr>
                                    </p:animEffect>
                                    <p:anim calcmode="lin" valueType="num">
                                      <p:cBhvr>
                                        <p:cTn id="39" dur="1000" fill="hold"/>
                                        <p:tgtEl>
                                          <p:spTgt spid="19"/>
                                        </p:tgtEl>
                                        <p:attrNameLst>
                                          <p:attrName>ppt_x</p:attrName>
                                        </p:attrNameLst>
                                      </p:cBhvr>
                                      <p:tavLst>
                                        <p:tav tm="0">
                                          <p:val>
                                            <p:strVal val="#ppt_x"/>
                                          </p:val>
                                        </p:tav>
                                        <p:tav tm="100000">
                                          <p:val>
                                            <p:strVal val="#ppt_x"/>
                                          </p:val>
                                        </p:tav>
                                      </p:tavLst>
                                    </p:anim>
                                    <p:anim calcmode="lin" valueType="num">
                                      <p:cBhvr>
                                        <p:cTn id="40" dur="1000" fill="hold"/>
                                        <p:tgtEl>
                                          <p:spTgt spid="19"/>
                                        </p:tgtEl>
                                        <p:attrNameLst>
                                          <p:attrName>ppt_y</p:attrName>
                                        </p:attrNameLst>
                                      </p:cBhvr>
                                      <p:tavLst>
                                        <p:tav tm="0">
                                          <p:val>
                                            <p:strVal val="#ppt_y+.1"/>
                                          </p:val>
                                        </p:tav>
                                        <p:tav tm="100000">
                                          <p:val>
                                            <p:strVal val="#ppt_y"/>
                                          </p:val>
                                        </p:tav>
                                      </p:tavLst>
                                    </p:anim>
                                  </p:childTnLst>
                                </p:cTn>
                              </p:par>
                            </p:childTnLst>
                          </p:cTn>
                        </p:par>
                        <p:par>
                          <p:cTn id="41" fill="hold">
                            <p:stCondLst>
                              <p:cond delay="2000"/>
                            </p:stCondLst>
                            <p:childTnLst>
                              <p:par>
                                <p:cTn id="42" presetID="42" presetClass="entr" presetSubtype="0" fill="hold" nodeType="after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1000"/>
                                        <p:tgtEl>
                                          <p:spTgt spid="21"/>
                                        </p:tgtEl>
                                      </p:cBhvr>
                                    </p:animEffect>
                                    <p:anim calcmode="lin" valueType="num">
                                      <p:cBhvr>
                                        <p:cTn id="45" dur="1000" fill="hold"/>
                                        <p:tgtEl>
                                          <p:spTgt spid="21"/>
                                        </p:tgtEl>
                                        <p:attrNameLst>
                                          <p:attrName>ppt_x</p:attrName>
                                        </p:attrNameLst>
                                      </p:cBhvr>
                                      <p:tavLst>
                                        <p:tav tm="0">
                                          <p:val>
                                            <p:strVal val="#ppt_x"/>
                                          </p:val>
                                        </p:tav>
                                        <p:tav tm="100000">
                                          <p:val>
                                            <p:strVal val="#ppt_x"/>
                                          </p:val>
                                        </p:tav>
                                      </p:tavLst>
                                    </p:anim>
                                    <p:anim calcmode="lin" valueType="num">
                                      <p:cBhvr>
                                        <p:cTn id="46" dur="1000" fill="hold"/>
                                        <p:tgtEl>
                                          <p:spTgt spid="2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42"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fade">
                                      <p:cBhvr>
                                        <p:cTn id="50" dur="1000"/>
                                        <p:tgtEl>
                                          <p:spTgt spid="3"/>
                                        </p:tgtEl>
                                      </p:cBhvr>
                                    </p:animEffect>
                                    <p:anim calcmode="lin" valueType="num">
                                      <p:cBhvr>
                                        <p:cTn id="51" dur="1000" fill="hold"/>
                                        <p:tgtEl>
                                          <p:spTgt spid="3"/>
                                        </p:tgtEl>
                                        <p:attrNameLst>
                                          <p:attrName>ppt_x</p:attrName>
                                        </p:attrNameLst>
                                      </p:cBhvr>
                                      <p:tavLst>
                                        <p:tav tm="0">
                                          <p:val>
                                            <p:strVal val="#ppt_x"/>
                                          </p:val>
                                        </p:tav>
                                        <p:tav tm="100000">
                                          <p:val>
                                            <p:strVal val="#ppt_x"/>
                                          </p:val>
                                        </p:tav>
                                      </p:tavLst>
                                    </p:anim>
                                    <p:anim calcmode="lin" valueType="num">
                                      <p:cBhvr>
                                        <p:cTn id="5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xmlns="" id="{1ED5D934-1005-42E7-B9E8-65E9CE12B957}"/>
              </a:ext>
            </a:extLst>
          </p:cNvPr>
          <p:cNvGrpSpPr/>
          <p:nvPr/>
        </p:nvGrpSpPr>
        <p:grpSpPr>
          <a:xfrm rot="5400000">
            <a:off x="8383393" y="3218530"/>
            <a:ext cx="6891246" cy="653685"/>
            <a:chOff x="4871257" y="83128"/>
            <a:chExt cx="7501721" cy="653685"/>
          </a:xfrm>
        </p:grpSpPr>
        <p:sp>
          <p:nvSpPr>
            <p:cNvPr id="40" name="Rectangle: Rounded Corners 39">
              <a:extLst>
                <a:ext uri="{FF2B5EF4-FFF2-40B4-BE49-F238E27FC236}">
                  <a16:creationId xmlns:a16="http://schemas.microsoft.com/office/drawing/2014/main" xmlns="" id="{E77C13A5-0834-400F-A56E-4C74E35B6AE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1" name="TextBox 40">
              <a:extLst>
                <a:ext uri="{FF2B5EF4-FFF2-40B4-BE49-F238E27FC236}">
                  <a16:creationId xmlns:a16="http://schemas.microsoft.com/office/drawing/2014/main" xmlns="" id="{9512712A-CFC7-4140-8BF0-0E597115E512}"/>
                </a:ext>
              </a:extLst>
            </p:cNvPr>
            <p:cNvSpPr txBox="1"/>
            <p:nvPr/>
          </p:nvSpPr>
          <p:spPr>
            <a:xfrm>
              <a:off x="5268730" y="213658"/>
              <a:ext cx="7104248" cy="461665"/>
            </a:xfrm>
            <a:prstGeom prst="rect">
              <a:avLst/>
            </a:prstGeom>
            <a:noFill/>
          </p:spPr>
          <p:txBody>
            <a:bodyPr wrap="square">
              <a:spAutoFit/>
            </a:bodyPr>
            <a:lstStyle/>
            <a:p>
              <a:r>
                <a:rPr lang="en-US" sz="2400" b="1">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a:solidFill>
                  <a:srgbClr val="FFFF00"/>
                </a:solidFill>
              </a:endParaRPr>
            </a:p>
          </p:txBody>
        </p:sp>
      </p:grpSp>
      <p:sp>
        <p:nvSpPr>
          <p:cNvPr id="11" name="Rectangle 10"/>
          <p:cNvSpPr/>
          <p:nvPr/>
        </p:nvSpPr>
        <p:spPr>
          <a:xfrm>
            <a:off x="243404" y="1629711"/>
            <a:ext cx="4463067" cy="553998"/>
          </a:xfrm>
          <a:prstGeom prst="rect">
            <a:avLst/>
          </a:prstGeom>
        </p:spPr>
        <p:txBody>
          <a:bodyPr wrap="square">
            <a:spAutoFit/>
          </a:bodyPr>
          <a:lstStyle/>
          <a:p>
            <a:pPr indent="342900" algn="just">
              <a:spcBef>
                <a:spcPts val="600"/>
              </a:spcBef>
              <a:spcAft>
                <a:spcPts val="600"/>
              </a:spcAft>
            </a:pPr>
            <a:r>
              <a:rPr lang="en-US" sz="3000" dirty="0" err="1" smtClean="0">
                <a:solidFill>
                  <a:srgbClr val="0070C0"/>
                </a:solidFill>
                <a:latin typeface="Times New Roman" panose="02020603050405020304" pitchFamily="18" charset="0"/>
                <a:ea typeface="Calibri" panose="020F0502020204030204" pitchFamily="34" charset="0"/>
              </a:rPr>
              <a:t>1.Hoạt</a:t>
            </a:r>
            <a:r>
              <a:rPr lang="en-US" sz="3000" dirty="0">
                <a:solidFill>
                  <a:srgbClr val="0070C0"/>
                </a:solidFill>
                <a:latin typeface="Times New Roman" panose="02020603050405020304" pitchFamily="18" charset="0"/>
                <a:ea typeface="Calibri" panose="020F0502020204030204" pitchFamily="34" charset="0"/>
              </a:rPr>
              <a:t> </a:t>
            </a:r>
            <a:r>
              <a:rPr lang="en-US" sz="3000" dirty="0" err="1" smtClean="0">
                <a:solidFill>
                  <a:srgbClr val="0070C0"/>
                </a:solidFill>
                <a:latin typeface="Times New Roman" panose="02020603050405020304" pitchFamily="18" charset="0"/>
                <a:ea typeface="Calibri" panose="020F0502020204030204" pitchFamily="34" charset="0"/>
              </a:rPr>
              <a:t>động</a:t>
            </a:r>
            <a:r>
              <a:rPr lang="en-US" sz="3000" dirty="0" smtClean="0">
                <a:solidFill>
                  <a:srgbClr val="0070C0"/>
                </a:solidFill>
                <a:latin typeface="Times New Roman" panose="02020603050405020304" pitchFamily="18" charset="0"/>
                <a:ea typeface="Calibri" panose="020F0502020204030204" pitchFamily="34" charset="0"/>
              </a:rPr>
              <a:t> 3: </a:t>
            </a:r>
            <a:r>
              <a:rPr lang="en-US" sz="3000" dirty="0">
                <a:solidFill>
                  <a:srgbClr val="0070C0"/>
                </a:solidFill>
                <a:latin typeface="Times New Roman" panose="02020603050405020304" pitchFamily="18" charset="0"/>
                <a:ea typeface="Calibri" panose="020F0502020204030204" pitchFamily="34" charset="0"/>
              </a:rPr>
              <a:t>So </a:t>
            </a:r>
            <a:r>
              <a:rPr lang="en-US" sz="3000" dirty="0" err="1">
                <a:solidFill>
                  <a:srgbClr val="0070C0"/>
                </a:solidFill>
                <a:latin typeface="Times New Roman" panose="02020603050405020304" pitchFamily="18" charset="0"/>
                <a:ea typeface="Calibri" panose="020F0502020204030204" pitchFamily="34" charset="0"/>
              </a:rPr>
              <a:t>sánh</a:t>
            </a:r>
            <a:r>
              <a:rPr lang="en-US" sz="3000" dirty="0">
                <a:solidFill>
                  <a:srgbClr val="0070C0"/>
                </a:solidFill>
                <a:latin typeface="Times New Roman" panose="02020603050405020304" pitchFamily="18" charset="0"/>
                <a:ea typeface="Calibri" panose="020F0502020204030204" pitchFamily="34" charset="0"/>
              </a:rPr>
              <a:t> </a:t>
            </a:r>
            <a:endParaRPr lang="en-US" sz="3000" dirty="0" smtClean="0">
              <a:solidFill>
                <a:srgbClr val="0070C0"/>
              </a:solidFill>
              <a:latin typeface="Times New Roman" panose="02020603050405020304" pitchFamily="18" charset="0"/>
              <a:ea typeface="Calibri" panose="020F0502020204030204" pitchFamily="34"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xmlns="" val="3587221374"/>
              </p:ext>
            </p:extLst>
          </p:nvPr>
        </p:nvGraphicFramePr>
        <p:xfrm>
          <a:off x="1053885" y="5049423"/>
          <a:ext cx="114300" cy="180975"/>
        </p:xfrm>
        <a:graphic>
          <a:graphicData uri="http://schemas.openxmlformats.org/presentationml/2006/ole">
            <p:oleObj spid="_x0000_s5563" name="Equation" r:id="rId4" imgW="114102" imgH="177492" progId="Equation.DSMT4">
              <p:embed/>
            </p:oleObj>
          </a:graphicData>
        </a:graphic>
      </p:graphicFrame>
      <p:sp>
        <p:nvSpPr>
          <p:cNvPr id="24" name="Rectangle 11"/>
          <p:cNvSpPr>
            <a:spLocks noChangeArrowheads="1"/>
          </p:cNvSpPr>
          <p:nvPr/>
        </p:nvSpPr>
        <p:spPr bwMode="auto">
          <a:xfrm>
            <a:off x="1053885" y="5487573"/>
            <a:ext cx="12192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a:t>
            </a:r>
            <a:endParaRPr kumimoji="0" lang="en-US" altLang="en-US" sz="11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graphicFrame>
        <p:nvGraphicFramePr>
          <p:cNvPr id="25" name="Object 24"/>
          <p:cNvGraphicFramePr>
            <a:graphicFrameLocks noChangeAspect="1"/>
          </p:cNvGraphicFramePr>
          <p:nvPr>
            <p:extLst>
              <p:ext uri="{D42A27DB-BD31-4B8C-83A1-F6EECF244321}">
                <p14:modId xmlns:p14="http://schemas.microsoft.com/office/powerpoint/2010/main" xmlns="" val="2843929091"/>
              </p:ext>
            </p:extLst>
          </p:nvPr>
        </p:nvGraphicFramePr>
        <p:xfrm>
          <a:off x="1766807" y="6876668"/>
          <a:ext cx="114300" cy="180975"/>
        </p:xfrm>
        <a:graphic>
          <a:graphicData uri="http://schemas.openxmlformats.org/presentationml/2006/ole">
            <p:oleObj spid="_x0000_s5564" name="Equation" r:id="rId5" imgW="114102" imgH="177492" progId="Equation.DSMT4">
              <p:embed/>
            </p:oleObj>
          </a:graphicData>
        </a:graphic>
      </p:graphicFrame>
      <p:sp>
        <p:nvSpPr>
          <p:cNvPr id="29" name="Rectangle 27"/>
          <p:cNvSpPr>
            <a:spLocks noChangeArrowheads="1"/>
          </p:cNvSpPr>
          <p:nvPr/>
        </p:nvSpPr>
        <p:spPr bwMode="auto">
          <a:xfrm>
            <a:off x="1766807" y="7133843"/>
            <a:ext cx="12192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0" name="Rectangle 28"/>
          <p:cNvSpPr>
            <a:spLocks noChangeArrowheads="1"/>
          </p:cNvSpPr>
          <p:nvPr/>
        </p:nvSpPr>
        <p:spPr bwMode="auto">
          <a:xfrm>
            <a:off x="1766807" y="7391018"/>
            <a:ext cx="12192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4" name="Rectangle 33"/>
          <p:cNvSpPr/>
          <p:nvPr/>
        </p:nvSpPr>
        <p:spPr>
          <a:xfrm>
            <a:off x="0" y="1173464"/>
            <a:ext cx="11469959" cy="523220"/>
          </a:xfrm>
          <a:prstGeom prst="rect">
            <a:avLst/>
          </a:prstGeom>
          <a:solidFill>
            <a:schemeClr val="bg1"/>
          </a:solidFill>
          <a:ln>
            <a:noFill/>
          </a:ln>
        </p:spPr>
        <p:txBody>
          <a:bodyPr wrap="square">
            <a:spAutoFit/>
          </a:bodyPr>
          <a:lstStyle/>
          <a:p>
            <a:pPr indent="342900" algn="just">
              <a:spcBef>
                <a:spcPts val="600"/>
              </a:spcBef>
              <a:spcAft>
                <a:spcPts val="600"/>
              </a:spcAft>
            </a:pPr>
            <a:r>
              <a:rPr lang="en-US" sz="2800" b="1" dirty="0" smtClean="0">
                <a:solidFill>
                  <a:srgbClr val="15142A"/>
                </a:solidFill>
                <a:effectLst/>
                <a:latin typeface="Times New Roman" panose="02020603050405020304" pitchFamily="18" charset="0"/>
                <a:ea typeface="Calibri" panose="020F0502020204030204" pitchFamily="34" charset="0"/>
              </a:rPr>
              <a:t>III</a:t>
            </a:r>
            <a:r>
              <a:rPr lang="en-US" sz="2800" b="1" dirty="0">
                <a:solidFill>
                  <a:srgbClr val="15142A"/>
                </a:solidFill>
                <a:latin typeface="Times New Roman" panose="02020603050405020304" pitchFamily="18" charset="0"/>
                <a:ea typeface="Calibri" panose="020F0502020204030204" pitchFamily="34" charset="0"/>
              </a:rPr>
              <a:t>. </a:t>
            </a:r>
            <a:r>
              <a:rPr lang="en-US" sz="2800" b="1" dirty="0" err="1" smtClean="0">
                <a:solidFill>
                  <a:srgbClr val="15142A"/>
                </a:solidFill>
                <a:latin typeface="Times New Roman" panose="02020603050405020304" pitchFamily="18" charset="0"/>
                <a:ea typeface="Calibri" panose="020F0502020204030204" pitchFamily="34" charset="0"/>
              </a:rPr>
              <a:t>LŨY</a:t>
            </a:r>
            <a:r>
              <a:rPr lang="en-US" sz="2800" b="1" dirty="0">
                <a:solidFill>
                  <a:srgbClr val="15142A"/>
                </a:solidFill>
                <a:latin typeface="Times New Roman" panose="02020603050405020304" pitchFamily="18" charset="0"/>
                <a:ea typeface="Calibri" panose="020F0502020204030204" pitchFamily="34" charset="0"/>
              </a:rPr>
              <a:t> </a:t>
            </a:r>
            <a:r>
              <a:rPr lang="en-US" sz="2800" b="1" dirty="0" err="1" smtClean="0">
                <a:solidFill>
                  <a:srgbClr val="15142A"/>
                </a:solidFill>
                <a:latin typeface="Times New Roman" panose="02020603050405020304" pitchFamily="18" charset="0"/>
                <a:ea typeface="Calibri" panose="020F0502020204030204" pitchFamily="34" charset="0"/>
              </a:rPr>
              <a:t>THỪA</a:t>
            </a:r>
            <a:r>
              <a:rPr lang="en-US" sz="2800" b="1" dirty="0">
                <a:solidFill>
                  <a:srgbClr val="15142A"/>
                </a:solidFill>
                <a:latin typeface="Times New Roman" panose="02020603050405020304" pitchFamily="18" charset="0"/>
                <a:ea typeface="Calibri" panose="020F0502020204030204" pitchFamily="34" charset="0"/>
              </a:rPr>
              <a:t> </a:t>
            </a:r>
            <a:r>
              <a:rPr lang="en-US" sz="2800" b="1" dirty="0" err="1" smtClean="0">
                <a:solidFill>
                  <a:srgbClr val="15142A"/>
                </a:solidFill>
                <a:latin typeface="Times New Roman" panose="02020603050405020304" pitchFamily="18" charset="0"/>
                <a:ea typeface="Calibri" panose="020F0502020204030204" pitchFamily="34" charset="0"/>
              </a:rPr>
              <a:t>CỦA</a:t>
            </a:r>
            <a:r>
              <a:rPr lang="en-US" sz="2800" b="1" dirty="0">
                <a:solidFill>
                  <a:srgbClr val="15142A"/>
                </a:solidFill>
                <a:latin typeface="Times New Roman" panose="02020603050405020304" pitchFamily="18" charset="0"/>
                <a:ea typeface="Calibri" panose="020F0502020204030204" pitchFamily="34" charset="0"/>
              </a:rPr>
              <a:t> </a:t>
            </a:r>
            <a:r>
              <a:rPr lang="en-US" sz="2800" b="1" dirty="0" err="1" smtClean="0">
                <a:solidFill>
                  <a:srgbClr val="15142A"/>
                </a:solidFill>
                <a:latin typeface="Times New Roman" panose="02020603050405020304" pitchFamily="18" charset="0"/>
                <a:ea typeface="Calibri" panose="020F0502020204030204" pitchFamily="34" charset="0"/>
              </a:rPr>
              <a:t>MỘT</a:t>
            </a:r>
            <a:r>
              <a:rPr lang="en-US" sz="2800" b="1" dirty="0">
                <a:solidFill>
                  <a:srgbClr val="15142A"/>
                </a:solidFill>
                <a:latin typeface="Times New Roman" panose="02020603050405020304" pitchFamily="18" charset="0"/>
                <a:ea typeface="Calibri" panose="020F0502020204030204" pitchFamily="34" charset="0"/>
              </a:rPr>
              <a:t> </a:t>
            </a:r>
            <a:r>
              <a:rPr lang="en-US" sz="2800" b="1" dirty="0" err="1" smtClean="0">
                <a:solidFill>
                  <a:srgbClr val="15142A"/>
                </a:solidFill>
                <a:latin typeface="Times New Roman" panose="02020603050405020304" pitchFamily="18" charset="0"/>
                <a:ea typeface="Calibri" panose="020F0502020204030204" pitchFamily="34" charset="0"/>
              </a:rPr>
              <a:t>LŨY</a:t>
            </a:r>
            <a:r>
              <a:rPr lang="en-US" sz="2800" b="1" dirty="0">
                <a:solidFill>
                  <a:srgbClr val="15142A"/>
                </a:solidFill>
                <a:latin typeface="Times New Roman" panose="02020603050405020304" pitchFamily="18" charset="0"/>
                <a:ea typeface="Calibri" panose="020F0502020204030204" pitchFamily="34" charset="0"/>
              </a:rPr>
              <a:t> </a:t>
            </a:r>
            <a:r>
              <a:rPr lang="en-US" sz="2800" b="1" dirty="0" err="1">
                <a:solidFill>
                  <a:srgbClr val="15142A"/>
                </a:solidFill>
                <a:latin typeface="Times New Roman" panose="02020603050405020304" pitchFamily="18" charset="0"/>
                <a:ea typeface="Calibri" panose="020F0502020204030204" pitchFamily="34" charset="0"/>
              </a:rPr>
              <a:t>THỪA</a:t>
            </a:r>
            <a:endParaRPr lang="en-US" sz="2800" b="1" dirty="0">
              <a:solidFill>
                <a:srgbClr val="15142A"/>
              </a:solidFill>
              <a:effectLst/>
              <a:latin typeface="Times New Roman" panose="02020603050405020304" pitchFamily="18" charset="0"/>
              <a:ea typeface="Calibri" panose="020F0502020204030204" pitchFamily="34" charset="0"/>
            </a:endParaRPr>
          </a:p>
        </p:txBody>
      </p:sp>
      <p:grpSp>
        <p:nvGrpSpPr>
          <p:cNvPr id="33" name="Group 32">
            <a:extLst>
              <a:ext uri="{FF2B5EF4-FFF2-40B4-BE49-F238E27FC236}">
                <a16:creationId xmlns:a16="http://schemas.microsoft.com/office/drawing/2014/main" xmlns="" id="{D4EF09CF-3362-453A-9463-F6669A9D3E01}"/>
              </a:ext>
            </a:extLst>
          </p:cNvPr>
          <p:cNvGrpSpPr/>
          <p:nvPr/>
        </p:nvGrpSpPr>
        <p:grpSpPr>
          <a:xfrm rot="8757556">
            <a:off x="-1832527" y="2858120"/>
            <a:ext cx="3136324" cy="6858000"/>
            <a:chOff x="9055676" y="0"/>
            <a:chExt cx="3136324" cy="6858000"/>
          </a:xfrm>
        </p:grpSpPr>
        <p:sp>
          <p:nvSpPr>
            <p:cNvPr id="35" name="Rectangle 34">
              <a:extLst>
                <a:ext uri="{FF2B5EF4-FFF2-40B4-BE49-F238E27FC236}">
                  <a16:creationId xmlns:a16="http://schemas.microsoft.com/office/drawing/2014/main" xmlns=""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xmlns=""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xmlns=""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xmlns=""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xmlns=""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Rectangle 42"/>
          <p:cNvSpPr/>
          <p:nvPr/>
        </p:nvSpPr>
        <p:spPr>
          <a:xfrm>
            <a:off x="0" y="-16592"/>
            <a:ext cx="11469959" cy="1107996"/>
          </a:xfrm>
          <a:prstGeom prst="rect">
            <a:avLst/>
          </a:prstGeom>
          <a:solidFill>
            <a:srgbClr val="FFFF00"/>
          </a:solidFill>
          <a:ln>
            <a:solidFill>
              <a:srgbClr val="FFFF00"/>
            </a:solidFill>
          </a:ln>
        </p:spPr>
        <p:txBody>
          <a:bodyPr wrap="square">
            <a:spAutoFit/>
          </a:bodyPr>
          <a:lstStyle/>
          <a:p>
            <a:pPr indent="342900" algn="just">
              <a:spcBef>
                <a:spcPts val="600"/>
              </a:spcBef>
              <a:spcAft>
                <a:spcPts val="600"/>
              </a:spcAft>
            </a:pPr>
            <a:r>
              <a:rPr lang="nl-NL" sz="2800" b="1" dirty="0">
                <a:solidFill>
                  <a:srgbClr val="FF0000"/>
                </a:solidFill>
                <a:latin typeface="Times New Roman" panose="02020603050405020304" pitchFamily="18" charset="0"/>
                <a:cs typeface="Times New Roman" panose="02020603050405020304" pitchFamily="18" charset="0"/>
              </a:rPr>
              <a:t>§3</a:t>
            </a:r>
            <a:r>
              <a:rPr lang="pt-BR" sz="2800" b="1" dirty="0" smtClean="0">
                <a:solidFill>
                  <a:srgbClr val="FF0000"/>
                </a:solidFill>
                <a:latin typeface="Times New Roman" panose="02020603050405020304" pitchFamily="18" charset="0"/>
                <a:cs typeface="Times New Roman" panose="02020603050405020304" pitchFamily="18" charset="0"/>
              </a:rPr>
              <a:t>:        </a:t>
            </a:r>
            <a:r>
              <a:rPr lang="pt-BR" sz="2800" b="1" dirty="0">
                <a:solidFill>
                  <a:srgbClr val="FF0000"/>
                </a:solidFill>
                <a:latin typeface="Times New Roman" panose="02020603050405020304" pitchFamily="18" charset="0"/>
                <a:cs typeface="Times New Roman" panose="02020603050405020304" pitchFamily="18" charset="0"/>
              </a:rPr>
              <a:t>PHÉP TÍNH LUỸ THỪA VỚI SỐ MŨ TỰ NHIÊN </a:t>
            </a:r>
            <a:endParaRPr lang="pt-BR" sz="2800" b="1" dirty="0" smtClean="0">
              <a:solidFill>
                <a:srgbClr val="FF0000"/>
              </a:solidFill>
              <a:latin typeface="Times New Roman" panose="02020603050405020304" pitchFamily="18" charset="0"/>
              <a:cs typeface="Times New Roman" panose="02020603050405020304" pitchFamily="18" charset="0"/>
            </a:endParaRPr>
          </a:p>
          <a:p>
            <a:pPr indent="342900" algn="just">
              <a:spcBef>
                <a:spcPts val="600"/>
              </a:spcBef>
              <a:spcAft>
                <a:spcPts val="600"/>
              </a:spcAft>
            </a:pPr>
            <a:r>
              <a:rPr lang="pt-BR" sz="2800" b="1" dirty="0">
                <a:solidFill>
                  <a:srgbClr val="FF0000"/>
                </a:solidFill>
                <a:latin typeface="Times New Roman" panose="02020603050405020304" pitchFamily="18" charset="0"/>
                <a:cs typeface="Times New Roman" panose="02020603050405020304" pitchFamily="18" charset="0"/>
              </a:rPr>
              <a:t> </a:t>
            </a:r>
            <a:r>
              <a:rPr lang="pt-BR" sz="2800" b="1" dirty="0" smtClean="0">
                <a:solidFill>
                  <a:srgbClr val="FF0000"/>
                </a:solidFill>
                <a:latin typeface="Times New Roman" panose="02020603050405020304" pitchFamily="18" charset="0"/>
                <a:cs typeface="Times New Roman" panose="02020603050405020304" pitchFamily="18" charset="0"/>
              </a:rPr>
              <a:t>                      CỦA </a:t>
            </a:r>
            <a:r>
              <a:rPr lang="pt-BR" sz="2800" b="1" dirty="0">
                <a:solidFill>
                  <a:srgbClr val="FF0000"/>
                </a:solidFill>
                <a:latin typeface="Times New Roman" panose="02020603050405020304" pitchFamily="18" charset="0"/>
                <a:cs typeface="Times New Roman" panose="02020603050405020304" pitchFamily="18" charset="0"/>
              </a:rPr>
              <a:t>MỘT SỐ HỮU </a:t>
            </a:r>
            <a:r>
              <a:rPr lang="pt-BR" sz="2800" b="1" dirty="0" smtClean="0">
                <a:solidFill>
                  <a:srgbClr val="FF0000"/>
                </a:solidFill>
                <a:latin typeface="Times New Roman" panose="02020603050405020304" pitchFamily="18" charset="0"/>
                <a:cs typeface="Times New Roman" panose="02020603050405020304" pitchFamily="18" charset="0"/>
              </a:rPr>
              <a:t>TỶ ( TIẾT 3)</a:t>
            </a:r>
            <a:endParaRPr lang="en-US" sz="2800" dirty="0">
              <a:solidFill>
                <a:srgbClr val="FF0000"/>
              </a:solidFill>
              <a:effectLst/>
              <a:latin typeface="Times New Roman" panose="02020603050405020304" pitchFamily="18" charset="0"/>
              <a:ea typeface="Calibri" panose="020F0502020204030204" pitchFamily="34"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xmlns="" val="2549795044"/>
              </p:ext>
            </p:extLst>
          </p:nvPr>
        </p:nvGraphicFramePr>
        <p:xfrm>
          <a:off x="995078" y="2166946"/>
          <a:ext cx="992579" cy="639002"/>
        </p:xfrm>
        <a:graphic>
          <a:graphicData uri="http://schemas.openxmlformats.org/presentationml/2006/ole">
            <p:oleObj spid="_x0000_s5565" name="Equation" r:id="rId6" imgW="406080" imgH="304560" progId="Equation.DSMT4">
              <p:embed/>
            </p:oleObj>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xmlns="" val="2130290878"/>
              </p:ext>
            </p:extLst>
          </p:nvPr>
        </p:nvGraphicFramePr>
        <p:xfrm>
          <a:off x="2920824" y="2177308"/>
          <a:ext cx="777117" cy="482198"/>
        </p:xfrm>
        <a:graphic>
          <a:graphicData uri="http://schemas.openxmlformats.org/presentationml/2006/ole">
            <p:oleObj spid="_x0000_s5566" name="Equation" r:id="rId7" imgW="291960" imgH="203040" progId="Equation.DSMT4">
              <p:embed/>
            </p:oleObj>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xmlns="" val="4075001230"/>
              </p:ext>
            </p:extLst>
          </p:nvPr>
        </p:nvGraphicFramePr>
        <p:xfrm>
          <a:off x="2003612" y="3379601"/>
          <a:ext cx="3065929" cy="743537"/>
        </p:xfrm>
        <a:graphic>
          <a:graphicData uri="http://schemas.openxmlformats.org/presentationml/2006/ole">
            <p:oleObj spid="_x0000_s5567" name="Equation" r:id="rId8" imgW="1079280" imgH="304560" progId="Equation.DSMT4">
              <p:embed/>
            </p:oleObj>
          </a:graphicData>
        </a:graphic>
      </p:graphicFrame>
      <p:sp>
        <p:nvSpPr>
          <p:cNvPr id="10" name="Rectangle 260"/>
          <p:cNvSpPr>
            <a:spLocks noChangeArrowheads="1"/>
          </p:cNvSpPr>
          <p:nvPr/>
        </p:nvSpPr>
        <p:spPr bwMode="auto">
          <a:xfrm>
            <a:off x="1896031" y="2244023"/>
            <a:ext cx="1008534"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smtClean="0">
                <a:ln>
                  <a:noFill/>
                </a:ln>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1" i="0" u="none" strike="noStrike" cap="none" normalizeH="0" baseline="0" dirty="0" err="1" smtClean="0">
                <a:ln>
                  <a:noFill/>
                </a:ln>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và</a:t>
            </a:r>
            <a:r>
              <a:rPr kumimoji="0" lang="en-US" altLang="en-US" sz="2800" b="1" i="0" u="none" strike="noStrike" cap="none" normalizeH="0" baseline="0" dirty="0" smtClean="0">
                <a:ln>
                  <a:noFill/>
                </a:ln>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2800" b="0" i="0" u="none" strike="noStrike" cap="none" normalizeH="0" baseline="0" dirty="0" smtClean="0">
              <a:ln>
                <a:noFill/>
              </a:ln>
              <a:solidFill>
                <a:srgbClr val="3333CC"/>
              </a:solidFill>
              <a:effectLst/>
              <a:latin typeface="Times New Roman" panose="02020603050405020304" pitchFamily="18" charset="0"/>
              <a:cs typeface="Times New Roman" panose="02020603050405020304" pitchFamily="18" charset="0"/>
            </a:endParaRPr>
          </a:p>
        </p:txBody>
      </p:sp>
      <p:sp>
        <p:nvSpPr>
          <p:cNvPr id="12" name="Rectangle 261"/>
          <p:cNvSpPr>
            <a:spLocks noChangeArrowheads="1"/>
          </p:cNvSpPr>
          <p:nvPr/>
        </p:nvSpPr>
        <p:spPr bwMode="auto">
          <a:xfrm>
            <a:off x="3781258" y="2762998"/>
            <a:ext cx="1651354"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smtClean="0">
                <a:ln>
                  <a:noFill/>
                </a:ln>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1" i="0" u="none" strike="noStrike" cap="none" normalizeH="0" baseline="0" dirty="0" err="1" smtClean="0">
                <a:ln>
                  <a:noFill/>
                </a:ln>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Bài</a:t>
            </a:r>
            <a:r>
              <a:rPr kumimoji="0" lang="en-US" altLang="en-US" sz="2800" b="1" i="0" u="none" strike="noStrike" cap="none" normalizeH="0" baseline="0" dirty="0" smtClean="0">
                <a:ln>
                  <a:noFill/>
                </a:ln>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1" i="0" u="none" strike="noStrike" cap="none" normalizeH="0" baseline="0" dirty="0" err="1" smtClean="0">
                <a:ln>
                  <a:noFill/>
                </a:ln>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giải</a:t>
            </a:r>
            <a:endParaRPr kumimoji="0" lang="en-US" altLang="en-US" sz="2800" b="0" i="0" u="none" strike="noStrike" cap="none" normalizeH="0" baseline="0" dirty="0" smtClean="0">
              <a:ln>
                <a:noFill/>
              </a:ln>
              <a:solidFill>
                <a:schemeClr val="accent1">
                  <a:lumMod val="75000"/>
                </a:schemeClr>
              </a:solidFill>
              <a:effectLst/>
              <a:latin typeface="Times New Roman" panose="02020603050405020304" pitchFamily="18" charset="0"/>
              <a:cs typeface="Times New Roman" panose="02020603050405020304" pitchFamily="18" charset="0"/>
            </a:endParaRPr>
          </a:p>
        </p:txBody>
      </p:sp>
      <p:grpSp>
        <p:nvGrpSpPr>
          <p:cNvPr id="16" name="Group 15"/>
          <p:cNvGrpSpPr/>
          <p:nvPr/>
        </p:nvGrpSpPr>
        <p:grpSpPr>
          <a:xfrm>
            <a:off x="927295" y="4423328"/>
            <a:ext cx="3698494" cy="673107"/>
            <a:chOff x="1774457" y="4114047"/>
            <a:chExt cx="3580820" cy="764296"/>
          </a:xfrm>
        </p:grpSpPr>
        <p:graphicFrame>
          <p:nvGraphicFramePr>
            <p:cNvPr id="7" name="Object 6"/>
            <p:cNvGraphicFramePr>
              <a:graphicFrameLocks noChangeAspect="1"/>
            </p:cNvGraphicFramePr>
            <p:nvPr>
              <p:extLst>
                <p:ext uri="{D42A27DB-BD31-4B8C-83A1-F6EECF244321}">
                  <p14:modId xmlns:p14="http://schemas.microsoft.com/office/powerpoint/2010/main" xmlns="" val="4088924019"/>
                </p:ext>
              </p:extLst>
            </p:nvPr>
          </p:nvGraphicFramePr>
          <p:xfrm>
            <a:off x="2745389" y="4114047"/>
            <a:ext cx="1025766" cy="764296"/>
          </p:xfrm>
          <a:graphic>
            <a:graphicData uri="http://schemas.openxmlformats.org/presentationml/2006/ole">
              <p:oleObj spid="_x0000_s5568" name="Equation" r:id="rId9" imgW="406080" imgH="304560" progId="Equation.DSMT4">
                <p:embed/>
              </p:oleObj>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xmlns="" val="3404366455"/>
                </p:ext>
              </p:extLst>
            </p:nvPr>
          </p:nvGraphicFramePr>
          <p:xfrm>
            <a:off x="4505776" y="4176456"/>
            <a:ext cx="849501" cy="594389"/>
          </p:xfrm>
          <a:graphic>
            <a:graphicData uri="http://schemas.openxmlformats.org/presentationml/2006/ole">
              <p:oleObj spid="_x0000_s5569" name="Equation" r:id="rId10" imgW="291960" imgH="203040" progId="Equation.DSMT4">
                <p:embed/>
              </p:oleObj>
            </a:graphicData>
          </a:graphic>
        </p:graphicFrame>
        <p:sp>
          <p:nvSpPr>
            <p:cNvPr id="13" name="Rectangle 262"/>
            <p:cNvSpPr>
              <a:spLocks noChangeArrowheads="1"/>
            </p:cNvSpPr>
            <p:nvPr/>
          </p:nvSpPr>
          <p:spPr bwMode="auto">
            <a:xfrm>
              <a:off x="1774457" y="4247625"/>
              <a:ext cx="1537581" cy="5941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smtClean="0">
                  <a:ln>
                    <a:noFill/>
                  </a:ln>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1" i="0" u="none" strike="noStrike" cap="none" normalizeH="0" baseline="0" dirty="0" err="1" smtClean="0">
                  <a:ln>
                    <a:noFill/>
                  </a:ln>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Vậy</a:t>
              </a:r>
              <a:r>
                <a:rPr kumimoji="0" lang="en-US" altLang="en-US" sz="2800" b="1" i="0" u="none" strike="noStrike" cap="none" normalizeH="0" baseline="0" dirty="0" smtClean="0">
                  <a:ln>
                    <a:noFill/>
                  </a:ln>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2800" b="0" i="0" u="none" strike="noStrike" cap="none" normalizeH="0" baseline="0" dirty="0" smtClean="0">
                <a:ln>
                  <a:noFill/>
                </a:ln>
                <a:solidFill>
                  <a:schemeClr val="accent1">
                    <a:lumMod val="75000"/>
                  </a:schemeClr>
                </a:solidFill>
                <a:effectLst/>
                <a:latin typeface="Times New Roman" panose="02020603050405020304" pitchFamily="18" charset="0"/>
                <a:cs typeface="Times New Roman" panose="02020603050405020304" pitchFamily="18" charset="0"/>
              </a:endParaRPr>
            </a:p>
          </p:txBody>
        </p:sp>
        <p:sp>
          <p:nvSpPr>
            <p:cNvPr id="14" name="Rectangle 263"/>
            <p:cNvSpPr>
              <a:spLocks noChangeArrowheads="1"/>
            </p:cNvSpPr>
            <p:nvPr/>
          </p:nvSpPr>
          <p:spPr bwMode="auto">
            <a:xfrm>
              <a:off x="3725323" y="4301019"/>
              <a:ext cx="838691"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a:t>
              </a:r>
              <a:endParaRPr kumimoji="0" lang="en-US" altLang="en-US"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grpSp>
      <p:sp>
        <p:nvSpPr>
          <p:cNvPr id="47" name="Rectangle 261"/>
          <p:cNvSpPr>
            <a:spLocks noChangeArrowheads="1"/>
          </p:cNvSpPr>
          <p:nvPr/>
        </p:nvSpPr>
        <p:spPr bwMode="auto">
          <a:xfrm>
            <a:off x="679481" y="3514541"/>
            <a:ext cx="1662732"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smtClean="0">
                <a:ln>
                  <a:noFill/>
                </a:ln>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Ta </a:t>
            </a:r>
            <a:r>
              <a:rPr kumimoji="0" lang="en-US" altLang="en-US" sz="2800" b="1" i="0" u="none" strike="noStrike" cap="none" normalizeH="0" baseline="0" dirty="0" err="1" smtClean="0">
                <a:ln>
                  <a:noFill/>
                </a:ln>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có</a:t>
            </a:r>
            <a:r>
              <a:rPr kumimoji="0" lang="en-US" altLang="en-US" sz="2800" b="1" i="0" u="none" strike="noStrike" cap="none" normalizeH="0" baseline="0" dirty="0" smtClean="0">
                <a:ln>
                  <a:noFill/>
                </a:ln>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2800" b="0" i="0" u="none" strike="noStrike" cap="none" normalizeH="0" baseline="0" dirty="0" smtClean="0">
              <a:ln>
                <a:noFill/>
              </a:ln>
              <a:solidFill>
                <a:srgbClr val="3333CC"/>
              </a:solidFill>
              <a:effectLst/>
              <a:latin typeface="Times New Roman" panose="02020603050405020304" pitchFamily="18" charset="0"/>
              <a:cs typeface="Times New Roman" panose="02020603050405020304" pitchFamily="18" charset="0"/>
            </a:endParaRPr>
          </a:p>
        </p:txBody>
      </p:sp>
      <p:graphicFrame>
        <p:nvGraphicFramePr>
          <p:cNvPr id="17" name="Object 16"/>
          <p:cNvGraphicFramePr>
            <a:graphicFrameLocks noChangeAspect="1"/>
          </p:cNvGraphicFramePr>
          <p:nvPr>
            <p:extLst>
              <p:ext uri="{D42A27DB-BD31-4B8C-83A1-F6EECF244321}">
                <p14:modId xmlns:p14="http://schemas.microsoft.com/office/powerpoint/2010/main" xmlns="" val="2207256819"/>
              </p:ext>
            </p:extLst>
          </p:nvPr>
        </p:nvGraphicFramePr>
        <p:xfrm>
          <a:off x="5082871" y="5711104"/>
          <a:ext cx="659023" cy="508438"/>
        </p:xfrm>
        <a:graphic>
          <a:graphicData uri="http://schemas.openxmlformats.org/presentationml/2006/ole">
            <p:oleObj spid="_x0000_s5570" name="Equation" r:id="rId11" imgW="228501" imgH="203112" progId="Equation.DSMT4">
              <p:embed/>
            </p:oleObj>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xmlns="" val="3929534890"/>
              </p:ext>
            </p:extLst>
          </p:nvPr>
        </p:nvGraphicFramePr>
        <p:xfrm>
          <a:off x="2232208" y="6412565"/>
          <a:ext cx="114300" cy="180975"/>
        </p:xfrm>
        <a:graphic>
          <a:graphicData uri="http://schemas.openxmlformats.org/presentationml/2006/ole">
            <p:oleObj spid="_x0000_s5571" name="Equation" r:id="rId12" imgW="114102" imgH="177492" progId="Equation.DSMT4">
              <p:embed/>
            </p:oleObj>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xmlns="" val="3081171440"/>
              </p:ext>
            </p:extLst>
          </p:nvPr>
        </p:nvGraphicFramePr>
        <p:xfrm>
          <a:off x="5257798" y="6300798"/>
          <a:ext cx="534306" cy="434679"/>
        </p:xfrm>
        <a:graphic>
          <a:graphicData uri="http://schemas.openxmlformats.org/presentationml/2006/ole">
            <p:oleObj spid="_x0000_s5572" name="Equation" r:id="rId13" imgW="126780" imgH="164814" progId="Equation.DSMT4">
              <p:embed/>
            </p:oleObj>
          </a:graphicData>
        </a:graphic>
      </p:graphicFrame>
      <p:sp>
        <p:nvSpPr>
          <p:cNvPr id="20" name="Rectangle 282"/>
          <p:cNvSpPr>
            <a:spLocks noChangeArrowheads="1"/>
          </p:cNvSpPr>
          <p:nvPr/>
        </p:nvSpPr>
        <p:spPr bwMode="auto">
          <a:xfrm>
            <a:off x="3981468" y="5740711"/>
            <a:ext cx="1306054"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Cơ</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2800" b="0" i="0" u="none" strike="noStrike" cap="none" normalizeH="0" baseline="0" dirty="0" smtClean="0">
              <a:ln>
                <a:noFill/>
              </a:ln>
              <a:solidFill>
                <a:schemeClr val="tx1"/>
              </a:solidFill>
              <a:effectLst/>
              <a:latin typeface="Arial" panose="020B0604020202020204" pitchFamily="34" charset="0"/>
            </a:endParaRPr>
          </a:p>
        </p:txBody>
      </p:sp>
      <p:sp>
        <p:nvSpPr>
          <p:cNvPr id="21" name="Rectangle 283"/>
          <p:cNvSpPr>
            <a:spLocks noChangeArrowheads="1"/>
          </p:cNvSpPr>
          <p:nvPr/>
        </p:nvSpPr>
        <p:spPr bwMode="auto">
          <a:xfrm>
            <a:off x="3963703" y="6266045"/>
            <a:ext cx="1387348"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mũ</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a:t>
            </a:r>
            <a:endParaRPr kumimoji="0" lang="en-US" altLang="en-US" sz="2800" b="0" i="0" u="none" strike="noStrike" cap="none" normalizeH="0" baseline="0" dirty="0" smtClean="0">
              <a:ln>
                <a:noFill/>
              </a:ln>
              <a:solidFill>
                <a:schemeClr val="tx1"/>
              </a:solidFill>
              <a:effectLst/>
              <a:latin typeface="Arial" panose="020B0604020202020204" pitchFamily="34" charset="0"/>
            </a:endParaRPr>
          </a:p>
        </p:txBody>
      </p:sp>
      <p:sp>
        <p:nvSpPr>
          <p:cNvPr id="22" name="Rectangle 284"/>
          <p:cNvSpPr>
            <a:spLocks noChangeArrowheads="1"/>
          </p:cNvSpPr>
          <p:nvPr/>
        </p:nvSpPr>
        <p:spPr bwMode="auto">
          <a:xfrm>
            <a:off x="2232208" y="6669740"/>
            <a:ext cx="12192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6" name="Rectangle 285"/>
          <p:cNvSpPr>
            <a:spLocks noChangeArrowheads="1"/>
          </p:cNvSpPr>
          <p:nvPr/>
        </p:nvSpPr>
        <p:spPr bwMode="auto">
          <a:xfrm>
            <a:off x="2232208" y="6831665"/>
            <a:ext cx="12192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graphicFrame>
        <p:nvGraphicFramePr>
          <p:cNvPr id="48" name="Object 47"/>
          <p:cNvGraphicFramePr>
            <a:graphicFrameLocks noChangeAspect="1"/>
          </p:cNvGraphicFramePr>
          <p:nvPr>
            <p:extLst>
              <p:ext uri="{D42A27DB-BD31-4B8C-83A1-F6EECF244321}">
                <p14:modId xmlns:p14="http://schemas.microsoft.com/office/powerpoint/2010/main" xmlns="" val="1452004216"/>
              </p:ext>
            </p:extLst>
          </p:nvPr>
        </p:nvGraphicFramePr>
        <p:xfrm>
          <a:off x="2408810" y="5124879"/>
          <a:ext cx="1087426" cy="636204"/>
        </p:xfrm>
        <a:graphic>
          <a:graphicData uri="http://schemas.openxmlformats.org/presentationml/2006/ole">
            <p:oleObj spid="_x0000_s5573" name="Equation" r:id="rId14" imgW="406080" imgH="304560" progId="Equation.DSMT4">
              <p:embed/>
            </p:oleObj>
          </a:graphicData>
        </a:graphic>
      </p:graphicFrame>
      <p:cxnSp>
        <p:nvCxnSpPr>
          <p:cNvPr id="50" name="Straight Arrow Connector 49"/>
          <p:cNvCxnSpPr/>
          <p:nvPr/>
        </p:nvCxnSpPr>
        <p:spPr>
          <a:xfrm>
            <a:off x="3963703" y="5620295"/>
            <a:ext cx="98163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4975612" y="5253309"/>
            <a:ext cx="5764278" cy="523220"/>
          </a:xfrm>
          <a:prstGeom prst="rect">
            <a:avLst/>
          </a:prstGeom>
          <a:noFill/>
        </p:spPr>
        <p:txBody>
          <a:bodyPr wrap="square" rtlCol="0">
            <a:spAutoFit/>
          </a:bodyPr>
          <a:lstStyle/>
          <a:p>
            <a:r>
              <a:rPr lang="en-US" sz="2800" dirty="0" err="1" smtClean="0">
                <a:solidFill>
                  <a:srgbClr val="3333CC"/>
                </a:solidFill>
                <a:latin typeface="Times New Roman" panose="02020603050405020304" pitchFamily="18" charset="0"/>
                <a:cs typeface="Times New Roman" panose="02020603050405020304" pitchFamily="18" charset="0"/>
              </a:rPr>
              <a:t>LŨY</a:t>
            </a:r>
            <a:r>
              <a:rPr lang="en-US" sz="2800" dirty="0">
                <a:solidFill>
                  <a:srgbClr val="3333CC"/>
                </a:solidFill>
                <a:latin typeface="Times New Roman" panose="02020603050405020304" pitchFamily="18" charset="0"/>
                <a:cs typeface="Times New Roman" panose="02020603050405020304" pitchFamily="18" charset="0"/>
              </a:rPr>
              <a:t> </a:t>
            </a:r>
            <a:r>
              <a:rPr lang="en-US" sz="2800" dirty="0" err="1" smtClean="0">
                <a:solidFill>
                  <a:srgbClr val="3333CC"/>
                </a:solidFill>
                <a:latin typeface="Times New Roman" panose="02020603050405020304" pitchFamily="18" charset="0"/>
                <a:cs typeface="Times New Roman" panose="02020603050405020304" pitchFamily="18" charset="0"/>
              </a:rPr>
              <a:t>THỪA</a:t>
            </a:r>
            <a:r>
              <a:rPr lang="en-US" sz="2800" dirty="0">
                <a:solidFill>
                  <a:srgbClr val="3333CC"/>
                </a:solidFill>
                <a:latin typeface="Times New Roman" panose="02020603050405020304" pitchFamily="18" charset="0"/>
                <a:cs typeface="Times New Roman" panose="02020603050405020304" pitchFamily="18" charset="0"/>
              </a:rPr>
              <a:t> </a:t>
            </a:r>
            <a:r>
              <a:rPr lang="en-US" sz="2800" dirty="0" err="1" smtClean="0">
                <a:solidFill>
                  <a:srgbClr val="3333CC"/>
                </a:solidFill>
                <a:latin typeface="Times New Roman" panose="02020603050405020304" pitchFamily="18" charset="0"/>
                <a:cs typeface="Times New Roman" panose="02020603050405020304" pitchFamily="18" charset="0"/>
              </a:rPr>
              <a:t>CỦA</a:t>
            </a:r>
            <a:r>
              <a:rPr lang="en-US" sz="2800" dirty="0">
                <a:solidFill>
                  <a:srgbClr val="3333CC"/>
                </a:solidFill>
                <a:latin typeface="Times New Roman" panose="02020603050405020304" pitchFamily="18" charset="0"/>
                <a:cs typeface="Times New Roman" panose="02020603050405020304" pitchFamily="18" charset="0"/>
              </a:rPr>
              <a:t> </a:t>
            </a:r>
            <a:r>
              <a:rPr lang="en-US" sz="2800" dirty="0" err="1" smtClean="0">
                <a:solidFill>
                  <a:srgbClr val="3333CC"/>
                </a:solidFill>
                <a:latin typeface="Times New Roman" panose="02020603050405020304" pitchFamily="18" charset="0"/>
                <a:cs typeface="Times New Roman" panose="02020603050405020304" pitchFamily="18" charset="0"/>
              </a:rPr>
              <a:t>MỘT</a:t>
            </a:r>
            <a:r>
              <a:rPr lang="en-US" sz="2800" dirty="0">
                <a:solidFill>
                  <a:srgbClr val="3333CC"/>
                </a:solidFill>
                <a:latin typeface="Times New Roman" panose="02020603050405020304" pitchFamily="18" charset="0"/>
                <a:cs typeface="Times New Roman" panose="02020603050405020304" pitchFamily="18" charset="0"/>
              </a:rPr>
              <a:t> </a:t>
            </a:r>
            <a:r>
              <a:rPr lang="en-US" sz="2800" dirty="0" err="1" smtClean="0">
                <a:solidFill>
                  <a:srgbClr val="3333CC"/>
                </a:solidFill>
                <a:latin typeface="Times New Roman" panose="02020603050405020304" pitchFamily="18" charset="0"/>
                <a:cs typeface="Times New Roman" panose="02020603050405020304" pitchFamily="18" charset="0"/>
              </a:rPr>
              <a:t>LŨY</a:t>
            </a:r>
            <a:r>
              <a:rPr lang="en-US" sz="2800" dirty="0">
                <a:solidFill>
                  <a:srgbClr val="3333CC"/>
                </a:solidFill>
                <a:latin typeface="Times New Roman" panose="02020603050405020304" pitchFamily="18" charset="0"/>
                <a:cs typeface="Times New Roman" panose="02020603050405020304" pitchFamily="18" charset="0"/>
              </a:rPr>
              <a:t> </a:t>
            </a:r>
            <a:r>
              <a:rPr lang="en-US" sz="2800" dirty="0" err="1">
                <a:solidFill>
                  <a:srgbClr val="3333CC"/>
                </a:solidFill>
                <a:latin typeface="Times New Roman" panose="02020603050405020304" pitchFamily="18" charset="0"/>
                <a:cs typeface="Times New Roman" panose="02020603050405020304" pitchFamily="18" charset="0"/>
              </a:rPr>
              <a:t>THỪA</a:t>
            </a:r>
            <a:endParaRPr lang="en-US" sz="2800" dirty="0">
              <a:solidFill>
                <a:srgbClr val="3333CC"/>
              </a:solidFill>
              <a:latin typeface="Times New Roman" panose="02020603050405020304" pitchFamily="18" charset="0"/>
              <a:cs typeface="Times New Roman" panose="02020603050405020304" pitchFamily="18" charset="0"/>
            </a:endParaRPr>
          </a:p>
        </p:txBody>
      </p:sp>
      <p:graphicFrame>
        <p:nvGraphicFramePr>
          <p:cNvPr id="44" name="Object 43"/>
          <p:cNvGraphicFramePr>
            <a:graphicFrameLocks noChangeAspect="1"/>
          </p:cNvGraphicFramePr>
          <p:nvPr>
            <p:extLst>
              <p:ext uri="{D42A27DB-BD31-4B8C-83A1-F6EECF244321}">
                <p14:modId xmlns:p14="http://schemas.microsoft.com/office/powerpoint/2010/main" xmlns="" val="3720161978"/>
              </p:ext>
            </p:extLst>
          </p:nvPr>
        </p:nvGraphicFramePr>
        <p:xfrm>
          <a:off x="5065228" y="3512945"/>
          <a:ext cx="2644413" cy="503811"/>
        </p:xfrm>
        <a:graphic>
          <a:graphicData uri="http://schemas.openxmlformats.org/presentationml/2006/ole">
            <p:oleObj spid="_x0000_s5574" name="Equation" r:id="rId15" imgW="914400" imgH="203040" progId="Equation.DSMT4">
              <p:embed/>
            </p:oleObj>
          </a:graphicData>
        </a:graphic>
      </p:graphicFrame>
    </p:spTree>
    <p:extLst>
      <p:ext uri="{BB962C8B-B14F-4D97-AF65-F5344CB8AC3E}">
        <p14:creationId xmlns:p14="http://schemas.microsoft.com/office/powerpoint/2010/main" xmlns="" val="3922844440"/>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Cha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1000" fill="hold"/>
                                        <p:tgtEl>
                                          <p:spTgt spid="12"/>
                                        </p:tgtEl>
                                        <p:attrNameLst>
                                          <p:attrName>ppt_y</p:attrName>
                                        </p:attrNameLst>
                                      </p:cBhvr>
                                      <p:tavLst>
                                        <p:tav tm="0">
                                          <p:val>
                                            <p:strVal val="#ppt_y+.1"/>
                                          </p:val>
                                        </p:tav>
                                        <p:tav tm="100000">
                                          <p:val>
                                            <p:strVal val="#ppt_y"/>
                                          </p:val>
                                        </p:tav>
                                      </p:tavLst>
                                    </p:anim>
                                  </p:childTnLst>
                                </p:cTn>
                              </p:par>
                            </p:childTnLst>
                          </p:cTn>
                        </p:par>
                        <p:par>
                          <p:cTn id="32" fill="hold">
                            <p:stCondLst>
                              <p:cond delay="1000"/>
                            </p:stCondLst>
                            <p:childTnLst>
                              <p:par>
                                <p:cTn id="33" presetID="42" presetClass="entr" presetSubtype="0" fill="hold" grpId="0"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1000"/>
                                        <p:tgtEl>
                                          <p:spTgt spid="47"/>
                                        </p:tgtEl>
                                      </p:cBhvr>
                                    </p:animEffect>
                                    <p:anim calcmode="lin" valueType="num">
                                      <p:cBhvr>
                                        <p:cTn id="36" dur="1000" fill="hold"/>
                                        <p:tgtEl>
                                          <p:spTgt spid="47"/>
                                        </p:tgtEl>
                                        <p:attrNameLst>
                                          <p:attrName>ppt_x</p:attrName>
                                        </p:attrNameLst>
                                      </p:cBhvr>
                                      <p:tavLst>
                                        <p:tav tm="0">
                                          <p:val>
                                            <p:strVal val="#ppt_x"/>
                                          </p:val>
                                        </p:tav>
                                        <p:tav tm="100000">
                                          <p:val>
                                            <p:strVal val="#ppt_x"/>
                                          </p:val>
                                        </p:tav>
                                      </p:tavLst>
                                    </p:anim>
                                    <p:anim calcmode="lin" valueType="num">
                                      <p:cBhvr>
                                        <p:cTn id="37" dur="1000" fill="hold"/>
                                        <p:tgtEl>
                                          <p:spTgt spid="47"/>
                                        </p:tgtEl>
                                        <p:attrNameLst>
                                          <p:attrName>ppt_y</p:attrName>
                                        </p:attrNameLst>
                                      </p:cBhvr>
                                      <p:tavLst>
                                        <p:tav tm="0">
                                          <p:val>
                                            <p:strVal val="#ppt_y+.1"/>
                                          </p:val>
                                        </p:tav>
                                        <p:tav tm="100000">
                                          <p:val>
                                            <p:strVal val="#ppt_y"/>
                                          </p:val>
                                        </p:tav>
                                      </p:tavLst>
                                    </p:anim>
                                  </p:childTnLst>
                                </p:cTn>
                              </p:par>
                            </p:childTnLst>
                          </p:cTn>
                        </p:par>
                        <p:par>
                          <p:cTn id="38" fill="hold">
                            <p:stCondLst>
                              <p:cond delay="2000"/>
                            </p:stCondLst>
                            <p:childTnLst>
                              <p:par>
                                <p:cTn id="39" presetID="42" presetClass="entr" presetSubtype="0" fill="hold" nodeType="after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1000"/>
                                        <p:tgtEl>
                                          <p:spTgt spid="6"/>
                                        </p:tgtEl>
                                      </p:cBhvr>
                                    </p:animEffect>
                                    <p:anim calcmode="lin" valueType="num">
                                      <p:cBhvr>
                                        <p:cTn id="42" dur="1000" fill="hold"/>
                                        <p:tgtEl>
                                          <p:spTgt spid="6"/>
                                        </p:tgtEl>
                                        <p:attrNameLst>
                                          <p:attrName>ppt_x</p:attrName>
                                        </p:attrNameLst>
                                      </p:cBhvr>
                                      <p:tavLst>
                                        <p:tav tm="0">
                                          <p:val>
                                            <p:strVal val="#ppt_x"/>
                                          </p:val>
                                        </p:tav>
                                        <p:tav tm="100000">
                                          <p:val>
                                            <p:strVal val="#ppt_x"/>
                                          </p:val>
                                        </p:tav>
                                      </p:tavLst>
                                    </p:anim>
                                    <p:anim calcmode="lin" valueType="num">
                                      <p:cBhvr>
                                        <p:cTn id="43" dur="1000" fill="hold"/>
                                        <p:tgtEl>
                                          <p:spTgt spid="6"/>
                                        </p:tgtEl>
                                        <p:attrNameLst>
                                          <p:attrName>ppt_y</p:attrName>
                                        </p:attrNameLst>
                                      </p:cBhvr>
                                      <p:tavLst>
                                        <p:tav tm="0">
                                          <p:val>
                                            <p:strVal val="#ppt_y+.1"/>
                                          </p:val>
                                        </p:tav>
                                        <p:tav tm="100000">
                                          <p:val>
                                            <p:strVal val="#ppt_y"/>
                                          </p:val>
                                        </p:tav>
                                      </p:tavLst>
                                    </p:anim>
                                  </p:childTnLst>
                                </p:cTn>
                              </p:par>
                            </p:childTnLst>
                          </p:cTn>
                        </p:par>
                        <p:par>
                          <p:cTn id="44" fill="hold">
                            <p:stCondLst>
                              <p:cond delay="3000"/>
                            </p:stCondLst>
                            <p:childTnLst>
                              <p:par>
                                <p:cTn id="45" presetID="42" presetClass="entr" presetSubtype="0"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fade">
                                      <p:cBhvr>
                                        <p:cTn id="47" dur="1000"/>
                                        <p:tgtEl>
                                          <p:spTgt spid="44"/>
                                        </p:tgtEl>
                                      </p:cBhvr>
                                    </p:animEffect>
                                    <p:anim calcmode="lin" valueType="num">
                                      <p:cBhvr>
                                        <p:cTn id="48" dur="1000" fill="hold"/>
                                        <p:tgtEl>
                                          <p:spTgt spid="44"/>
                                        </p:tgtEl>
                                        <p:attrNameLst>
                                          <p:attrName>ppt_x</p:attrName>
                                        </p:attrNameLst>
                                      </p:cBhvr>
                                      <p:tavLst>
                                        <p:tav tm="0">
                                          <p:val>
                                            <p:strVal val="#ppt_x"/>
                                          </p:val>
                                        </p:tav>
                                        <p:tav tm="100000">
                                          <p:val>
                                            <p:strVal val="#ppt_x"/>
                                          </p:val>
                                        </p:tav>
                                      </p:tavLst>
                                    </p:anim>
                                    <p:anim calcmode="lin" valueType="num">
                                      <p:cBhvr>
                                        <p:cTn id="49" dur="1000" fill="hold"/>
                                        <p:tgtEl>
                                          <p:spTgt spid="44"/>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42" presetClass="entr" presetSubtype="0" fill="hold" nodeType="after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fade">
                                      <p:cBhvr>
                                        <p:cTn id="53" dur="1000"/>
                                        <p:tgtEl>
                                          <p:spTgt spid="16"/>
                                        </p:tgtEl>
                                      </p:cBhvr>
                                    </p:animEffect>
                                    <p:anim calcmode="lin" valueType="num">
                                      <p:cBhvr>
                                        <p:cTn id="54" dur="1000" fill="hold"/>
                                        <p:tgtEl>
                                          <p:spTgt spid="16"/>
                                        </p:tgtEl>
                                        <p:attrNameLst>
                                          <p:attrName>ppt_x</p:attrName>
                                        </p:attrNameLst>
                                      </p:cBhvr>
                                      <p:tavLst>
                                        <p:tav tm="0">
                                          <p:val>
                                            <p:strVal val="#ppt_x"/>
                                          </p:val>
                                        </p:tav>
                                        <p:tav tm="100000">
                                          <p:val>
                                            <p:strVal val="#ppt_x"/>
                                          </p:val>
                                        </p:tav>
                                      </p:tavLst>
                                    </p:anim>
                                    <p:anim calcmode="lin" valueType="num">
                                      <p:cBhvr>
                                        <p:cTn id="5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nodeType="click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fade">
                                      <p:cBhvr>
                                        <p:cTn id="60" dur="1000"/>
                                        <p:tgtEl>
                                          <p:spTgt spid="48"/>
                                        </p:tgtEl>
                                      </p:cBhvr>
                                    </p:animEffect>
                                    <p:anim calcmode="lin" valueType="num">
                                      <p:cBhvr>
                                        <p:cTn id="61" dur="1000" fill="hold"/>
                                        <p:tgtEl>
                                          <p:spTgt spid="48"/>
                                        </p:tgtEl>
                                        <p:attrNameLst>
                                          <p:attrName>ppt_x</p:attrName>
                                        </p:attrNameLst>
                                      </p:cBhvr>
                                      <p:tavLst>
                                        <p:tav tm="0">
                                          <p:val>
                                            <p:strVal val="#ppt_x"/>
                                          </p:val>
                                        </p:tav>
                                        <p:tav tm="100000">
                                          <p:val>
                                            <p:strVal val="#ppt_x"/>
                                          </p:val>
                                        </p:tav>
                                      </p:tavLst>
                                    </p:anim>
                                    <p:anim calcmode="lin" valueType="num">
                                      <p:cBhvr>
                                        <p:cTn id="62" dur="1000" fill="hold"/>
                                        <p:tgtEl>
                                          <p:spTgt spid="48"/>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50"/>
                                        </p:tgtEl>
                                        <p:attrNameLst>
                                          <p:attrName>style.visibility</p:attrName>
                                        </p:attrNameLst>
                                      </p:cBhvr>
                                      <p:to>
                                        <p:strVal val="visible"/>
                                      </p:to>
                                    </p:set>
                                    <p:animEffect transition="in" filter="fade">
                                      <p:cBhvr>
                                        <p:cTn id="65" dur="1000"/>
                                        <p:tgtEl>
                                          <p:spTgt spid="50"/>
                                        </p:tgtEl>
                                      </p:cBhvr>
                                    </p:animEffect>
                                    <p:anim calcmode="lin" valueType="num">
                                      <p:cBhvr>
                                        <p:cTn id="66" dur="1000" fill="hold"/>
                                        <p:tgtEl>
                                          <p:spTgt spid="50"/>
                                        </p:tgtEl>
                                        <p:attrNameLst>
                                          <p:attrName>ppt_x</p:attrName>
                                        </p:attrNameLst>
                                      </p:cBhvr>
                                      <p:tavLst>
                                        <p:tav tm="0">
                                          <p:val>
                                            <p:strVal val="#ppt_x"/>
                                          </p:val>
                                        </p:tav>
                                        <p:tav tm="100000">
                                          <p:val>
                                            <p:strVal val="#ppt_x"/>
                                          </p:val>
                                        </p:tav>
                                      </p:tavLst>
                                    </p:anim>
                                    <p:anim calcmode="lin" valueType="num">
                                      <p:cBhvr>
                                        <p:cTn id="67" dur="1000" fill="hold"/>
                                        <p:tgtEl>
                                          <p:spTgt spid="50"/>
                                        </p:tgtEl>
                                        <p:attrNameLst>
                                          <p:attrName>ppt_y</p:attrName>
                                        </p:attrNameLst>
                                      </p:cBhvr>
                                      <p:tavLst>
                                        <p:tav tm="0">
                                          <p:val>
                                            <p:strVal val="#ppt_y+.1"/>
                                          </p:val>
                                        </p:tav>
                                        <p:tav tm="100000">
                                          <p:val>
                                            <p:strVal val="#ppt_y"/>
                                          </p:val>
                                        </p:tav>
                                      </p:tavLst>
                                    </p:anim>
                                  </p:childTnLst>
                                </p:cTn>
                              </p:par>
                            </p:childTnLst>
                          </p:cTn>
                        </p:par>
                        <p:par>
                          <p:cTn id="68" fill="hold">
                            <p:stCondLst>
                              <p:cond delay="1000"/>
                            </p:stCondLst>
                            <p:childTnLst>
                              <p:par>
                                <p:cTn id="69" presetID="42" presetClass="entr" presetSubtype="0" fill="hold" grpId="0" nodeType="afterEffect">
                                  <p:stCondLst>
                                    <p:cond delay="0"/>
                                  </p:stCondLst>
                                  <p:childTnLst>
                                    <p:set>
                                      <p:cBhvr>
                                        <p:cTn id="70" dur="1" fill="hold">
                                          <p:stCondLst>
                                            <p:cond delay="0"/>
                                          </p:stCondLst>
                                        </p:cTn>
                                        <p:tgtEl>
                                          <p:spTgt spid="51"/>
                                        </p:tgtEl>
                                        <p:attrNameLst>
                                          <p:attrName>style.visibility</p:attrName>
                                        </p:attrNameLst>
                                      </p:cBhvr>
                                      <p:to>
                                        <p:strVal val="visible"/>
                                      </p:to>
                                    </p:set>
                                    <p:animEffect transition="in" filter="fade">
                                      <p:cBhvr>
                                        <p:cTn id="71" dur="1000"/>
                                        <p:tgtEl>
                                          <p:spTgt spid="51"/>
                                        </p:tgtEl>
                                      </p:cBhvr>
                                    </p:animEffect>
                                    <p:anim calcmode="lin" valueType="num">
                                      <p:cBhvr>
                                        <p:cTn id="72" dur="1000" fill="hold"/>
                                        <p:tgtEl>
                                          <p:spTgt spid="51"/>
                                        </p:tgtEl>
                                        <p:attrNameLst>
                                          <p:attrName>ppt_x</p:attrName>
                                        </p:attrNameLst>
                                      </p:cBhvr>
                                      <p:tavLst>
                                        <p:tav tm="0">
                                          <p:val>
                                            <p:strVal val="#ppt_x"/>
                                          </p:val>
                                        </p:tav>
                                        <p:tav tm="100000">
                                          <p:val>
                                            <p:strVal val="#ppt_x"/>
                                          </p:val>
                                        </p:tav>
                                      </p:tavLst>
                                    </p:anim>
                                    <p:anim calcmode="lin" valueType="num">
                                      <p:cBhvr>
                                        <p:cTn id="73" dur="1000" fill="hold"/>
                                        <p:tgtEl>
                                          <p:spTgt spid="51"/>
                                        </p:tgtEl>
                                        <p:attrNameLst>
                                          <p:attrName>ppt_y</p:attrName>
                                        </p:attrNameLst>
                                      </p:cBhvr>
                                      <p:tavLst>
                                        <p:tav tm="0">
                                          <p:val>
                                            <p:strVal val="#ppt_y+.1"/>
                                          </p:val>
                                        </p:tav>
                                        <p:tav tm="100000">
                                          <p:val>
                                            <p:strVal val="#ppt_y"/>
                                          </p:val>
                                        </p:tav>
                                      </p:tavLst>
                                    </p:anim>
                                  </p:childTnLst>
                                </p:cTn>
                              </p:par>
                            </p:childTnLst>
                          </p:cTn>
                        </p:par>
                        <p:par>
                          <p:cTn id="74" fill="hold">
                            <p:stCondLst>
                              <p:cond delay="2000"/>
                            </p:stCondLst>
                            <p:childTnLst>
                              <p:par>
                                <p:cTn id="75" presetID="42" presetClass="entr" presetSubtype="0" fill="hold" grpId="0" nodeType="afterEffect">
                                  <p:stCondLst>
                                    <p:cond delay="0"/>
                                  </p:stCondLst>
                                  <p:childTnLst>
                                    <p:set>
                                      <p:cBhvr>
                                        <p:cTn id="76" dur="1" fill="hold">
                                          <p:stCondLst>
                                            <p:cond delay="0"/>
                                          </p:stCondLst>
                                        </p:cTn>
                                        <p:tgtEl>
                                          <p:spTgt spid="20"/>
                                        </p:tgtEl>
                                        <p:attrNameLst>
                                          <p:attrName>style.visibility</p:attrName>
                                        </p:attrNameLst>
                                      </p:cBhvr>
                                      <p:to>
                                        <p:strVal val="visible"/>
                                      </p:to>
                                    </p:set>
                                    <p:animEffect transition="in" filter="fade">
                                      <p:cBhvr>
                                        <p:cTn id="77" dur="1000"/>
                                        <p:tgtEl>
                                          <p:spTgt spid="20"/>
                                        </p:tgtEl>
                                      </p:cBhvr>
                                    </p:animEffect>
                                    <p:anim calcmode="lin" valueType="num">
                                      <p:cBhvr>
                                        <p:cTn id="78" dur="1000" fill="hold"/>
                                        <p:tgtEl>
                                          <p:spTgt spid="20"/>
                                        </p:tgtEl>
                                        <p:attrNameLst>
                                          <p:attrName>ppt_x</p:attrName>
                                        </p:attrNameLst>
                                      </p:cBhvr>
                                      <p:tavLst>
                                        <p:tav tm="0">
                                          <p:val>
                                            <p:strVal val="#ppt_x"/>
                                          </p:val>
                                        </p:tav>
                                        <p:tav tm="100000">
                                          <p:val>
                                            <p:strVal val="#ppt_x"/>
                                          </p:val>
                                        </p:tav>
                                      </p:tavLst>
                                    </p:anim>
                                    <p:anim calcmode="lin" valueType="num">
                                      <p:cBhvr>
                                        <p:cTn id="79" dur="1000" fill="hold"/>
                                        <p:tgtEl>
                                          <p:spTgt spid="20"/>
                                        </p:tgtEl>
                                        <p:attrNameLst>
                                          <p:attrName>ppt_y</p:attrName>
                                        </p:attrNameLst>
                                      </p:cBhvr>
                                      <p:tavLst>
                                        <p:tav tm="0">
                                          <p:val>
                                            <p:strVal val="#ppt_y+.1"/>
                                          </p:val>
                                        </p:tav>
                                        <p:tav tm="100000">
                                          <p:val>
                                            <p:strVal val="#ppt_y"/>
                                          </p:val>
                                        </p:tav>
                                      </p:tavLst>
                                    </p:anim>
                                  </p:childTnLst>
                                </p:cTn>
                              </p:par>
                            </p:childTnLst>
                          </p:cTn>
                        </p:par>
                        <p:par>
                          <p:cTn id="80" fill="hold">
                            <p:stCondLst>
                              <p:cond delay="3000"/>
                            </p:stCondLst>
                            <p:childTnLst>
                              <p:par>
                                <p:cTn id="81" presetID="42" presetClass="entr" presetSubtype="0" fill="hold"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1000" fill="hold"/>
                                        <p:tgtEl>
                                          <p:spTgt spid="17"/>
                                        </p:tgtEl>
                                        <p:attrNameLst>
                                          <p:attrName>ppt_y</p:attrName>
                                        </p:attrNameLst>
                                      </p:cBhvr>
                                      <p:tavLst>
                                        <p:tav tm="0">
                                          <p:val>
                                            <p:strVal val="#ppt_y+.1"/>
                                          </p:val>
                                        </p:tav>
                                        <p:tav tm="100000">
                                          <p:val>
                                            <p:strVal val="#ppt_y"/>
                                          </p:val>
                                        </p:tav>
                                      </p:tavLst>
                                    </p:anim>
                                  </p:childTnLst>
                                </p:cTn>
                              </p:par>
                            </p:childTnLst>
                          </p:cTn>
                        </p:par>
                        <p:par>
                          <p:cTn id="86" fill="hold">
                            <p:stCondLst>
                              <p:cond delay="4000"/>
                            </p:stCondLst>
                            <p:childTnLst>
                              <p:par>
                                <p:cTn id="87" presetID="42" presetClass="entr" presetSubtype="0"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Effect transition="in" filter="fade">
                                      <p:cBhvr>
                                        <p:cTn id="89" dur="1000"/>
                                        <p:tgtEl>
                                          <p:spTgt spid="21"/>
                                        </p:tgtEl>
                                      </p:cBhvr>
                                    </p:animEffect>
                                    <p:anim calcmode="lin" valueType="num">
                                      <p:cBhvr>
                                        <p:cTn id="90" dur="1000" fill="hold"/>
                                        <p:tgtEl>
                                          <p:spTgt spid="21"/>
                                        </p:tgtEl>
                                        <p:attrNameLst>
                                          <p:attrName>ppt_x</p:attrName>
                                        </p:attrNameLst>
                                      </p:cBhvr>
                                      <p:tavLst>
                                        <p:tav tm="0">
                                          <p:val>
                                            <p:strVal val="#ppt_x"/>
                                          </p:val>
                                        </p:tav>
                                        <p:tav tm="100000">
                                          <p:val>
                                            <p:strVal val="#ppt_x"/>
                                          </p:val>
                                        </p:tav>
                                      </p:tavLst>
                                    </p:anim>
                                    <p:anim calcmode="lin" valueType="num">
                                      <p:cBhvr>
                                        <p:cTn id="91" dur="1000" fill="hold"/>
                                        <p:tgtEl>
                                          <p:spTgt spid="21"/>
                                        </p:tgtEl>
                                        <p:attrNameLst>
                                          <p:attrName>ppt_y</p:attrName>
                                        </p:attrNameLst>
                                      </p:cBhvr>
                                      <p:tavLst>
                                        <p:tav tm="0">
                                          <p:val>
                                            <p:strVal val="#ppt_y+.1"/>
                                          </p:val>
                                        </p:tav>
                                        <p:tav tm="100000">
                                          <p:val>
                                            <p:strVal val="#ppt_y"/>
                                          </p:val>
                                        </p:tav>
                                      </p:tavLst>
                                    </p:anim>
                                  </p:childTnLst>
                                </p:cTn>
                              </p:par>
                            </p:childTnLst>
                          </p:cTn>
                        </p:par>
                        <p:par>
                          <p:cTn id="92" fill="hold">
                            <p:stCondLst>
                              <p:cond delay="5000"/>
                            </p:stCondLst>
                            <p:childTnLst>
                              <p:par>
                                <p:cTn id="93" presetID="42" presetClass="entr" presetSubtype="0" fill="hold" nodeType="afterEffect">
                                  <p:stCondLst>
                                    <p:cond delay="0"/>
                                  </p:stCondLst>
                                  <p:childTnLst>
                                    <p:set>
                                      <p:cBhvr>
                                        <p:cTn id="94" dur="1" fill="hold">
                                          <p:stCondLst>
                                            <p:cond delay="0"/>
                                          </p:stCondLst>
                                        </p:cTn>
                                        <p:tgtEl>
                                          <p:spTgt spid="19"/>
                                        </p:tgtEl>
                                        <p:attrNameLst>
                                          <p:attrName>style.visibility</p:attrName>
                                        </p:attrNameLst>
                                      </p:cBhvr>
                                      <p:to>
                                        <p:strVal val="visible"/>
                                      </p:to>
                                    </p:set>
                                    <p:animEffect transition="in" filter="fade">
                                      <p:cBhvr>
                                        <p:cTn id="95" dur="1000"/>
                                        <p:tgtEl>
                                          <p:spTgt spid="19"/>
                                        </p:tgtEl>
                                      </p:cBhvr>
                                    </p:animEffect>
                                    <p:anim calcmode="lin" valueType="num">
                                      <p:cBhvr>
                                        <p:cTn id="96" dur="1000" fill="hold"/>
                                        <p:tgtEl>
                                          <p:spTgt spid="19"/>
                                        </p:tgtEl>
                                        <p:attrNameLst>
                                          <p:attrName>ppt_x</p:attrName>
                                        </p:attrNameLst>
                                      </p:cBhvr>
                                      <p:tavLst>
                                        <p:tav tm="0">
                                          <p:val>
                                            <p:strVal val="#ppt_x"/>
                                          </p:val>
                                        </p:tav>
                                        <p:tav tm="100000">
                                          <p:val>
                                            <p:strVal val="#ppt_x"/>
                                          </p:val>
                                        </p:tav>
                                      </p:tavLst>
                                    </p:anim>
                                    <p:anim calcmode="lin" valueType="num">
                                      <p:cBhvr>
                                        <p:cTn id="97"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0" grpId="0"/>
      <p:bldP spid="12" grpId="0"/>
      <p:bldP spid="47" grpId="0"/>
      <p:bldP spid="20" grpId="0"/>
      <p:bldP spid="21" grpId="0"/>
      <p:bldP spid="5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xmlns="" id="{D4EF09CF-3362-453A-9463-F6669A9D3E01}"/>
              </a:ext>
            </a:extLst>
          </p:cNvPr>
          <p:cNvGrpSpPr/>
          <p:nvPr/>
        </p:nvGrpSpPr>
        <p:grpSpPr>
          <a:xfrm rot="8757556">
            <a:off x="-1052601" y="4821382"/>
            <a:ext cx="3136324" cy="6858000"/>
            <a:chOff x="9055676" y="0"/>
            <a:chExt cx="3136324" cy="6858000"/>
          </a:xfrm>
        </p:grpSpPr>
        <p:sp>
          <p:nvSpPr>
            <p:cNvPr id="4" name="Rectangle 3">
              <a:extLst>
                <a:ext uri="{FF2B5EF4-FFF2-40B4-BE49-F238E27FC236}">
                  <a16:creationId xmlns:a16="http://schemas.microsoft.com/office/drawing/2014/main" xmlns=""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xmlns=""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xmlns=""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xmlns=""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xmlns=""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xmlns="" id="{1ED5D934-1005-42E7-B9E8-65E9CE12B957}"/>
              </a:ext>
            </a:extLst>
          </p:cNvPr>
          <p:cNvGrpSpPr/>
          <p:nvPr/>
        </p:nvGrpSpPr>
        <p:grpSpPr>
          <a:xfrm rot="5400000">
            <a:off x="8383393" y="3218530"/>
            <a:ext cx="6891246" cy="653685"/>
            <a:chOff x="4871257" y="83128"/>
            <a:chExt cx="7501721" cy="653685"/>
          </a:xfrm>
        </p:grpSpPr>
        <p:sp>
          <p:nvSpPr>
            <p:cNvPr id="40" name="Rectangle: Rounded Corners 39">
              <a:extLst>
                <a:ext uri="{FF2B5EF4-FFF2-40B4-BE49-F238E27FC236}">
                  <a16:creationId xmlns:a16="http://schemas.microsoft.com/office/drawing/2014/main" xmlns="" id="{E77C13A5-0834-400F-A56E-4C74E35B6AE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1" name="TextBox 40">
              <a:extLst>
                <a:ext uri="{FF2B5EF4-FFF2-40B4-BE49-F238E27FC236}">
                  <a16:creationId xmlns:a16="http://schemas.microsoft.com/office/drawing/2014/main" xmlns="" id="{9512712A-CFC7-4140-8BF0-0E597115E512}"/>
                </a:ext>
              </a:extLst>
            </p:cNvPr>
            <p:cNvSpPr txBox="1"/>
            <p:nvPr/>
          </p:nvSpPr>
          <p:spPr>
            <a:xfrm>
              <a:off x="5268730" y="213658"/>
              <a:ext cx="7104248" cy="461665"/>
            </a:xfrm>
            <a:prstGeom prst="rect">
              <a:avLst/>
            </a:prstGeom>
            <a:noFill/>
          </p:spPr>
          <p:txBody>
            <a:bodyPr wrap="square">
              <a:spAutoFit/>
            </a:bodyPr>
            <a:lstStyle/>
            <a:p>
              <a:r>
                <a:rPr lang="en-US" sz="2400" b="1">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a:solidFill>
                  <a:srgbClr val="FFFF00"/>
                </a:solidFill>
              </a:endParaRPr>
            </a:p>
          </p:txBody>
        </p:sp>
      </p:grpSp>
      <p:sp>
        <p:nvSpPr>
          <p:cNvPr id="11" name="Rectangle 10"/>
          <p:cNvSpPr/>
          <p:nvPr/>
        </p:nvSpPr>
        <p:spPr>
          <a:xfrm>
            <a:off x="-45352" y="512207"/>
            <a:ext cx="3258611" cy="584775"/>
          </a:xfrm>
          <a:prstGeom prst="rect">
            <a:avLst/>
          </a:prstGeom>
        </p:spPr>
        <p:txBody>
          <a:bodyPr wrap="square">
            <a:spAutoFit/>
          </a:bodyPr>
          <a:lstStyle/>
          <a:p>
            <a:pPr indent="342900" algn="just">
              <a:spcBef>
                <a:spcPts val="600"/>
              </a:spcBef>
              <a:spcAft>
                <a:spcPts val="600"/>
              </a:spcAft>
            </a:pPr>
            <a:r>
              <a:rPr lang="en-US" sz="3200" b="1" dirty="0" smtClean="0">
                <a:latin typeface="Times New Roman" panose="02020603050405020304" pitchFamily="18" charset="0"/>
                <a:ea typeface="Calibri" panose="020F0502020204030204" pitchFamily="34" charset="0"/>
              </a:rPr>
              <a:t>1</a:t>
            </a:r>
            <a:r>
              <a:rPr lang="en-US" sz="3200" b="1" dirty="0">
                <a:latin typeface="Times New Roman" panose="02020603050405020304" pitchFamily="18" charset="0"/>
                <a:ea typeface="Calibri" panose="020F0502020204030204" pitchFamily="34" charset="0"/>
              </a:rPr>
              <a:t>. </a:t>
            </a:r>
            <a:r>
              <a:rPr lang="en-US" sz="3200" b="1" dirty="0" err="1" smtClean="0">
                <a:latin typeface="Times New Roman" panose="02020603050405020304" pitchFamily="18" charset="0"/>
                <a:ea typeface="Calibri" panose="020F0502020204030204" pitchFamily="34" charset="0"/>
              </a:rPr>
              <a:t>Hoạt</a:t>
            </a:r>
            <a:r>
              <a:rPr lang="en-US" sz="3200" b="1" dirty="0">
                <a:latin typeface="Times New Roman" panose="02020603050405020304" pitchFamily="18" charset="0"/>
                <a:ea typeface="Calibri" panose="020F0502020204030204" pitchFamily="34" charset="0"/>
              </a:rPr>
              <a:t> </a:t>
            </a:r>
            <a:r>
              <a:rPr lang="en-US" sz="3200" b="1" dirty="0" err="1" smtClean="0">
                <a:latin typeface="Times New Roman" panose="02020603050405020304" pitchFamily="18" charset="0"/>
                <a:ea typeface="Calibri" panose="020F0502020204030204" pitchFamily="34" charset="0"/>
              </a:rPr>
              <a:t>động</a:t>
            </a:r>
            <a:r>
              <a:rPr lang="en-US" sz="3200" b="1" dirty="0" smtClean="0">
                <a:latin typeface="Times New Roman" panose="02020603050405020304" pitchFamily="18" charset="0"/>
                <a:ea typeface="Calibri" panose="020F0502020204030204" pitchFamily="34" charset="0"/>
              </a:rPr>
              <a:t> 3:</a:t>
            </a:r>
            <a:endParaRPr lang="en-US" sz="3200" b="1" dirty="0">
              <a:effectLst/>
              <a:latin typeface="Times New Roman" panose="02020603050405020304" pitchFamily="18" charset="0"/>
              <a:ea typeface="Calibri" panose="020F0502020204030204" pitchFamily="34" charset="0"/>
            </a:endParaRPr>
          </a:p>
        </p:txBody>
      </p:sp>
      <p:sp>
        <p:nvSpPr>
          <p:cNvPr id="23" name="Rectangle 10"/>
          <p:cNvSpPr>
            <a:spLocks noChangeArrowheads="1"/>
          </p:cNvSpPr>
          <p:nvPr/>
        </p:nvSpPr>
        <p:spPr bwMode="auto">
          <a:xfrm>
            <a:off x="1053885" y="5230398"/>
            <a:ext cx="12192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4" name="Rectangle 11"/>
          <p:cNvSpPr>
            <a:spLocks noChangeArrowheads="1"/>
          </p:cNvSpPr>
          <p:nvPr/>
        </p:nvSpPr>
        <p:spPr bwMode="auto">
          <a:xfrm>
            <a:off x="1053885" y="5487573"/>
            <a:ext cx="12192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a:t>
            </a:r>
            <a:endParaRPr kumimoji="0" lang="en-US" altLang="en-US" sz="11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9" name="Rectangle 27"/>
          <p:cNvSpPr>
            <a:spLocks noChangeArrowheads="1"/>
          </p:cNvSpPr>
          <p:nvPr/>
        </p:nvSpPr>
        <p:spPr bwMode="auto">
          <a:xfrm>
            <a:off x="1766807" y="7133843"/>
            <a:ext cx="12192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0" name="Rectangle 28"/>
          <p:cNvSpPr>
            <a:spLocks noChangeArrowheads="1"/>
          </p:cNvSpPr>
          <p:nvPr/>
        </p:nvSpPr>
        <p:spPr bwMode="auto">
          <a:xfrm>
            <a:off x="1766807" y="7391018"/>
            <a:ext cx="12192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4" name="Rectangle 33"/>
          <p:cNvSpPr/>
          <p:nvPr/>
        </p:nvSpPr>
        <p:spPr>
          <a:xfrm>
            <a:off x="0" y="-29689"/>
            <a:ext cx="11469959" cy="523220"/>
          </a:xfrm>
          <a:prstGeom prst="rect">
            <a:avLst/>
          </a:prstGeom>
          <a:solidFill>
            <a:srgbClr val="C0C0C0"/>
          </a:solidFill>
          <a:ln>
            <a:solidFill>
              <a:srgbClr val="FFFF00"/>
            </a:solidFill>
          </a:ln>
        </p:spPr>
        <p:txBody>
          <a:bodyPr wrap="square">
            <a:spAutoFit/>
          </a:bodyPr>
          <a:lstStyle/>
          <a:p>
            <a:pPr indent="342900" algn="just">
              <a:spcBef>
                <a:spcPts val="600"/>
              </a:spcBef>
              <a:spcAft>
                <a:spcPts val="600"/>
              </a:spcAft>
            </a:pPr>
            <a:r>
              <a:rPr lang="en-US" sz="2800" dirty="0" smtClean="0">
                <a:solidFill>
                  <a:srgbClr val="FF0000"/>
                </a:solidFill>
                <a:effectLst/>
                <a:latin typeface="Times New Roman" panose="02020603050405020304" pitchFamily="18" charset="0"/>
                <a:ea typeface="Calibri" panose="020F0502020204030204" pitchFamily="34" charset="0"/>
              </a:rPr>
              <a:t>II</a:t>
            </a:r>
            <a:r>
              <a:rPr lang="en-US" sz="2800" dirty="0" smtClean="0">
                <a:solidFill>
                  <a:srgbClr val="FF0000"/>
                </a:solidFill>
                <a:latin typeface="Times New Roman" panose="02020603050405020304" pitchFamily="18" charset="0"/>
                <a:ea typeface="Calibri" panose="020F0502020204030204" pitchFamily="34" charset="0"/>
              </a:rPr>
              <a:t>I</a:t>
            </a:r>
            <a:r>
              <a:rPr lang="en-US" sz="2800" dirty="0">
                <a:solidFill>
                  <a:srgbClr val="FF0000"/>
                </a:solidFill>
                <a:latin typeface="Times New Roman" panose="02020603050405020304" pitchFamily="18" charset="0"/>
                <a:ea typeface="Calibri" panose="020F0502020204030204" pitchFamily="34" charset="0"/>
              </a:rPr>
              <a:t>. </a:t>
            </a:r>
            <a:r>
              <a:rPr lang="en-US" sz="2800" dirty="0" err="1" smtClean="0">
                <a:solidFill>
                  <a:srgbClr val="FF0000"/>
                </a:solidFill>
                <a:latin typeface="Times New Roman" panose="02020603050405020304" pitchFamily="18" charset="0"/>
                <a:ea typeface="Calibri" panose="020F0502020204030204" pitchFamily="34" charset="0"/>
              </a:rPr>
              <a:t>LŨY</a:t>
            </a:r>
            <a:r>
              <a:rPr lang="en-US" sz="2800" dirty="0">
                <a:solidFill>
                  <a:srgbClr val="FF0000"/>
                </a:solidFill>
                <a:latin typeface="Times New Roman" panose="02020603050405020304" pitchFamily="18" charset="0"/>
                <a:ea typeface="Calibri" panose="020F0502020204030204" pitchFamily="34" charset="0"/>
              </a:rPr>
              <a:t> </a:t>
            </a:r>
            <a:r>
              <a:rPr lang="en-US" sz="2800" dirty="0" err="1" smtClean="0">
                <a:solidFill>
                  <a:srgbClr val="FF0000"/>
                </a:solidFill>
                <a:latin typeface="Times New Roman" panose="02020603050405020304" pitchFamily="18" charset="0"/>
                <a:ea typeface="Calibri" panose="020F0502020204030204" pitchFamily="34" charset="0"/>
              </a:rPr>
              <a:t>THỪA</a:t>
            </a:r>
            <a:r>
              <a:rPr lang="en-US" sz="2800" dirty="0">
                <a:solidFill>
                  <a:srgbClr val="FF0000"/>
                </a:solidFill>
                <a:latin typeface="Times New Roman" panose="02020603050405020304" pitchFamily="18" charset="0"/>
                <a:ea typeface="Calibri" panose="020F0502020204030204" pitchFamily="34" charset="0"/>
              </a:rPr>
              <a:t> </a:t>
            </a:r>
            <a:r>
              <a:rPr lang="en-US" sz="2800" dirty="0" err="1" smtClean="0">
                <a:solidFill>
                  <a:srgbClr val="FF0000"/>
                </a:solidFill>
                <a:latin typeface="Times New Roman" panose="02020603050405020304" pitchFamily="18" charset="0"/>
                <a:ea typeface="Calibri" panose="020F0502020204030204" pitchFamily="34" charset="0"/>
              </a:rPr>
              <a:t>CỦA</a:t>
            </a:r>
            <a:r>
              <a:rPr lang="en-US" sz="2800" dirty="0">
                <a:solidFill>
                  <a:srgbClr val="FF0000"/>
                </a:solidFill>
                <a:latin typeface="Times New Roman" panose="02020603050405020304" pitchFamily="18" charset="0"/>
                <a:ea typeface="Calibri" panose="020F0502020204030204" pitchFamily="34" charset="0"/>
              </a:rPr>
              <a:t> </a:t>
            </a:r>
            <a:r>
              <a:rPr lang="en-US" sz="2800" dirty="0" err="1" smtClean="0">
                <a:solidFill>
                  <a:srgbClr val="FF0000"/>
                </a:solidFill>
                <a:latin typeface="Times New Roman" panose="02020603050405020304" pitchFamily="18" charset="0"/>
                <a:ea typeface="Calibri" panose="020F0502020204030204" pitchFamily="34" charset="0"/>
              </a:rPr>
              <a:t>MỘT</a:t>
            </a:r>
            <a:r>
              <a:rPr lang="en-US" sz="2800" dirty="0">
                <a:solidFill>
                  <a:srgbClr val="FF0000"/>
                </a:solidFill>
                <a:latin typeface="Times New Roman" panose="02020603050405020304" pitchFamily="18" charset="0"/>
                <a:ea typeface="Calibri" panose="020F0502020204030204" pitchFamily="34" charset="0"/>
              </a:rPr>
              <a:t> </a:t>
            </a:r>
            <a:r>
              <a:rPr lang="en-US" sz="2800" dirty="0" err="1" smtClean="0">
                <a:solidFill>
                  <a:srgbClr val="FF0000"/>
                </a:solidFill>
                <a:latin typeface="Times New Roman" panose="02020603050405020304" pitchFamily="18" charset="0"/>
                <a:ea typeface="Calibri" panose="020F0502020204030204" pitchFamily="34" charset="0"/>
              </a:rPr>
              <a:t>LŨY</a:t>
            </a:r>
            <a:r>
              <a:rPr lang="en-US" sz="2800" dirty="0">
                <a:solidFill>
                  <a:srgbClr val="FF0000"/>
                </a:solidFill>
                <a:latin typeface="Times New Roman" panose="02020603050405020304" pitchFamily="18" charset="0"/>
                <a:ea typeface="Calibri" panose="020F0502020204030204" pitchFamily="34" charset="0"/>
              </a:rPr>
              <a:t> </a:t>
            </a:r>
            <a:r>
              <a:rPr lang="en-US" sz="2800" dirty="0" err="1">
                <a:solidFill>
                  <a:srgbClr val="FF0000"/>
                </a:solidFill>
                <a:latin typeface="Times New Roman" panose="02020603050405020304" pitchFamily="18" charset="0"/>
                <a:ea typeface="Calibri" panose="020F0502020204030204" pitchFamily="34" charset="0"/>
              </a:rPr>
              <a:t>THỪA</a:t>
            </a:r>
            <a:endParaRPr lang="en-US" sz="2800" dirty="0">
              <a:solidFill>
                <a:srgbClr val="FF0000"/>
              </a:solidFill>
              <a:effectLst/>
              <a:latin typeface="Times New Roman" panose="02020603050405020304" pitchFamily="18" charset="0"/>
              <a:ea typeface="Calibri" panose="020F0502020204030204" pitchFamily="34"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xmlns="" val="2804767158"/>
              </p:ext>
            </p:extLst>
          </p:nvPr>
        </p:nvGraphicFramePr>
        <p:xfrm>
          <a:off x="551327" y="2904555"/>
          <a:ext cx="114300" cy="180975"/>
        </p:xfrm>
        <a:graphic>
          <a:graphicData uri="http://schemas.openxmlformats.org/presentationml/2006/ole">
            <p:oleObj spid="_x0000_s6395" name="Equation" r:id="rId4" imgW="114102" imgH="177492" progId="Equation.DSMT4">
              <p:embed/>
            </p:oleObj>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xmlns="" val="2174128201"/>
              </p:ext>
            </p:extLst>
          </p:nvPr>
        </p:nvGraphicFramePr>
        <p:xfrm>
          <a:off x="2263775" y="2438121"/>
          <a:ext cx="4994275" cy="804862"/>
        </p:xfrm>
        <a:graphic>
          <a:graphicData uri="http://schemas.openxmlformats.org/presentationml/2006/ole">
            <p:oleObj spid="_x0000_s6396" name="Equation" r:id="rId5" imgW="1803240" imgH="304560" progId="Equation.DSMT4">
              <p:embed/>
            </p:oleObj>
          </a:graphicData>
        </a:graphic>
      </p:graphicFrame>
      <p:sp>
        <p:nvSpPr>
          <p:cNvPr id="12" name="Rectangle 226"/>
          <p:cNvSpPr>
            <a:spLocks noChangeArrowheads="1"/>
          </p:cNvSpPr>
          <p:nvPr/>
        </p:nvSpPr>
        <p:spPr bwMode="auto">
          <a:xfrm>
            <a:off x="308885" y="1025004"/>
            <a:ext cx="11110394"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1"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 </a:t>
            </a:r>
            <a:r>
              <a:rPr kumimoji="0" lang="en-US" altLang="en-US" sz="3200" b="1"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Lũy</a:t>
            </a:r>
            <a:r>
              <a:rPr kumimoji="0" lang="en-US" altLang="en-US" sz="3200" b="1"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200" b="1"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thừa</a:t>
            </a:r>
            <a:r>
              <a:rPr kumimoji="0" lang="en-US" altLang="en-US" sz="3200" b="1"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200" b="1"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kumimoji="0" lang="en-US" altLang="en-US" sz="3200" b="1"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200" b="1"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một</a:t>
            </a:r>
            <a:r>
              <a:rPr kumimoji="0" lang="en-US" altLang="en-US" sz="3200" b="1"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200" b="1"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lũy</a:t>
            </a:r>
            <a:r>
              <a:rPr kumimoji="0" lang="en-US" altLang="en-US" sz="3200" b="1"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200" b="1"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thừa</a:t>
            </a:r>
            <a:r>
              <a:rPr kumimoji="0" lang="en-US" altLang="en-US" sz="3200" b="1"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en-US" altLang="en-US" sz="3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13" name="Rectangle 227"/>
          <p:cNvSpPr>
            <a:spLocks noChangeArrowheads="1"/>
          </p:cNvSpPr>
          <p:nvPr/>
        </p:nvSpPr>
        <p:spPr bwMode="auto">
          <a:xfrm>
            <a:off x="551327" y="1686314"/>
            <a:ext cx="287258" cy="10772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200" b="0" i="0"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3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14" name="Rectangle 228"/>
          <p:cNvSpPr>
            <a:spLocks noChangeArrowheads="1"/>
          </p:cNvSpPr>
          <p:nvPr/>
        </p:nvSpPr>
        <p:spPr bwMode="auto">
          <a:xfrm>
            <a:off x="551327" y="3097943"/>
            <a:ext cx="389850"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p:txBody>
      </p:sp>
      <p:sp>
        <p:nvSpPr>
          <p:cNvPr id="22" name="Rectangle 226"/>
          <p:cNvSpPr>
            <a:spLocks noChangeArrowheads="1"/>
          </p:cNvSpPr>
          <p:nvPr/>
        </p:nvSpPr>
        <p:spPr bwMode="auto">
          <a:xfrm>
            <a:off x="690742" y="1512840"/>
            <a:ext cx="11110394" cy="10772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Khi</a:t>
            </a:r>
            <a:r>
              <a:rPr kumimoji="0" lang="en-US" altLang="en-US" sz="32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2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tính</a:t>
            </a:r>
            <a:r>
              <a:rPr kumimoji="0" lang="en-US" altLang="en-US" sz="32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2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lũy</a:t>
            </a:r>
            <a:r>
              <a:rPr kumimoji="0" lang="en-US" altLang="en-US" sz="32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2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thừa</a:t>
            </a:r>
            <a:r>
              <a:rPr kumimoji="0" lang="en-US" altLang="en-US" sz="32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2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kumimoji="0" lang="en-US" altLang="en-US" sz="32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2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một</a:t>
            </a:r>
            <a:r>
              <a:rPr kumimoji="0" lang="en-US" altLang="en-US" sz="32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2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lũy</a:t>
            </a:r>
            <a:r>
              <a:rPr kumimoji="0" lang="en-US" altLang="en-US" sz="32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2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thừa</a:t>
            </a:r>
            <a:r>
              <a:rPr kumimoji="0" lang="en-US" altLang="en-US" sz="32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ta </a:t>
            </a:r>
            <a:r>
              <a:rPr kumimoji="0" lang="en-US" altLang="en-US" sz="32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giữ</a:t>
            </a:r>
            <a:r>
              <a:rPr kumimoji="0" lang="en-US" altLang="en-US" sz="32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2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nguyên</a:t>
            </a:r>
            <a:r>
              <a:rPr kumimoji="0" lang="en-US" altLang="en-US" sz="32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2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cơ</a:t>
            </a:r>
            <a:r>
              <a:rPr kumimoji="0" lang="en-US" altLang="en-US" sz="32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2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a:t>
            </a:r>
            <a:r>
              <a:rPr kumimoji="0" lang="en-US" altLang="en-US" sz="32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2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kumimoji="0" lang="en-US" altLang="en-US" sz="32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2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nhân</a:t>
            </a:r>
            <a:r>
              <a:rPr kumimoji="0" lang="en-US" altLang="en-US" sz="32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2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hai</a:t>
            </a:r>
            <a:r>
              <a:rPr kumimoji="0" lang="en-US" altLang="en-US" sz="32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2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a:t>
            </a:r>
            <a:r>
              <a:rPr kumimoji="0" lang="en-US" altLang="en-US" sz="32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2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mũ</a:t>
            </a:r>
            <a:r>
              <a:rPr kumimoji="0" lang="en-US" altLang="en-US" sz="32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3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775397567"/>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Cha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xmlns="" id="{D4EF09CF-3362-453A-9463-F6669A9D3E01}"/>
              </a:ext>
            </a:extLst>
          </p:cNvPr>
          <p:cNvGrpSpPr/>
          <p:nvPr/>
        </p:nvGrpSpPr>
        <p:grpSpPr>
          <a:xfrm rot="8757556">
            <a:off x="-1052601" y="4821382"/>
            <a:ext cx="3136324" cy="6858000"/>
            <a:chOff x="9055676" y="0"/>
            <a:chExt cx="3136324" cy="6858000"/>
          </a:xfrm>
        </p:grpSpPr>
        <p:sp>
          <p:nvSpPr>
            <p:cNvPr id="4" name="Rectangle 3">
              <a:extLst>
                <a:ext uri="{FF2B5EF4-FFF2-40B4-BE49-F238E27FC236}">
                  <a16:creationId xmlns:a16="http://schemas.microsoft.com/office/drawing/2014/main" xmlns=""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xmlns=""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xmlns=""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xmlns=""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xmlns=""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1" name="Group 30">
            <a:extLst>
              <a:ext uri="{FF2B5EF4-FFF2-40B4-BE49-F238E27FC236}">
                <a16:creationId xmlns:a16="http://schemas.microsoft.com/office/drawing/2014/main" xmlns="" id="{CA5C00B0-B2B6-4792-8C67-F8C09471186E}"/>
              </a:ext>
            </a:extLst>
          </p:cNvPr>
          <p:cNvGrpSpPr/>
          <p:nvPr/>
        </p:nvGrpSpPr>
        <p:grpSpPr>
          <a:xfrm rot="5400000">
            <a:off x="8383393" y="3218530"/>
            <a:ext cx="6891246" cy="653685"/>
            <a:chOff x="4871257" y="83128"/>
            <a:chExt cx="7501721" cy="653685"/>
          </a:xfrm>
        </p:grpSpPr>
        <p:sp>
          <p:nvSpPr>
            <p:cNvPr id="29" name="Rectangle: Rounded Corners 28">
              <a:extLst>
                <a:ext uri="{FF2B5EF4-FFF2-40B4-BE49-F238E27FC236}">
                  <a16:creationId xmlns:a16="http://schemas.microsoft.com/office/drawing/2014/main" xmlns=""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0" name="TextBox 29">
              <a:extLst>
                <a:ext uri="{FF2B5EF4-FFF2-40B4-BE49-F238E27FC236}">
                  <a16:creationId xmlns:a16="http://schemas.microsoft.com/office/drawing/2014/main" xmlns="" id="{CEF5EE85-C87E-4391-B9D7-C957829925F2}"/>
                </a:ext>
              </a:extLst>
            </p:cNvPr>
            <p:cNvSpPr txBox="1"/>
            <p:nvPr/>
          </p:nvSpPr>
          <p:spPr>
            <a:xfrm>
              <a:off x="5268730" y="213658"/>
              <a:ext cx="7104248" cy="461665"/>
            </a:xfrm>
            <a:prstGeom prst="rect">
              <a:avLst/>
            </a:prstGeom>
            <a:noFill/>
          </p:spPr>
          <p:txBody>
            <a:bodyPr wrap="square">
              <a:spAutoFit/>
            </a:bodyPr>
            <a:lstStyle/>
            <a:p>
              <a:r>
                <a:rPr lang="en-US" sz="2400" b="1" dirty="0" err="1">
                  <a:solidFill>
                    <a:srgbClr val="FFFF00"/>
                  </a:solidFill>
                  <a:latin typeface="Times New Roman" panose="02020603050405020304" pitchFamily="18" charset="0"/>
                  <a:cs typeface="Times New Roman" panose="02020603050405020304" pitchFamily="18" charset="0"/>
                </a:rPr>
                <a:t>HOẠT</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ĐỘNG</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HÌNH</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THÀNH</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KIẾN</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THỨC</a:t>
              </a:r>
              <a:endParaRPr lang="en-US" sz="2400" dirty="0">
                <a:solidFill>
                  <a:srgbClr val="FFFF00"/>
                </a:solidFill>
              </a:endParaRPr>
            </a:p>
          </p:txBody>
        </p:sp>
      </p:grpSp>
      <p:sp>
        <p:nvSpPr>
          <p:cNvPr id="3" name="Rectangle 2"/>
          <p:cNvSpPr/>
          <p:nvPr/>
        </p:nvSpPr>
        <p:spPr>
          <a:xfrm>
            <a:off x="2952963" y="30644"/>
            <a:ext cx="2143536" cy="613245"/>
          </a:xfrm>
          <a:prstGeom prst="rect">
            <a:avLst/>
          </a:prstGeom>
        </p:spPr>
        <p:txBody>
          <a:bodyPr wrap="none">
            <a:spAutoFit/>
          </a:bodyPr>
          <a:lstStyle/>
          <a:p>
            <a:pPr>
              <a:lnSpc>
                <a:spcPct val="115000"/>
              </a:lnSpc>
              <a:spcBef>
                <a:spcPts val="600"/>
              </a:spcBef>
              <a:spcAft>
                <a:spcPts val="600"/>
              </a:spcAft>
            </a:pPr>
            <a:r>
              <a:rPr lang="en-US" sz="3200" b="1" dirty="0">
                <a:solidFill>
                  <a:srgbClr val="000000"/>
                </a:solidFill>
                <a:latin typeface="Times New Roman" panose="02020603050405020304" pitchFamily="18" charset="0"/>
                <a:ea typeface="Calibri" panose="020F0502020204030204" pitchFamily="34" charset="0"/>
              </a:rPr>
              <a:t>3) </a:t>
            </a:r>
            <a:r>
              <a:rPr lang="en-US" sz="3200" b="1" dirty="0" err="1">
                <a:solidFill>
                  <a:srgbClr val="000000"/>
                </a:solidFill>
                <a:latin typeface="Times New Roman" panose="02020603050405020304" pitchFamily="18" charset="0"/>
                <a:ea typeface="Calibri" panose="020F0502020204030204" pitchFamily="34" charset="0"/>
              </a:rPr>
              <a:t>Áp</a:t>
            </a:r>
            <a:r>
              <a:rPr lang="en-US" sz="3200" b="1" dirty="0">
                <a:solidFill>
                  <a:srgbClr val="000000"/>
                </a:solidFill>
                <a:latin typeface="Times New Roman" panose="02020603050405020304" pitchFamily="18" charset="0"/>
                <a:ea typeface="Calibri" panose="020F0502020204030204" pitchFamily="34" charset="0"/>
              </a:rPr>
              <a:t> </a:t>
            </a:r>
            <a:r>
              <a:rPr lang="en-US" sz="3200" b="1" dirty="0" err="1">
                <a:solidFill>
                  <a:srgbClr val="000000"/>
                </a:solidFill>
                <a:latin typeface="Times New Roman" panose="02020603050405020304" pitchFamily="18" charset="0"/>
                <a:ea typeface="Calibri" panose="020F0502020204030204" pitchFamily="34" charset="0"/>
              </a:rPr>
              <a:t>dụng</a:t>
            </a:r>
            <a:endParaRPr lang="en-US" sz="3200" dirty="0">
              <a:solidFill>
                <a:srgbClr val="000000"/>
              </a:solidFill>
              <a:effectLst/>
              <a:latin typeface="Times New Roman" panose="02020603050405020304" pitchFamily="18" charset="0"/>
              <a:ea typeface="Calibri" panose="020F0502020204030204" pitchFamily="34" charset="0"/>
            </a:endParaRPr>
          </a:p>
        </p:txBody>
      </p:sp>
      <p:sp>
        <p:nvSpPr>
          <p:cNvPr id="14" name="Rectangle 5"/>
          <p:cNvSpPr>
            <a:spLocks noChangeArrowheads="1"/>
          </p:cNvSpPr>
          <p:nvPr/>
        </p:nvSpPr>
        <p:spPr bwMode="auto">
          <a:xfrm>
            <a:off x="3239146" y="2280061"/>
            <a:ext cx="12192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pic>
        <p:nvPicPr>
          <p:cNvPr id="22" name="Picture 21">
            <a:extLst>
              <a:ext uri="{FF2B5EF4-FFF2-40B4-BE49-F238E27FC236}">
                <a16:creationId xmlns:a16="http://schemas.microsoft.com/office/drawing/2014/main" xmlns="" id="{CB4DEC2C-107C-4E99-A056-D6622B336243}"/>
              </a:ext>
            </a:extLst>
          </p:cNvPr>
          <p:cNvPicPr>
            <a:picLocks noChangeAspect="1"/>
          </p:cNvPicPr>
          <p:nvPr/>
        </p:nvPicPr>
        <p:blipFill>
          <a:blip r:embed="rId3"/>
          <a:stretch>
            <a:fillRect/>
          </a:stretch>
        </p:blipFill>
        <p:spPr>
          <a:xfrm>
            <a:off x="29440" y="115454"/>
            <a:ext cx="2901948" cy="1847248"/>
          </a:xfrm>
          <a:prstGeom prst="rect">
            <a:avLst/>
          </a:prstGeom>
        </p:spPr>
      </p:pic>
      <p:pic>
        <p:nvPicPr>
          <p:cNvPr id="23" name="Picture 22">
            <a:extLst>
              <a:ext uri="{FF2B5EF4-FFF2-40B4-BE49-F238E27FC236}">
                <a16:creationId xmlns:a16="http://schemas.microsoft.com/office/drawing/2014/main" xmlns="" id="{453B174F-EE32-44C0-AEBD-2414C6D6BB2E}"/>
              </a:ext>
            </a:extLst>
          </p:cNvPr>
          <p:cNvPicPr>
            <a:picLocks noChangeAspect="1"/>
          </p:cNvPicPr>
          <p:nvPr/>
        </p:nvPicPr>
        <p:blipFill rotWithShape="1">
          <a:blip r:embed="rId4" cstate="print">
            <a:extLst>
              <a:ext uri="{28A0092B-C50C-407E-A947-70E740481C1C}">
                <a14:useLocalDpi xmlns:a14="http://schemas.microsoft.com/office/drawing/2010/main" xmlns="" val="0"/>
              </a:ext>
            </a:extLst>
          </a:blip>
          <a:srcRect b="8819"/>
          <a:stretch/>
        </p:blipFill>
        <p:spPr>
          <a:xfrm>
            <a:off x="-559496" y="2093148"/>
            <a:ext cx="3103563" cy="3103563"/>
          </a:xfrm>
          <a:prstGeom prst="rect">
            <a:avLst/>
          </a:prstGeom>
        </p:spPr>
      </p:pic>
      <p:graphicFrame>
        <p:nvGraphicFramePr>
          <p:cNvPr id="57" name="Object 56"/>
          <p:cNvGraphicFramePr>
            <a:graphicFrameLocks noChangeAspect="1"/>
          </p:cNvGraphicFramePr>
          <p:nvPr>
            <p:extLst>
              <p:ext uri="{D42A27DB-BD31-4B8C-83A1-F6EECF244321}">
                <p14:modId xmlns:p14="http://schemas.microsoft.com/office/powerpoint/2010/main" xmlns="" val="1405822923"/>
              </p:ext>
            </p:extLst>
          </p:nvPr>
        </p:nvGraphicFramePr>
        <p:xfrm>
          <a:off x="2568389" y="1552930"/>
          <a:ext cx="1573306" cy="1024183"/>
        </p:xfrm>
        <a:graphic>
          <a:graphicData uri="http://schemas.openxmlformats.org/presentationml/2006/ole">
            <p:oleObj spid="_x0000_s8573" name="Equation" r:id="rId5" imgW="774364" imgH="545863" progId="Equation.DSMT4">
              <p:embed/>
            </p:oleObj>
          </a:graphicData>
        </a:graphic>
      </p:graphicFrame>
      <p:graphicFrame>
        <p:nvGraphicFramePr>
          <p:cNvPr id="58" name="Object 57"/>
          <p:cNvGraphicFramePr>
            <a:graphicFrameLocks noChangeAspect="1"/>
          </p:cNvGraphicFramePr>
          <p:nvPr>
            <p:extLst>
              <p:ext uri="{D42A27DB-BD31-4B8C-83A1-F6EECF244321}">
                <p14:modId xmlns:p14="http://schemas.microsoft.com/office/powerpoint/2010/main" xmlns="" val="1479491682"/>
              </p:ext>
            </p:extLst>
          </p:nvPr>
        </p:nvGraphicFramePr>
        <p:xfrm>
          <a:off x="3180388" y="3078038"/>
          <a:ext cx="2722871" cy="1128980"/>
        </p:xfrm>
        <a:graphic>
          <a:graphicData uri="http://schemas.openxmlformats.org/presentationml/2006/ole">
            <p:oleObj spid="_x0000_s8574" name="Equation" r:id="rId6" imgW="1193760" imgH="469800" progId="Equation.DSMT4">
              <p:embed/>
            </p:oleObj>
          </a:graphicData>
        </a:graphic>
      </p:graphicFrame>
      <p:graphicFrame>
        <p:nvGraphicFramePr>
          <p:cNvPr id="59" name="Object 58"/>
          <p:cNvGraphicFramePr>
            <a:graphicFrameLocks noChangeAspect="1"/>
          </p:cNvGraphicFramePr>
          <p:nvPr>
            <p:extLst>
              <p:ext uri="{D42A27DB-BD31-4B8C-83A1-F6EECF244321}">
                <p14:modId xmlns:p14="http://schemas.microsoft.com/office/powerpoint/2010/main" xmlns="" val="3382854904"/>
              </p:ext>
            </p:extLst>
          </p:nvPr>
        </p:nvGraphicFramePr>
        <p:xfrm>
          <a:off x="4815028" y="1576069"/>
          <a:ext cx="899971" cy="891235"/>
        </p:xfrm>
        <a:graphic>
          <a:graphicData uri="http://schemas.openxmlformats.org/presentationml/2006/ole">
            <p:oleObj spid="_x0000_s8575" name="Equation" r:id="rId7" imgW="469696" imgH="393529" progId="Equation.DSMT4">
              <p:embed/>
            </p:oleObj>
          </a:graphicData>
        </a:graphic>
      </p:graphicFrame>
      <p:graphicFrame>
        <p:nvGraphicFramePr>
          <p:cNvPr id="62" name="Object 61"/>
          <p:cNvGraphicFramePr>
            <a:graphicFrameLocks noChangeAspect="1"/>
          </p:cNvGraphicFramePr>
          <p:nvPr>
            <p:extLst>
              <p:ext uri="{D42A27DB-BD31-4B8C-83A1-F6EECF244321}">
                <p14:modId xmlns:p14="http://schemas.microsoft.com/office/powerpoint/2010/main" xmlns="" val="3535414082"/>
              </p:ext>
            </p:extLst>
          </p:nvPr>
        </p:nvGraphicFramePr>
        <p:xfrm>
          <a:off x="7213403" y="1531681"/>
          <a:ext cx="1903703" cy="822616"/>
        </p:xfrm>
        <a:graphic>
          <a:graphicData uri="http://schemas.openxmlformats.org/presentationml/2006/ole">
            <p:oleObj spid="_x0000_s8576" name="Equation" r:id="rId8" imgW="736280" imgH="355446" progId="Equation.DSMT4">
              <p:embed/>
            </p:oleObj>
          </a:graphicData>
        </a:graphic>
      </p:graphicFrame>
      <p:graphicFrame>
        <p:nvGraphicFramePr>
          <p:cNvPr id="63" name="Object 62"/>
          <p:cNvGraphicFramePr>
            <a:graphicFrameLocks noChangeAspect="1"/>
          </p:cNvGraphicFramePr>
          <p:nvPr>
            <p:extLst>
              <p:ext uri="{D42A27DB-BD31-4B8C-83A1-F6EECF244321}">
                <p14:modId xmlns:p14="http://schemas.microsoft.com/office/powerpoint/2010/main" xmlns="" val="83054963"/>
              </p:ext>
            </p:extLst>
          </p:nvPr>
        </p:nvGraphicFramePr>
        <p:xfrm>
          <a:off x="2541494" y="5998501"/>
          <a:ext cx="59629" cy="180975"/>
        </p:xfrm>
        <a:graphic>
          <a:graphicData uri="http://schemas.openxmlformats.org/presentationml/2006/ole">
            <p:oleObj spid="_x0000_s8577" name="Equation" r:id="rId9" imgW="114102" imgH="177492" progId="Equation.DSMT4">
              <p:embed/>
            </p:oleObj>
          </a:graphicData>
        </a:graphic>
      </p:graphicFrame>
      <p:graphicFrame>
        <p:nvGraphicFramePr>
          <p:cNvPr id="64" name="Object 63"/>
          <p:cNvGraphicFramePr>
            <a:graphicFrameLocks noChangeAspect="1"/>
          </p:cNvGraphicFramePr>
          <p:nvPr>
            <p:extLst>
              <p:ext uri="{D42A27DB-BD31-4B8C-83A1-F6EECF244321}">
                <p14:modId xmlns:p14="http://schemas.microsoft.com/office/powerpoint/2010/main" xmlns="" val="3702135010"/>
              </p:ext>
            </p:extLst>
          </p:nvPr>
        </p:nvGraphicFramePr>
        <p:xfrm>
          <a:off x="7254066" y="3739926"/>
          <a:ext cx="2535393" cy="597344"/>
        </p:xfrm>
        <a:graphic>
          <a:graphicData uri="http://schemas.openxmlformats.org/presentationml/2006/ole">
            <p:oleObj spid="_x0000_s8578" name="Equation" r:id="rId10" imgW="1079500" imgH="279400" progId="Equation.DSMT4">
              <p:embed/>
            </p:oleObj>
          </a:graphicData>
        </a:graphic>
      </p:graphicFrame>
      <p:graphicFrame>
        <p:nvGraphicFramePr>
          <p:cNvPr id="65" name="Object 64"/>
          <p:cNvGraphicFramePr>
            <a:graphicFrameLocks noChangeAspect="1"/>
          </p:cNvGraphicFramePr>
          <p:nvPr>
            <p:extLst>
              <p:ext uri="{D42A27DB-BD31-4B8C-83A1-F6EECF244321}">
                <p14:modId xmlns:p14="http://schemas.microsoft.com/office/powerpoint/2010/main" xmlns="" val="772483946"/>
              </p:ext>
            </p:extLst>
          </p:nvPr>
        </p:nvGraphicFramePr>
        <p:xfrm>
          <a:off x="9721975" y="1713012"/>
          <a:ext cx="995331" cy="485768"/>
        </p:xfrm>
        <a:graphic>
          <a:graphicData uri="http://schemas.openxmlformats.org/presentationml/2006/ole">
            <p:oleObj spid="_x0000_s8579" name="Equation" r:id="rId11" imgW="457002" imgH="203112" progId="Equation.DSMT4">
              <p:embed/>
            </p:oleObj>
          </a:graphicData>
        </a:graphic>
      </p:graphicFrame>
      <p:graphicFrame>
        <p:nvGraphicFramePr>
          <p:cNvPr id="66" name="Object 65"/>
          <p:cNvGraphicFramePr>
            <a:graphicFrameLocks noChangeAspect="1"/>
          </p:cNvGraphicFramePr>
          <p:nvPr>
            <p:extLst>
              <p:ext uri="{D42A27DB-BD31-4B8C-83A1-F6EECF244321}">
                <p14:modId xmlns:p14="http://schemas.microsoft.com/office/powerpoint/2010/main" xmlns="" val="1273118348"/>
              </p:ext>
            </p:extLst>
          </p:nvPr>
        </p:nvGraphicFramePr>
        <p:xfrm>
          <a:off x="7401246" y="5117880"/>
          <a:ext cx="1728059" cy="837981"/>
        </p:xfrm>
        <a:graphic>
          <a:graphicData uri="http://schemas.openxmlformats.org/presentationml/2006/ole">
            <p:oleObj spid="_x0000_s8580" name="Equation" r:id="rId12" imgW="888614" imgH="355446" progId="Equation.DSMT4">
              <p:embed/>
            </p:oleObj>
          </a:graphicData>
        </a:graphic>
      </p:graphicFrame>
      <p:graphicFrame>
        <p:nvGraphicFramePr>
          <p:cNvPr id="67" name="Object 66"/>
          <p:cNvGraphicFramePr>
            <a:graphicFrameLocks noChangeAspect="1"/>
          </p:cNvGraphicFramePr>
          <p:nvPr>
            <p:extLst>
              <p:ext uri="{D42A27DB-BD31-4B8C-83A1-F6EECF244321}">
                <p14:modId xmlns:p14="http://schemas.microsoft.com/office/powerpoint/2010/main" xmlns="" val="3217269009"/>
              </p:ext>
            </p:extLst>
          </p:nvPr>
        </p:nvGraphicFramePr>
        <p:xfrm>
          <a:off x="15640215" y="6782537"/>
          <a:ext cx="1323511" cy="752581"/>
        </p:xfrm>
        <a:graphic>
          <a:graphicData uri="http://schemas.openxmlformats.org/presentationml/2006/ole">
            <p:oleObj spid="_x0000_s8581" name="Equation" r:id="rId13" imgW="888614" imgH="355446" progId="Equation.DSMT4">
              <p:embed/>
            </p:oleObj>
          </a:graphicData>
        </a:graphic>
      </p:graphicFrame>
      <p:sp>
        <p:nvSpPr>
          <p:cNvPr id="68" name="Rectangle 201"/>
          <p:cNvSpPr>
            <a:spLocks noChangeArrowheads="1"/>
          </p:cNvSpPr>
          <p:nvPr/>
        </p:nvSpPr>
        <p:spPr bwMode="auto">
          <a:xfrm>
            <a:off x="2904563" y="571814"/>
            <a:ext cx="8467080" cy="9541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1"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Ví</a:t>
            </a:r>
            <a:r>
              <a:rPr kumimoji="0" lang="en-US" altLang="en-US" sz="2800" b="1"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1"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dụ</a:t>
            </a:r>
            <a:r>
              <a:rPr kumimoji="0" lang="en-US" altLang="en-US" sz="2800" b="1"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4: </a:t>
            </a:r>
            <a:r>
              <a:rPr kumimoji="0" lang="en-US" altLang="en-US" sz="2800" b="1"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Viết</a:t>
            </a:r>
            <a:r>
              <a:rPr kumimoji="0" lang="en-US" altLang="en-US" sz="2800" b="1"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1"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kết</a:t>
            </a:r>
            <a:r>
              <a:rPr kumimoji="0" lang="en-US" altLang="en-US" sz="2800" b="1"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1"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quả</a:t>
            </a:r>
            <a:r>
              <a:rPr kumimoji="0" lang="en-US" altLang="en-US" sz="2800" b="1"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1"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mỗi</a:t>
            </a:r>
            <a:r>
              <a:rPr kumimoji="0" lang="en-US" altLang="en-US" sz="2800" b="1"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1"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phép</a:t>
            </a:r>
            <a:r>
              <a:rPr kumimoji="0" lang="en-US" altLang="en-US" sz="2800" b="1"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1"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tính</a:t>
            </a:r>
            <a:r>
              <a:rPr kumimoji="0" lang="en-US" altLang="en-US" sz="2800" b="1"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1"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sau</a:t>
            </a:r>
            <a:r>
              <a:rPr kumimoji="0" lang="en-US" altLang="en-US" sz="2800" b="1"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1"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dưới</a:t>
            </a:r>
            <a:r>
              <a:rPr kumimoji="0" lang="en-US" altLang="en-US" sz="2800" b="1"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1"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dạng</a:t>
            </a:r>
            <a:r>
              <a:rPr kumimoji="0" lang="en-US" altLang="en-US" sz="2800" b="1"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1"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lũy</a:t>
            </a:r>
            <a:r>
              <a:rPr kumimoji="0" lang="en-US" altLang="en-US" sz="2800" b="1"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1"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thừa</a:t>
            </a:r>
            <a:r>
              <a:rPr kumimoji="0" lang="en-US" altLang="en-US" sz="2800" b="1"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1"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kumimoji="0" lang="en-US" altLang="en-US" sz="2800" b="1"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a:t>
            </a:r>
            <a:endParaRPr kumimoji="0" lang="en-US" altLang="en-US"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grpSp>
        <p:nvGrpSpPr>
          <p:cNvPr id="83" name="Group 82"/>
          <p:cNvGrpSpPr/>
          <p:nvPr/>
        </p:nvGrpSpPr>
        <p:grpSpPr>
          <a:xfrm>
            <a:off x="2541494" y="4806363"/>
            <a:ext cx="2501153" cy="1204744"/>
            <a:chOff x="2904563" y="3461663"/>
            <a:chExt cx="2501153" cy="1204744"/>
          </a:xfrm>
        </p:grpSpPr>
        <p:graphicFrame>
          <p:nvGraphicFramePr>
            <p:cNvPr id="61" name="Object 60"/>
            <p:cNvGraphicFramePr>
              <a:graphicFrameLocks noChangeAspect="1"/>
            </p:cNvGraphicFramePr>
            <p:nvPr>
              <p:extLst>
                <p:ext uri="{D42A27DB-BD31-4B8C-83A1-F6EECF244321}">
                  <p14:modId xmlns:p14="http://schemas.microsoft.com/office/powerpoint/2010/main" xmlns="" val="1733881586"/>
                </p:ext>
              </p:extLst>
            </p:nvPr>
          </p:nvGraphicFramePr>
          <p:xfrm>
            <a:off x="3658371" y="3461663"/>
            <a:ext cx="1747345" cy="1204744"/>
          </p:xfrm>
          <a:graphic>
            <a:graphicData uri="http://schemas.openxmlformats.org/presentationml/2006/ole">
              <p:oleObj spid="_x0000_s8582" name="Equation" r:id="rId14" imgW="952087" imgH="545863" progId="Equation.DSMT4">
                <p:embed/>
              </p:oleObj>
            </a:graphicData>
          </a:graphic>
        </p:graphicFrame>
        <p:sp>
          <p:nvSpPr>
            <p:cNvPr id="72" name="Rectangle 205"/>
            <p:cNvSpPr>
              <a:spLocks noChangeArrowheads="1"/>
            </p:cNvSpPr>
            <p:nvPr/>
          </p:nvSpPr>
          <p:spPr bwMode="auto">
            <a:xfrm>
              <a:off x="2904563" y="3725437"/>
              <a:ext cx="829933"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Vậy </a:t>
              </a:r>
              <a:endParaRPr kumimoji="0" lang="en-US" altLang="en-US"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p:txBody>
        </p:sp>
      </p:grpSp>
      <p:sp>
        <p:nvSpPr>
          <p:cNvPr id="73" name="Rectangle 206"/>
          <p:cNvSpPr>
            <a:spLocks noChangeArrowheads="1"/>
          </p:cNvSpPr>
          <p:nvPr/>
        </p:nvSpPr>
        <p:spPr bwMode="auto">
          <a:xfrm>
            <a:off x="2904563" y="4725562"/>
            <a:ext cx="6360459"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2800">
              <a:latin typeface="Times New Roman" panose="02020603050405020304" pitchFamily="18" charset="0"/>
              <a:cs typeface="Times New Roman" panose="02020603050405020304" pitchFamily="18" charset="0"/>
            </a:endParaRPr>
          </a:p>
        </p:txBody>
      </p:sp>
      <p:sp>
        <p:nvSpPr>
          <p:cNvPr id="75" name="Rectangle 208"/>
          <p:cNvSpPr>
            <a:spLocks noChangeArrowheads="1"/>
          </p:cNvSpPr>
          <p:nvPr/>
        </p:nvSpPr>
        <p:spPr bwMode="auto">
          <a:xfrm>
            <a:off x="2904563" y="5563763"/>
            <a:ext cx="6360459"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78" name="Rectangle 211"/>
          <p:cNvSpPr>
            <a:spLocks noChangeArrowheads="1"/>
          </p:cNvSpPr>
          <p:nvPr/>
        </p:nvSpPr>
        <p:spPr bwMode="auto">
          <a:xfrm>
            <a:off x="6672980" y="5279937"/>
            <a:ext cx="1009405"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Vậy</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79" name="Rectangle 78"/>
          <p:cNvSpPr/>
          <p:nvPr/>
        </p:nvSpPr>
        <p:spPr>
          <a:xfrm>
            <a:off x="4033325" y="1724534"/>
            <a:ext cx="832279" cy="523220"/>
          </a:xfrm>
          <a:prstGeom prst="rect">
            <a:avLst/>
          </a:prstGeom>
        </p:spPr>
        <p:txBody>
          <a:bodyPr wrap="none">
            <a:spAutoFit/>
          </a:bodyPr>
          <a:lstStyle/>
          <a:p>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với</a:t>
            </a:r>
            <a:r>
              <a:rPr lang="en-US" sz="2800" dirty="0">
                <a:solidFill>
                  <a:srgbClr val="000000"/>
                </a:solidFill>
                <a:latin typeface="Times New Roman" panose="02020603050405020304" pitchFamily="18" charset="0"/>
                <a:ea typeface="Calibri" panose="020F0502020204030204" pitchFamily="34" charset="0"/>
              </a:rPr>
              <a:t> </a:t>
            </a:r>
            <a:endParaRPr lang="en-US" sz="2800" dirty="0"/>
          </a:p>
        </p:txBody>
      </p:sp>
      <p:graphicFrame>
        <p:nvGraphicFramePr>
          <p:cNvPr id="80" name="Object 79"/>
          <p:cNvGraphicFramePr>
            <a:graphicFrameLocks noChangeAspect="1"/>
          </p:cNvGraphicFramePr>
          <p:nvPr>
            <p:extLst>
              <p:ext uri="{D42A27DB-BD31-4B8C-83A1-F6EECF244321}">
                <p14:modId xmlns:p14="http://schemas.microsoft.com/office/powerpoint/2010/main" xmlns="" val="4060016284"/>
              </p:ext>
            </p:extLst>
          </p:nvPr>
        </p:nvGraphicFramePr>
        <p:xfrm>
          <a:off x="1936378" y="3022026"/>
          <a:ext cx="1449112" cy="1161731"/>
        </p:xfrm>
        <a:graphic>
          <a:graphicData uri="http://schemas.openxmlformats.org/presentationml/2006/ole">
            <p:oleObj spid="_x0000_s8583" name="Equation" r:id="rId15" imgW="774364" imgH="545863" progId="Equation.DSMT4">
              <p:embed/>
            </p:oleObj>
          </a:graphicData>
        </a:graphic>
      </p:graphicFrame>
      <p:grpSp>
        <p:nvGrpSpPr>
          <p:cNvPr id="84" name="Group 83"/>
          <p:cNvGrpSpPr/>
          <p:nvPr/>
        </p:nvGrpSpPr>
        <p:grpSpPr>
          <a:xfrm>
            <a:off x="2601121" y="4047565"/>
            <a:ext cx="1937694" cy="900953"/>
            <a:chOff x="6072528" y="2797035"/>
            <a:chExt cx="1647302" cy="900953"/>
          </a:xfrm>
        </p:grpSpPr>
        <p:sp>
          <p:nvSpPr>
            <p:cNvPr id="70" name="Rectangle 203"/>
            <p:cNvSpPr>
              <a:spLocks noChangeArrowheads="1"/>
            </p:cNvSpPr>
            <p:nvPr/>
          </p:nvSpPr>
          <p:spPr bwMode="auto">
            <a:xfrm>
              <a:off x="6072528" y="2919231"/>
              <a:ext cx="735405"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mà</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graphicFrame>
          <p:nvGraphicFramePr>
            <p:cNvPr id="81" name="Object 80"/>
            <p:cNvGraphicFramePr>
              <a:graphicFrameLocks noChangeAspect="1"/>
            </p:cNvGraphicFramePr>
            <p:nvPr>
              <p:extLst>
                <p:ext uri="{D42A27DB-BD31-4B8C-83A1-F6EECF244321}">
                  <p14:modId xmlns:p14="http://schemas.microsoft.com/office/powerpoint/2010/main" xmlns="" val="264804846"/>
                </p:ext>
              </p:extLst>
            </p:nvPr>
          </p:nvGraphicFramePr>
          <p:xfrm>
            <a:off x="6810046" y="2797035"/>
            <a:ext cx="909784" cy="900953"/>
          </p:xfrm>
          <a:graphic>
            <a:graphicData uri="http://schemas.openxmlformats.org/presentationml/2006/ole">
              <p:oleObj spid="_x0000_s8584" name="Equation" r:id="rId16" imgW="469696" imgH="393529" progId="Equation.DSMT4">
                <p:embed/>
              </p:oleObj>
            </a:graphicData>
          </a:graphic>
        </p:graphicFrame>
      </p:grpSp>
      <p:sp>
        <p:nvSpPr>
          <p:cNvPr id="82" name="Rectangle 81"/>
          <p:cNvSpPr/>
          <p:nvPr/>
        </p:nvSpPr>
        <p:spPr>
          <a:xfrm>
            <a:off x="8965720" y="1659223"/>
            <a:ext cx="832279" cy="523220"/>
          </a:xfrm>
          <a:prstGeom prst="rect">
            <a:avLst/>
          </a:prstGeom>
        </p:spPr>
        <p:txBody>
          <a:bodyPr wrap="none">
            <a:spAutoFit/>
          </a:bodyPr>
          <a:lstStyle/>
          <a:p>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với</a:t>
            </a:r>
            <a:r>
              <a:rPr lang="en-US" sz="2800" dirty="0">
                <a:solidFill>
                  <a:srgbClr val="000000"/>
                </a:solidFill>
                <a:latin typeface="Times New Roman" panose="02020603050405020304" pitchFamily="18" charset="0"/>
                <a:ea typeface="Calibri" panose="020F0502020204030204" pitchFamily="34" charset="0"/>
              </a:rPr>
              <a:t> </a:t>
            </a:r>
            <a:endParaRPr lang="en-US" sz="2800" dirty="0"/>
          </a:p>
        </p:txBody>
      </p:sp>
      <p:graphicFrame>
        <p:nvGraphicFramePr>
          <p:cNvPr id="85" name="Object 84"/>
          <p:cNvGraphicFramePr>
            <a:graphicFrameLocks noChangeAspect="1"/>
          </p:cNvGraphicFramePr>
          <p:nvPr>
            <p:extLst>
              <p:ext uri="{D42A27DB-BD31-4B8C-83A1-F6EECF244321}">
                <p14:modId xmlns:p14="http://schemas.microsoft.com/office/powerpoint/2010/main" xmlns="" val="1654103595"/>
              </p:ext>
            </p:extLst>
          </p:nvPr>
        </p:nvGraphicFramePr>
        <p:xfrm>
          <a:off x="7097701" y="2876072"/>
          <a:ext cx="1710124" cy="814432"/>
        </p:xfrm>
        <a:graphic>
          <a:graphicData uri="http://schemas.openxmlformats.org/presentationml/2006/ole">
            <p:oleObj spid="_x0000_s8585" name="Equation" r:id="rId17" imgW="736280" imgH="355446" progId="Equation.DSMT4">
              <p:embed/>
            </p:oleObj>
          </a:graphicData>
        </a:graphic>
      </p:graphicFrame>
      <p:sp>
        <p:nvSpPr>
          <p:cNvPr id="86" name="Rectangle 225"/>
          <p:cNvSpPr>
            <a:spLocks noChangeArrowheads="1"/>
          </p:cNvSpPr>
          <p:nvPr/>
        </p:nvSpPr>
        <p:spPr bwMode="auto">
          <a:xfrm>
            <a:off x="33241912" y="3672817"/>
            <a:ext cx="34917373"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pSp>
        <p:nvGrpSpPr>
          <p:cNvPr id="91" name="Group 90"/>
          <p:cNvGrpSpPr/>
          <p:nvPr/>
        </p:nvGrpSpPr>
        <p:grpSpPr>
          <a:xfrm>
            <a:off x="7155891" y="4267040"/>
            <a:ext cx="1974662" cy="704399"/>
            <a:chOff x="7572748" y="4401510"/>
            <a:chExt cx="1974662" cy="704399"/>
          </a:xfrm>
        </p:grpSpPr>
        <p:sp>
          <p:nvSpPr>
            <p:cNvPr id="89" name="Rectangle 203"/>
            <p:cNvSpPr>
              <a:spLocks noChangeArrowheads="1"/>
            </p:cNvSpPr>
            <p:nvPr/>
          </p:nvSpPr>
          <p:spPr bwMode="auto">
            <a:xfrm>
              <a:off x="7572748" y="4401510"/>
              <a:ext cx="1428437" cy="7043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mà</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graphicFrame>
          <p:nvGraphicFramePr>
            <p:cNvPr id="90" name="Object 89"/>
            <p:cNvGraphicFramePr>
              <a:graphicFrameLocks noChangeAspect="1"/>
            </p:cNvGraphicFramePr>
            <p:nvPr>
              <p:extLst>
                <p:ext uri="{D42A27DB-BD31-4B8C-83A1-F6EECF244321}">
                  <p14:modId xmlns:p14="http://schemas.microsoft.com/office/powerpoint/2010/main" xmlns="" val="956492660"/>
                </p:ext>
              </p:extLst>
            </p:nvPr>
          </p:nvGraphicFramePr>
          <p:xfrm>
            <a:off x="8271173" y="4547952"/>
            <a:ext cx="1276237" cy="465234"/>
          </p:xfrm>
          <a:graphic>
            <a:graphicData uri="http://schemas.openxmlformats.org/presentationml/2006/ole">
              <p:oleObj spid="_x0000_s8586" name="Equation" r:id="rId18" imgW="457200" imgH="203040" progId="Equation.DSMT4">
                <p:embed/>
              </p:oleObj>
            </a:graphicData>
          </a:graphic>
        </p:graphicFrame>
      </p:grpSp>
      <p:sp>
        <p:nvSpPr>
          <p:cNvPr id="92" name="Rectangle 91"/>
          <p:cNvSpPr/>
          <p:nvPr/>
        </p:nvSpPr>
        <p:spPr>
          <a:xfrm>
            <a:off x="5779119" y="2356396"/>
            <a:ext cx="1518364" cy="658642"/>
          </a:xfrm>
          <a:prstGeom prst="rect">
            <a:avLst/>
          </a:prstGeom>
        </p:spPr>
        <p:txBody>
          <a:bodyPr wrap="none">
            <a:spAutoFit/>
          </a:bodyPr>
          <a:lstStyle/>
          <a:p>
            <a:pPr>
              <a:lnSpc>
                <a:spcPct val="115000"/>
              </a:lnSpc>
              <a:spcBef>
                <a:spcPts val="600"/>
              </a:spcBef>
              <a:spcAft>
                <a:spcPts val="600"/>
              </a:spcAft>
            </a:pPr>
            <a:r>
              <a:rPr lang="en-US" sz="3200" b="1" dirty="0" err="1" smtClean="0">
                <a:solidFill>
                  <a:srgbClr val="000000"/>
                </a:solidFill>
                <a:latin typeface="Times New Roman" panose="02020603050405020304" pitchFamily="18" charset="0"/>
                <a:ea typeface="Calibri" panose="020F0502020204030204" pitchFamily="34" charset="0"/>
              </a:rPr>
              <a:t>Bài</a:t>
            </a:r>
            <a:r>
              <a:rPr lang="en-US" sz="3200" b="1" dirty="0">
                <a:solidFill>
                  <a:srgbClr val="000000"/>
                </a:solidFill>
                <a:latin typeface="Times New Roman" panose="02020603050405020304" pitchFamily="18" charset="0"/>
                <a:ea typeface="Calibri" panose="020F0502020204030204" pitchFamily="34" charset="0"/>
              </a:rPr>
              <a:t> </a:t>
            </a:r>
            <a:r>
              <a:rPr lang="en-US" sz="3200" b="1" dirty="0" err="1">
                <a:solidFill>
                  <a:srgbClr val="000000"/>
                </a:solidFill>
                <a:latin typeface="Times New Roman" panose="02020603050405020304" pitchFamily="18" charset="0"/>
                <a:ea typeface="Calibri" panose="020F0502020204030204" pitchFamily="34" charset="0"/>
              </a:rPr>
              <a:t>giải</a:t>
            </a:r>
            <a:endParaRPr lang="en-US" sz="3200" dirty="0">
              <a:solidFill>
                <a:srgbClr val="000000"/>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xmlns="" val="228415006"/>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down)">
                                      <p:cBhvr>
                                        <p:cTn id="7" dur="500"/>
                                        <p:tgtEl>
                                          <p:spTgt spid="9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Effect transition="in" filter="wipe(down)">
                                      <p:cBhvr>
                                        <p:cTn id="11" dur="500"/>
                                        <p:tgtEl>
                                          <p:spTgt spid="80"/>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58"/>
                                        </p:tgtEl>
                                        <p:attrNameLst>
                                          <p:attrName>style.visibility</p:attrName>
                                        </p:attrNameLst>
                                      </p:cBhvr>
                                      <p:to>
                                        <p:strVal val="visible"/>
                                      </p:to>
                                    </p:set>
                                    <p:animEffect transition="in" filter="wipe(down)">
                                      <p:cBhvr>
                                        <p:cTn id="15" dur="500"/>
                                        <p:tgtEl>
                                          <p:spTgt spid="58"/>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84"/>
                                        </p:tgtEl>
                                        <p:attrNameLst>
                                          <p:attrName>style.visibility</p:attrName>
                                        </p:attrNameLst>
                                      </p:cBhvr>
                                      <p:to>
                                        <p:strVal val="visible"/>
                                      </p:to>
                                    </p:set>
                                    <p:animEffect transition="in" filter="wipe(down)">
                                      <p:cBhvr>
                                        <p:cTn id="19" dur="500"/>
                                        <p:tgtEl>
                                          <p:spTgt spid="84"/>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83"/>
                                        </p:tgtEl>
                                        <p:attrNameLst>
                                          <p:attrName>style.visibility</p:attrName>
                                        </p:attrNameLst>
                                      </p:cBhvr>
                                      <p:to>
                                        <p:strVal val="visible"/>
                                      </p:to>
                                    </p:set>
                                    <p:animEffect transition="in" filter="wipe(down)">
                                      <p:cBhvr>
                                        <p:cTn id="23" dur="500"/>
                                        <p:tgtEl>
                                          <p:spTgt spid="8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85"/>
                                        </p:tgtEl>
                                        <p:attrNameLst>
                                          <p:attrName>style.visibility</p:attrName>
                                        </p:attrNameLst>
                                      </p:cBhvr>
                                      <p:to>
                                        <p:strVal val="visible"/>
                                      </p:to>
                                    </p:set>
                                    <p:animEffect transition="in" filter="wipe(down)">
                                      <p:cBhvr>
                                        <p:cTn id="28" dur="500"/>
                                        <p:tgtEl>
                                          <p:spTgt spid="85"/>
                                        </p:tgtEl>
                                      </p:cBhvr>
                                    </p:animEffect>
                                  </p:childTnLst>
                                </p:cTn>
                              </p:par>
                            </p:childTnLst>
                          </p:cTn>
                        </p:par>
                        <p:par>
                          <p:cTn id="29" fill="hold">
                            <p:stCondLst>
                              <p:cond delay="500"/>
                            </p:stCondLst>
                            <p:childTnLst>
                              <p:par>
                                <p:cTn id="30" presetID="22" presetClass="entr" presetSubtype="4" fill="hold" nodeType="afterEffect">
                                  <p:stCondLst>
                                    <p:cond delay="0"/>
                                  </p:stCondLst>
                                  <p:childTnLst>
                                    <p:set>
                                      <p:cBhvr>
                                        <p:cTn id="31" dur="1" fill="hold">
                                          <p:stCondLst>
                                            <p:cond delay="0"/>
                                          </p:stCondLst>
                                        </p:cTn>
                                        <p:tgtEl>
                                          <p:spTgt spid="64"/>
                                        </p:tgtEl>
                                        <p:attrNameLst>
                                          <p:attrName>style.visibility</p:attrName>
                                        </p:attrNameLst>
                                      </p:cBhvr>
                                      <p:to>
                                        <p:strVal val="visible"/>
                                      </p:to>
                                    </p:set>
                                    <p:animEffect transition="in" filter="wipe(down)">
                                      <p:cBhvr>
                                        <p:cTn id="32" dur="500"/>
                                        <p:tgtEl>
                                          <p:spTgt spid="64"/>
                                        </p:tgtEl>
                                      </p:cBhvr>
                                    </p:animEffect>
                                  </p:childTnLst>
                                </p:cTn>
                              </p:par>
                            </p:childTnLst>
                          </p:cTn>
                        </p:par>
                        <p:par>
                          <p:cTn id="33" fill="hold">
                            <p:stCondLst>
                              <p:cond delay="1000"/>
                            </p:stCondLst>
                            <p:childTnLst>
                              <p:par>
                                <p:cTn id="34" presetID="22" presetClass="entr" presetSubtype="4"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wipe(down)">
                                      <p:cBhvr>
                                        <p:cTn id="36" dur="500"/>
                                        <p:tgtEl>
                                          <p:spTgt spid="91"/>
                                        </p:tgtEl>
                                      </p:cBhvr>
                                    </p:animEffect>
                                  </p:childTnLst>
                                </p:cTn>
                              </p:par>
                            </p:childTnLst>
                          </p:cTn>
                        </p:par>
                        <p:par>
                          <p:cTn id="37" fill="hold">
                            <p:stCondLst>
                              <p:cond delay="1500"/>
                            </p:stCondLst>
                            <p:childTnLst>
                              <p:par>
                                <p:cTn id="38" presetID="22" presetClass="entr" presetSubtype="4" fill="hold" grpId="0" nodeType="afterEffect">
                                  <p:stCondLst>
                                    <p:cond delay="0"/>
                                  </p:stCondLst>
                                  <p:childTnLst>
                                    <p:set>
                                      <p:cBhvr>
                                        <p:cTn id="39" dur="1" fill="hold">
                                          <p:stCondLst>
                                            <p:cond delay="0"/>
                                          </p:stCondLst>
                                        </p:cTn>
                                        <p:tgtEl>
                                          <p:spTgt spid="78"/>
                                        </p:tgtEl>
                                        <p:attrNameLst>
                                          <p:attrName>style.visibility</p:attrName>
                                        </p:attrNameLst>
                                      </p:cBhvr>
                                      <p:to>
                                        <p:strVal val="visible"/>
                                      </p:to>
                                    </p:set>
                                    <p:animEffect transition="in" filter="wipe(down)">
                                      <p:cBhvr>
                                        <p:cTn id="40" dur="500"/>
                                        <p:tgtEl>
                                          <p:spTgt spid="78"/>
                                        </p:tgtEl>
                                      </p:cBhvr>
                                    </p:animEffect>
                                  </p:childTnLst>
                                </p:cTn>
                              </p:par>
                            </p:childTnLst>
                          </p:cTn>
                        </p:par>
                        <p:par>
                          <p:cTn id="41" fill="hold">
                            <p:stCondLst>
                              <p:cond delay="2000"/>
                            </p:stCondLst>
                            <p:childTnLst>
                              <p:par>
                                <p:cTn id="42" presetID="22" presetClass="entr" presetSubtype="4" fill="hold" nodeType="afterEffect">
                                  <p:stCondLst>
                                    <p:cond delay="0"/>
                                  </p:stCondLst>
                                  <p:childTnLst>
                                    <p:set>
                                      <p:cBhvr>
                                        <p:cTn id="43" dur="1" fill="hold">
                                          <p:stCondLst>
                                            <p:cond delay="0"/>
                                          </p:stCondLst>
                                        </p:cTn>
                                        <p:tgtEl>
                                          <p:spTgt spid="66"/>
                                        </p:tgtEl>
                                        <p:attrNameLst>
                                          <p:attrName>style.visibility</p:attrName>
                                        </p:attrNameLst>
                                      </p:cBhvr>
                                      <p:to>
                                        <p:strVal val="visible"/>
                                      </p:to>
                                    </p:set>
                                    <p:animEffect transition="in" filter="wipe(down)">
                                      <p:cBhvr>
                                        <p:cTn id="44"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P spid="9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xmlns="" id="{D4EF09CF-3362-453A-9463-F6669A9D3E01}"/>
              </a:ext>
            </a:extLst>
          </p:cNvPr>
          <p:cNvGrpSpPr/>
          <p:nvPr/>
        </p:nvGrpSpPr>
        <p:grpSpPr>
          <a:xfrm rot="8757556">
            <a:off x="-1052601" y="4821382"/>
            <a:ext cx="3136324" cy="6858000"/>
            <a:chOff x="9055676" y="0"/>
            <a:chExt cx="3136324" cy="6858000"/>
          </a:xfrm>
        </p:grpSpPr>
        <p:sp>
          <p:nvSpPr>
            <p:cNvPr id="4" name="Rectangle 3">
              <a:extLst>
                <a:ext uri="{FF2B5EF4-FFF2-40B4-BE49-F238E27FC236}">
                  <a16:creationId xmlns:a16="http://schemas.microsoft.com/office/drawing/2014/main" xmlns=""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xmlns=""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xmlns=""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xmlns=""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xmlns=""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1" name="Group 30">
            <a:extLst>
              <a:ext uri="{FF2B5EF4-FFF2-40B4-BE49-F238E27FC236}">
                <a16:creationId xmlns:a16="http://schemas.microsoft.com/office/drawing/2014/main" xmlns="" id="{CA5C00B0-B2B6-4792-8C67-F8C09471186E}"/>
              </a:ext>
            </a:extLst>
          </p:cNvPr>
          <p:cNvGrpSpPr/>
          <p:nvPr/>
        </p:nvGrpSpPr>
        <p:grpSpPr>
          <a:xfrm rot="5400000">
            <a:off x="8383393" y="3218530"/>
            <a:ext cx="6891246" cy="653685"/>
            <a:chOff x="4871257" y="83128"/>
            <a:chExt cx="7501721" cy="653685"/>
          </a:xfrm>
        </p:grpSpPr>
        <p:sp>
          <p:nvSpPr>
            <p:cNvPr id="29" name="Rectangle: Rounded Corners 28">
              <a:extLst>
                <a:ext uri="{FF2B5EF4-FFF2-40B4-BE49-F238E27FC236}">
                  <a16:creationId xmlns:a16="http://schemas.microsoft.com/office/drawing/2014/main" xmlns=""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0" name="TextBox 29">
              <a:extLst>
                <a:ext uri="{FF2B5EF4-FFF2-40B4-BE49-F238E27FC236}">
                  <a16:creationId xmlns:a16="http://schemas.microsoft.com/office/drawing/2014/main" xmlns="" id="{CEF5EE85-C87E-4391-B9D7-C957829925F2}"/>
                </a:ext>
              </a:extLst>
            </p:cNvPr>
            <p:cNvSpPr txBox="1"/>
            <p:nvPr/>
          </p:nvSpPr>
          <p:spPr>
            <a:xfrm>
              <a:off x="5268730" y="213658"/>
              <a:ext cx="7104248" cy="461665"/>
            </a:xfrm>
            <a:prstGeom prst="rect">
              <a:avLst/>
            </a:prstGeom>
            <a:noFill/>
          </p:spPr>
          <p:txBody>
            <a:bodyPr wrap="square">
              <a:spAutoFit/>
            </a:bodyPr>
            <a:lstStyle/>
            <a:p>
              <a:r>
                <a:rPr lang="en-US" sz="2400" b="1" dirty="0" err="1">
                  <a:solidFill>
                    <a:srgbClr val="FFFF00"/>
                  </a:solidFill>
                  <a:latin typeface="Times New Roman" panose="02020603050405020304" pitchFamily="18" charset="0"/>
                  <a:cs typeface="Times New Roman" panose="02020603050405020304" pitchFamily="18" charset="0"/>
                </a:rPr>
                <a:t>HOẠT</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ĐỘNG</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HÌNH</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THÀNH</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KIẾN</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THỨC</a:t>
              </a:r>
              <a:endParaRPr lang="en-US" sz="2400" dirty="0">
                <a:solidFill>
                  <a:srgbClr val="FFFF00"/>
                </a:solidFill>
              </a:endParaRPr>
            </a:p>
          </p:txBody>
        </p:sp>
      </p:grpSp>
      <p:sp>
        <p:nvSpPr>
          <p:cNvPr id="3" name="Rectangle 2"/>
          <p:cNvSpPr/>
          <p:nvPr/>
        </p:nvSpPr>
        <p:spPr>
          <a:xfrm>
            <a:off x="2952963" y="30644"/>
            <a:ext cx="2143536" cy="613245"/>
          </a:xfrm>
          <a:prstGeom prst="rect">
            <a:avLst/>
          </a:prstGeom>
        </p:spPr>
        <p:txBody>
          <a:bodyPr wrap="none">
            <a:spAutoFit/>
          </a:bodyPr>
          <a:lstStyle/>
          <a:p>
            <a:pPr>
              <a:lnSpc>
                <a:spcPct val="115000"/>
              </a:lnSpc>
              <a:spcBef>
                <a:spcPts val="600"/>
              </a:spcBef>
              <a:spcAft>
                <a:spcPts val="600"/>
              </a:spcAft>
            </a:pPr>
            <a:r>
              <a:rPr lang="en-US" sz="3200" b="1" dirty="0">
                <a:solidFill>
                  <a:srgbClr val="000000"/>
                </a:solidFill>
                <a:latin typeface="Times New Roman" panose="02020603050405020304" pitchFamily="18" charset="0"/>
                <a:ea typeface="Calibri" panose="020F0502020204030204" pitchFamily="34" charset="0"/>
              </a:rPr>
              <a:t>3) </a:t>
            </a:r>
            <a:r>
              <a:rPr lang="en-US" sz="3200" b="1" dirty="0" err="1">
                <a:solidFill>
                  <a:srgbClr val="000000"/>
                </a:solidFill>
                <a:latin typeface="Times New Roman" panose="02020603050405020304" pitchFamily="18" charset="0"/>
                <a:ea typeface="Calibri" panose="020F0502020204030204" pitchFamily="34" charset="0"/>
              </a:rPr>
              <a:t>Áp</a:t>
            </a:r>
            <a:r>
              <a:rPr lang="en-US" sz="3200" b="1" dirty="0">
                <a:solidFill>
                  <a:srgbClr val="000000"/>
                </a:solidFill>
                <a:latin typeface="Times New Roman" panose="02020603050405020304" pitchFamily="18" charset="0"/>
                <a:ea typeface="Calibri" panose="020F0502020204030204" pitchFamily="34" charset="0"/>
              </a:rPr>
              <a:t> </a:t>
            </a:r>
            <a:r>
              <a:rPr lang="en-US" sz="3200" b="1" dirty="0" err="1">
                <a:solidFill>
                  <a:srgbClr val="000000"/>
                </a:solidFill>
                <a:latin typeface="Times New Roman" panose="02020603050405020304" pitchFamily="18" charset="0"/>
                <a:ea typeface="Calibri" panose="020F0502020204030204" pitchFamily="34" charset="0"/>
              </a:rPr>
              <a:t>dụng</a:t>
            </a:r>
            <a:endParaRPr lang="en-US" sz="3200" dirty="0">
              <a:solidFill>
                <a:srgbClr val="000000"/>
              </a:solidFill>
              <a:effectLst/>
              <a:latin typeface="Times New Roman" panose="02020603050405020304" pitchFamily="18" charset="0"/>
              <a:ea typeface="Calibri" panose="020F0502020204030204" pitchFamily="34" charset="0"/>
            </a:endParaRPr>
          </a:p>
        </p:txBody>
      </p:sp>
      <p:sp>
        <p:nvSpPr>
          <p:cNvPr id="14" name="Rectangle 5"/>
          <p:cNvSpPr>
            <a:spLocks noChangeArrowheads="1"/>
          </p:cNvSpPr>
          <p:nvPr/>
        </p:nvSpPr>
        <p:spPr bwMode="auto">
          <a:xfrm>
            <a:off x="3239146" y="2280061"/>
            <a:ext cx="12192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pic>
        <p:nvPicPr>
          <p:cNvPr id="22" name="Picture 21">
            <a:extLst>
              <a:ext uri="{FF2B5EF4-FFF2-40B4-BE49-F238E27FC236}">
                <a16:creationId xmlns:a16="http://schemas.microsoft.com/office/drawing/2014/main" xmlns="" id="{CB4DEC2C-107C-4E99-A056-D6622B336243}"/>
              </a:ext>
            </a:extLst>
          </p:cNvPr>
          <p:cNvPicPr>
            <a:picLocks noChangeAspect="1"/>
          </p:cNvPicPr>
          <p:nvPr/>
        </p:nvPicPr>
        <p:blipFill>
          <a:blip r:embed="rId3"/>
          <a:stretch>
            <a:fillRect/>
          </a:stretch>
        </p:blipFill>
        <p:spPr>
          <a:xfrm>
            <a:off x="29440" y="115454"/>
            <a:ext cx="2901948" cy="1847248"/>
          </a:xfrm>
          <a:prstGeom prst="rect">
            <a:avLst/>
          </a:prstGeom>
        </p:spPr>
      </p:pic>
      <p:pic>
        <p:nvPicPr>
          <p:cNvPr id="23" name="Picture 22">
            <a:extLst>
              <a:ext uri="{FF2B5EF4-FFF2-40B4-BE49-F238E27FC236}">
                <a16:creationId xmlns:a16="http://schemas.microsoft.com/office/drawing/2014/main" xmlns="" id="{453B174F-EE32-44C0-AEBD-2414C6D6BB2E}"/>
              </a:ext>
            </a:extLst>
          </p:cNvPr>
          <p:cNvPicPr>
            <a:picLocks noChangeAspect="1"/>
          </p:cNvPicPr>
          <p:nvPr/>
        </p:nvPicPr>
        <p:blipFill rotWithShape="1">
          <a:blip r:embed="rId4" cstate="print">
            <a:extLst>
              <a:ext uri="{28A0092B-C50C-407E-A947-70E740481C1C}">
                <a14:useLocalDpi xmlns:a14="http://schemas.microsoft.com/office/drawing/2010/main" xmlns="" val="0"/>
              </a:ext>
            </a:extLst>
          </a:blip>
          <a:srcRect b="8819"/>
          <a:stretch/>
        </p:blipFill>
        <p:spPr>
          <a:xfrm>
            <a:off x="-559496" y="2093148"/>
            <a:ext cx="3103563" cy="3103563"/>
          </a:xfrm>
          <a:prstGeom prst="rect">
            <a:avLst/>
          </a:prstGeom>
        </p:spPr>
      </p:pic>
      <p:graphicFrame>
        <p:nvGraphicFramePr>
          <p:cNvPr id="67" name="Object 66"/>
          <p:cNvGraphicFramePr>
            <a:graphicFrameLocks noChangeAspect="1"/>
          </p:cNvGraphicFramePr>
          <p:nvPr/>
        </p:nvGraphicFramePr>
        <p:xfrm>
          <a:off x="15640215" y="6782537"/>
          <a:ext cx="1323511" cy="752581"/>
        </p:xfrm>
        <a:graphic>
          <a:graphicData uri="http://schemas.openxmlformats.org/presentationml/2006/ole">
            <p:oleObj spid="_x0000_s17507" name="Equation" r:id="rId5" imgW="888614" imgH="355446" progId="Equation.DSMT4">
              <p:embed/>
            </p:oleObj>
          </a:graphicData>
        </a:graphic>
      </p:graphicFrame>
      <p:sp>
        <p:nvSpPr>
          <p:cNvPr id="86" name="Rectangle 225"/>
          <p:cNvSpPr>
            <a:spLocks noChangeArrowheads="1"/>
          </p:cNvSpPr>
          <p:nvPr/>
        </p:nvSpPr>
        <p:spPr bwMode="auto">
          <a:xfrm>
            <a:off x="33241912" y="3672817"/>
            <a:ext cx="34917373"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2" name="Object 1"/>
          <p:cNvGraphicFramePr>
            <a:graphicFrameLocks noChangeAspect="1"/>
          </p:cNvGraphicFramePr>
          <p:nvPr>
            <p:extLst>
              <p:ext uri="{D42A27DB-BD31-4B8C-83A1-F6EECF244321}">
                <p14:modId xmlns:p14="http://schemas.microsoft.com/office/powerpoint/2010/main" xmlns="" val="4078619817"/>
              </p:ext>
            </p:extLst>
          </p:nvPr>
        </p:nvGraphicFramePr>
        <p:xfrm>
          <a:off x="5135457" y="628107"/>
          <a:ext cx="635923" cy="501445"/>
        </p:xfrm>
        <a:graphic>
          <a:graphicData uri="http://schemas.openxmlformats.org/presentationml/2006/ole">
            <p:oleObj spid="_x0000_s17508" name="Equation" r:id="rId6" imgW="203112" imgH="190417" progId="Equation.DSMT4">
              <p:embed/>
            </p:oleObj>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xmlns="" val="2246562396"/>
              </p:ext>
            </p:extLst>
          </p:nvPr>
        </p:nvGraphicFramePr>
        <p:xfrm>
          <a:off x="5327597" y="1238854"/>
          <a:ext cx="570627" cy="530126"/>
        </p:xfrm>
        <a:graphic>
          <a:graphicData uri="http://schemas.openxmlformats.org/presentationml/2006/ole">
            <p:oleObj spid="_x0000_s17509" name="Equation" r:id="rId7" imgW="177646" imgH="190335" progId="Equation.DSMT4">
              <p:embed/>
            </p:oleObj>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xmlns="" val="3893210193"/>
              </p:ext>
            </p:extLst>
          </p:nvPr>
        </p:nvGraphicFramePr>
        <p:xfrm>
          <a:off x="2655579" y="3212610"/>
          <a:ext cx="2656010" cy="794696"/>
        </p:xfrm>
        <a:graphic>
          <a:graphicData uri="http://schemas.openxmlformats.org/presentationml/2006/ole">
            <p:oleObj spid="_x0000_s17510" name="Equation" r:id="rId8" imgW="1040948" imgH="304668" progId="Equation.DSMT4">
              <p:embed/>
            </p:oleObj>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xmlns="" val="1618071170"/>
              </p:ext>
            </p:extLst>
          </p:nvPr>
        </p:nvGraphicFramePr>
        <p:xfrm>
          <a:off x="7264263" y="3672818"/>
          <a:ext cx="3680299" cy="845394"/>
        </p:xfrm>
        <a:graphic>
          <a:graphicData uri="http://schemas.openxmlformats.org/presentationml/2006/ole">
            <p:oleObj spid="_x0000_s17511" name="Equation" r:id="rId9" imgW="1307532" imgH="304668" progId="Equation.DSMT4">
              <p:embed/>
            </p:oleObj>
          </a:graphicData>
        </a:graphic>
      </p:graphicFrame>
      <p:sp>
        <p:nvSpPr>
          <p:cNvPr id="16" name="Rectangle 9"/>
          <p:cNvSpPr>
            <a:spLocks noChangeArrowheads="1"/>
          </p:cNvSpPr>
          <p:nvPr/>
        </p:nvSpPr>
        <p:spPr bwMode="auto">
          <a:xfrm>
            <a:off x="2931388" y="638202"/>
            <a:ext cx="6320188"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Ví</a:t>
            </a:r>
            <a:r>
              <a:rPr kumimoji="0" lang="en-US" altLang="en-US" sz="2800" b="1"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1"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dụ</a:t>
            </a:r>
            <a:r>
              <a:rPr kumimoji="0" lang="en-US" altLang="en-US" sz="2800" b="1"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5: </a:t>
            </a:r>
            <a:r>
              <a:rPr kumimoji="0" lang="en-US" altLang="en-US" sz="2800" b="1"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Viết</a:t>
            </a:r>
            <a:r>
              <a:rPr kumimoji="0" lang="en-US" altLang="en-US" sz="2800" b="1"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17" name="Rectangle 10"/>
          <p:cNvSpPr>
            <a:spLocks noChangeArrowheads="1"/>
          </p:cNvSpPr>
          <p:nvPr/>
        </p:nvSpPr>
        <p:spPr bwMode="auto">
          <a:xfrm>
            <a:off x="2697599" y="1301946"/>
            <a:ext cx="3742866"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 </a:t>
            </a:r>
            <a:r>
              <a:rPr kumimoji="0" lang="en-US" altLang="en-US" sz="2800" b="1"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Lũy</a:t>
            </a:r>
            <a:r>
              <a:rPr kumimoji="0" lang="en-US" altLang="en-US" sz="2800" b="1"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1"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thừa</a:t>
            </a:r>
            <a:r>
              <a:rPr kumimoji="0" lang="en-US" altLang="en-US" sz="2800" b="1"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1"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kumimoji="0" lang="en-US" altLang="en-US" sz="2800" b="1"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18" name="Rectangle 11"/>
          <p:cNvSpPr>
            <a:spLocks noChangeArrowheads="1"/>
          </p:cNvSpPr>
          <p:nvPr/>
        </p:nvSpPr>
        <p:spPr bwMode="auto">
          <a:xfrm>
            <a:off x="2250857" y="2721113"/>
            <a:ext cx="3076740"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kumimoji="0" lang="en-US" altLang="en-US" sz="2800" b="1"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 </a:t>
            </a:r>
            <a:r>
              <a:rPr kumimoji="0" lang="en-US" altLang="en-US" sz="2800" b="1"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Do 18 </a:t>
            </a:r>
            <a:r>
              <a:rPr lang="en-US" alt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2.9 </a:t>
            </a:r>
            <a:r>
              <a:rPr lang="en-US" altLang="en-US" sz="2800" b="1"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nên</a:t>
            </a:r>
            <a:r>
              <a:rPr lang="en-US" altLang="en-US" sz="28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20" name="Rectangle 13"/>
          <p:cNvSpPr>
            <a:spLocks noChangeArrowheads="1"/>
          </p:cNvSpPr>
          <p:nvPr/>
        </p:nvSpPr>
        <p:spPr bwMode="auto">
          <a:xfrm>
            <a:off x="6912532" y="2728374"/>
            <a:ext cx="4251662" cy="9541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 </a:t>
            </a:r>
            <a:r>
              <a:rPr kumimoji="0" lang="en-US" altLang="en-US" sz="2800" b="1"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Lũy</a:t>
            </a:r>
            <a:r>
              <a:rPr kumimoji="0" lang="en-US" altLang="en-US" sz="2800" b="1"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1"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thừa</a:t>
            </a:r>
            <a:r>
              <a:rPr kumimoji="0" lang="en-US" altLang="en-US" sz="2800" b="1"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1"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kumimoji="0" lang="en-US" altLang="en-US" sz="2800" b="1"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8</a:t>
            </a:r>
          </a:p>
          <a:p>
            <a:pPr lvl="0" eaLnBrk="0" fontAlgn="base" hangingPunct="0">
              <a:spcBef>
                <a:spcPct val="0"/>
              </a:spcBef>
              <a:spcAft>
                <a:spcPct val="0"/>
              </a:spcAft>
            </a:pPr>
            <a:r>
              <a:rPr lang="en-US" altLang="en-US" sz="28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Do </a:t>
            </a:r>
            <a:r>
              <a:rPr lang="en-US" alt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8 = 2</a:t>
            </a:r>
            <a:r>
              <a:rPr lang="en-US" altLang="en-US" sz="2800" b="1" baseline="30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a:t>
            </a:r>
            <a:r>
              <a:rPr lang="en-US" altLang="en-US" sz="28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;18 </a:t>
            </a:r>
            <a:r>
              <a:rPr lang="en-US" alt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3.6 </a:t>
            </a:r>
            <a:r>
              <a:rPr lang="en-US" altLang="en-US" sz="2800" b="1"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nên</a:t>
            </a:r>
            <a:endParaRPr kumimoji="0" lang="en-US" altLang="en-US"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55" name="Rectangle 10"/>
          <p:cNvSpPr>
            <a:spLocks noChangeArrowheads="1"/>
          </p:cNvSpPr>
          <p:nvPr/>
        </p:nvSpPr>
        <p:spPr bwMode="auto">
          <a:xfrm>
            <a:off x="5761561" y="641932"/>
            <a:ext cx="2246603"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1"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dưới</a:t>
            </a:r>
            <a:r>
              <a:rPr kumimoji="0" lang="en-US" altLang="en-US" sz="2800" b="1"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1"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dạng</a:t>
            </a:r>
            <a:r>
              <a:rPr kumimoji="0" lang="en-US" altLang="en-US" sz="2800" b="1"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56" name="Rectangle 13"/>
          <p:cNvSpPr>
            <a:spLocks noChangeArrowheads="1"/>
          </p:cNvSpPr>
          <p:nvPr/>
        </p:nvSpPr>
        <p:spPr bwMode="auto">
          <a:xfrm>
            <a:off x="7389563" y="1302370"/>
            <a:ext cx="3482860"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 </a:t>
            </a:r>
            <a:r>
              <a:rPr kumimoji="0" lang="en-US" altLang="en-US" sz="2800" b="1"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Lũy</a:t>
            </a:r>
            <a:r>
              <a:rPr kumimoji="0" lang="en-US" altLang="en-US" sz="2800" b="1"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1"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thừa</a:t>
            </a:r>
            <a:r>
              <a:rPr kumimoji="0" lang="en-US" altLang="en-US" sz="2800" b="1"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1"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kumimoji="0" lang="en-US" altLang="en-US" sz="2800" b="1"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8</a:t>
            </a:r>
          </a:p>
        </p:txBody>
      </p:sp>
      <p:sp>
        <p:nvSpPr>
          <p:cNvPr id="60" name="Rectangle 10"/>
          <p:cNvSpPr>
            <a:spLocks noChangeArrowheads="1"/>
          </p:cNvSpPr>
          <p:nvPr/>
        </p:nvSpPr>
        <p:spPr bwMode="auto">
          <a:xfrm>
            <a:off x="5654687" y="2199040"/>
            <a:ext cx="1983241"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n-US" altLang="en-US" sz="2800" b="1" dirty="0" err="1" smtClean="0">
                <a:solidFill>
                  <a:srgbClr val="0000FF"/>
                </a:solidFill>
                <a:latin typeface="Times New Roman" panose="02020603050405020304" pitchFamily="18" charset="0"/>
                <a:ea typeface="Calibri" panose="020F0502020204030204" pitchFamily="34" charset="0"/>
                <a:cs typeface="Times New Roman" panose="02020603050405020304" pitchFamily="18" charset="0"/>
              </a:rPr>
              <a:t>BÀI</a:t>
            </a:r>
            <a:r>
              <a:rPr lang="en-US" altLang="en-US" sz="28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GIẢI</a:t>
            </a:r>
            <a:r>
              <a:rPr kumimoji="0" lang="en-US" altLang="en-US" sz="2800" b="1" i="0" u="none" strike="noStrike" cap="none" normalizeH="0" baseline="0" dirty="0"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2800" b="0"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endParaRPr>
          </a:p>
        </p:txBody>
      </p:sp>
      <p:sp>
        <p:nvSpPr>
          <p:cNvPr id="69" name="Rectangle 10"/>
          <p:cNvSpPr>
            <a:spLocks noChangeArrowheads="1"/>
          </p:cNvSpPr>
          <p:nvPr/>
        </p:nvSpPr>
        <p:spPr bwMode="auto">
          <a:xfrm>
            <a:off x="2250857" y="4421096"/>
            <a:ext cx="988289"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n-US" altLang="en-US" sz="2800" b="1"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Vậy</a:t>
            </a:r>
            <a:r>
              <a:rPr lang="en-US" altLang="en-US" sz="28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1"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graphicFrame>
        <p:nvGraphicFramePr>
          <p:cNvPr id="71" name="Object 70"/>
          <p:cNvGraphicFramePr>
            <a:graphicFrameLocks noChangeAspect="1"/>
          </p:cNvGraphicFramePr>
          <p:nvPr>
            <p:extLst>
              <p:ext uri="{D42A27DB-BD31-4B8C-83A1-F6EECF244321}">
                <p14:modId xmlns:p14="http://schemas.microsoft.com/office/powerpoint/2010/main" xmlns="" val="3293572964"/>
              </p:ext>
            </p:extLst>
          </p:nvPr>
        </p:nvGraphicFramePr>
        <p:xfrm>
          <a:off x="2973018" y="4315105"/>
          <a:ext cx="1639324" cy="759383"/>
        </p:xfrm>
        <a:graphic>
          <a:graphicData uri="http://schemas.openxmlformats.org/presentationml/2006/ole">
            <p:oleObj spid="_x0000_s17512" name="Equation" r:id="rId10" imgW="672840" imgH="304560" progId="Equation.DSMT4">
              <p:embed/>
            </p:oleObj>
          </a:graphicData>
        </a:graphic>
      </p:graphicFrame>
      <p:sp>
        <p:nvSpPr>
          <p:cNvPr id="74" name="Rectangle 10"/>
          <p:cNvSpPr>
            <a:spLocks noChangeArrowheads="1"/>
          </p:cNvSpPr>
          <p:nvPr/>
        </p:nvSpPr>
        <p:spPr bwMode="auto">
          <a:xfrm>
            <a:off x="7339997" y="4713720"/>
            <a:ext cx="988289"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n-US" altLang="en-US" sz="2800" b="1"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Vậy</a:t>
            </a:r>
            <a:r>
              <a:rPr lang="en-US" altLang="en-US" sz="28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1"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graphicFrame>
        <p:nvGraphicFramePr>
          <p:cNvPr id="76" name="Object 75"/>
          <p:cNvGraphicFramePr>
            <a:graphicFrameLocks noChangeAspect="1"/>
          </p:cNvGraphicFramePr>
          <p:nvPr>
            <p:extLst>
              <p:ext uri="{D42A27DB-BD31-4B8C-83A1-F6EECF244321}">
                <p14:modId xmlns:p14="http://schemas.microsoft.com/office/powerpoint/2010/main" xmlns="" val="3299103309"/>
              </p:ext>
            </p:extLst>
          </p:nvPr>
        </p:nvGraphicFramePr>
        <p:xfrm>
          <a:off x="8112412" y="4661087"/>
          <a:ext cx="1421554" cy="575528"/>
        </p:xfrm>
        <a:graphic>
          <a:graphicData uri="http://schemas.openxmlformats.org/presentationml/2006/ole">
            <p:oleObj spid="_x0000_s17513" name="Equation" r:id="rId11" imgW="495000" imgH="203040" progId="Equation.DSMT4">
              <p:embed/>
            </p:oleObj>
          </a:graphicData>
        </a:graphic>
      </p:graphicFrame>
    </p:spTree>
    <p:extLst>
      <p:ext uri="{BB962C8B-B14F-4D97-AF65-F5344CB8AC3E}">
        <p14:creationId xmlns:p14="http://schemas.microsoft.com/office/powerpoint/2010/main" xmlns="" val="546602504"/>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fade">
                                      <p:cBhvr>
                                        <p:cTn id="7" dur="1000"/>
                                        <p:tgtEl>
                                          <p:spTgt spid="60"/>
                                        </p:tgtEl>
                                      </p:cBhvr>
                                    </p:animEffect>
                                    <p:anim calcmode="lin" valueType="num">
                                      <p:cBhvr>
                                        <p:cTn id="8" dur="1000" fill="hold"/>
                                        <p:tgtEl>
                                          <p:spTgt spid="60"/>
                                        </p:tgtEl>
                                        <p:attrNameLst>
                                          <p:attrName>ppt_x</p:attrName>
                                        </p:attrNameLst>
                                      </p:cBhvr>
                                      <p:tavLst>
                                        <p:tav tm="0">
                                          <p:val>
                                            <p:strVal val="#ppt_x"/>
                                          </p:val>
                                        </p:tav>
                                        <p:tav tm="100000">
                                          <p:val>
                                            <p:strVal val="#ppt_x"/>
                                          </p:val>
                                        </p:tav>
                                      </p:tavLst>
                                    </p:anim>
                                    <p:anim calcmode="lin" valueType="num">
                                      <p:cBhvr>
                                        <p:cTn id="9" dur="1000" fill="hold"/>
                                        <p:tgtEl>
                                          <p:spTgt spid="6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1000"/>
                                        <p:tgtEl>
                                          <p:spTgt spid="18"/>
                                        </p:tgtEl>
                                      </p:cBhvr>
                                    </p:animEffect>
                                    <p:anim calcmode="lin" valueType="num">
                                      <p:cBhvr>
                                        <p:cTn id="14" dur="1000" fill="hold"/>
                                        <p:tgtEl>
                                          <p:spTgt spid="18"/>
                                        </p:tgtEl>
                                        <p:attrNameLst>
                                          <p:attrName>ppt_x</p:attrName>
                                        </p:attrNameLst>
                                      </p:cBhvr>
                                      <p:tavLst>
                                        <p:tav tm="0">
                                          <p:val>
                                            <p:strVal val="#ppt_x"/>
                                          </p:val>
                                        </p:tav>
                                        <p:tav tm="100000">
                                          <p:val>
                                            <p:strVal val="#ppt_x"/>
                                          </p:val>
                                        </p:tav>
                                      </p:tavLst>
                                    </p:anim>
                                    <p:anim calcmode="lin" valueType="num">
                                      <p:cBhvr>
                                        <p:cTn id="15" dur="1000" fill="hold"/>
                                        <p:tgtEl>
                                          <p:spTgt spid="18"/>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69"/>
                                        </p:tgtEl>
                                        <p:attrNameLst>
                                          <p:attrName>style.visibility</p:attrName>
                                        </p:attrNameLst>
                                      </p:cBhvr>
                                      <p:to>
                                        <p:strVal val="visible"/>
                                      </p:to>
                                    </p:set>
                                    <p:animEffect transition="in" filter="fade">
                                      <p:cBhvr>
                                        <p:cTn id="25" dur="1000"/>
                                        <p:tgtEl>
                                          <p:spTgt spid="69"/>
                                        </p:tgtEl>
                                      </p:cBhvr>
                                    </p:animEffect>
                                    <p:anim calcmode="lin" valueType="num">
                                      <p:cBhvr>
                                        <p:cTn id="26" dur="1000" fill="hold"/>
                                        <p:tgtEl>
                                          <p:spTgt spid="69"/>
                                        </p:tgtEl>
                                        <p:attrNameLst>
                                          <p:attrName>ppt_x</p:attrName>
                                        </p:attrNameLst>
                                      </p:cBhvr>
                                      <p:tavLst>
                                        <p:tav tm="0">
                                          <p:val>
                                            <p:strVal val="#ppt_x"/>
                                          </p:val>
                                        </p:tav>
                                        <p:tav tm="100000">
                                          <p:val>
                                            <p:strVal val="#ppt_x"/>
                                          </p:val>
                                        </p:tav>
                                      </p:tavLst>
                                    </p:anim>
                                    <p:anim calcmode="lin" valueType="num">
                                      <p:cBhvr>
                                        <p:cTn id="27" dur="1000" fill="hold"/>
                                        <p:tgtEl>
                                          <p:spTgt spid="69"/>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71"/>
                                        </p:tgtEl>
                                        <p:attrNameLst>
                                          <p:attrName>style.visibility</p:attrName>
                                        </p:attrNameLst>
                                      </p:cBhvr>
                                      <p:to>
                                        <p:strVal val="visible"/>
                                      </p:to>
                                    </p:set>
                                    <p:animEffect transition="in" filter="fade">
                                      <p:cBhvr>
                                        <p:cTn id="31" dur="1000"/>
                                        <p:tgtEl>
                                          <p:spTgt spid="71"/>
                                        </p:tgtEl>
                                      </p:cBhvr>
                                    </p:animEffect>
                                    <p:anim calcmode="lin" valueType="num">
                                      <p:cBhvr>
                                        <p:cTn id="32" dur="1000" fill="hold"/>
                                        <p:tgtEl>
                                          <p:spTgt spid="71"/>
                                        </p:tgtEl>
                                        <p:attrNameLst>
                                          <p:attrName>ppt_x</p:attrName>
                                        </p:attrNameLst>
                                      </p:cBhvr>
                                      <p:tavLst>
                                        <p:tav tm="0">
                                          <p:val>
                                            <p:strVal val="#ppt_x"/>
                                          </p:val>
                                        </p:tav>
                                        <p:tav tm="100000">
                                          <p:val>
                                            <p:strVal val="#ppt_x"/>
                                          </p:val>
                                        </p:tav>
                                      </p:tavLst>
                                    </p:anim>
                                    <p:anim calcmode="lin" valueType="num">
                                      <p:cBhvr>
                                        <p:cTn id="33"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1000"/>
                                        <p:tgtEl>
                                          <p:spTgt spid="20"/>
                                        </p:tgtEl>
                                      </p:cBhvr>
                                    </p:animEffect>
                                    <p:anim calcmode="lin" valueType="num">
                                      <p:cBhvr>
                                        <p:cTn id="39" dur="1000" fill="hold"/>
                                        <p:tgtEl>
                                          <p:spTgt spid="20"/>
                                        </p:tgtEl>
                                        <p:attrNameLst>
                                          <p:attrName>ppt_x</p:attrName>
                                        </p:attrNameLst>
                                      </p:cBhvr>
                                      <p:tavLst>
                                        <p:tav tm="0">
                                          <p:val>
                                            <p:strVal val="#ppt_x"/>
                                          </p:val>
                                        </p:tav>
                                        <p:tav tm="100000">
                                          <p:val>
                                            <p:strVal val="#ppt_x"/>
                                          </p:val>
                                        </p:tav>
                                      </p:tavLst>
                                    </p:anim>
                                    <p:anim calcmode="lin" valueType="num">
                                      <p:cBhvr>
                                        <p:cTn id="40" dur="1000" fill="hold"/>
                                        <p:tgtEl>
                                          <p:spTgt spid="2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42" presetClass="entr" presetSubtype="0" fill="hold" nodeType="after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1000"/>
                                        <p:tgtEl>
                                          <p:spTgt spid="15"/>
                                        </p:tgtEl>
                                      </p:cBhvr>
                                    </p:animEffect>
                                    <p:anim calcmode="lin" valueType="num">
                                      <p:cBhvr>
                                        <p:cTn id="45" dur="1000" fill="hold"/>
                                        <p:tgtEl>
                                          <p:spTgt spid="15"/>
                                        </p:tgtEl>
                                        <p:attrNameLst>
                                          <p:attrName>ppt_x</p:attrName>
                                        </p:attrNameLst>
                                      </p:cBhvr>
                                      <p:tavLst>
                                        <p:tav tm="0">
                                          <p:val>
                                            <p:strVal val="#ppt_x"/>
                                          </p:val>
                                        </p:tav>
                                        <p:tav tm="100000">
                                          <p:val>
                                            <p:strVal val="#ppt_x"/>
                                          </p:val>
                                        </p:tav>
                                      </p:tavLst>
                                    </p:anim>
                                    <p:anim calcmode="lin" valueType="num">
                                      <p:cBhvr>
                                        <p:cTn id="46" dur="1000" fill="hold"/>
                                        <p:tgtEl>
                                          <p:spTgt spid="15"/>
                                        </p:tgtEl>
                                        <p:attrNameLst>
                                          <p:attrName>ppt_y</p:attrName>
                                        </p:attrNameLst>
                                      </p:cBhvr>
                                      <p:tavLst>
                                        <p:tav tm="0">
                                          <p:val>
                                            <p:strVal val="#ppt_y+.1"/>
                                          </p:val>
                                        </p:tav>
                                        <p:tav tm="100000">
                                          <p:val>
                                            <p:strVal val="#ppt_y"/>
                                          </p:val>
                                        </p:tav>
                                      </p:tavLst>
                                    </p:anim>
                                  </p:childTnLst>
                                </p:cTn>
                              </p:par>
                            </p:childTnLst>
                          </p:cTn>
                        </p:par>
                        <p:par>
                          <p:cTn id="47" fill="hold">
                            <p:stCondLst>
                              <p:cond delay="2000"/>
                            </p:stCondLst>
                            <p:childTnLst>
                              <p:par>
                                <p:cTn id="48" presetID="42"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1000"/>
                                        <p:tgtEl>
                                          <p:spTgt spid="74"/>
                                        </p:tgtEl>
                                      </p:cBhvr>
                                    </p:animEffect>
                                    <p:anim calcmode="lin" valueType="num">
                                      <p:cBhvr>
                                        <p:cTn id="51" dur="1000" fill="hold"/>
                                        <p:tgtEl>
                                          <p:spTgt spid="74"/>
                                        </p:tgtEl>
                                        <p:attrNameLst>
                                          <p:attrName>ppt_x</p:attrName>
                                        </p:attrNameLst>
                                      </p:cBhvr>
                                      <p:tavLst>
                                        <p:tav tm="0">
                                          <p:val>
                                            <p:strVal val="#ppt_x"/>
                                          </p:val>
                                        </p:tav>
                                        <p:tav tm="100000">
                                          <p:val>
                                            <p:strVal val="#ppt_x"/>
                                          </p:val>
                                        </p:tav>
                                      </p:tavLst>
                                    </p:anim>
                                    <p:anim calcmode="lin" valueType="num">
                                      <p:cBhvr>
                                        <p:cTn id="52" dur="1000" fill="hold"/>
                                        <p:tgtEl>
                                          <p:spTgt spid="74"/>
                                        </p:tgtEl>
                                        <p:attrNameLst>
                                          <p:attrName>ppt_y</p:attrName>
                                        </p:attrNameLst>
                                      </p:cBhvr>
                                      <p:tavLst>
                                        <p:tav tm="0">
                                          <p:val>
                                            <p:strVal val="#ppt_y+.1"/>
                                          </p:val>
                                        </p:tav>
                                        <p:tav tm="100000">
                                          <p:val>
                                            <p:strVal val="#ppt_y"/>
                                          </p:val>
                                        </p:tav>
                                      </p:tavLst>
                                    </p:anim>
                                  </p:childTnLst>
                                </p:cTn>
                              </p:par>
                            </p:childTnLst>
                          </p:cTn>
                        </p:par>
                        <p:par>
                          <p:cTn id="53" fill="hold">
                            <p:stCondLst>
                              <p:cond delay="3000"/>
                            </p:stCondLst>
                            <p:childTnLst>
                              <p:par>
                                <p:cTn id="54" presetID="42" presetClass="entr" presetSubtype="0" fill="hold" nodeType="afterEffect">
                                  <p:stCondLst>
                                    <p:cond delay="0"/>
                                  </p:stCondLst>
                                  <p:childTnLst>
                                    <p:set>
                                      <p:cBhvr>
                                        <p:cTn id="55" dur="1" fill="hold">
                                          <p:stCondLst>
                                            <p:cond delay="0"/>
                                          </p:stCondLst>
                                        </p:cTn>
                                        <p:tgtEl>
                                          <p:spTgt spid="76"/>
                                        </p:tgtEl>
                                        <p:attrNameLst>
                                          <p:attrName>style.visibility</p:attrName>
                                        </p:attrNameLst>
                                      </p:cBhvr>
                                      <p:to>
                                        <p:strVal val="visible"/>
                                      </p:to>
                                    </p:set>
                                    <p:animEffect transition="in" filter="fade">
                                      <p:cBhvr>
                                        <p:cTn id="56" dur="1000"/>
                                        <p:tgtEl>
                                          <p:spTgt spid="76"/>
                                        </p:tgtEl>
                                      </p:cBhvr>
                                    </p:animEffect>
                                    <p:anim calcmode="lin" valueType="num">
                                      <p:cBhvr>
                                        <p:cTn id="57" dur="1000" fill="hold"/>
                                        <p:tgtEl>
                                          <p:spTgt spid="76"/>
                                        </p:tgtEl>
                                        <p:attrNameLst>
                                          <p:attrName>ppt_x</p:attrName>
                                        </p:attrNameLst>
                                      </p:cBhvr>
                                      <p:tavLst>
                                        <p:tav tm="0">
                                          <p:val>
                                            <p:strVal val="#ppt_x"/>
                                          </p:val>
                                        </p:tav>
                                        <p:tav tm="100000">
                                          <p:val>
                                            <p:strVal val="#ppt_x"/>
                                          </p:val>
                                        </p:tav>
                                      </p:tavLst>
                                    </p:anim>
                                    <p:anim calcmode="lin" valueType="num">
                                      <p:cBhvr>
                                        <p:cTn id="58" dur="1000" fill="hold"/>
                                        <p:tgtEl>
                                          <p:spTgt spid="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60" grpId="0"/>
      <p:bldP spid="69" grpId="0"/>
      <p:bldP spid="7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ADMIN\Desktop\Tai nguyen thiet ke tro choi\Khi con qua song\river-landscape-clipart-11.jpg"/>
          <p:cNvPicPr>
            <a:picLocks noChangeAspect="1" noChangeArrowheads="1"/>
          </p:cNvPicPr>
          <p:nvPr/>
        </p:nvPicPr>
        <p:blipFill>
          <a:blip r:embed="rId2"/>
          <a:srcRect/>
          <a:stretch>
            <a:fillRect/>
          </a:stretch>
        </p:blipFill>
        <p:spPr bwMode="auto">
          <a:xfrm>
            <a:off x="0" y="-76200"/>
            <a:ext cx="12192000" cy="7010400"/>
          </a:xfrm>
          <a:prstGeom prst="rect">
            <a:avLst/>
          </a:prstGeom>
          <a:noFill/>
          <a:ln w="9525">
            <a:noFill/>
            <a:miter lim="800000"/>
            <a:headEnd/>
            <a:tailEnd/>
          </a:ln>
        </p:spPr>
      </p:pic>
      <p:pic>
        <p:nvPicPr>
          <p:cNvPr id="9" name="Picture 8" descr="C:\Users\ADMIN\Desktop\453552345 (3).jpg"/>
          <p:cNvPicPr>
            <a:picLocks noChangeAspect="1" noChangeArrowheads="1"/>
          </p:cNvPicPr>
          <p:nvPr/>
        </p:nvPicPr>
        <p:blipFill>
          <a:blip r:embed="rId3"/>
          <a:srcRect/>
          <a:stretch>
            <a:fillRect/>
          </a:stretch>
        </p:blipFill>
        <p:spPr bwMode="auto">
          <a:xfrm>
            <a:off x="3803650" y="-511175"/>
            <a:ext cx="5791200" cy="2768600"/>
          </a:xfrm>
          <a:prstGeom prst="rect">
            <a:avLst/>
          </a:prstGeom>
          <a:noFill/>
          <a:ln w="9525">
            <a:noFill/>
            <a:miter lim="800000"/>
            <a:headEnd/>
            <a:tailEnd/>
          </a:ln>
        </p:spPr>
      </p:pic>
      <p:sp>
        <p:nvSpPr>
          <p:cNvPr id="10" name="TextBox 9"/>
          <p:cNvSpPr txBox="1">
            <a:spLocks noChangeArrowheads="1"/>
          </p:cNvSpPr>
          <p:nvPr/>
        </p:nvSpPr>
        <p:spPr bwMode="auto">
          <a:xfrm>
            <a:off x="3962400" y="858838"/>
            <a:ext cx="6584950" cy="944562"/>
          </a:xfrm>
          <a:prstGeom prst="rect">
            <a:avLst/>
          </a:prstGeom>
          <a:noFill/>
          <a:ln w="9525">
            <a:noFill/>
            <a:miter lim="800000"/>
            <a:headEnd/>
            <a:tailEnd/>
          </a:ln>
        </p:spPr>
        <p:txBody>
          <a:bodyPr lIns="121917" tIns="60958" rIns="121917" bIns="60958">
            <a:spAutoFit/>
          </a:bodyPr>
          <a:lstStyle/>
          <a:p>
            <a:r>
              <a:rPr lang="en-US" sz="5300" b="1">
                <a:solidFill>
                  <a:srgbClr val="C00000"/>
                </a:solidFill>
                <a:latin typeface="Arial" pitchFamily="34" charset="0"/>
              </a:rPr>
              <a:t> AI NHANH HƠN</a:t>
            </a:r>
          </a:p>
        </p:txBody>
      </p:sp>
      <p:pic>
        <p:nvPicPr>
          <p:cNvPr id="14" name="Picture 2" descr="Hình ảnh có liên quan"/>
          <p:cNvPicPr>
            <a:picLocks noChangeAspect="1" noChangeArrowheads="1"/>
          </p:cNvPicPr>
          <p:nvPr/>
        </p:nvPicPr>
        <p:blipFill>
          <a:blip r:embed="rId4"/>
          <a:srcRect/>
          <a:stretch>
            <a:fillRect/>
          </a:stretch>
        </p:blipFill>
        <p:spPr bwMode="auto">
          <a:xfrm>
            <a:off x="6242050" y="3005138"/>
            <a:ext cx="2832100" cy="3776662"/>
          </a:xfrm>
          <a:prstGeom prst="rect">
            <a:avLst/>
          </a:prstGeom>
          <a:noFill/>
          <a:ln w="9525">
            <a:noFill/>
            <a:miter lim="800000"/>
            <a:headEnd/>
            <a:tailEnd/>
          </a:ln>
        </p:spPr>
      </p:pic>
      <p:pic>
        <p:nvPicPr>
          <p:cNvPr id="15" name="Picture 2" descr="C:\Users\ADMIN\Desktop\512821722.jpg"/>
          <p:cNvPicPr>
            <a:picLocks noChangeAspect="1" noChangeArrowheads="1"/>
          </p:cNvPicPr>
          <p:nvPr/>
        </p:nvPicPr>
        <p:blipFill>
          <a:blip r:embed="rId5"/>
          <a:srcRect/>
          <a:stretch>
            <a:fillRect/>
          </a:stretch>
        </p:blipFill>
        <p:spPr bwMode="auto">
          <a:xfrm>
            <a:off x="3352800" y="3282950"/>
            <a:ext cx="3092450" cy="3497263"/>
          </a:xfrm>
          <a:prstGeom prst="rect">
            <a:avLst/>
          </a:prstGeom>
          <a:noFill/>
          <a:ln w="9525">
            <a:noFill/>
            <a:miter lim="800000"/>
            <a:headEnd/>
            <a:tailEnd/>
          </a:ln>
        </p:spPr>
      </p:pic>
      <p:pic>
        <p:nvPicPr>
          <p:cNvPr id="18439" name="Donkey Kong Theme song">
            <a:hlinkClick r:id="" action="ppaction://media"/>
          </p:cNvPr>
          <p:cNvPicPr>
            <a:picLocks noChangeAspect="1"/>
          </p:cNvPicPr>
          <p:nvPr/>
        </p:nvPicPr>
        <p:blipFill>
          <a:blip r:embed="rId6"/>
          <a:srcRect/>
          <a:stretch>
            <a:fillRect/>
          </a:stretch>
        </p:blipFill>
        <p:spPr bwMode="auto">
          <a:xfrm>
            <a:off x="12541250" y="5530850"/>
            <a:ext cx="812800" cy="812800"/>
          </a:xfrm>
          <a:prstGeom prst="rect">
            <a:avLst/>
          </a:prstGeom>
          <a:noFill/>
          <a:ln w="9525">
            <a:noFill/>
            <a:miter lim="800000"/>
            <a:headEnd/>
            <a:tailEnd/>
          </a:ln>
        </p:spPr>
      </p:pic>
      <p:pic>
        <p:nvPicPr>
          <p:cNvPr id="11" name="Picture 10" descr="C:\Users\ADMIN\Desktop\Tai nguyen thiet ke tro choi\Angry birds epic birds\1505573783630 (2).png"/>
          <p:cNvPicPr>
            <a:picLocks noChangeAspect="1" noChangeArrowheads="1"/>
          </p:cNvPicPr>
          <p:nvPr/>
        </p:nvPicPr>
        <p:blipFill>
          <a:blip r:embed="rId7"/>
          <a:srcRect/>
          <a:stretch>
            <a:fillRect/>
          </a:stretch>
        </p:blipFill>
        <p:spPr bwMode="auto">
          <a:xfrm>
            <a:off x="5930900" y="2116138"/>
            <a:ext cx="1536700" cy="935037"/>
          </a:xfrm>
          <a:prstGeom prst="rect">
            <a:avLst/>
          </a:prstGeom>
          <a:noFill/>
          <a:ln w="9525">
            <a:noFill/>
            <a:miter lim="800000"/>
            <a:headEnd/>
            <a:tailEnd/>
          </a:ln>
        </p:spPr>
      </p:pic>
      <p:sp>
        <p:nvSpPr>
          <p:cNvPr id="2" name="Rectangle 1"/>
          <p:cNvSpPr/>
          <p:nvPr/>
        </p:nvSpPr>
        <p:spPr>
          <a:xfrm>
            <a:off x="168275" y="249238"/>
            <a:ext cx="3635375" cy="52816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LUẬT CHƠI:</a:t>
            </a:r>
          </a:p>
          <a:p>
            <a:pPr marL="342900" indent="-342900" algn="ctr" fontAlgn="auto">
              <a:spcBef>
                <a:spcPts val="0"/>
              </a:spcBef>
              <a:spcAft>
                <a:spcPts val="0"/>
              </a:spcAft>
              <a:buFontTx/>
              <a:buAutoNum type="arabicPeriod"/>
              <a:defRPr/>
            </a:pPr>
            <a:r>
              <a:rPr lang="en-US" sz="2800" dirty="0"/>
              <a:t>Chia lớp thành hai đội, mỗi đội cử đại diện và lên bốc thăm số thứ tự.</a:t>
            </a:r>
          </a:p>
          <a:p>
            <a:pPr marL="342900" indent="-342900" algn="ctr" fontAlgn="auto">
              <a:spcBef>
                <a:spcPts val="0"/>
              </a:spcBef>
              <a:spcAft>
                <a:spcPts val="0"/>
              </a:spcAft>
              <a:buFontTx/>
              <a:buAutoNum type="arabicPeriod"/>
              <a:defRPr/>
            </a:pPr>
            <a:r>
              <a:rPr lang="en-US" sz="2800" dirty="0"/>
              <a:t>Đội nào trả lời sai sẽ dừng lại để nhường quyền đi tiếp cho đội kia, và ngược lại.</a:t>
            </a:r>
          </a:p>
          <a:p>
            <a:pPr marL="342900" indent="-342900" algn="ctr" fontAlgn="auto">
              <a:spcBef>
                <a:spcPts val="0"/>
              </a:spcBef>
              <a:spcAft>
                <a:spcPts val="0"/>
              </a:spcAft>
              <a:buFontTx/>
              <a:buAutoNum type="arabicPeriod"/>
              <a:defRPr/>
            </a:pPr>
            <a:r>
              <a:rPr lang="en-US" sz="2800" dirty="0"/>
              <a:t>Đội nào về đích trước thì đội đó chiến thắng.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5"/>
                                        </p:tgtEl>
                                        <p:attrNameLst>
                                          <p:attrName>r</p:attrName>
                                        </p:attrNameLst>
                                      </p:cBhvr>
                                    </p:animRot>
                                    <p:animRot by="-240000">
                                      <p:cBhvr>
                                        <p:cTn id="7" dur="200" fill="hold">
                                          <p:stCondLst>
                                            <p:cond delay="200"/>
                                          </p:stCondLst>
                                        </p:cTn>
                                        <p:tgtEl>
                                          <p:spTgt spid="15"/>
                                        </p:tgtEl>
                                        <p:attrNameLst>
                                          <p:attrName>r</p:attrName>
                                        </p:attrNameLst>
                                      </p:cBhvr>
                                    </p:animRot>
                                    <p:animRot by="240000">
                                      <p:cBhvr>
                                        <p:cTn id="8" dur="200" fill="hold">
                                          <p:stCondLst>
                                            <p:cond delay="400"/>
                                          </p:stCondLst>
                                        </p:cTn>
                                        <p:tgtEl>
                                          <p:spTgt spid="15"/>
                                        </p:tgtEl>
                                        <p:attrNameLst>
                                          <p:attrName>r</p:attrName>
                                        </p:attrNameLst>
                                      </p:cBhvr>
                                    </p:animRot>
                                    <p:animRot by="-240000">
                                      <p:cBhvr>
                                        <p:cTn id="9" dur="200" fill="hold">
                                          <p:stCondLst>
                                            <p:cond delay="600"/>
                                          </p:stCondLst>
                                        </p:cTn>
                                        <p:tgtEl>
                                          <p:spTgt spid="15"/>
                                        </p:tgtEl>
                                        <p:attrNameLst>
                                          <p:attrName>r</p:attrName>
                                        </p:attrNameLst>
                                      </p:cBhvr>
                                    </p:animRot>
                                    <p:animRot by="120000">
                                      <p:cBhvr>
                                        <p:cTn id="10" dur="200" fill="hold">
                                          <p:stCondLst>
                                            <p:cond delay="800"/>
                                          </p:stCondLst>
                                        </p:cTn>
                                        <p:tgtEl>
                                          <p:spTgt spid="15"/>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200" fill="hold">
                                          <p:stCondLst>
                                            <p:cond delay="0"/>
                                          </p:stCondLst>
                                        </p:cTn>
                                        <p:tgtEl>
                                          <p:spTgt spid="14"/>
                                        </p:tgtEl>
                                        <p:attrNameLst>
                                          <p:attrName>r</p:attrName>
                                        </p:attrNameLst>
                                      </p:cBhvr>
                                    </p:animRot>
                                    <p:animRot by="-240000">
                                      <p:cBhvr>
                                        <p:cTn id="13" dur="400" fill="hold">
                                          <p:stCondLst>
                                            <p:cond delay="400"/>
                                          </p:stCondLst>
                                        </p:cTn>
                                        <p:tgtEl>
                                          <p:spTgt spid="14"/>
                                        </p:tgtEl>
                                        <p:attrNameLst>
                                          <p:attrName>r</p:attrName>
                                        </p:attrNameLst>
                                      </p:cBhvr>
                                    </p:animRot>
                                    <p:animRot by="240000">
                                      <p:cBhvr>
                                        <p:cTn id="14" dur="400" fill="hold">
                                          <p:stCondLst>
                                            <p:cond delay="800"/>
                                          </p:stCondLst>
                                        </p:cTn>
                                        <p:tgtEl>
                                          <p:spTgt spid="14"/>
                                        </p:tgtEl>
                                        <p:attrNameLst>
                                          <p:attrName>r</p:attrName>
                                        </p:attrNameLst>
                                      </p:cBhvr>
                                    </p:animRot>
                                    <p:animRot by="-240000">
                                      <p:cBhvr>
                                        <p:cTn id="15" dur="400" fill="hold">
                                          <p:stCondLst>
                                            <p:cond delay="1200"/>
                                          </p:stCondLst>
                                        </p:cTn>
                                        <p:tgtEl>
                                          <p:spTgt spid="14"/>
                                        </p:tgtEl>
                                        <p:attrNameLst>
                                          <p:attrName>r</p:attrName>
                                        </p:attrNameLst>
                                      </p:cBhvr>
                                    </p:animRot>
                                    <p:animRot by="120000">
                                      <p:cBhvr>
                                        <p:cTn id="16" dur="400" fill="hold">
                                          <p:stCondLst>
                                            <p:cond delay="1600"/>
                                          </p:stCondLst>
                                        </p:cTn>
                                        <p:tgtEl>
                                          <p:spTgt spid="14"/>
                                        </p:tgtEl>
                                        <p:attrNameLst>
                                          <p:attrName>r</p:attrName>
                                        </p:attrNameLst>
                                      </p:cBhvr>
                                    </p:animRot>
                                  </p:childTnLst>
                                </p:cTn>
                              </p:par>
                              <p:par>
                                <p:cTn id="17" presetID="26"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80">
                                          <p:stCondLst>
                                            <p:cond delay="0"/>
                                          </p:stCondLst>
                                        </p:cTn>
                                        <p:tgtEl>
                                          <p:spTgt spid="9"/>
                                        </p:tgtEl>
                                      </p:cBhvr>
                                    </p:animEffect>
                                    <p:anim calcmode="lin" valueType="num">
                                      <p:cBhvr>
                                        <p:cTn id="20"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5" dur="26">
                                          <p:stCondLst>
                                            <p:cond delay="650"/>
                                          </p:stCondLst>
                                        </p:cTn>
                                        <p:tgtEl>
                                          <p:spTgt spid="9"/>
                                        </p:tgtEl>
                                      </p:cBhvr>
                                      <p:to x="100000" y="60000"/>
                                    </p:animScale>
                                    <p:animScale>
                                      <p:cBhvr>
                                        <p:cTn id="26" dur="166" decel="50000">
                                          <p:stCondLst>
                                            <p:cond delay="676"/>
                                          </p:stCondLst>
                                        </p:cTn>
                                        <p:tgtEl>
                                          <p:spTgt spid="9"/>
                                        </p:tgtEl>
                                      </p:cBhvr>
                                      <p:to x="100000" y="100000"/>
                                    </p:animScale>
                                    <p:animScale>
                                      <p:cBhvr>
                                        <p:cTn id="27" dur="26">
                                          <p:stCondLst>
                                            <p:cond delay="1312"/>
                                          </p:stCondLst>
                                        </p:cTn>
                                        <p:tgtEl>
                                          <p:spTgt spid="9"/>
                                        </p:tgtEl>
                                      </p:cBhvr>
                                      <p:to x="100000" y="80000"/>
                                    </p:animScale>
                                    <p:animScale>
                                      <p:cBhvr>
                                        <p:cTn id="28" dur="166" decel="50000">
                                          <p:stCondLst>
                                            <p:cond delay="1338"/>
                                          </p:stCondLst>
                                        </p:cTn>
                                        <p:tgtEl>
                                          <p:spTgt spid="9"/>
                                        </p:tgtEl>
                                      </p:cBhvr>
                                      <p:to x="100000" y="100000"/>
                                    </p:animScale>
                                    <p:animScale>
                                      <p:cBhvr>
                                        <p:cTn id="29" dur="26">
                                          <p:stCondLst>
                                            <p:cond delay="1642"/>
                                          </p:stCondLst>
                                        </p:cTn>
                                        <p:tgtEl>
                                          <p:spTgt spid="9"/>
                                        </p:tgtEl>
                                      </p:cBhvr>
                                      <p:to x="100000" y="90000"/>
                                    </p:animScale>
                                    <p:animScale>
                                      <p:cBhvr>
                                        <p:cTn id="30" dur="166" decel="50000">
                                          <p:stCondLst>
                                            <p:cond delay="1668"/>
                                          </p:stCondLst>
                                        </p:cTn>
                                        <p:tgtEl>
                                          <p:spTgt spid="9"/>
                                        </p:tgtEl>
                                      </p:cBhvr>
                                      <p:to x="100000" y="100000"/>
                                    </p:animScale>
                                    <p:animScale>
                                      <p:cBhvr>
                                        <p:cTn id="31" dur="26">
                                          <p:stCondLst>
                                            <p:cond delay="1808"/>
                                          </p:stCondLst>
                                        </p:cTn>
                                        <p:tgtEl>
                                          <p:spTgt spid="9"/>
                                        </p:tgtEl>
                                      </p:cBhvr>
                                      <p:to x="100000" y="95000"/>
                                    </p:animScale>
                                    <p:animScale>
                                      <p:cBhvr>
                                        <p:cTn id="32" dur="166" decel="50000">
                                          <p:stCondLst>
                                            <p:cond delay="1834"/>
                                          </p:stCondLst>
                                        </p:cTn>
                                        <p:tgtEl>
                                          <p:spTgt spid="9"/>
                                        </p:tgtEl>
                                      </p:cBhvr>
                                      <p:to x="100000" y="100000"/>
                                    </p:animScale>
                                  </p:childTnLst>
                                </p:cTn>
                              </p:par>
                              <p:par>
                                <p:cTn id="33" presetID="26" presetClass="entr" presetSubtype="0"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down)">
                                      <p:cBhvr>
                                        <p:cTn id="35" dur="580">
                                          <p:stCondLst>
                                            <p:cond delay="0"/>
                                          </p:stCondLst>
                                        </p:cTn>
                                        <p:tgtEl>
                                          <p:spTgt spid="10"/>
                                        </p:tgtEl>
                                      </p:cBhvr>
                                    </p:animEffect>
                                    <p:anim calcmode="lin" valueType="num">
                                      <p:cBhvr>
                                        <p:cTn id="36"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41" dur="26">
                                          <p:stCondLst>
                                            <p:cond delay="650"/>
                                          </p:stCondLst>
                                        </p:cTn>
                                        <p:tgtEl>
                                          <p:spTgt spid="10"/>
                                        </p:tgtEl>
                                      </p:cBhvr>
                                      <p:to x="100000" y="60000"/>
                                    </p:animScale>
                                    <p:animScale>
                                      <p:cBhvr>
                                        <p:cTn id="42" dur="166" decel="50000">
                                          <p:stCondLst>
                                            <p:cond delay="676"/>
                                          </p:stCondLst>
                                        </p:cTn>
                                        <p:tgtEl>
                                          <p:spTgt spid="10"/>
                                        </p:tgtEl>
                                      </p:cBhvr>
                                      <p:to x="100000" y="100000"/>
                                    </p:animScale>
                                    <p:animScale>
                                      <p:cBhvr>
                                        <p:cTn id="43" dur="26">
                                          <p:stCondLst>
                                            <p:cond delay="1312"/>
                                          </p:stCondLst>
                                        </p:cTn>
                                        <p:tgtEl>
                                          <p:spTgt spid="10"/>
                                        </p:tgtEl>
                                      </p:cBhvr>
                                      <p:to x="100000" y="80000"/>
                                    </p:animScale>
                                    <p:animScale>
                                      <p:cBhvr>
                                        <p:cTn id="44" dur="166" decel="50000">
                                          <p:stCondLst>
                                            <p:cond delay="1338"/>
                                          </p:stCondLst>
                                        </p:cTn>
                                        <p:tgtEl>
                                          <p:spTgt spid="10"/>
                                        </p:tgtEl>
                                      </p:cBhvr>
                                      <p:to x="100000" y="100000"/>
                                    </p:animScale>
                                    <p:animScale>
                                      <p:cBhvr>
                                        <p:cTn id="45" dur="26">
                                          <p:stCondLst>
                                            <p:cond delay="1642"/>
                                          </p:stCondLst>
                                        </p:cTn>
                                        <p:tgtEl>
                                          <p:spTgt spid="10"/>
                                        </p:tgtEl>
                                      </p:cBhvr>
                                      <p:to x="100000" y="90000"/>
                                    </p:animScale>
                                    <p:animScale>
                                      <p:cBhvr>
                                        <p:cTn id="46" dur="166" decel="50000">
                                          <p:stCondLst>
                                            <p:cond delay="1668"/>
                                          </p:stCondLst>
                                        </p:cTn>
                                        <p:tgtEl>
                                          <p:spTgt spid="10"/>
                                        </p:tgtEl>
                                      </p:cBhvr>
                                      <p:to x="100000" y="100000"/>
                                    </p:animScale>
                                    <p:animScale>
                                      <p:cBhvr>
                                        <p:cTn id="47" dur="26">
                                          <p:stCondLst>
                                            <p:cond delay="1808"/>
                                          </p:stCondLst>
                                        </p:cTn>
                                        <p:tgtEl>
                                          <p:spTgt spid="10"/>
                                        </p:tgtEl>
                                      </p:cBhvr>
                                      <p:to x="100000" y="95000"/>
                                    </p:animScale>
                                    <p:animScale>
                                      <p:cBhvr>
                                        <p:cTn id="48" dur="166" decel="50000">
                                          <p:stCondLst>
                                            <p:cond delay="1834"/>
                                          </p:stCondLst>
                                        </p:cTn>
                                        <p:tgtEl>
                                          <p:spTgt spid="10"/>
                                        </p:tgtEl>
                                      </p:cBhvr>
                                      <p:to x="100000" y="100000"/>
                                    </p:animScale>
                                  </p:childTnLst>
                                </p:cTn>
                              </p:par>
                            </p:childTnLst>
                          </p:cTn>
                        </p:par>
                        <p:par>
                          <p:cTn id="49" fill="hold" nodeType="afterGroup">
                            <p:stCondLst>
                              <p:cond delay="2000"/>
                            </p:stCondLst>
                            <p:childTnLst>
                              <p:par>
                                <p:cTn id="50" presetID="10" presetClass="entr" presetSubtype="0" fill="hold" nodeType="after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500"/>
                                        <p:tgtEl>
                                          <p:spTgt spid="11"/>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2"/>
                                        </p:tgtEl>
                                        <p:attrNameLst>
                                          <p:attrName>style.visibility</p:attrName>
                                        </p:attrNameLst>
                                      </p:cBhvr>
                                      <p:to>
                                        <p:strVal val="visible"/>
                                      </p:to>
                                    </p:set>
                                    <p:animEffect transition="in" filter="barn(inVertical)">
                                      <p:cBhvr>
                                        <p:cTn id="5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TF33787325_Lab safety_AAS_v3" id="{898BC5E2-691B-4B41-A97D-F35AD4FFF20D}" vid="{295F60D3-032D-43CA-A300-E4752067AD5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9E59094-1E6F-42D5-A62B-D0344AFFFA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0096A91-93C8-4C7A-BF68-944591874A6D}">
  <ds:schemaRefs>
    <ds:schemaRef ds:uri="http://purl.org/dc/dcmitype/"/>
    <ds:schemaRef ds:uri="http://purl.org/dc/terms/"/>
    <ds:schemaRef ds:uri="http://schemas.openxmlformats.org/package/2006/metadata/core-properties"/>
    <ds:schemaRef ds:uri="71af3243-3dd4-4a8d-8c0d-dd76da1f02a5"/>
    <ds:schemaRef ds:uri="http://schemas.microsoft.com/office/2006/documentManagement/types"/>
    <ds:schemaRef ds:uri="http://schemas.microsoft.com/office/2006/metadata/properties"/>
    <ds:schemaRef ds:uri="http://www.w3.org/XML/1998/namespace"/>
    <ds:schemaRef ds:uri="http://schemas.microsoft.com/office/infopath/2007/PartnerControls"/>
    <ds:schemaRef ds:uri="16c05727-aa75-4e4a-9b5f-8a80a1165891"/>
    <ds:schemaRef ds:uri="http://purl.org/dc/elements/1.1/"/>
  </ds:schemaRefs>
</ds:datastoreItem>
</file>

<file path=customXml/itemProps3.xml><?xml version="1.0" encoding="utf-8"?>
<ds:datastoreItem xmlns:ds="http://schemas.openxmlformats.org/officeDocument/2006/customXml" ds:itemID="{604BA817-A03C-4EA3-86C4-6E42BD37F52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Lab safety</Template>
  <TotalTime>2445</TotalTime>
  <Words>708</Words>
  <Application>Microsoft Office PowerPoint</Application>
  <PresentationFormat>Custom</PresentationFormat>
  <Paragraphs>117</Paragraphs>
  <Slides>17</Slides>
  <Notes>6</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17</vt:i4>
      </vt:variant>
    </vt:vector>
  </HeadingPairs>
  <TitlesOfParts>
    <vt:vector size="20" baseType="lpstr">
      <vt:lpstr>Office Theme</vt:lpstr>
      <vt:lpstr>Equation</vt:lpstr>
      <vt:lpstr>MathType 7.0 Equation</vt:lpstr>
      <vt:lpstr> §3: PHÉP TÍNH LUỸ THỪA VỚI SỐ MŨ TỰ NHIÊN CỦA MỘT SỐ HỮU TỶ TIẾT 3</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Remember… Safety First!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 Safety</dc:title>
  <dc:creator>Lê Hải</dc:creator>
  <cp:lastModifiedBy>Admin</cp:lastModifiedBy>
  <cp:revision>146</cp:revision>
  <dcterms:created xsi:type="dcterms:W3CDTF">2021-06-07T13:44:30Z</dcterms:created>
  <dcterms:modified xsi:type="dcterms:W3CDTF">2022-06-12T15:47:24Z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