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94" r:id="rId7"/>
    <p:sldId id="285" r:id="rId8"/>
    <p:sldId id="286" r:id="rId9"/>
    <p:sldId id="264" r:id="rId10"/>
    <p:sldId id="288" r:id="rId11"/>
    <p:sldId id="270" r:id="rId12"/>
    <p:sldId id="289" r:id="rId13"/>
    <p:sldId id="295" r:id="rId14"/>
    <p:sldId id="271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3333CC"/>
    <a:srgbClr val="990033"/>
    <a:srgbClr val="996600"/>
    <a:srgbClr val="15142A"/>
    <a:srgbClr val="70AD47"/>
    <a:srgbClr val="C0C0C0"/>
    <a:srgbClr val="CC9900"/>
    <a:srgbClr val="FFFF00"/>
    <a:srgbClr val="C55A1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56" autoAdjust="0"/>
    <p:restoredTop sz="84954" autoAdjust="0"/>
  </p:normalViewPr>
  <p:slideViewPr>
    <p:cSldViewPr snapToGrid="0">
      <p:cViewPr varScale="1">
        <p:scale>
          <a:sx n="61" d="100"/>
          <a:sy n="61" d="100"/>
        </p:scale>
        <p:origin x="-125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6.wmf"/><Relationship Id="rId7" Type="http://schemas.openxmlformats.org/officeDocument/2006/relationships/image" Target="../media/image42.wmf"/><Relationship Id="rId2" Type="http://schemas.openxmlformats.org/officeDocument/2006/relationships/image" Target="../media/image35.wmf"/><Relationship Id="rId1" Type="http://schemas.openxmlformats.org/officeDocument/2006/relationships/image" Target="../media/image1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89832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5066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85281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3440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2015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0123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1811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35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20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5.svg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png"/><Relationship Id="rId11" Type="http://schemas.openxmlformats.org/officeDocument/2006/relationships/oleObject" Target="../embeddings/oleObject42.bin"/><Relationship Id="rId5" Type="http://schemas.openxmlformats.org/officeDocument/2006/relationships/image" Target="../media/image3.svg"/><Relationship Id="rId15" Type="http://schemas.openxmlformats.org/officeDocument/2006/relationships/oleObject" Target="../embeddings/oleObject44.bin"/><Relationship Id="rId10" Type="http://schemas.openxmlformats.org/officeDocument/2006/relationships/oleObject" Target="../embeddings/oleObject41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0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8.png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5.svg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png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3.svg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2.png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hyperlink" Target="https://quantrimang.com/khoa-hoc-vu-tru-thu-tu-cua-8-hoac-9-hanh-tinh-trong-he-mat-troi-126716" TargetMode="Externa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5.svg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png"/><Relationship Id="rId11" Type="http://schemas.openxmlformats.org/officeDocument/2006/relationships/oleObject" Target="../embeddings/oleObject37.bin"/><Relationship Id="rId5" Type="http://schemas.openxmlformats.org/officeDocument/2006/relationships/image" Target="../media/image3.svg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2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1808303"/>
            <a:ext cx="11952372" cy="3034100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dirty="0">
                <a:sym typeface="Symbol" panose="05050102010706020507" pitchFamily="18" charset="2"/>
              </a:rPr>
              <a:t></a:t>
            </a:r>
            <a:r>
              <a:rPr lang="nl-NL" sz="4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§3</a:t>
            </a:r>
            <a:r>
              <a:rPr lang="pt-BR" sz="4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PHÉP TÍNH LUỸ THỪA VỚI SỐ MŨ TỰ NHIÊN CỦA MỘT SỐ HỮU </a:t>
            </a:r>
            <a:r>
              <a:rPr lang="pt-BR" sz="4800" b="1" dirty="0" smtClean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br>
              <a:rPr lang="pt-BR" sz="4800" b="1" dirty="0" smtClean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b="1" dirty="0" smtClean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</a:t>
            </a:r>
            <a:endParaRPr lang="en-US" sz="4800" b="1" dirty="0">
              <a:solidFill>
                <a:srgbClr val="C55A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GD&amp;ĐT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………..</a:t>
            </a:r>
          </a:p>
          <a:p>
            <a:pPr algn="l"/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3434158" y="1628456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Đ7-BÀI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 </a:t>
            </a:r>
            <a:r>
              <a:rPr lang="en-US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C1-T8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10313814" y="3861381"/>
            <a:ext cx="1599799" cy="1815785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34515" y="3660973"/>
            <a:ext cx="1488402" cy="1488402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16978" y="934368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58638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262753" y="11158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62753" y="213505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262753" y="260177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46267859"/>
              </p:ext>
            </p:extLst>
          </p:nvPr>
        </p:nvGraphicFramePr>
        <p:xfrm>
          <a:off x="2669402" y="1268153"/>
          <a:ext cx="9894558" cy="560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4558">
                  <a:extLst>
                    <a:ext uri="{9D8B030D-6E8A-4147-A177-3AD203B41FA5}">
                      <a16:colId xmlns="" xmlns:a16="http://schemas.microsoft.com/office/drawing/2014/main" val="6255050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Sao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38870506"/>
                  </a:ext>
                </a:extLst>
              </a:tr>
            </a:tbl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7865538"/>
              </p:ext>
            </p:extLst>
          </p:nvPr>
        </p:nvGraphicFramePr>
        <p:xfrm>
          <a:off x="2582047" y="5312977"/>
          <a:ext cx="114300" cy="180975"/>
        </p:xfrm>
        <a:graphic>
          <a:graphicData uri="http://schemas.openxmlformats.org/presentationml/2006/ole">
            <p:oleObj spid="_x0000_s15410" name="Equation" r:id="rId8" imgW="114102" imgH="177492" progId="Equation.DSMT4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80143755"/>
              </p:ext>
            </p:extLst>
          </p:nvPr>
        </p:nvGraphicFramePr>
        <p:xfrm>
          <a:off x="7496832" y="597076"/>
          <a:ext cx="3429115" cy="701240"/>
        </p:xfrm>
        <a:graphic>
          <a:graphicData uri="http://schemas.openxmlformats.org/presentationml/2006/ole">
            <p:oleObj spid="_x0000_s15411" name="Equation" r:id="rId9" imgW="1104840" imgH="253800" progId="Equation.DSMT4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82565351"/>
              </p:ext>
            </p:extLst>
          </p:nvPr>
        </p:nvGraphicFramePr>
        <p:xfrm>
          <a:off x="7784896" y="1169139"/>
          <a:ext cx="3197987" cy="775700"/>
        </p:xfrm>
        <a:graphic>
          <a:graphicData uri="http://schemas.openxmlformats.org/presentationml/2006/ole">
            <p:oleObj spid="_x0000_s15412" name="Equation" r:id="rId10" imgW="1041120" imgH="253800" progId="Equation.DSMT4">
              <p:embed/>
            </p:oleObj>
          </a:graphicData>
        </a:graphic>
      </p:graphicFrame>
      <p:sp>
        <p:nvSpPr>
          <p:cNvPr id="36" name="Rectangle 35"/>
          <p:cNvSpPr/>
          <p:nvPr/>
        </p:nvSpPr>
        <p:spPr>
          <a:xfrm>
            <a:off x="2668504" y="613100"/>
            <a:ext cx="444557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264771"/>
              </p:ext>
            </p:extLst>
          </p:nvPr>
        </p:nvGraphicFramePr>
        <p:xfrm>
          <a:off x="2949064" y="2706689"/>
          <a:ext cx="4270375" cy="590550"/>
        </p:xfrm>
        <a:graphic>
          <a:graphicData uri="http://schemas.openxmlformats.org/presentationml/2006/ole">
            <p:oleObj spid="_x0000_s15413" name="Equation" r:id="rId11" imgW="1904760" imgH="279360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21202073"/>
              </p:ext>
            </p:extLst>
          </p:nvPr>
        </p:nvGraphicFramePr>
        <p:xfrm>
          <a:off x="6277327" y="5357389"/>
          <a:ext cx="704554" cy="381038"/>
        </p:xfrm>
        <a:graphic>
          <a:graphicData uri="http://schemas.openxmlformats.org/presentationml/2006/ole">
            <p:oleObj spid="_x0000_s15414" name="Equation" r:id="rId12" imgW="317087" imgH="177569" progId="Equation.DSMT4">
              <p:embed/>
            </p:oleObj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39197" y="2118256"/>
            <a:ext cx="95837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Sao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680314" y="5262021"/>
            <a:ext cx="57953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Sao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840798" y="5286298"/>
            <a:ext cx="35097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CB4DEC2C-107C-4E99-A056-D6622B33624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56536" y="657894"/>
            <a:ext cx="2901948" cy="184724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=""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8819"/>
          <a:stretch/>
        </p:blipFill>
        <p:spPr>
          <a:xfrm>
            <a:off x="-745472" y="2635588"/>
            <a:ext cx="3103563" cy="3103563"/>
          </a:xfrm>
          <a:prstGeom prst="rect">
            <a:avLst/>
          </a:prstGeom>
        </p:spPr>
      </p:pic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83923590"/>
              </p:ext>
            </p:extLst>
          </p:nvPr>
        </p:nvGraphicFramePr>
        <p:xfrm>
          <a:off x="2681070" y="3199996"/>
          <a:ext cx="4953000" cy="588962"/>
        </p:xfrm>
        <a:graphic>
          <a:graphicData uri="http://schemas.openxmlformats.org/presentationml/2006/ole">
            <p:oleObj spid="_x0000_s15415" name="Equation" r:id="rId15" imgW="2209680" imgH="279360" progId="Equation.DSMT4">
              <p:embed/>
            </p:oleObj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81109707"/>
              </p:ext>
            </p:extLst>
          </p:nvPr>
        </p:nvGraphicFramePr>
        <p:xfrm>
          <a:off x="2717721" y="3707454"/>
          <a:ext cx="4527550" cy="588963"/>
        </p:xfrm>
        <a:graphic>
          <a:graphicData uri="http://schemas.openxmlformats.org/presentationml/2006/ole">
            <p:oleObj spid="_x0000_s15416" name="Equation" r:id="rId16" imgW="2019240" imgH="279360" progId="Equation.DSMT4">
              <p:embed/>
            </p:oleObj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83920130"/>
              </p:ext>
            </p:extLst>
          </p:nvPr>
        </p:nvGraphicFramePr>
        <p:xfrm>
          <a:off x="2724418" y="4255386"/>
          <a:ext cx="4268788" cy="1071562"/>
        </p:xfrm>
        <a:graphic>
          <a:graphicData uri="http://schemas.openxmlformats.org/presentationml/2006/ole">
            <p:oleObj spid="_x0000_s15417" name="Equation" r:id="rId17" imgW="1904760" imgH="50796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18119770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8457" y="585053"/>
            <a:ext cx="11234351" cy="6032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Webdings" panose="05030102010509060703" pitchFamily="18" charset="2"/>
              </a:rPr>
              <a:t>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Hướng dẫn tự học ở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Đọc lại toàn bộ nội dung bài đã học.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429000" algn="ctr"/>
                <a:tab pos="4552315" algn="l"/>
              </a:tabLs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Học thuộc: </a:t>
            </a:r>
            <a:r>
              <a:rPr lang="nl-NL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khái niệm lũy thừa , biết cách đọc lũy thừa , phân biệt cơ số, số và số </a:t>
            </a:r>
            <a:r>
              <a:rPr lang="nl-NL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mũ, </a:t>
            </a:r>
            <a:r>
              <a:rPr lang="nl-NL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biết cách viết lũy thừa, biết viết gọn một tích dưới dạng một lũy thừa;Tính được lũy thừa với số tự nhiên của một số hữu tỉ;biết đọc viết, tính được bình phương, lập phương của một số hữu , quy tắc tích và thương của hai lũy thừa cùng cơ số.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3429000" algn="ctr"/>
                <a:tab pos="4552315" algn="l"/>
              </a:tabLst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2a,d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6,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20.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còn lại của bài, tiết sau học tiếp.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254349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308" y="1749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1350" y="-16751"/>
            <a:ext cx="8169720" cy="7505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( 3’) :“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2665578" y="-1598525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3994" y="59144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6" name="Rectangle 60"/>
          <p:cNvSpPr>
            <a:spLocks noChangeArrowheads="1"/>
          </p:cNvSpPr>
          <p:nvPr/>
        </p:nvSpPr>
        <p:spPr bwMode="auto">
          <a:xfrm>
            <a:off x="5646571" y="4634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" name="Rectangle 64"/>
          <p:cNvSpPr>
            <a:spLocks noChangeArrowheads="1"/>
          </p:cNvSpPr>
          <p:nvPr/>
        </p:nvSpPr>
        <p:spPr bwMode="auto">
          <a:xfrm>
            <a:off x="0" y="0"/>
            <a:ext cx="611932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3" name="Rectangle 78"/>
          <p:cNvSpPr>
            <a:spLocks noChangeArrowheads="1"/>
          </p:cNvSpPr>
          <p:nvPr/>
        </p:nvSpPr>
        <p:spPr bwMode="auto">
          <a:xfrm>
            <a:off x="5501899" y="50873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" name="Rectangle 79"/>
          <p:cNvSpPr>
            <a:spLocks noChangeArrowheads="1"/>
          </p:cNvSpPr>
          <p:nvPr/>
        </p:nvSpPr>
        <p:spPr bwMode="auto">
          <a:xfrm>
            <a:off x="5501899" y="5544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25214867"/>
              </p:ext>
            </p:extLst>
          </p:nvPr>
        </p:nvGraphicFramePr>
        <p:xfrm>
          <a:off x="720725" y="4818063"/>
          <a:ext cx="1844675" cy="726462"/>
        </p:xfrm>
        <a:graphic>
          <a:graphicData uri="http://schemas.openxmlformats.org/presentationml/2006/ole">
            <p:oleObj spid="_x0000_s2253" name="Equation" r:id="rId4" imgW="647640" imgH="228600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65526472"/>
              </p:ext>
            </p:extLst>
          </p:nvPr>
        </p:nvGraphicFramePr>
        <p:xfrm>
          <a:off x="5767388" y="4892675"/>
          <a:ext cx="1598612" cy="712006"/>
        </p:xfrm>
        <a:graphic>
          <a:graphicData uri="http://schemas.openxmlformats.org/presentationml/2006/ole">
            <p:oleObj spid="_x0000_s2254" name="Equation" r:id="rId5" imgW="685800" imgH="2286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3255703"/>
              </p:ext>
            </p:extLst>
          </p:nvPr>
        </p:nvGraphicFramePr>
        <p:xfrm>
          <a:off x="8147277" y="5020988"/>
          <a:ext cx="1209239" cy="527550"/>
        </p:xfrm>
        <a:graphic>
          <a:graphicData uri="http://schemas.openxmlformats.org/presentationml/2006/ole">
            <p:oleObj spid="_x0000_s2255" name="Equation" r:id="rId6" imgW="393359" imgH="164957" progId="Equation.DSMT4">
              <p:embed/>
            </p:oleObj>
          </a:graphicData>
        </a:graphic>
      </p:graphicFrame>
      <p:sp>
        <p:nvSpPr>
          <p:cNvPr id="6" name="Rectangle 168"/>
          <p:cNvSpPr>
            <a:spLocks noChangeArrowheads="1"/>
          </p:cNvSpPr>
          <p:nvPr/>
        </p:nvSpPr>
        <p:spPr bwMode="auto">
          <a:xfrm>
            <a:off x="42678" y="4297606"/>
            <a:ext cx="110094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lũy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7" name="Rectangle 169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70"/>
          <p:cNvSpPr>
            <a:spLocks noChangeArrowheads="1"/>
          </p:cNvSpPr>
          <p:nvPr/>
        </p:nvSpPr>
        <p:spPr bwMode="auto">
          <a:xfrm>
            <a:off x="7036131" y="5004338"/>
            <a:ext cx="1064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71"/>
          <p:cNvSpPr>
            <a:spLocks noChangeArrowheads="1"/>
          </p:cNvSpPr>
          <p:nvPr/>
        </p:nvSpPr>
        <p:spPr bwMode="auto">
          <a:xfrm>
            <a:off x="0" y="1152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392" y="649273"/>
            <a:ext cx="11438675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tính.Đội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10. Hai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rồi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rõ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ràng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đẹp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10.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Lưu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thiếu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308" y="1749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1350" y="-16751"/>
            <a:ext cx="8169720" cy="7505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( 3’) :“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2665578" y="-1598525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3994" y="59144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800" dirty="0">
              <a:solidFill>
                <a:srgbClr val="C55A11"/>
              </a:solidFill>
            </a:endParaRPr>
          </a:p>
        </p:txBody>
      </p:sp>
      <p:sp>
        <p:nvSpPr>
          <p:cNvPr id="73" name="Rectangle 5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6" name="Rectangle 60"/>
          <p:cNvSpPr>
            <a:spLocks noChangeArrowheads="1"/>
          </p:cNvSpPr>
          <p:nvPr/>
        </p:nvSpPr>
        <p:spPr bwMode="auto">
          <a:xfrm>
            <a:off x="5646571" y="4634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" name="Rectangle 64"/>
          <p:cNvSpPr>
            <a:spLocks noChangeArrowheads="1"/>
          </p:cNvSpPr>
          <p:nvPr/>
        </p:nvSpPr>
        <p:spPr bwMode="auto">
          <a:xfrm>
            <a:off x="0" y="0"/>
            <a:ext cx="611932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3" name="Rectangle 78"/>
          <p:cNvSpPr>
            <a:spLocks noChangeArrowheads="1"/>
          </p:cNvSpPr>
          <p:nvPr/>
        </p:nvSpPr>
        <p:spPr bwMode="auto">
          <a:xfrm>
            <a:off x="5501899" y="50873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4" name="Rectangle 79"/>
          <p:cNvSpPr>
            <a:spLocks noChangeArrowheads="1"/>
          </p:cNvSpPr>
          <p:nvPr/>
        </p:nvSpPr>
        <p:spPr bwMode="auto">
          <a:xfrm>
            <a:off x="5501899" y="5544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63378062"/>
              </p:ext>
            </p:extLst>
          </p:nvPr>
        </p:nvGraphicFramePr>
        <p:xfrm>
          <a:off x="720725" y="1561179"/>
          <a:ext cx="1844675" cy="813654"/>
        </p:xfrm>
        <a:graphic>
          <a:graphicData uri="http://schemas.openxmlformats.org/presentationml/2006/ole">
            <p:oleObj spid="_x0000_s14387" name="Equation" r:id="rId4" imgW="647640" imgH="228600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1196216"/>
              </p:ext>
            </p:extLst>
          </p:nvPr>
        </p:nvGraphicFramePr>
        <p:xfrm>
          <a:off x="6115050" y="1587500"/>
          <a:ext cx="2325688" cy="852488"/>
        </p:xfrm>
        <a:graphic>
          <a:graphicData uri="http://schemas.openxmlformats.org/presentationml/2006/ole">
            <p:oleObj spid="_x0000_s14388" name="Equation" r:id="rId5" imgW="685800" imgH="2286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23043733"/>
              </p:ext>
            </p:extLst>
          </p:nvPr>
        </p:nvGraphicFramePr>
        <p:xfrm>
          <a:off x="10329000" y="1860696"/>
          <a:ext cx="1209239" cy="338412"/>
        </p:xfrm>
        <a:graphic>
          <a:graphicData uri="http://schemas.openxmlformats.org/presentationml/2006/ole">
            <p:oleObj spid="_x0000_s14389" name="Equation" r:id="rId6" imgW="393359" imgH="164957" progId="Equation.DSMT4">
              <p:embed/>
            </p:oleObj>
          </a:graphicData>
        </a:graphic>
      </p:graphicFrame>
      <p:sp>
        <p:nvSpPr>
          <p:cNvPr id="6" name="Rectangle 168"/>
          <p:cNvSpPr>
            <a:spLocks noChangeArrowheads="1"/>
          </p:cNvSpPr>
          <p:nvPr/>
        </p:nvSpPr>
        <p:spPr bwMode="auto">
          <a:xfrm>
            <a:off x="42678" y="672093"/>
            <a:ext cx="110094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lũy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7" name="Rectangle 169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70"/>
          <p:cNvSpPr>
            <a:spLocks noChangeArrowheads="1"/>
          </p:cNvSpPr>
          <p:nvPr/>
        </p:nvSpPr>
        <p:spPr bwMode="auto">
          <a:xfrm>
            <a:off x="9298064" y="1779878"/>
            <a:ext cx="1064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71"/>
          <p:cNvSpPr>
            <a:spLocks noChangeArrowheads="1"/>
          </p:cNvSpPr>
          <p:nvPr/>
        </p:nvSpPr>
        <p:spPr bwMode="auto">
          <a:xfrm>
            <a:off x="0" y="1152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20405933"/>
              </p:ext>
            </p:extLst>
          </p:nvPr>
        </p:nvGraphicFramePr>
        <p:xfrm>
          <a:off x="2450354" y="1619455"/>
          <a:ext cx="1193800" cy="678471"/>
        </p:xfrm>
        <a:graphic>
          <a:graphicData uri="http://schemas.openxmlformats.org/presentationml/2006/ole">
            <p:oleObj spid="_x0000_s14390" name="Equation" r:id="rId7" imgW="419040" imgH="190440" progId="Equation.DSMT4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96887066"/>
              </p:ext>
            </p:extLst>
          </p:nvPr>
        </p:nvGraphicFramePr>
        <p:xfrm>
          <a:off x="8166210" y="1667582"/>
          <a:ext cx="1420812" cy="758825"/>
        </p:xfrm>
        <a:graphic>
          <a:graphicData uri="http://schemas.openxmlformats.org/presentationml/2006/ole">
            <p:oleObj spid="_x0000_s14391" name="Equation" r:id="rId8" imgW="419040" imgH="20304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5432" y="2614863"/>
            <a:ext cx="3535918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27761" y="2586829"/>
            <a:ext cx="54104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0 ) ta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)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292505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43404" y="1629711"/>
            <a:ext cx="1082238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en-US" sz="3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1.Hoạt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0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 </a:t>
            </a:r>
          </a:p>
        </p:txBody>
      </p:sp>
      <p:sp>
        <p:nvSpPr>
          <p:cNvPr id="2" name="TextBox 1"/>
          <p:cNvSpPr txBox="1"/>
          <p:nvPr/>
        </p:nvSpPr>
        <p:spPr>
          <a:xfrm rot="10800000" flipH="1" flipV="1">
            <a:off x="1363580" y="3961807"/>
            <a:ext cx="8502314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87221374"/>
              </p:ext>
            </p:extLst>
          </p:nvPr>
        </p:nvGraphicFramePr>
        <p:xfrm>
          <a:off x="1053885" y="5049423"/>
          <a:ext cx="114300" cy="180975"/>
        </p:xfrm>
        <a:graphic>
          <a:graphicData uri="http://schemas.openxmlformats.org/presentationml/2006/ole">
            <p:oleObj spid="_x0000_s5332" name="Equation" r:id="rId4" imgW="114102" imgH="177492" progId="Equation.DSMT4">
              <p:embed/>
            </p:oleObj>
          </a:graphicData>
        </a:graphic>
      </p:graphicFrame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1053885" y="52303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1053885" y="54875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43929091"/>
              </p:ext>
            </p:extLst>
          </p:nvPr>
        </p:nvGraphicFramePr>
        <p:xfrm>
          <a:off x="1766807" y="6876668"/>
          <a:ext cx="114300" cy="180975"/>
        </p:xfrm>
        <a:graphic>
          <a:graphicData uri="http://schemas.openxmlformats.org/presentationml/2006/ole">
            <p:oleObj spid="_x0000_s5333" name="Equation" r:id="rId5" imgW="114102" imgH="177492" progId="Equation.DSMT4">
              <p:embed/>
            </p:oleObj>
          </a:graphicData>
        </a:graphic>
      </p:graphicFrame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1766807" y="71338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766807" y="739101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1173464"/>
            <a:ext cx="11469959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15142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II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TH</a:t>
            </a:r>
            <a:r>
              <a:rPr lang="vi-VN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ƯƠ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LŨY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CÙNG</a:t>
            </a:r>
            <a:r>
              <a:rPr lang="en-US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</a:t>
            </a:r>
            <a:r>
              <a:rPr lang="vi-VN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Ơ</a:t>
            </a:r>
            <a:r>
              <a:rPr lang="en-US" sz="2800" b="1" dirty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solidFill>
                  <a:srgbClr val="15142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b="1" dirty="0">
              <a:solidFill>
                <a:srgbClr val="15142A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35" name="Rectangle 34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0" y="-16592"/>
            <a:ext cx="11469959" cy="110799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§3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TÍNH LUỸ THỪA VỚI SỐ MŨ TỰ NHIÊN </a:t>
            </a:r>
            <a:endParaRPr lang="pt-B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CỦA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HỮU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 ( TIẾT 2)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87892693"/>
              </p:ext>
            </p:extLst>
          </p:nvPr>
        </p:nvGraphicFramePr>
        <p:xfrm>
          <a:off x="1250111" y="3053095"/>
          <a:ext cx="1844675" cy="813654"/>
        </p:xfrm>
        <a:graphic>
          <a:graphicData uri="http://schemas.openxmlformats.org/presentationml/2006/ole">
            <p:oleObj spid="_x0000_s5334" name="Equation" r:id="rId6" imgW="647640" imgH="228600" progId="Equation.DSMT4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2637713"/>
              </p:ext>
            </p:extLst>
          </p:nvPr>
        </p:nvGraphicFramePr>
        <p:xfrm>
          <a:off x="5601703" y="3095458"/>
          <a:ext cx="2325688" cy="852488"/>
        </p:xfrm>
        <a:graphic>
          <a:graphicData uri="http://schemas.openxmlformats.org/presentationml/2006/ole">
            <p:oleObj spid="_x0000_s5335" name="Equation" r:id="rId7" imgW="685800" imgH="228600" progId="Equation.DSMT4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17979741"/>
              </p:ext>
            </p:extLst>
          </p:nvPr>
        </p:nvGraphicFramePr>
        <p:xfrm>
          <a:off x="9815653" y="3368654"/>
          <a:ext cx="1209239" cy="338412"/>
        </p:xfrm>
        <a:graphic>
          <a:graphicData uri="http://schemas.openxmlformats.org/presentationml/2006/ole">
            <p:oleObj spid="_x0000_s5336" name="Equation" r:id="rId8" imgW="393359" imgH="164957" progId="Equation.DSMT4">
              <p:embed/>
            </p:oleObj>
          </a:graphicData>
        </a:graphic>
      </p:graphicFrame>
      <p:sp>
        <p:nvSpPr>
          <p:cNvPr id="32" name="Rectangle 168"/>
          <p:cNvSpPr>
            <a:spLocks noChangeArrowheads="1"/>
          </p:cNvSpPr>
          <p:nvPr/>
        </p:nvSpPr>
        <p:spPr bwMode="auto">
          <a:xfrm>
            <a:off x="572064" y="2164009"/>
            <a:ext cx="110094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lũy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44" name="Rectangle 170"/>
          <p:cNvSpPr>
            <a:spLocks noChangeArrowheads="1"/>
          </p:cNvSpPr>
          <p:nvPr/>
        </p:nvSpPr>
        <p:spPr bwMode="auto">
          <a:xfrm>
            <a:off x="8784717" y="3287836"/>
            <a:ext cx="1064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66217511"/>
              </p:ext>
            </p:extLst>
          </p:nvPr>
        </p:nvGraphicFramePr>
        <p:xfrm>
          <a:off x="2979740" y="3111371"/>
          <a:ext cx="1193800" cy="678471"/>
        </p:xfrm>
        <a:graphic>
          <a:graphicData uri="http://schemas.openxmlformats.org/presentationml/2006/ole">
            <p:oleObj spid="_x0000_s5337" name="Equation" r:id="rId9" imgW="419040" imgH="190440" progId="Equation.DSMT4">
              <p:embed/>
            </p:oleObj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59874231"/>
              </p:ext>
            </p:extLst>
          </p:nvPr>
        </p:nvGraphicFramePr>
        <p:xfrm>
          <a:off x="7652863" y="3175540"/>
          <a:ext cx="1420812" cy="758825"/>
        </p:xfrm>
        <a:graphic>
          <a:graphicData uri="http://schemas.openxmlformats.org/presentationml/2006/ole">
            <p:oleObj spid="_x0000_s5338" name="Equation" r:id="rId10" imgW="419040" imgH="20304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92284444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-45352" y="512207"/>
            <a:ext cx="32586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</a:t>
            </a:r>
            <a:r>
              <a:rPr lang="en-US" sz="32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2:</a:t>
            </a:r>
            <a:endParaRPr lang="en-US" sz="3200" b="1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1053885" y="5230398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1053885" y="5487573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0800000" flipH="1" flipV="1">
            <a:off x="300220" y="929029"/>
            <a:ext cx="2587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1766807" y="7133843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1766807" y="7391018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-29689"/>
            <a:ext cx="11469959" cy="523220"/>
          </a:xfrm>
          <a:prstGeom prst="rect">
            <a:avLst/>
          </a:prstGeom>
          <a:solidFill>
            <a:srgbClr val="C0C0C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indent="342900"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TH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ƯƠ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HAI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LŨY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" name="Rectangle 147"/>
          <p:cNvSpPr>
            <a:spLocks noChangeArrowheads="1"/>
          </p:cNvSpPr>
          <p:nvPr/>
        </p:nvSpPr>
        <p:spPr bwMode="auto">
          <a:xfrm>
            <a:off x="449180" y="1485453"/>
            <a:ext cx="1092246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a)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nhân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hai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lũy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thừa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cùng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ta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giữ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nguyên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cộng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các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mũ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15580816"/>
              </p:ext>
            </p:extLst>
          </p:nvPr>
        </p:nvGraphicFramePr>
        <p:xfrm>
          <a:off x="1441450" y="2495297"/>
          <a:ext cx="4271963" cy="681037"/>
        </p:xfrm>
        <a:graphic>
          <a:graphicData uri="http://schemas.openxmlformats.org/presentationml/2006/ole">
            <p:oleObj spid="_x0000_s6336" name="Equation" r:id="rId4" imgW="1854000" imgH="279360" progId="Equation.DSMT4">
              <p:embed/>
            </p:oleObj>
          </a:graphicData>
        </a:graphic>
      </p:graphicFrame>
      <p:sp>
        <p:nvSpPr>
          <p:cNvPr id="21" name="Rectangle 148"/>
          <p:cNvSpPr>
            <a:spLocks noChangeArrowheads="1"/>
          </p:cNvSpPr>
          <p:nvPr/>
        </p:nvSpPr>
        <p:spPr bwMode="auto">
          <a:xfrm>
            <a:off x="6407962" y="2344085"/>
            <a:ext cx="2744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49242676"/>
              </p:ext>
            </p:extLst>
          </p:nvPr>
        </p:nvGraphicFramePr>
        <p:xfrm>
          <a:off x="1233489" y="4359275"/>
          <a:ext cx="6097210" cy="700377"/>
        </p:xfrm>
        <a:graphic>
          <a:graphicData uri="http://schemas.openxmlformats.org/presentationml/2006/ole">
            <p:oleObj spid="_x0000_s6337" name="Equation" r:id="rId5" imgW="2336760" imgH="228600" progId="Equation.DSMT4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79969614"/>
              </p:ext>
            </p:extLst>
          </p:nvPr>
        </p:nvGraphicFramePr>
        <p:xfrm>
          <a:off x="311962" y="4840455"/>
          <a:ext cx="114300" cy="180975"/>
        </p:xfrm>
        <a:graphic>
          <a:graphicData uri="http://schemas.openxmlformats.org/presentationml/2006/ole">
            <p:oleObj spid="_x0000_s6338" name="Equation" r:id="rId6" imgW="114102" imgH="177492" progId="Equation.DSMT4">
              <p:embed/>
            </p:oleObj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20808542"/>
              </p:ext>
            </p:extLst>
          </p:nvPr>
        </p:nvGraphicFramePr>
        <p:xfrm>
          <a:off x="3632680" y="5117682"/>
          <a:ext cx="2258135" cy="797065"/>
        </p:xfrm>
        <a:graphic>
          <a:graphicData uri="http://schemas.openxmlformats.org/presentationml/2006/ole">
            <p:oleObj spid="_x0000_s6339" name="Equation" r:id="rId7" imgW="838080" imgH="253800" progId="Equation.DSMT4">
              <p:embed/>
            </p:oleObj>
          </a:graphicData>
        </a:graphic>
      </p:graphicFrame>
      <p:sp>
        <p:nvSpPr>
          <p:cNvPr id="37" name="Rectangle 152"/>
          <p:cNvSpPr>
            <a:spLocks noChangeArrowheads="1"/>
          </p:cNvSpPr>
          <p:nvPr/>
        </p:nvSpPr>
        <p:spPr bwMode="auto">
          <a:xfrm>
            <a:off x="426262" y="3245721"/>
            <a:ext cx="1094538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b)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chia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hai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lũy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thừa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cùng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(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khác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0), ta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giữ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nguyên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cơ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và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mũ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lũy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thừa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bị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chia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trừ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đi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số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mũ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lũy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thừa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chia: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2205048" y="4804046"/>
            <a:ext cx="162416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Quy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ước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154"/>
          <p:cNvSpPr>
            <a:spLocks noChangeArrowheads="1"/>
          </p:cNvSpPr>
          <p:nvPr/>
        </p:nvSpPr>
        <p:spPr bwMode="auto">
          <a:xfrm>
            <a:off x="311962" y="4759821"/>
            <a:ext cx="2744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155"/>
          <p:cNvSpPr>
            <a:spLocks noChangeArrowheads="1"/>
          </p:cNvSpPr>
          <p:nvPr/>
        </p:nvSpPr>
        <p:spPr bwMode="auto">
          <a:xfrm>
            <a:off x="311962" y="5016996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77539756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KIẾN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952963" y="286137"/>
            <a:ext cx="2143536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endParaRPr lang="en-US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239146" y="2280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239146" y="25372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CB4DEC2C-107C-4E99-A056-D6622B336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40" y="115454"/>
            <a:ext cx="2901948" cy="184724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8819"/>
          <a:stretch/>
        </p:blipFill>
        <p:spPr>
          <a:xfrm>
            <a:off x="-559496" y="2093148"/>
            <a:ext cx="3103563" cy="3103563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62303090"/>
              </p:ext>
            </p:extLst>
          </p:nvPr>
        </p:nvGraphicFramePr>
        <p:xfrm>
          <a:off x="2812299" y="1979613"/>
          <a:ext cx="2298700" cy="1130300"/>
        </p:xfrm>
        <a:graphic>
          <a:graphicData uri="http://schemas.openxmlformats.org/presentationml/2006/ole">
            <p:oleObj spid="_x0000_s8320" name="Equation" r:id="rId5" imgW="1218960" imgH="46980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11091416"/>
              </p:ext>
            </p:extLst>
          </p:nvPr>
        </p:nvGraphicFramePr>
        <p:xfrm>
          <a:off x="6998829" y="2212975"/>
          <a:ext cx="2708275" cy="785813"/>
        </p:xfrm>
        <a:graphic>
          <a:graphicData uri="http://schemas.openxmlformats.org/presentationml/2006/ole">
            <p:oleObj spid="_x0000_s8321" name="Equation" r:id="rId6" imgW="1307880" imgH="279360" progId="Equation.DSMT4">
              <p:embed/>
            </p:oleObj>
          </a:graphicData>
        </a:graphic>
      </p:graphicFrame>
      <p:sp>
        <p:nvSpPr>
          <p:cNvPr id="17" name="Rectangle 89"/>
          <p:cNvSpPr>
            <a:spLocks noChangeArrowheads="1"/>
          </p:cNvSpPr>
          <p:nvPr/>
        </p:nvSpPr>
        <p:spPr bwMode="auto">
          <a:xfrm>
            <a:off x="2977201" y="939834"/>
            <a:ext cx="812042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lũy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90"/>
          <p:cNvSpPr>
            <a:spLocks noChangeArrowheads="1"/>
          </p:cNvSpPr>
          <p:nvPr/>
        </p:nvSpPr>
        <p:spPr bwMode="auto">
          <a:xfrm>
            <a:off x="2544067" y="2128451"/>
            <a:ext cx="27443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91"/>
          <p:cNvSpPr>
            <a:spLocks noChangeArrowheads="1"/>
          </p:cNvSpPr>
          <p:nvPr/>
        </p:nvSpPr>
        <p:spPr bwMode="auto">
          <a:xfrm>
            <a:off x="2544067" y="254392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56452384"/>
              </p:ext>
            </p:extLst>
          </p:nvPr>
        </p:nvGraphicFramePr>
        <p:xfrm>
          <a:off x="2970301" y="3121108"/>
          <a:ext cx="2322513" cy="1130300"/>
        </p:xfrm>
        <a:graphic>
          <a:graphicData uri="http://schemas.openxmlformats.org/presentationml/2006/ole">
            <p:oleObj spid="_x0000_s8322" name="Equation" r:id="rId7" imgW="1231560" imgH="469800" progId="Equation.DSMT4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20962110"/>
              </p:ext>
            </p:extLst>
          </p:nvPr>
        </p:nvGraphicFramePr>
        <p:xfrm>
          <a:off x="7330135" y="3249613"/>
          <a:ext cx="2868612" cy="784225"/>
        </p:xfrm>
        <a:graphic>
          <a:graphicData uri="http://schemas.openxmlformats.org/presentationml/2006/ole">
            <p:oleObj spid="_x0000_s8323" name="Equation" r:id="rId8" imgW="1384200" imgH="27936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2841500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KIẾN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17626" y="99749"/>
            <a:ext cx="2143536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endParaRPr lang="en-US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239146" y="22800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7050676" y="10311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0" y="14258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4610089" y="16893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4513836" y="23370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5830648" y="285399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="" xmlns:a16="http://schemas.microsoft.com/office/drawing/2014/main" id="{75CBC910-51FE-44A7-A09E-097F9F5752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471" y="141039"/>
            <a:ext cx="2700763" cy="1847248"/>
          </a:xfrm>
          <a:prstGeom prst="rect">
            <a:avLst/>
          </a:prstGeom>
        </p:spPr>
      </p:pic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635432" y="409466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6"/>
          <p:cNvSpPr>
            <a:spLocks noChangeArrowheads="1"/>
          </p:cNvSpPr>
          <p:nvPr/>
        </p:nvSpPr>
        <p:spPr bwMode="auto">
          <a:xfrm>
            <a:off x="6320319" y="55423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4981234" y="111499"/>
            <a:ext cx="602535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ghép</a:t>
            </a:r>
            <a:r>
              <a:rPr lang="en-US" alt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alt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alt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bảng</a:t>
            </a:r>
            <a:r>
              <a:rPr lang="en-US" alt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2853066"/>
              </p:ext>
            </p:extLst>
          </p:nvPr>
        </p:nvGraphicFramePr>
        <p:xfrm>
          <a:off x="1867437" y="3156811"/>
          <a:ext cx="1528763" cy="765175"/>
        </p:xfrm>
        <a:graphic>
          <a:graphicData uri="http://schemas.openxmlformats.org/presentationml/2006/ole">
            <p:oleObj spid="_x0000_s9551" name="Equation" r:id="rId4" imgW="927000" imgH="39348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79026495"/>
              </p:ext>
            </p:extLst>
          </p:nvPr>
        </p:nvGraphicFramePr>
        <p:xfrm>
          <a:off x="6307407" y="3096945"/>
          <a:ext cx="1847850" cy="906462"/>
        </p:xfrm>
        <a:graphic>
          <a:graphicData uri="http://schemas.openxmlformats.org/presentationml/2006/ole">
            <p:oleObj spid="_x0000_s9552" name="Equation" r:id="rId5" imgW="1066680" imgH="469800" progId="Equation.DSMT4">
              <p:embed/>
            </p:oleObj>
          </a:graphicData>
        </a:graphic>
      </p:graphicFrame>
      <p:sp>
        <p:nvSpPr>
          <p:cNvPr id="11" name="Rectangle 277"/>
          <p:cNvSpPr>
            <a:spLocks noChangeArrowheads="1"/>
          </p:cNvSpPr>
          <p:nvPr/>
        </p:nvSpPr>
        <p:spPr bwMode="auto">
          <a:xfrm>
            <a:off x="954676" y="2031331"/>
            <a:ext cx="812042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lũy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thừa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278"/>
          <p:cNvSpPr>
            <a:spLocks noChangeArrowheads="1"/>
          </p:cNvSpPr>
          <p:nvPr/>
        </p:nvSpPr>
        <p:spPr bwMode="auto">
          <a:xfrm>
            <a:off x="1869076" y="3234390"/>
            <a:ext cx="2744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279"/>
          <p:cNvSpPr>
            <a:spLocks noChangeArrowheads="1"/>
          </p:cNvSpPr>
          <p:nvPr/>
        </p:nvSpPr>
        <p:spPr bwMode="auto">
          <a:xfrm>
            <a:off x="1869076" y="3885721"/>
            <a:ext cx="3642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12962285"/>
              </p:ext>
            </p:extLst>
          </p:nvPr>
        </p:nvGraphicFramePr>
        <p:xfrm>
          <a:off x="1986423" y="4008438"/>
          <a:ext cx="1233488" cy="912812"/>
        </p:xfrm>
        <a:graphic>
          <a:graphicData uri="http://schemas.openxmlformats.org/presentationml/2006/ole">
            <p:oleObj spid="_x0000_s9553" name="Equation" r:id="rId6" imgW="749160" imgH="469800" progId="Equation.DSMT4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83171672"/>
              </p:ext>
            </p:extLst>
          </p:nvPr>
        </p:nvGraphicFramePr>
        <p:xfrm>
          <a:off x="1923996" y="5107980"/>
          <a:ext cx="2589839" cy="912813"/>
        </p:xfrm>
        <a:graphic>
          <a:graphicData uri="http://schemas.openxmlformats.org/presentationml/2006/ole">
            <p:oleObj spid="_x0000_s9554" name="Equation" r:id="rId7" imgW="1091880" imgH="469800" progId="Equation.DSMT4">
              <p:embed/>
            </p:oleObj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97457734"/>
              </p:ext>
            </p:extLst>
          </p:nvPr>
        </p:nvGraphicFramePr>
        <p:xfrm>
          <a:off x="6426338" y="5150552"/>
          <a:ext cx="2135187" cy="904875"/>
        </p:xfrm>
        <a:graphic>
          <a:graphicData uri="http://schemas.openxmlformats.org/presentationml/2006/ole">
            <p:oleObj spid="_x0000_s9555" name="Equation" r:id="rId8" imgW="1231560" imgH="469800" progId="Equation.DSMT4">
              <p:embed/>
            </p:oleObj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38148540"/>
              </p:ext>
            </p:extLst>
          </p:nvPr>
        </p:nvGraphicFramePr>
        <p:xfrm>
          <a:off x="6385681" y="4112432"/>
          <a:ext cx="1981200" cy="906463"/>
        </p:xfrm>
        <a:graphic>
          <a:graphicData uri="http://schemas.openxmlformats.org/presentationml/2006/ole">
            <p:oleObj spid="_x0000_s9556" name="Equation" r:id="rId9" imgW="1143000" imgH="4698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96852576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407686" y="2894766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65515" y="3490491"/>
            <a:ext cx="1488402" cy="1488402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458749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CB4DEC2C-107C-4E99-A056-D6622B3362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440" y="548591"/>
            <a:ext cx="2901948" cy="18472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8819"/>
          <a:stretch/>
        </p:blipFill>
        <p:spPr>
          <a:xfrm>
            <a:off x="-559496" y="2526285"/>
            <a:ext cx="3103563" cy="3103563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75063124"/>
              </p:ext>
            </p:extLst>
          </p:nvPr>
        </p:nvGraphicFramePr>
        <p:xfrm>
          <a:off x="3223647" y="1428291"/>
          <a:ext cx="2463027" cy="600440"/>
        </p:xfrm>
        <a:graphic>
          <a:graphicData uri="http://schemas.openxmlformats.org/presentationml/2006/ole">
            <p:oleObj spid="_x0000_s11406" name="Equation" r:id="rId10" imgW="1155700" imgH="27940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44360429"/>
              </p:ext>
            </p:extLst>
          </p:nvPr>
        </p:nvGraphicFramePr>
        <p:xfrm>
          <a:off x="6786936" y="1490283"/>
          <a:ext cx="1969605" cy="440495"/>
        </p:xfrm>
        <a:graphic>
          <a:graphicData uri="http://schemas.openxmlformats.org/presentationml/2006/ole">
            <p:oleObj spid="_x0000_s11407" name="Equation" r:id="rId11" imgW="914400" imgH="279400" progId="Equation.DSMT4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6543589"/>
              </p:ext>
            </p:extLst>
          </p:nvPr>
        </p:nvGraphicFramePr>
        <p:xfrm>
          <a:off x="3316013" y="2886416"/>
          <a:ext cx="4380072" cy="768386"/>
        </p:xfrm>
        <a:graphic>
          <a:graphicData uri="http://schemas.openxmlformats.org/presentationml/2006/ole">
            <p:oleObj spid="_x0000_s11408" name="Equation" r:id="rId12" imgW="2070100" imgH="27940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48919335"/>
              </p:ext>
            </p:extLst>
          </p:nvPr>
        </p:nvGraphicFramePr>
        <p:xfrm>
          <a:off x="3272953" y="3862424"/>
          <a:ext cx="4472437" cy="715932"/>
        </p:xfrm>
        <a:graphic>
          <a:graphicData uri="http://schemas.openxmlformats.org/presentationml/2006/ole">
            <p:oleObj spid="_x0000_s11409" name="Equation" r:id="rId13" imgW="2133600" imgH="27940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67418993"/>
              </p:ext>
            </p:extLst>
          </p:nvPr>
        </p:nvGraphicFramePr>
        <p:xfrm>
          <a:off x="3188266" y="4697737"/>
          <a:ext cx="1882775" cy="689506"/>
        </p:xfrm>
        <a:graphic>
          <a:graphicData uri="http://schemas.openxmlformats.org/presentationml/2006/ole">
            <p:oleObj spid="_x0000_s11410" name="Equation" r:id="rId14" imgW="952200" imgH="279360" progId="Equation.DSMT4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32010652"/>
              </p:ext>
            </p:extLst>
          </p:nvPr>
        </p:nvGraphicFramePr>
        <p:xfrm>
          <a:off x="5309981" y="4685451"/>
          <a:ext cx="2222195" cy="701792"/>
        </p:xfrm>
        <a:graphic>
          <a:graphicData uri="http://schemas.openxmlformats.org/presentationml/2006/ole">
            <p:oleObj spid="_x0000_s11411" name="Equation" r:id="rId15" imgW="914400" imgH="279400" progId="Equation.DSMT4">
              <p:embed/>
            </p:oleObj>
          </a:graphicData>
        </a:graphic>
      </p:graphicFrame>
      <p:sp>
        <p:nvSpPr>
          <p:cNvPr id="21" name="Rectangle 94"/>
          <p:cNvSpPr>
            <a:spLocks noChangeArrowheads="1"/>
          </p:cNvSpPr>
          <p:nvPr/>
        </p:nvSpPr>
        <p:spPr bwMode="auto">
          <a:xfrm>
            <a:off x="3197286" y="811607"/>
            <a:ext cx="51122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a - 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sgk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20.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5"/>
          <p:cNvSpPr>
            <a:spLocks noChangeArrowheads="1"/>
          </p:cNvSpPr>
          <p:nvPr/>
        </p:nvSpPr>
        <p:spPr bwMode="auto">
          <a:xfrm>
            <a:off x="5501898" y="1435096"/>
            <a:ext cx="727219" cy="533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96"/>
          <p:cNvSpPr>
            <a:spLocks noChangeArrowheads="1"/>
          </p:cNvSpPr>
          <p:nvPr/>
        </p:nvSpPr>
        <p:spPr bwMode="auto">
          <a:xfrm>
            <a:off x="3234741" y="2189698"/>
            <a:ext cx="11550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97"/>
          <p:cNvSpPr>
            <a:spLocks noChangeArrowheads="1"/>
          </p:cNvSpPr>
          <p:nvPr/>
        </p:nvSpPr>
        <p:spPr bwMode="auto">
          <a:xfrm>
            <a:off x="3223648" y="4105751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98"/>
          <p:cNvSpPr>
            <a:spLocks noChangeArrowheads="1"/>
          </p:cNvSpPr>
          <p:nvPr/>
        </p:nvSpPr>
        <p:spPr bwMode="auto">
          <a:xfrm>
            <a:off x="2635024" y="4794255"/>
            <a:ext cx="5886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99"/>
          <p:cNvSpPr>
            <a:spLocks noChangeArrowheads="1"/>
          </p:cNvSpPr>
          <p:nvPr/>
        </p:nvSpPr>
        <p:spPr bwMode="auto">
          <a:xfrm>
            <a:off x="4995116" y="4831976"/>
            <a:ext cx="5661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519037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388706" y="3776186"/>
            <a:ext cx="2532753" cy="1815785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34515" y="3660973"/>
            <a:ext cx="1488402" cy="1488402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16978" y="934368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58638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2262753" y="11158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262753" y="213505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262753" y="260177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22" y="2630812"/>
            <a:ext cx="2082307" cy="208230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551E4DC2-0B49-4FB2-B8C1-231C030CAE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08384" y="761677"/>
            <a:ext cx="2700763" cy="1847248"/>
          </a:xfrm>
          <a:prstGeom prst="rect">
            <a:avLst/>
          </a:prstGeom>
        </p:spPr>
      </p:pic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6316989"/>
              </p:ext>
            </p:extLst>
          </p:nvPr>
        </p:nvGraphicFramePr>
        <p:xfrm>
          <a:off x="2297442" y="2353034"/>
          <a:ext cx="9894558" cy="1834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4558">
                  <a:extLst>
                    <a:ext uri="{9D8B030D-6E8A-4147-A177-3AD203B41FA5}">
                      <a16:colId xmlns="" xmlns:a16="http://schemas.microsoft.com/office/drawing/2014/main" val="6255050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Sao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Sao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38870506"/>
                  </a:ext>
                </a:extLst>
              </a:tr>
            </a:tbl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23534156"/>
              </p:ext>
            </p:extLst>
          </p:nvPr>
        </p:nvGraphicFramePr>
        <p:xfrm>
          <a:off x="2582047" y="2848745"/>
          <a:ext cx="114300" cy="180975"/>
        </p:xfrm>
        <a:graphic>
          <a:graphicData uri="http://schemas.openxmlformats.org/presentationml/2006/ole">
            <p:oleObj spid="_x0000_s12445" name="Equation" r:id="rId10" imgW="114102" imgH="177492" progId="Equation.DSMT4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17359529"/>
              </p:ext>
            </p:extLst>
          </p:nvPr>
        </p:nvGraphicFramePr>
        <p:xfrm>
          <a:off x="7496832" y="1201506"/>
          <a:ext cx="3429115" cy="701240"/>
        </p:xfrm>
        <a:graphic>
          <a:graphicData uri="http://schemas.openxmlformats.org/presentationml/2006/ole">
            <p:oleObj spid="_x0000_s12446" name="Equation" r:id="rId11" imgW="1104840" imgH="253800" progId="Equation.DSMT4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24623781"/>
              </p:ext>
            </p:extLst>
          </p:nvPr>
        </p:nvGraphicFramePr>
        <p:xfrm>
          <a:off x="7412936" y="2254020"/>
          <a:ext cx="3197987" cy="775700"/>
        </p:xfrm>
        <a:graphic>
          <a:graphicData uri="http://schemas.openxmlformats.org/presentationml/2006/ole">
            <p:oleObj spid="_x0000_s12447" name="Equation" r:id="rId12" imgW="1041120" imgH="253800" progId="Equation.DSMT4">
              <p:embed/>
            </p:oleObj>
          </a:graphicData>
        </a:graphic>
      </p:graphicFrame>
      <p:sp>
        <p:nvSpPr>
          <p:cNvPr id="34" name="Rectangle 33"/>
          <p:cNvSpPr/>
          <p:nvPr/>
        </p:nvSpPr>
        <p:spPr>
          <a:xfrm>
            <a:off x="2190529" y="1783660"/>
            <a:ext cx="10254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*Sao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Hỏa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hành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tinh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thứ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tư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tính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từ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Mặt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Trời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trong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Thái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Dương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060914" y="601976"/>
            <a:ext cx="109886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hành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tinh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thứ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ba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tính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từ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Mặt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Trời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trong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Thái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Dương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3" tooltip="Thứ tự của các hành tinh trong Hệ Mặt Trời: Hành tinh nào gần mặt trời nhất?"/>
              </a:rPr>
              <a:t>Hệ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36" name="Rectangle 35"/>
          <p:cNvSpPr/>
          <p:nvPr/>
        </p:nvSpPr>
        <p:spPr>
          <a:xfrm>
            <a:off x="2668504" y="1217530"/>
            <a:ext cx="444557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</p:spTree>
    <p:extLst>
      <p:ext uri="{BB962C8B-B14F-4D97-AF65-F5344CB8AC3E}">
        <p14:creationId xmlns="" xmlns:p14="http://schemas.microsoft.com/office/powerpoint/2010/main" val="52568583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16c05727-aa75-4e4a-9b5f-8a80a1165891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1608</TotalTime>
  <Words>835</Words>
  <Application>Microsoft Office PowerPoint</Application>
  <PresentationFormat>Custom</PresentationFormat>
  <Paragraphs>110</Paragraphs>
  <Slides>12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Equation</vt:lpstr>
      <vt:lpstr>MathType 7.0 Equation</vt:lpstr>
      <vt:lpstr> §3: PHÉP TÍNH LUỸ THỪA VỚI SỐ MŨ TỰ NHIÊN CỦA MỘT SỐ HỮU TỶ TIẾT 2</vt:lpstr>
      <vt:lpstr> Trò chơi ( 3’) :“Thi ai nhanh hơn”</vt:lpstr>
      <vt:lpstr> Trò chơi ( 3’) :“Thi ai nhanh hơn”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Remember… Safety First!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87</cp:revision>
  <dcterms:created xsi:type="dcterms:W3CDTF">2021-06-07T13:44:30Z</dcterms:created>
  <dcterms:modified xsi:type="dcterms:W3CDTF">2022-06-11T00:45:55Z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