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91" r:id="rId2"/>
    <p:sldId id="283" r:id="rId3"/>
    <p:sldId id="256" r:id="rId4"/>
    <p:sldId id="258" r:id="rId5"/>
    <p:sldId id="284" r:id="rId6"/>
    <p:sldId id="341" r:id="rId7"/>
    <p:sldId id="293" r:id="rId8"/>
    <p:sldId id="267" r:id="rId9"/>
    <p:sldId id="301" r:id="rId10"/>
    <p:sldId id="308" r:id="rId11"/>
    <p:sldId id="309" r:id="rId12"/>
    <p:sldId id="310" r:id="rId13"/>
    <p:sldId id="311" r:id="rId14"/>
    <p:sldId id="312" r:id="rId15"/>
    <p:sldId id="313" r:id="rId16"/>
    <p:sldId id="314" r:id="rId17"/>
    <p:sldId id="317" r:id="rId18"/>
    <p:sldId id="315" r:id="rId19"/>
    <p:sldId id="342" r:id="rId20"/>
    <p:sldId id="316" r:id="rId21"/>
    <p:sldId id="318" r:id="rId22"/>
    <p:sldId id="319" r:id="rId23"/>
    <p:sldId id="320" r:id="rId24"/>
    <p:sldId id="321" r:id="rId25"/>
    <p:sldId id="322" r:id="rId26"/>
    <p:sldId id="323" r:id="rId27"/>
    <p:sldId id="327" r:id="rId28"/>
    <p:sldId id="328" r:id="rId29"/>
    <p:sldId id="329" r:id="rId30"/>
    <p:sldId id="302" r:id="rId31"/>
    <p:sldId id="340" r:id="rId32"/>
    <p:sldId id="288" r:id="rId33"/>
    <p:sldId id="279" r:id="rId34"/>
    <p:sldId id="266" r:id="rId35"/>
    <p:sldId id="271" r:id="rId36"/>
    <p:sldId id="273" r:id="rId37"/>
    <p:sldId id="303" r:id="rId38"/>
    <p:sldId id="304" r:id="rId39"/>
    <p:sldId id="274" r:id="rId40"/>
    <p:sldId id="261" r:id="rId41"/>
    <p:sldId id="330" r:id="rId42"/>
    <p:sldId id="331" r:id="rId43"/>
    <p:sldId id="332" r:id="rId44"/>
    <p:sldId id="306" r:id="rId45"/>
    <p:sldId id="333" r:id="rId46"/>
    <p:sldId id="307" r:id="rId47"/>
    <p:sldId id="334" r:id="rId48"/>
    <p:sldId id="335" r:id="rId49"/>
    <p:sldId id="336" r:id="rId50"/>
    <p:sldId id="337" r:id="rId51"/>
    <p:sldId id="338" r:id="rId52"/>
    <p:sldId id="259" r:id="rId53"/>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E88B"/>
    <a:srgbClr val="88E5A9"/>
    <a:srgbClr val="81D4DE"/>
    <a:srgbClr val="FF9CAF"/>
    <a:srgbClr val="FFE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92794" autoAdjust="0"/>
  </p:normalViewPr>
  <p:slideViewPr>
    <p:cSldViewPr snapToGrid="0" showGuides="1">
      <p:cViewPr varScale="1">
        <p:scale>
          <a:sx n="74" d="100"/>
          <a:sy n="74" d="100"/>
        </p:scale>
        <p:origin x="811" y="6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9-17T04:17:58.567"/>
    </inkml:context>
    <inkml:brush xml:id="br0">
      <inkml:brushProperty name="width" value="0.05292" units="cm"/>
      <inkml:brushProperty name="height" value="0.05292" units="cm"/>
      <inkml:brushProperty name="color" value="#FF0000"/>
    </inkml:brush>
  </inkml:definitions>
  <inkml:trace contextRef="#ctx0" brushRef="#br0">5863 16386 2145 0,'-14'-32'95'0,"14"13"20"0,0 1-92 0,7-1-23 0,4-6 0 0,-4 6 0 0,3 3 0 0,-3 7 0 16,4 6 0-16,-11 3 0 0,0 0-24 0,7 3 1 15,-7 3 0-15,4 4 0 16,-4-1-11-16,0 10-2 0,0-4-1 0,3 4-549 16,1 0-110-16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D023F-D9B7-432B-B6C8-23B87A174715}" type="datetimeFigureOut">
              <a:rPr lang="zh-CN" altLang="en-US" smtClean="0"/>
              <a:t>2024/8/6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2C30C-C53A-476A-BF69-48A50D1FC4DE}" type="slidenum">
              <a:rPr lang="zh-CN" altLang="en-US" smtClean="0"/>
              <a:t>‹#›</a:t>
            </a:fld>
            <a:endParaRPr lang="zh-CN" altLang="en-US"/>
          </a:p>
        </p:txBody>
      </p:sp>
    </p:spTree>
    <p:extLst>
      <p:ext uri="{BB962C8B-B14F-4D97-AF65-F5344CB8AC3E}">
        <p14:creationId xmlns:p14="http://schemas.microsoft.com/office/powerpoint/2010/main" val="116376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a:t>
            </a:fld>
            <a:endParaRPr lang="zh-CN" altLang="en-US"/>
          </a:p>
        </p:txBody>
      </p:sp>
    </p:spTree>
    <p:extLst>
      <p:ext uri="{BB962C8B-B14F-4D97-AF65-F5344CB8AC3E}">
        <p14:creationId xmlns:p14="http://schemas.microsoft.com/office/powerpoint/2010/main" val="51314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10</a:t>
            </a:fld>
            <a:endParaRPr lang="zh-CN" altLang="en-US"/>
          </a:p>
        </p:txBody>
      </p:sp>
    </p:spTree>
    <p:extLst>
      <p:ext uri="{BB962C8B-B14F-4D97-AF65-F5344CB8AC3E}">
        <p14:creationId xmlns:p14="http://schemas.microsoft.com/office/powerpoint/2010/main" val="362200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11</a:t>
            </a:fld>
            <a:endParaRPr lang="zh-CN" altLang="en-US"/>
          </a:p>
        </p:txBody>
      </p:sp>
    </p:spTree>
    <p:extLst>
      <p:ext uri="{BB962C8B-B14F-4D97-AF65-F5344CB8AC3E}">
        <p14:creationId xmlns:p14="http://schemas.microsoft.com/office/powerpoint/2010/main" val="391623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12</a:t>
            </a:fld>
            <a:endParaRPr lang="zh-CN" altLang="en-US"/>
          </a:p>
        </p:txBody>
      </p:sp>
    </p:spTree>
    <p:extLst>
      <p:ext uri="{BB962C8B-B14F-4D97-AF65-F5344CB8AC3E}">
        <p14:creationId xmlns:p14="http://schemas.microsoft.com/office/powerpoint/2010/main" val="139388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13</a:t>
            </a:fld>
            <a:endParaRPr lang="zh-CN" altLang="en-US"/>
          </a:p>
        </p:txBody>
      </p:sp>
    </p:spTree>
    <p:extLst>
      <p:ext uri="{BB962C8B-B14F-4D97-AF65-F5344CB8AC3E}">
        <p14:creationId xmlns:p14="http://schemas.microsoft.com/office/powerpoint/2010/main" val="369316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14</a:t>
            </a:fld>
            <a:endParaRPr lang="zh-CN" altLang="en-US"/>
          </a:p>
        </p:txBody>
      </p:sp>
    </p:spTree>
    <p:extLst>
      <p:ext uri="{BB962C8B-B14F-4D97-AF65-F5344CB8AC3E}">
        <p14:creationId xmlns:p14="http://schemas.microsoft.com/office/powerpoint/2010/main" val="185550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15</a:t>
            </a:fld>
            <a:endParaRPr lang="zh-CN" altLang="en-US"/>
          </a:p>
        </p:txBody>
      </p:sp>
    </p:spTree>
    <p:extLst>
      <p:ext uri="{BB962C8B-B14F-4D97-AF65-F5344CB8AC3E}">
        <p14:creationId xmlns:p14="http://schemas.microsoft.com/office/powerpoint/2010/main" val="36468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16</a:t>
            </a:fld>
            <a:endParaRPr lang="zh-CN" altLang="en-US"/>
          </a:p>
        </p:txBody>
      </p:sp>
    </p:spTree>
    <p:extLst>
      <p:ext uri="{BB962C8B-B14F-4D97-AF65-F5344CB8AC3E}">
        <p14:creationId xmlns:p14="http://schemas.microsoft.com/office/powerpoint/2010/main" val="3630490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17</a:t>
            </a:fld>
            <a:endParaRPr lang="zh-CN" altLang="en-US"/>
          </a:p>
        </p:txBody>
      </p:sp>
    </p:spTree>
    <p:extLst>
      <p:ext uri="{BB962C8B-B14F-4D97-AF65-F5344CB8AC3E}">
        <p14:creationId xmlns:p14="http://schemas.microsoft.com/office/powerpoint/2010/main" val="2617698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18</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817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B2C30C-C53A-476A-BF69-48A50D1FC4DE}" type="slidenum">
              <a:rPr lang="zh-CN" altLang="en-US" smtClean="0"/>
              <a:t>2</a:t>
            </a:fld>
            <a:endParaRPr lang="zh-CN" altLang="en-US"/>
          </a:p>
        </p:txBody>
      </p:sp>
    </p:spTree>
    <p:extLst>
      <p:ext uri="{BB962C8B-B14F-4D97-AF65-F5344CB8AC3E}">
        <p14:creationId xmlns:p14="http://schemas.microsoft.com/office/powerpoint/2010/main" val="605494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20</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2112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580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23</a:t>
            </a:fld>
            <a:endParaRPr lang="zh-CN" altLang="en-US"/>
          </a:p>
        </p:txBody>
      </p:sp>
    </p:spTree>
    <p:extLst>
      <p:ext uri="{BB962C8B-B14F-4D97-AF65-F5344CB8AC3E}">
        <p14:creationId xmlns:p14="http://schemas.microsoft.com/office/powerpoint/2010/main" val="229154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24</a:t>
            </a:fld>
            <a:endParaRPr lang="zh-CN" altLang="en-US"/>
          </a:p>
        </p:txBody>
      </p:sp>
    </p:spTree>
    <p:extLst>
      <p:ext uri="{BB962C8B-B14F-4D97-AF65-F5344CB8AC3E}">
        <p14:creationId xmlns:p14="http://schemas.microsoft.com/office/powerpoint/2010/main" val="302435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25</a:t>
            </a:fld>
            <a:endParaRPr lang="zh-CN" altLang="en-US"/>
          </a:p>
        </p:txBody>
      </p:sp>
    </p:spTree>
    <p:extLst>
      <p:ext uri="{BB962C8B-B14F-4D97-AF65-F5344CB8AC3E}">
        <p14:creationId xmlns:p14="http://schemas.microsoft.com/office/powerpoint/2010/main" val="3855453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26</a:t>
            </a:fld>
            <a:endParaRPr lang="zh-CN" altLang="en-US"/>
          </a:p>
        </p:txBody>
      </p:sp>
    </p:spTree>
    <p:extLst>
      <p:ext uri="{BB962C8B-B14F-4D97-AF65-F5344CB8AC3E}">
        <p14:creationId xmlns:p14="http://schemas.microsoft.com/office/powerpoint/2010/main" val="1973858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27</a:t>
            </a:fld>
            <a:endParaRPr lang="zh-CN" altLang="en-US"/>
          </a:p>
        </p:txBody>
      </p:sp>
    </p:spTree>
    <p:extLst>
      <p:ext uri="{BB962C8B-B14F-4D97-AF65-F5344CB8AC3E}">
        <p14:creationId xmlns:p14="http://schemas.microsoft.com/office/powerpoint/2010/main" val="97858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28</a:t>
            </a:fld>
            <a:endParaRPr lang="zh-CN" altLang="en-US"/>
          </a:p>
        </p:txBody>
      </p:sp>
    </p:spTree>
    <p:extLst>
      <p:ext uri="{BB962C8B-B14F-4D97-AF65-F5344CB8AC3E}">
        <p14:creationId xmlns:p14="http://schemas.microsoft.com/office/powerpoint/2010/main" val="237051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29</a:t>
            </a:fld>
            <a:endParaRPr lang="zh-CN" altLang="en-US"/>
          </a:p>
        </p:txBody>
      </p:sp>
    </p:spTree>
    <p:extLst>
      <p:ext uri="{BB962C8B-B14F-4D97-AF65-F5344CB8AC3E}">
        <p14:creationId xmlns:p14="http://schemas.microsoft.com/office/powerpoint/2010/main" val="37762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a:t>
            </a:fld>
            <a:endParaRPr lang="zh-CN" altLang="en-US"/>
          </a:p>
        </p:txBody>
      </p:sp>
    </p:spTree>
    <p:extLst>
      <p:ext uri="{BB962C8B-B14F-4D97-AF65-F5344CB8AC3E}">
        <p14:creationId xmlns:p14="http://schemas.microsoft.com/office/powerpoint/2010/main" val="4031193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4173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31</a:t>
            </a:fld>
            <a:endParaRPr lang="zh-CN" altLang="en-US"/>
          </a:p>
        </p:txBody>
      </p:sp>
    </p:spTree>
    <p:extLst>
      <p:ext uri="{BB962C8B-B14F-4D97-AF65-F5344CB8AC3E}">
        <p14:creationId xmlns:p14="http://schemas.microsoft.com/office/powerpoint/2010/main" val="174594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33</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34</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36</a:t>
            </a:fld>
            <a:endParaRPr lang="zh-CN" altLang="en-US"/>
          </a:p>
        </p:txBody>
      </p:sp>
    </p:spTree>
    <p:extLst>
      <p:ext uri="{BB962C8B-B14F-4D97-AF65-F5344CB8AC3E}">
        <p14:creationId xmlns:p14="http://schemas.microsoft.com/office/powerpoint/2010/main" val="1250751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15913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39</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40</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a:t>
            </a:fld>
            <a:endParaRPr lang="zh-CN" altLang="en-US"/>
          </a:p>
        </p:txBody>
      </p:sp>
    </p:spTree>
    <p:extLst>
      <p:ext uri="{BB962C8B-B14F-4D97-AF65-F5344CB8AC3E}">
        <p14:creationId xmlns:p14="http://schemas.microsoft.com/office/powerpoint/2010/main" val="3477292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42</a:t>
            </a:fld>
            <a:endParaRPr lang="zh-CN" altLang="en-US"/>
          </a:p>
        </p:txBody>
      </p:sp>
    </p:spTree>
    <p:extLst>
      <p:ext uri="{BB962C8B-B14F-4D97-AF65-F5344CB8AC3E}">
        <p14:creationId xmlns:p14="http://schemas.microsoft.com/office/powerpoint/2010/main" val="1329946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43</a:t>
            </a:fld>
            <a:endParaRPr lang="zh-CN" altLang="en-US"/>
          </a:p>
        </p:txBody>
      </p:sp>
    </p:spTree>
    <p:extLst>
      <p:ext uri="{BB962C8B-B14F-4D97-AF65-F5344CB8AC3E}">
        <p14:creationId xmlns:p14="http://schemas.microsoft.com/office/powerpoint/2010/main" val="658638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44</a:t>
            </a:fld>
            <a:endParaRPr lang="zh-CN" altLang="en-US"/>
          </a:p>
        </p:txBody>
      </p:sp>
    </p:spTree>
    <p:extLst>
      <p:ext uri="{BB962C8B-B14F-4D97-AF65-F5344CB8AC3E}">
        <p14:creationId xmlns:p14="http://schemas.microsoft.com/office/powerpoint/2010/main" val="1449219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45</a:t>
            </a:fld>
            <a:endParaRPr lang="zh-CN" altLang="en-US"/>
          </a:p>
        </p:txBody>
      </p:sp>
    </p:spTree>
    <p:extLst>
      <p:ext uri="{BB962C8B-B14F-4D97-AF65-F5344CB8AC3E}">
        <p14:creationId xmlns:p14="http://schemas.microsoft.com/office/powerpoint/2010/main" val="4100458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46</a:t>
            </a:fld>
            <a:endParaRPr lang="zh-CN" altLang="en-US"/>
          </a:p>
        </p:txBody>
      </p:sp>
    </p:spTree>
    <p:extLst>
      <p:ext uri="{BB962C8B-B14F-4D97-AF65-F5344CB8AC3E}">
        <p14:creationId xmlns:p14="http://schemas.microsoft.com/office/powerpoint/2010/main" val="3106499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47</a:t>
            </a:fld>
            <a:endParaRPr lang="zh-CN" altLang="en-US"/>
          </a:p>
        </p:txBody>
      </p:sp>
    </p:spTree>
    <p:extLst>
      <p:ext uri="{BB962C8B-B14F-4D97-AF65-F5344CB8AC3E}">
        <p14:creationId xmlns:p14="http://schemas.microsoft.com/office/powerpoint/2010/main" val="3196104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69521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6056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50</a:t>
            </a:fld>
            <a:endParaRPr lang="zh-CN" altLang="en-US"/>
          </a:p>
        </p:txBody>
      </p:sp>
    </p:spTree>
    <p:extLst>
      <p:ext uri="{BB962C8B-B14F-4D97-AF65-F5344CB8AC3E}">
        <p14:creationId xmlns:p14="http://schemas.microsoft.com/office/powerpoint/2010/main" val="2012008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51</a:t>
            </a:fld>
            <a:endParaRPr lang="zh-CN" altLang="en-US"/>
          </a:p>
        </p:txBody>
      </p:sp>
    </p:spTree>
    <p:extLst>
      <p:ext uri="{BB962C8B-B14F-4D97-AF65-F5344CB8AC3E}">
        <p14:creationId xmlns:p14="http://schemas.microsoft.com/office/powerpoint/2010/main" val="197573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a:t>
            </a:fld>
            <a:endParaRPr lang="zh-CN" altLang="en-US"/>
          </a:p>
        </p:txBody>
      </p:sp>
    </p:spTree>
    <p:extLst>
      <p:ext uri="{BB962C8B-B14F-4D97-AF65-F5344CB8AC3E}">
        <p14:creationId xmlns:p14="http://schemas.microsoft.com/office/powerpoint/2010/main" val="4068683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52</a:t>
            </a:fld>
            <a:endParaRPr lang="zh-CN" altLang="en-US"/>
          </a:p>
        </p:txBody>
      </p:sp>
    </p:spTree>
    <p:extLst>
      <p:ext uri="{BB962C8B-B14F-4D97-AF65-F5344CB8AC3E}">
        <p14:creationId xmlns:p14="http://schemas.microsoft.com/office/powerpoint/2010/main" val="109134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6</a:t>
            </a:fld>
            <a:endParaRPr lang="zh-CN" altLang="en-US"/>
          </a:p>
        </p:txBody>
      </p:sp>
    </p:spTree>
    <p:extLst>
      <p:ext uri="{BB962C8B-B14F-4D97-AF65-F5344CB8AC3E}">
        <p14:creationId xmlns:p14="http://schemas.microsoft.com/office/powerpoint/2010/main" val="103491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7</a:t>
            </a:fld>
            <a:endParaRPr lang="zh-CN" altLang="en-US"/>
          </a:p>
        </p:txBody>
      </p:sp>
    </p:spTree>
    <p:extLst>
      <p:ext uri="{BB962C8B-B14F-4D97-AF65-F5344CB8AC3E}">
        <p14:creationId xmlns:p14="http://schemas.microsoft.com/office/powerpoint/2010/main" val="874438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t>8</a:t>
            </a:fld>
            <a:endParaRPr lang="zh-CN" altLang="en-US"/>
          </a:p>
        </p:txBody>
      </p:sp>
    </p:spTree>
    <p:extLst>
      <p:ext uri="{BB962C8B-B14F-4D97-AF65-F5344CB8AC3E}">
        <p14:creationId xmlns:p14="http://schemas.microsoft.com/office/powerpoint/2010/main" val="237357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C30C-C53A-476A-BF69-48A50D1FC4D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016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28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0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3335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4658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1862529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1.xml"/><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4.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sv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1.sv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1.sv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1.sv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1.sv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251C14-4AB9-4097-8121-6D0FBB249A4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2" name="TextBox 1">
            <a:extLst>
              <a:ext uri="{FF2B5EF4-FFF2-40B4-BE49-F238E27FC236}">
                <a16:creationId xmlns:a16="http://schemas.microsoft.com/office/drawing/2014/main" id="{75B38E84-7B49-039C-C999-C92FE24F6BEE}"/>
              </a:ext>
            </a:extLst>
          </p:cNvPr>
          <p:cNvSpPr txBox="1"/>
          <p:nvPr/>
        </p:nvSpPr>
        <p:spPr>
          <a:xfrm>
            <a:off x="922467" y="4207438"/>
            <a:ext cx="10089243" cy="1569660"/>
          </a:xfrm>
          <a:prstGeom prst="rect">
            <a:avLst/>
          </a:prstGeom>
          <a:noFill/>
        </p:spPr>
        <p:txBody>
          <a:bodyPr wrap="square">
            <a:spAutoFit/>
          </a:bodyPr>
          <a:lstStyle/>
          <a:p>
            <a:pPr algn="ctr"/>
            <a:r>
              <a:rPr lang="vi-VN" sz="3200" b="1" dirty="0">
                <a:solidFill>
                  <a:schemeClr val="bg1"/>
                </a:solidFill>
                <a:latin typeface="Calibri" panose="020F0502020204030204" pitchFamily="34" charset="0"/>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lang="en-US" sz="3200" b="1" dirty="0">
                <a:solidFill>
                  <a:schemeClr val="bg1"/>
                </a:solidFill>
                <a:latin typeface="Calibri" panose="020F0502020204030204" pitchFamily="34" charset="0"/>
                <a:cs typeface="Calibri" panose="020F0502020204030204" pitchFamily="34" charset="0"/>
              </a:rPr>
              <a:t> </a:t>
            </a:r>
            <a:endParaRPr lang="vi-VN" sz="3200" b="1"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4EB3124-F5D1-4501-B2D3-00905111620F}"/>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spTree>
    <p:extLst>
      <p:ext uri="{BB962C8B-B14F-4D97-AF65-F5344CB8AC3E}">
        <p14:creationId xmlns:p14="http://schemas.microsoft.com/office/powerpoint/2010/main" val="1066059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4989514" y="1309451"/>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2" y="2408691"/>
            <a:ext cx="4013172"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293219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51310" y="3708045"/>
            <a:ext cx="5005993"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6</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=10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en-US" b="0" baseline="-25000" dirty="0"/>
              <a:t>3</a:t>
            </a:r>
            <a:r>
              <a:rPr lang="vi-VN" b="0" dirty="0"/>
              <a:t>=1</a:t>
            </a:r>
            <a:r>
              <a:rPr lang="en-US" b="0" dirty="0"/>
              <a:t>6</a:t>
            </a:r>
            <a:r>
              <a:rPr lang="vi-VN" b="0" dirty="0"/>
              <a:t> </a:t>
            </a:r>
            <a:r>
              <a:rPr lang="el-GR" b="0" dirty="0">
                <a:latin typeface="Open Sans" panose="020B0606030504020204" pitchFamily="34" charset="0"/>
              </a:rPr>
              <a:t>Ω</a:t>
            </a:r>
            <a:r>
              <a:rPr lang="en-US" b="0" dirty="0"/>
              <a:t> </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35049" y="4477323"/>
            <a:ext cx="3850045"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 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90524" y="4419091"/>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文本框 12">
            <a:extLst>
              <a:ext uri="{FF2B5EF4-FFF2-40B4-BE49-F238E27FC236}">
                <a16:creationId xmlns:a16="http://schemas.microsoft.com/office/drawing/2014/main" id="{AC390BD0-2E56-4EC8-BAA0-E2954BD08048}"/>
              </a:ext>
            </a:extLst>
          </p:cNvPr>
          <p:cNvSpPr txBox="1"/>
          <p:nvPr/>
        </p:nvSpPr>
        <p:spPr>
          <a:xfrm>
            <a:off x="428386" y="798542"/>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162" name="文本框 12">
            <a:extLst>
              <a:ext uri="{FF2B5EF4-FFF2-40B4-BE49-F238E27FC236}">
                <a16:creationId xmlns:a16="http://schemas.microsoft.com/office/drawing/2014/main" id="{D4F7C489-6097-4538-A505-8615414F455D}"/>
              </a:ext>
            </a:extLst>
          </p:cNvPr>
          <p:cNvSpPr txBox="1"/>
          <p:nvPr/>
        </p:nvSpPr>
        <p:spPr>
          <a:xfrm>
            <a:off x="400876" y="335827"/>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grpSp>
        <p:nvGrpSpPr>
          <p:cNvPr id="170" name="Group 169">
            <a:extLst>
              <a:ext uri="{FF2B5EF4-FFF2-40B4-BE49-F238E27FC236}">
                <a16:creationId xmlns:a16="http://schemas.microsoft.com/office/drawing/2014/main" id="{65100CF7-C284-4649-893D-DF4EF5558432}"/>
              </a:ext>
            </a:extLst>
          </p:cNvPr>
          <p:cNvGrpSpPr/>
          <p:nvPr/>
        </p:nvGrpSpPr>
        <p:grpSpPr>
          <a:xfrm>
            <a:off x="5813609" y="2346110"/>
            <a:ext cx="5912170" cy="3238500"/>
            <a:chOff x="4768743" y="2112079"/>
            <a:chExt cx="6537194" cy="3238500"/>
          </a:xfrm>
        </p:grpSpPr>
        <p:sp>
          <p:nvSpPr>
            <p:cNvPr id="171" name="Rectangle: Rounded Corners 170">
              <a:extLst>
                <a:ext uri="{FF2B5EF4-FFF2-40B4-BE49-F238E27FC236}">
                  <a16:creationId xmlns:a16="http://schemas.microsoft.com/office/drawing/2014/main" id="{EFC1E409-C239-44BA-89EB-891462F52A4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1E5FAFA8-FE29-4904-A1EC-6BE292D0CF76}"/>
                </a:ext>
              </a:extLst>
            </p:cNvPr>
            <p:cNvGrpSpPr/>
            <p:nvPr/>
          </p:nvGrpSpPr>
          <p:grpSpPr>
            <a:xfrm>
              <a:off x="5365307" y="2224184"/>
              <a:ext cx="5110527" cy="2701353"/>
              <a:chOff x="2668249" y="2181868"/>
              <a:chExt cx="5110527" cy="2701353"/>
            </a:xfrm>
          </p:grpSpPr>
          <p:cxnSp>
            <p:nvCxnSpPr>
              <p:cNvPr id="179" name="Straight Connector 178">
                <a:extLst>
                  <a:ext uri="{FF2B5EF4-FFF2-40B4-BE49-F238E27FC236}">
                    <a16:creationId xmlns:a16="http://schemas.microsoft.com/office/drawing/2014/main" id="{B0FD6657-0606-4726-9C50-3F7973648BB6}"/>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1" name="Straight Connector 180">
                <a:extLst>
                  <a:ext uri="{FF2B5EF4-FFF2-40B4-BE49-F238E27FC236}">
                    <a16:creationId xmlns:a16="http://schemas.microsoft.com/office/drawing/2014/main" id="{D92C6523-CA36-4919-9C66-A95373039A00}"/>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83" name="Group 182">
                <a:extLst>
                  <a:ext uri="{FF2B5EF4-FFF2-40B4-BE49-F238E27FC236}">
                    <a16:creationId xmlns:a16="http://schemas.microsoft.com/office/drawing/2014/main" id="{43D1B65F-143A-4900-8346-7B5E8482701D}"/>
                  </a:ext>
                </a:extLst>
              </p:cNvPr>
              <p:cNvGrpSpPr/>
              <p:nvPr/>
            </p:nvGrpSpPr>
            <p:grpSpPr>
              <a:xfrm>
                <a:off x="5213792" y="2284234"/>
                <a:ext cx="2549584" cy="919710"/>
                <a:chOff x="5926934" y="2284234"/>
                <a:chExt cx="2549584" cy="919710"/>
              </a:xfrm>
            </p:grpSpPr>
            <p:cxnSp>
              <p:nvCxnSpPr>
                <p:cNvPr id="315" name="Straight Connector 314">
                  <a:extLst>
                    <a:ext uri="{FF2B5EF4-FFF2-40B4-BE49-F238E27FC236}">
                      <a16:creationId xmlns:a16="http://schemas.microsoft.com/office/drawing/2014/main" id="{D6D835F2-1274-433A-BE82-DA4CC2DCE54B}"/>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16" name="Straight Connector 315">
                  <a:extLst>
                    <a:ext uri="{FF2B5EF4-FFF2-40B4-BE49-F238E27FC236}">
                      <a16:creationId xmlns:a16="http://schemas.microsoft.com/office/drawing/2014/main" id="{B5E63160-E10E-4A51-8192-497F474DE4DC}"/>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17" name="Straight Connector 316">
                  <a:extLst>
                    <a:ext uri="{FF2B5EF4-FFF2-40B4-BE49-F238E27FC236}">
                      <a16:creationId xmlns:a16="http://schemas.microsoft.com/office/drawing/2014/main" id="{7938DE16-C6CD-4446-9530-45BD772EBCE1}"/>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18" name="Straight Connector 317">
                  <a:extLst>
                    <a:ext uri="{FF2B5EF4-FFF2-40B4-BE49-F238E27FC236}">
                      <a16:creationId xmlns:a16="http://schemas.microsoft.com/office/drawing/2014/main" id="{F8E92CF2-CE2E-4E92-B86D-C2F64A0FADE7}"/>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19" name="TextBox 318">
                  <a:extLst>
                    <a:ext uri="{FF2B5EF4-FFF2-40B4-BE49-F238E27FC236}">
                      <a16:creationId xmlns:a16="http://schemas.microsoft.com/office/drawing/2014/main" id="{37B40E2B-0FC7-465D-BB35-F7414E92B43A}"/>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20" name="TextBox 319">
                  <a:extLst>
                    <a:ext uri="{FF2B5EF4-FFF2-40B4-BE49-F238E27FC236}">
                      <a16:creationId xmlns:a16="http://schemas.microsoft.com/office/drawing/2014/main" id="{EBCC31FD-1D5F-4DC6-B8A7-D490530C209C}"/>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84" name="Straight Connector 183">
                <a:extLst>
                  <a:ext uri="{FF2B5EF4-FFF2-40B4-BE49-F238E27FC236}">
                    <a16:creationId xmlns:a16="http://schemas.microsoft.com/office/drawing/2014/main" id="{7B5BF2E0-EFFA-4185-A182-7A863E013203}"/>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85" name="Straight Connector 184">
                <a:extLst>
                  <a:ext uri="{FF2B5EF4-FFF2-40B4-BE49-F238E27FC236}">
                    <a16:creationId xmlns:a16="http://schemas.microsoft.com/office/drawing/2014/main" id="{9C99F71D-26A4-4B1F-9271-ED8D389BEFE4}"/>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86" name="Group 185">
                <a:extLst>
                  <a:ext uri="{FF2B5EF4-FFF2-40B4-BE49-F238E27FC236}">
                    <a16:creationId xmlns:a16="http://schemas.microsoft.com/office/drawing/2014/main" id="{8CD37C37-BC77-41F8-B7CB-054D6F10497C}"/>
                  </a:ext>
                </a:extLst>
              </p:cNvPr>
              <p:cNvGrpSpPr/>
              <p:nvPr/>
            </p:nvGrpSpPr>
            <p:grpSpPr>
              <a:xfrm>
                <a:off x="4155052" y="2181868"/>
                <a:ext cx="2639833" cy="2352399"/>
                <a:chOff x="4155052" y="2181868"/>
                <a:chExt cx="2639833" cy="2352399"/>
              </a:xfrm>
            </p:grpSpPr>
            <p:sp>
              <p:nvSpPr>
                <p:cNvPr id="309" name="Rectangle 308">
                  <a:extLst>
                    <a:ext uri="{FF2B5EF4-FFF2-40B4-BE49-F238E27FC236}">
                      <a16:creationId xmlns:a16="http://schemas.microsoft.com/office/drawing/2014/main" id="{68D47A43-0B5E-42DB-AC5F-FDFB1A4EF2A4}"/>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310" name="Straight Connector 309">
                  <a:extLst>
                    <a:ext uri="{FF2B5EF4-FFF2-40B4-BE49-F238E27FC236}">
                      <a16:creationId xmlns:a16="http://schemas.microsoft.com/office/drawing/2014/main" id="{D89D019E-A0A3-4537-B840-1B375336A22F}"/>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311" name="TextBox 310">
                  <a:extLst>
                    <a:ext uri="{FF2B5EF4-FFF2-40B4-BE49-F238E27FC236}">
                      <a16:creationId xmlns:a16="http://schemas.microsoft.com/office/drawing/2014/main" id="{C4CFC94D-A019-48AA-8943-A13453A95D7A}"/>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312" name="Oval 311">
                  <a:extLst>
                    <a:ext uri="{FF2B5EF4-FFF2-40B4-BE49-F238E27FC236}">
                      <a16:creationId xmlns:a16="http://schemas.microsoft.com/office/drawing/2014/main" id="{EE351A42-73D8-41D1-AFB1-8CF5832360A7}"/>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3" name="Oval 312">
                  <a:extLst>
                    <a:ext uri="{FF2B5EF4-FFF2-40B4-BE49-F238E27FC236}">
                      <a16:creationId xmlns:a16="http://schemas.microsoft.com/office/drawing/2014/main" id="{65A370F4-68FB-412F-8FE3-4DC75D17EB3D}"/>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4" name="TextBox 313">
                  <a:extLst>
                    <a:ext uri="{FF2B5EF4-FFF2-40B4-BE49-F238E27FC236}">
                      <a16:creationId xmlns:a16="http://schemas.microsoft.com/office/drawing/2014/main" id="{D7D711F5-7497-4B81-980D-9E1288799966}"/>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294" name="Group 293">
                <a:extLst>
                  <a:ext uri="{FF2B5EF4-FFF2-40B4-BE49-F238E27FC236}">
                    <a16:creationId xmlns:a16="http://schemas.microsoft.com/office/drawing/2014/main" id="{359FA850-D872-48A8-BF12-446FBE259394}"/>
                  </a:ext>
                </a:extLst>
              </p:cNvPr>
              <p:cNvGrpSpPr/>
              <p:nvPr/>
            </p:nvGrpSpPr>
            <p:grpSpPr>
              <a:xfrm>
                <a:off x="3550590" y="4579577"/>
                <a:ext cx="1366871" cy="181240"/>
                <a:chOff x="3118555" y="5179162"/>
                <a:chExt cx="1366871" cy="181240"/>
              </a:xfrm>
            </p:grpSpPr>
            <p:cxnSp>
              <p:nvCxnSpPr>
                <p:cNvPr id="307" name="Straight Connector 306">
                  <a:extLst>
                    <a:ext uri="{FF2B5EF4-FFF2-40B4-BE49-F238E27FC236}">
                      <a16:creationId xmlns:a16="http://schemas.microsoft.com/office/drawing/2014/main" id="{5A93FBB7-184B-4614-A7D6-00B88F5E2A14}"/>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308" name="Rectangle 307">
                  <a:extLst>
                    <a:ext uri="{FF2B5EF4-FFF2-40B4-BE49-F238E27FC236}">
                      <a16:creationId xmlns:a16="http://schemas.microsoft.com/office/drawing/2014/main" id="{860D6DEF-F64F-41AE-B76E-8536EB367159}"/>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295" name="Straight Connector 294">
                <a:extLst>
                  <a:ext uri="{FF2B5EF4-FFF2-40B4-BE49-F238E27FC236}">
                    <a16:creationId xmlns:a16="http://schemas.microsoft.com/office/drawing/2014/main" id="{01883038-4626-45C5-899E-C3D14F71A888}"/>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296" name="Group 295">
                <a:extLst>
                  <a:ext uri="{FF2B5EF4-FFF2-40B4-BE49-F238E27FC236}">
                    <a16:creationId xmlns:a16="http://schemas.microsoft.com/office/drawing/2014/main" id="{663BC7E5-3BFB-417F-B1BF-8AFACC2D1F25}"/>
                  </a:ext>
                </a:extLst>
              </p:cNvPr>
              <p:cNvGrpSpPr/>
              <p:nvPr/>
            </p:nvGrpSpPr>
            <p:grpSpPr>
              <a:xfrm>
                <a:off x="3139009" y="4469565"/>
                <a:ext cx="2554994" cy="413656"/>
                <a:chOff x="-966307" y="4124073"/>
                <a:chExt cx="2554994" cy="413656"/>
              </a:xfrm>
            </p:grpSpPr>
            <p:cxnSp>
              <p:nvCxnSpPr>
                <p:cNvPr id="305" name="Straight Connector 304">
                  <a:extLst>
                    <a:ext uri="{FF2B5EF4-FFF2-40B4-BE49-F238E27FC236}">
                      <a16:creationId xmlns:a16="http://schemas.microsoft.com/office/drawing/2014/main" id="{2A2F15CA-4267-4CFB-BC4C-34D785AA8A31}"/>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306" name="Flowchart: Connector 305">
                  <a:extLst>
                    <a:ext uri="{FF2B5EF4-FFF2-40B4-BE49-F238E27FC236}">
                      <a16:creationId xmlns:a16="http://schemas.microsoft.com/office/drawing/2014/main" id="{5AF2A590-E96C-4DF8-8502-715295C37E66}"/>
                    </a:ext>
                  </a:extLst>
                </p:cNvPr>
                <p:cNvSpPr/>
                <p:nvPr/>
              </p:nvSpPr>
              <p:spPr>
                <a:xfrm>
                  <a:off x="-966307" y="4124073"/>
                  <a:ext cx="51768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297" name="TextBox 296">
                <a:extLst>
                  <a:ext uri="{FF2B5EF4-FFF2-40B4-BE49-F238E27FC236}">
                    <a16:creationId xmlns:a16="http://schemas.microsoft.com/office/drawing/2014/main" id="{C8F85123-3E1A-4D64-9AE5-BAD40D8C38BE}"/>
                  </a:ext>
                </a:extLst>
              </p:cNvPr>
              <p:cNvSpPr txBox="1"/>
              <p:nvPr/>
            </p:nvSpPr>
            <p:spPr>
              <a:xfrm>
                <a:off x="3105982" y="4398791"/>
                <a:ext cx="68571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298" name="Group 297">
                <a:extLst>
                  <a:ext uri="{FF2B5EF4-FFF2-40B4-BE49-F238E27FC236}">
                    <a16:creationId xmlns:a16="http://schemas.microsoft.com/office/drawing/2014/main" id="{5C09E080-4BB5-442F-96AC-027D6ADE4CC7}"/>
                  </a:ext>
                </a:extLst>
              </p:cNvPr>
              <p:cNvGrpSpPr/>
              <p:nvPr/>
            </p:nvGrpSpPr>
            <p:grpSpPr>
              <a:xfrm>
                <a:off x="5712990" y="4579577"/>
                <a:ext cx="1072445" cy="181240"/>
                <a:chOff x="3118555" y="5179162"/>
                <a:chExt cx="1072445" cy="181240"/>
              </a:xfrm>
            </p:grpSpPr>
            <p:cxnSp>
              <p:nvCxnSpPr>
                <p:cNvPr id="303" name="Straight Connector 302">
                  <a:extLst>
                    <a:ext uri="{FF2B5EF4-FFF2-40B4-BE49-F238E27FC236}">
                      <a16:creationId xmlns:a16="http://schemas.microsoft.com/office/drawing/2014/main" id="{B09E81EC-A29C-4319-A8D9-8A5D7F438181}"/>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304" name="Rectangle 303">
                  <a:extLst>
                    <a:ext uri="{FF2B5EF4-FFF2-40B4-BE49-F238E27FC236}">
                      <a16:creationId xmlns:a16="http://schemas.microsoft.com/office/drawing/2014/main" id="{485EF309-993B-4F5E-922E-B3DD525DFBA3}"/>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9" name="Group 298">
                <a:extLst>
                  <a:ext uri="{FF2B5EF4-FFF2-40B4-BE49-F238E27FC236}">
                    <a16:creationId xmlns:a16="http://schemas.microsoft.com/office/drawing/2014/main" id="{BA6D0C7F-1466-4886-A15D-2C901F871E01}"/>
                  </a:ext>
                </a:extLst>
              </p:cNvPr>
              <p:cNvGrpSpPr/>
              <p:nvPr/>
            </p:nvGrpSpPr>
            <p:grpSpPr>
              <a:xfrm>
                <a:off x="5124184" y="4469565"/>
                <a:ext cx="2644098" cy="413656"/>
                <a:chOff x="-1587667" y="4132867"/>
                <a:chExt cx="2644098" cy="413656"/>
              </a:xfrm>
            </p:grpSpPr>
            <p:cxnSp>
              <p:nvCxnSpPr>
                <p:cNvPr id="301" name="Straight Connector 300">
                  <a:extLst>
                    <a:ext uri="{FF2B5EF4-FFF2-40B4-BE49-F238E27FC236}">
                      <a16:creationId xmlns:a16="http://schemas.microsoft.com/office/drawing/2014/main" id="{0BF6B199-E5FF-47D8-829C-C6AF385CD330}"/>
                    </a:ext>
                  </a:extLst>
                </p:cNvPr>
                <p:cNvCxnSpPr>
                  <a:cxnSpLocks/>
                  <a:stCxn id="304"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302" name="Flowchart: Connector 301">
                  <a:extLst>
                    <a:ext uri="{FF2B5EF4-FFF2-40B4-BE49-F238E27FC236}">
                      <a16:creationId xmlns:a16="http://schemas.microsoft.com/office/drawing/2014/main" id="{A8FFF0C6-D383-4B04-AE54-FCD499FB1F1C}"/>
                    </a:ext>
                  </a:extLst>
                </p:cNvPr>
                <p:cNvSpPr/>
                <p:nvPr/>
              </p:nvSpPr>
              <p:spPr>
                <a:xfrm>
                  <a:off x="-1587667" y="4132867"/>
                  <a:ext cx="507459"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00" name="TextBox 299">
                <a:extLst>
                  <a:ext uri="{FF2B5EF4-FFF2-40B4-BE49-F238E27FC236}">
                    <a16:creationId xmlns:a16="http://schemas.microsoft.com/office/drawing/2014/main" id="{A49312C6-4103-4A10-AECC-481DB30BCC8E}"/>
                  </a:ext>
                </a:extLst>
              </p:cNvPr>
              <p:cNvSpPr txBox="1"/>
              <p:nvPr/>
            </p:nvSpPr>
            <p:spPr>
              <a:xfrm>
                <a:off x="5110982" y="4404652"/>
                <a:ext cx="606298"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321" name="TextBox 320">
            <a:extLst>
              <a:ext uri="{FF2B5EF4-FFF2-40B4-BE49-F238E27FC236}">
                <a16:creationId xmlns:a16="http://schemas.microsoft.com/office/drawing/2014/main" id="{4DFBD237-BAB9-4B3A-AC7C-4D200F3867CE}"/>
              </a:ext>
            </a:extLst>
          </p:cNvPr>
          <p:cNvSpPr txBox="1"/>
          <p:nvPr/>
        </p:nvSpPr>
        <p:spPr>
          <a:xfrm>
            <a:off x="7405086" y="4386133"/>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25797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anim calcmode="lin" valueType="num">
                                      <p:cBhvr>
                                        <p:cTn id="14" dur="500" fill="hold"/>
                                        <p:tgtEl>
                                          <p:spTgt spid="161"/>
                                        </p:tgtEl>
                                        <p:attrNameLst>
                                          <p:attrName>ppt_x</p:attrName>
                                        </p:attrNameLst>
                                      </p:cBhvr>
                                      <p:tavLst>
                                        <p:tav tm="0">
                                          <p:val>
                                            <p:strVal val="#ppt_x"/>
                                          </p:val>
                                        </p:tav>
                                        <p:tav tm="100000">
                                          <p:val>
                                            <p:strVal val="#ppt_x"/>
                                          </p:val>
                                        </p:tav>
                                      </p:tavLst>
                                    </p:anim>
                                    <p:anim calcmode="lin" valueType="num">
                                      <p:cBhvr>
                                        <p:cTn id="15"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1" fill="hold" grpId="0" nodeType="afterEffect">
                                  <p:stCondLst>
                                    <p:cond delay="0"/>
                                  </p:stCondLst>
                                  <p:iterate type="lt">
                                    <p:tmPct val="3000"/>
                                  </p:iterate>
                                  <p:childTnLst>
                                    <p:set>
                                      <p:cBhvr>
                                        <p:cTn id="25" dur="1" fill="hold">
                                          <p:stCondLst>
                                            <p:cond delay="0"/>
                                          </p:stCondLst>
                                        </p:cTn>
                                        <p:tgtEl>
                                          <p:spTgt spid="189"/>
                                        </p:tgtEl>
                                        <p:attrNameLst>
                                          <p:attrName>style.visibility</p:attrName>
                                        </p:attrNameLst>
                                      </p:cBhvr>
                                      <p:to>
                                        <p:strVal val="visible"/>
                                      </p:to>
                                    </p:set>
                                    <p:animEffect transition="in" filter="wipe(up)">
                                      <p:cBhvr>
                                        <p:cTn id="26" dur="500"/>
                                        <p:tgtEl>
                                          <p:spTgt spid="189"/>
                                        </p:tgtEl>
                                      </p:cBhvr>
                                    </p:animEffect>
                                  </p:childTnLst>
                                </p:cTn>
                              </p:par>
                            </p:childTnLst>
                          </p:cTn>
                        </p:par>
                        <p:par>
                          <p:cTn id="27" fill="hold">
                            <p:stCondLst>
                              <p:cond delay="1090"/>
                            </p:stCondLst>
                            <p:childTnLst>
                              <p:par>
                                <p:cTn id="28" presetID="53" presetClass="entr" presetSubtype="16" fill="hold" nodeType="afterEffect">
                                  <p:stCondLst>
                                    <p:cond delay="0"/>
                                  </p:stCondLst>
                                  <p:childTnLst>
                                    <p:set>
                                      <p:cBhvr>
                                        <p:cTn id="29" dur="1" fill="hold">
                                          <p:stCondLst>
                                            <p:cond delay="0"/>
                                          </p:stCondLst>
                                        </p:cTn>
                                        <p:tgtEl>
                                          <p:spTgt spid="192"/>
                                        </p:tgtEl>
                                        <p:attrNameLst>
                                          <p:attrName>style.visibility</p:attrName>
                                        </p:attrNameLst>
                                      </p:cBhvr>
                                      <p:to>
                                        <p:strVal val="visible"/>
                                      </p:to>
                                    </p:set>
                                    <p:anim calcmode="lin" valueType="num">
                                      <p:cBhvr>
                                        <p:cTn id="30" dur="500" fill="hold"/>
                                        <p:tgtEl>
                                          <p:spTgt spid="192"/>
                                        </p:tgtEl>
                                        <p:attrNameLst>
                                          <p:attrName>ppt_w</p:attrName>
                                        </p:attrNameLst>
                                      </p:cBhvr>
                                      <p:tavLst>
                                        <p:tav tm="0">
                                          <p:val>
                                            <p:fltVal val="0"/>
                                          </p:val>
                                        </p:tav>
                                        <p:tav tm="100000">
                                          <p:val>
                                            <p:strVal val="#ppt_w"/>
                                          </p:val>
                                        </p:tav>
                                      </p:tavLst>
                                    </p:anim>
                                    <p:anim calcmode="lin" valueType="num">
                                      <p:cBhvr>
                                        <p:cTn id="31" dur="500" fill="hold"/>
                                        <p:tgtEl>
                                          <p:spTgt spid="192"/>
                                        </p:tgtEl>
                                        <p:attrNameLst>
                                          <p:attrName>ppt_h</p:attrName>
                                        </p:attrNameLst>
                                      </p:cBhvr>
                                      <p:tavLst>
                                        <p:tav tm="0">
                                          <p:val>
                                            <p:fltVal val="0"/>
                                          </p:val>
                                        </p:tav>
                                        <p:tav tm="100000">
                                          <p:val>
                                            <p:strVal val="#ppt_h"/>
                                          </p:val>
                                        </p:tav>
                                      </p:tavLst>
                                    </p:anim>
                                    <p:animEffect transition="in" filter="fade">
                                      <p:cBhvr>
                                        <p:cTn id="32" dur="500"/>
                                        <p:tgtEl>
                                          <p:spTgt spid="192"/>
                                        </p:tgtEl>
                                      </p:cBhvr>
                                    </p:animEffect>
                                  </p:childTnLst>
                                </p:cTn>
                              </p:par>
                            </p:childTnLst>
                          </p:cTn>
                        </p:par>
                        <p:par>
                          <p:cTn id="33" fill="hold">
                            <p:stCondLst>
                              <p:cond delay="1590"/>
                            </p:stCondLst>
                            <p:childTnLst>
                              <p:par>
                                <p:cTn id="34" presetID="22" presetClass="entr" presetSubtype="8" fill="hold" grpId="0" nodeType="afterEffect">
                                  <p:stCondLst>
                                    <p:cond delay="0"/>
                                  </p:stCondLst>
                                  <p:childTnLst>
                                    <p:set>
                                      <p:cBhvr>
                                        <p:cTn id="35" dur="1" fill="hold">
                                          <p:stCondLst>
                                            <p:cond delay="0"/>
                                          </p:stCondLst>
                                        </p:cTn>
                                        <p:tgtEl>
                                          <p:spTgt spid="191"/>
                                        </p:tgtEl>
                                        <p:attrNameLst>
                                          <p:attrName>style.visibility</p:attrName>
                                        </p:attrNameLst>
                                      </p:cBhvr>
                                      <p:to>
                                        <p:strVal val="visible"/>
                                      </p:to>
                                    </p:set>
                                    <p:animEffect transition="in" filter="wipe(left)">
                                      <p:cBhvr>
                                        <p:cTn id="36" dur="500"/>
                                        <p:tgtEl>
                                          <p:spTgt spid="191"/>
                                        </p:tgtEl>
                                      </p:cBhvr>
                                    </p:animEffect>
                                  </p:childTnLst>
                                </p:cTn>
                              </p:par>
                            </p:childTnLst>
                          </p:cTn>
                        </p:par>
                        <p:par>
                          <p:cTn id="37" fill="hold">
                            <p:stCondLst>
                              <p:cond delay="2090"/>
                            </p:stCondLst>
                            <p:childTnLst>
                              <p:par>
                                <p:cTn id="38" presetID="53" presetClass="entr" presetSubtype="16" fill="hold" nodeType="afterEffect">
                                  <p:stCondLst>
                                    <p:cond delay="0"/>
                                  </p:stCondLst>
                                  <p:childTnLst>
                                    <p:set>
                                      <p:cBhvr>
                                        <p:cTn id="39" dur="1" fill="hold">
                                          <p:stCondLst>
                                            <p:cond delay="0"/>
                                          </p:stCondLst>
                                        </p:cTn>
                                        <p:tgtEl>
                                          <p:spTgt spid="211"/>
                                        </p:tgtEl>
                                        <p:attrNameLst>
                                          <p:attrName>style.visibility</p:attrName>
                                        </p:attrNameLst>
                                      </p:cBhvr>
                                      <p:to>
                                        <p:strVal val="visible"/>
                                      </p:to>
                                    </p:set>
                                    <p:anim calcmode="lin" valueType="num">
                                      <p:cBhvr>
                                        <p:cTn id="40" dur="500" fill="hold"/>
                                        <p:tgtEl>
                                          <p:spTgt spid="211"/>
                                        </p:tgtEl>
                                        <p:attrNameLst>
                                          <p:attrName>ppt_w</p:attrName>
                                        </p:attrNameLst>
                                      </p:cBhvr>
                                      <p:tavLst>
                                        <p:tav tm="0">
                                          <p:val>
                                            <p:fltVal val="0"/>
                                          </p:val>
                                        </p:tav>
                                        <p:tav tm="100000">
                                          <p:val>
                                            <p:strVal val="#ppt_w"/>
                                          </p:val>
                                        </p:tav>
                                      </p:tavLst>
                                    </p:anim>
                                    <p:anim calcmode="lin" valueType="num">
                                      <p:cBhvr>
                                        <p:cTn id="41" dur="500" fill="hold"/>
                                        <p:tgtEl>
                                          <p:spTgt spid="211"/>
                                        </p:tgtEl>
                                        <p:attrNameLst>
                                          <p:attrName>ppt_h</p:attrName>
                                        </p:attrNameLst>
                                      </p:cBhvr>
                                      <p:tavLst>
                                        <p:tav tm="0">
                                          <p:val>
                                            <p:fltVal val="0"/>
                                          </p:val>
                                        </p:tav>
                                        <p:tav tm="100000">
                                          <p:val>
                                            <p:strVal val="#ppt_h"/>
                                          </p:val>
                                        </p:tav>
                                      </p:tavLst>
                                    </p:anim>
                                    <p:animEffect transition="in" filter="fade">
                                      <p:cBhvr>
                                        <p:cTn id="42" dur="500"/>
                                        <p:tgtEl>
                                          <p:spTgt spid="211"/>
                                        </p:tgtEl>
                                      </p:cBhvr>
                                    </p:animEffect>
                                  </p:childTnLst>
                                </p:cTn>
                              </p:par>
                            </p:childTnLst>
                          </p:cTn>
                        </p:par>
                        <p:par>
                          <p:cTn id="43" fill="hold">
                            <p:stCondLst>
                              <p:cond delay="2590"/>
                            </p:stCondLst>
                            <p:childTnLst>
                              <p:par>
                                <p:cTn id="44" presetID="22" presetClass="entr" presetSubtype="8" fill="hold" grpId="0" nodeType="afterEffect">
                                  <p:stCondLst>
                                    <p:cond delay="0"/>
                                  </p:stCondLst>
                                  <p:childTnLst>
                                    <p:set>
                                      <p:cBhvr>
                                        <p:cTn id="45" dur="1" fill="hold">
                                          <p:stCondLst>
                                            <p:cond delay="0"/>
                                          </p:stCondLst>
                                        </p:cTn>
                                        <p:tgtEl>
                                          <p:spTgt spid="210"/>
                                        </p:tgtEl>
                                        <p:attrNameLst>
                                          <p:attrName>style.visibility</p:attrName>
                                        </p:attrNameLst>
                                      </p:cBhvr>
                                      <p:to>
                                        <p:strVal val="visible"/>
                                      </p:to>
                                    </p:set>
                                    <p:animEffect transition="in" filter="wipe(left)">
                                      <p:cBhvr>
                                        <p:cTn id="46" dur="500"/>
                                        <p:tgtEl>
                                          <p:spTgt spid="210"/>
                                        </p:tgtEl>
                                      </p:cBhvr>
                                    </p:animEffect>
                                  </p:childTnLst>
                                </p:cTn>
                              </p:par>
                            </p:childTnLst>
                          </p:cTn>
                        </p:par>
                        <p:par>
                          <p:cTn id="47" fill="hold">
                            <p:stCondLst>
                              <p:cond delay="3090"/>
                            </p:stCondLst>
                            <p:childTnLst>
                              <p:par>
                                <p:cTn id="48" presetID="53" presetClass="entr" presetSubtype="16" fill="hold" nodeType="after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590"/>
                            </p:stCondLst>
                            <p:childTnLst>
                              <p:par>
                                <p:cTn id="54" presetID="22" presetClass="entr" presetSubtype="8" fill="hold" grpId="0" nodeType="afterEffect">
                                  <p:stCondLst>
                                    <p:cond delay="0"/>
                                  </p:stCondLst>
                                  <p:childTnLst>
                                    <p:set>
                                      <p:cBhvr>
                                        <p:cTn id="55" dur="1" fill="hold">
                                          <p:stCondLst>
                                            <p:cond delay="0"/>
                                          </p:stCondLst>
                                        </p:cTn>
                                        <p:tgtEl>
                                          <p:spTgt spid="230"/>
                                        </p:tgtEl>
                                        <p:attrNameLst>
                                          <p:attrName>style.visibility</p:attrName>
                                        </p:attrNameLst>
                                      </p:cBhvr>
                                      <p:to>
                                        <p:strVal val="visible"/>
                                      </p:to>
                                    </p:set>
                                    <p:animEffect transition="in" filter="wipe(left)">
                                      <p:cBhvr>
                                        <p:cTn id="56" dur="500"/>
                                        <p:tgtEl>
                                          <p:spTgt spid="230"/>
                                        </p:tgtEl>
                                      </p:cBhvr>
                                    </p:animEffect>
                                  </p:childTnLst>
                                </p:cTn>
                              </p:par>
                            </p:childTnLst>
                          </p:cTn>
                        </p:par>
                        <p:par>
                          <p:cTn id="57" fill="hold">
                            <p:stCondLst>
                              <p:cond delay="4090"/>
                            </p:stCondLst>
                            <p:childTnLst>
                              <p:par>
                                <p:cTn id="58" presetID="53" presetClass="entr" presetSubtype="16" fill="hold" nodeType="afterEffect">
                                  <p:stCondLst>
                                    <p:cond delay="0"/>
                                  </p:stCondLst>
                                  <p:childTnLst>
                                    <p:set>
                                      <p:cBhvr>
                                        <p:cTn id="59" dur="1" fill="hold">
                                          <p:stCondLst>
                                            <p:cond delay="0"/>
                                          </p:stCondLst>
                                        </p:cTn>
                                        <p:tgtEl>
                                          <p:spTgt spid="273"/>
                                        </p:tgtEl>
                                        <p:attrNameLst>
                                          <p:attrName>style.visibility</p:attrName>
                                        </p:attrNameLst>
                                      </p:cBhvr>
                                      <p:to>
                                        <p:strVal val="visible"/>
                                      </p:to>
                                    </p:set>
                                    <p:anim calcmode="lin" valueType="num">
                                      <p:cBhvr>
                                        <p:cTn id="60" dur="500" fill="hold"/>
                                        <p:tgtEl>
                                          <p:spTgt spid="273"/>
                                        </p:tgtEl>
                                        <p:attrNameLst>
                                          <p:attrName>ppt_w</p:attrName>
                                        </p:attrNameLst>
                                      </p:cBhvr>
                                      <p:tavLst>
                                        <p:tav tm="0">
                                          <p:val>
                                            <p:fltVal val="0"/>
                                          </p:val>
                                        </p:tav>
                                        <p:tav tm="100000">
                                          <p:val>
                                            <p:strVal val="#ppt_w"/>
                                          </p:val>
                                        </p:tav>
                                      </p:tavLst>
                                    </p:anim>
                                    <p:anim calcmode="lin" valueType="num">
                                      <p:cBhvr>
                                        <p:cTn id="61" dur="500" fill="hold"/>
                                        <p:tgtEl>
                                          <p:spTgt spid="273"/>
                                        </p:tgtEl>
                                        <p:attrNameLst>
                                          <p:attrName>ppt_h</p:attrName>
                                        </p:attrNameLst>
                                      </p:cBhvr>
                                      <p:tavLst>
                                        <p:tav tm="0">
                                          <p:val>
                                            <p:fltVal val="0"/>
                                          </p:val>
                                        </p:tav>
                                        <p:tav tm="100000">
                                          <p:val>
                                            <p:strVal val="#ppt_h"/>
                                          </p:val>
                                        </p:tav>
                                      </p:tavLst>
                                    </p:anim>
                                    <p:animEffect transition="in" filter="fade">
                                      <p:cBhvr>
                                        <p:cTn id="62" dur="500"/>
                                        <p:tgtEl>
                                          <p:spTgt spid="273"/>
                                        </p:tgtEl>
                                      </p:cBhvr>
                                    </p:animEffect>
                                  </p:childTnLst>
                                </p:cTn>
                              </p:par>
                            </p:childTnLst>
                          </p:cTn>
                        </p:par>
                        <p:par>
                          <p:cTn id="63" fill="hold">
                            <p:stCondLst>
                              <p:cond delay="4590"/>
                            </p:stCondLst>
                            <p:childTnLst>
                              <p:par>
                                <p:cTn id="64" presetID="22" presetClass="entr" presetSubtype="8" fill="hold" grpId="0" nodeType="afterEffect">
                                  <p:stCondLst>
                                    <p:cond delay="0"/>
                                  </p:stCondLst>
                                  <p:childTnLst>
                                    <p:set>
                                      <p:cBhvr>
                                        <p:cTn id="65" dur="1" fill="hold">
                                          <p:stCondLst>
                                            <p:cond delay="0"/>
                                          </p:stCondLst>
                                        </p:cTn>
                                        <p:tgtEl>
                                          <p:spTgt spid="272"/>
                                        </p:tgtEl>
                                        <p:attrNameLst>
                                          <p:attrName>style.visibility</p:attrName>
                                        </p:attrNameLst>
                                      </p:cBhvr>
                                      <p:to>
                                        <p:strVal val="visible"/>
                                      </p:to>
                                    </p:set>
                                    <p:animEffect transition="in" filter="wipe(left)">
                                      <p:cBhvr>
                                        <p:cTn id="6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P spid="161" grpId="0"/>
      <p:bldP spid="1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169198" y="569219"/>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grpSp>
        <p:nvGrpSpPr>
          <p:cNvPr id="188" name="Group 187">
            <a:extLst>
              <a:ext uri="{FF2B5EF4-FFF2-40B4-BE49-F238E27FC236}">
                <a16:creationId xmlns:a16="http://schemas.microsoft.com/office/drawing/2014/main" id="{2D51CB42-A696-A350-1C5F-6C2E6BCB1B8C}"/>
              </a:ext>
            </a:extLst>
          </p:cNvPr>
          <p:cNvGrpSpPr/>
          <p:nvPr/>
        </p:nvGrpSpPr>
        <p:grpSpPr>
          <a:xfrm>
            <a:off x="5938635" y="2346110"/>
            <a:ext cx="5787144" cy="3238500"/>
            <a:chOff x="4768743" y="2112079"/>
            <a:chExt cx="6537194" cy="3238500"/>
          </a:xfrm>
        </p:grpSpPr>
        <p:sp>
          <p:nvSpPr>
            <p:cNvPr id="99" name="Rectangle: Rounded Corners 98">
              <a:extLst>
                <a:ext uri="{FF2B5EF4-FFF2-40B4-BE49-F238E27FC236}">
                  <a16:creationId xmlns:a16="http://schemas.microsoft.com/office/drawing/2014/main" id="{B45479BA-2122-FDF3-D497-65597259A839}"/>
                </a:ext>
              </a:extLst>
            </p:cNvPr>
            <p:cNvSpPr/>
            <p:nvPr/>
          </p:nvSpPr>
          <p:spPr>
            <a:xfrm>
              <a:off x="4768743" y="2112079"/>
              <a:ext cx="6537194" cy="3238500"/>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BBD7EDD5-5B7B-B6BB-25CD-E32D25AA9279}"/>
                </a:ext>
              </a:extLst>
            </p:cNvPr>
            <p:cNvGrpSpPr/>
            <p:nvPr/>
          </p:nvGrpSpPr>
          <p:grpSpPr>
            <a:xfrm>
              <a:off x="5365307" y="2224184"/>
              <a:ext cx="5110527" cy="2701353"/>
              <a:chOff x="2668249" y="2181868"/>
              <a:chExt cx="5110527" cy="2701353"/>
            </a:xfrm>
          </p:grpSpPr>
          <p:cxnSp>
            <p:nvCxnSpPr>
              <p:cNvPr id="127" name="Straight Connector 126">
                <a:extLst>
                  <a:ext uri="{FF2B5EF4-FFF2-40B4-BE49-F238E27FC236}">
                    <a16:creationId xmlns:a16="http://schemas.microsoft.com/office/drawing/2014/main" id="{96D29C98-A6F1-A88E-3DF1-59A7FCC7243B}"/>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8" name="Straight Connector 127">
                <a:extLst>
                  <a:ext uri="{FF2B5EF4-FFF2-40B4-BE49-F238E27FC236}">
                    <a16:creationId xmlns:a16="http://schemas.microsoft.com/office/drawing/2014/main" id="{FE9DB983-F274-EB4A-2BA2-01C461E57364}"/>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150" name="Group 149">
                <a:extLst>
                  <a:ext uri="{FF2B5EF4-FFF2-40B4-BE49-F238E27FC236}">
                    <a16:creationId xmlns:a16="http://schemas.microsoft.com/office/drawing/2014/main" id="{836948FA-1805-2137-20C7-DF70E2BE7E3D}"/>
                  </a:ext>
                </a:extLst>
              </p:cNvPr>
              <p:cNvGrpSpPr/>
              <p:nvPr/>
            </p:nvGrpSpPr>
            <p:grpSpPr>
              <a:xfrm>
                <a:off x="5213792" y="2284234"/>
                <a:ext cx="2549584" cy="919710"/>
                <a:chOff x="5926934" y="2284234"/>
                <a:chExt cx="2549584" cy="919710"/>
              </a:xfrm>
            </p:grpSpPr>
            <p:cxnSp>
              <p:nvCxnSpPr>
                <p:cNvPr id="142" name="Straight Connector 141">
                  <a:extLst>
                    <a:ext uri="{FF2B5EF4-FFF2-40B4-BE49-F238E27FC236}">
                      <a16:creationId xmlns:a16="http://schemas.microsoft.com/office/drawing/2014/main" id="{2610F9AB-C868-89E1-221E-5DCBEE897C33}"/>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143" name="Straight Connector 142">
                  <a:extLst>
                    <a:ext uri="{FF2B5EF4-FFF2-40B4-BE49-F238E27FC236}">
                      <a16:creationId xmlns:a16="http://schemas.microsoft.com/office/drawing/2014/main" id="{8CE57E97-8A95-30C7-AAA0-9D8994771576}"/>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D724ABA4-A43E-E403-D98F-3A541470D37A}"/>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145" name="Straight Connector 144">
                  <a:extLst>
                    <a:ext uri="{FF2B5EF4-FFF2-40B4-BE49-F238E27FC236}">
                      <a16:creationId xmlns:a16="http://schemas.microsoft.com/office/drawing/2014/main" id="{B67969CA-DFE8-F9D0-99EF-66FB1F3399E8}"/>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146" name="TextBox 145">
                  <a:extLst>
                    <a:ext uri="{FF2B5EF4-FFF2-40B4-BE49-F238E27FC236}">
                      <a16:creationId xmlns:a16="http://schemas.microsoft.com/office/drawing/2014/main" id="{C3D55E36-0A7B-E235-F386-B7B1FFE2DC92}"/>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47" name="TextBox 146">
                  <a:extLst>
                    <a:ext uri="{FF2B5EF4-FFF2-40B4-BE49-F238E27FC236}">
                      <a16:creationId xmlns:a16="http://schemas.microsoft.com/office/drawing/2014/main" id="{CBA46AA7-1D28-6EAB-3125-50FD00DE53CA}"/>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130" name="Straight Connector 129">
                <a:extLst>
                  <a:ext uri="{FF2B5EF4-FFF2-40B4-BE49-F238E27FC236}">
                    <a16:creationId xmlns:a16="http://schemas.microsoft.com/office/drawing/2014/main" id="{C3E8994A-4F1D-A9D8-A18D-8F446EAA665C}"/>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1" name="Straight Connector 130">
                <a:extLst>
                  <a:ext uri="{FF2B5EF4-FFF2-40B4-BE49-F238E27FC236}">
                    <a16:creationId xmlns:a16="http://schemas.microsoft.com/office/drawing/2014/main" id="{1C502223-9AC5-E07A-44BB-2FEDB4908328}"/>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54" name="Group 153">
                <a:extLst>
                  <a:ext uri="{FF2B5EF4-FFF2-40B4-BE49-F238E27FC236}">
                    <a16:creationId xmlns:a16="http://schemas.microsoft.com/office/drawing/2014/main" id="{FB727345-E497-CCD8-31DA-9A2E8B471BAB}"/>
                  </a:ext>
                </a:extLst>
              </p:cNvPr>
              <p:cNvGrpSpPr/>
              <p:nvPr/>
            </p:nvGrpSpPr>
            <p:grpSpPr>
              <a:xfrm>
                <a:off x="4155052" y="2181868"/>
                <a:ext cx="2639833" cy="2352399"/>
                <a:chOff x="4155052" y="2181868"/>
                <a:chExt cx="2639833" cy="2352399"/>
              </a:xfrm>
            </p:grpSpPr>
            <p:sp>
              <p:nvSpPr>
                <p:cNvPr id="133" name="Rectangle 132">
                  <a:extLst>
                    <a:ext uri="{FF2B5EF4-FFF2-40B4-BE49-F238E27FC236}">
                      <a16:creationId xmlns:a16="http://schemas.microsoft.com/office/drawing/2014/main" id="{79C3A8E2-9355-90BA-57E3-FF2C5DD470D5}"/>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35" name="Straight Connector 134">
                  <a:extLst>
                    <a:ext uri="{FF2B5EF4-FFF2-40B4-BE49-F238E27FC236}">
                      <a16:creationId xmlns:a16="http://schemas.microsoft.com/office/drawing/2014/main" id="{1FE92F52-7BEB-F1BB-B4DD-CE55B188EF48}"/>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136" name="TextBox 135">
                  <a:extLst>
                    <a:ext uri="{FF2B5EF4-FFF2-40B4-BE49-F238E27FC236}">
                      <a16:creationId xmlns:a16="http://schemas.microsoft.com/office/drawing/2014/main" id="{A0CE57DC-A000-4A97-6AF6-47C0347BD449}"/>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37" name="Oval 136">
                  <a:extLst>
                    <a:ext uri="{FF2B5EF4-FFF2-40B4-BE49-F238E27FC236}">
                      <a16:creationId xmlns:a16="http://schemas.microsoft.com/office/drawing/2014/main" id="{6AC23C7E-A2AA-5029-91BA-5EF56F57D3E2}"/>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38" name="Oval 137">
                  <a:extLst>
                    <a:ext uri="{FF2B5EF4-FFF2-40B4-BE49-F238E27FC236}">
                      <a16:creationId xmlns:a16="http://schemas.microsoft.com/office/drawing/2014/main" id="{84435EAE-37A6-7815-AA57-DFD8874F3FE8}"/>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71" name="TextBox 270">
                  <a:extLst>
                    <a:ext uri="{FF2B5EF4-FFF2-40B4-BE49-F238E27FC236}">
                      <a16:creationId xmlns:a16="http://schemas.microsoft.com/office/drawing/2014/main" id="{5CFF87B5-4C01-91B0-305A-9501586333E2}"/>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grpSp>
          <p:grpSp>
            <p:nvGrpSpPr>
              <p:cNvPr id="155" name="Group 154">
                <a:extLst>
                  <a:ext uri="{FF2B5EF4-FFF2-40B4-BE49-F238E27FC236}">
                    <a16:creationId xmlns:a16="http://schemas.microsoft.com/office/drawing/2014/main" id="{E1BC7AC9-2DBD-A1C7-1F63-8739F70C4767}"/>
                  </a:ext>
                </a:extLst>
              </p:cNvPr>
              <p:cNvGrpSpPr/>
              <p:nvPr/>
            </p:nvGrpSpPr>
            <p:grpSpPr>
              <a:xfrm>
                <a:off x="3550590" y="4579577"/>
                <a:ext cx="1366871" cy="181240"/>
                <a:chOff x="3118555" y="5179162"/>
                <a:chExt cx="1366871" cy="181240"/>
              </a:xfrm>
            </p:grpSpPr>
            <p:cxnSp>
              <p:nvCxnSpPr>
                <p:cNvPr id="156" name="Straight Connector 155">
                  <a:extLst>
                    <a:ext uri="{FF2B5EF4-FFF2-40B4-BE49-F238E27FC236}">
                      <a16:creationId xmlns:a16="http://schemas.microsoft.com/office/drawing/2014/main" id="{F660285B-FBC1-02FC-DA1D-6529878F650A}"/>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157" name="Rectangle 156">
                  <a:extLst>
                    <a:ext uri="{FF2B5EF4-FFF2-40B4-BE49-F238E27FC236}">
                      <a16:creationId xmlns:a16="http://schemas.microsoft.com/office/drawing/2014/main" id="{F248D3AB-D552-8595-2401-7C6C27F81AB4}"/>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59" name="Straight Connector 158">
                <a:extLst>
                  <a:ext uri="{FF2B5EF4-FFF2-40B4-BE49-F238E27FC236}">
                    <a16:creationId xmlns:a16="http://schemas.microsoft.com/office/drawing/2014/main" id="{876CD2AB-C026-7D23-CAFF-9465D3EC6651}"/>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grpSp>
            <p:nvGrpSpPr>
              <p:cNvPr id="163" name="Group 162">
                <a:extLst>
                  <a:ext uri="{FF2B5EF4-FFF2-40B4-BE49-F238E27FC236}">
                    <a16:creationId xmlns:a16="http://schemas.microsoft.com/office/drawing/2014/main" id="{240044CC-A373-CF59-6D9B-F13D6034F8C8}"/>
                  </a:ext>
                </a:extLst>
              </p:cNvPr>
              <p:cNvGrpSpPr/>
              <p:nvPr/>
            </p:nvGrpSpPr>
            <p:grpSpPr>
              <a:xfrm>
                <a:off x="3139009" y="4469565"/>
                <a:ext cx="2554994" cy="413656"/>
                <a:chOff x="-966307" y="4124073"/>
                <a:chExt cx="2554994" cy="413656"/>
              </a:xfrm>
            </p:grpSpPr>
            <p:cxnSp>
              <p:nvCxnSpPr>
                <p:cNvPr id="164" name="Straight Connector 163">
                  <a:extLst>
                    <a:ext uri="{FF2B5EF4-FFF2-40B4-BE49-F238E27FC236}">
                      <a16:creationId xmlns:a16="http://schemas.microsoft.com/office/drawing/2014/main" id="{AADA5681-2DDA-9FFF-F231-627003236836}"/>
                    </a:ext>
                  </a:extLst>
                </p:cNvPr>
                <p:cNvCxnSpPr>
                  <a:cxnSpLocks/>
                </p:cNvCxnSpPr>
                <p:nvPr/>
              </p:nvCxnSpPr>
              <p:spPr>
                <a:xfrm>
                  <a:off x="674850" y="4324945"/>
                  <a:ext cx="913837" cy="0"/>
                </a:xfrm>
                <a:prstGeom prst="line">
                  <a:avLst/>
                </a:prstGeom>
                <a:noFill/>
                <a:ln w="38100" cap="flat" cmpd="sng" algn="ctr">
                  <a:solidFill>
                    <a:sysClr val="windowText" lastClr="000000"/>
                  </a:solidFill>
                  <a:prstDash val="solid"/>
                  <a:miter lim="800000"/>
                </a:ln>
                <a:effectLst/>
              </p:spPr>
            </p:cxnSp>
            <p:sp>
              <p:nvSpPr>
                <p:cNvPr id="165" name="Flowchart: Connector 164">
                  <a:extLst>
                    <a:ext uri="{FF2B5EF4-FFF2-40B4-BE49-F238E27FC236}">
                      <a16:creationId xmlns:a16="http://schemas.microsoft.com/office/drawing/2014/main" id="{2DF1E8F2-760D-02E3-0EF6-EC09AA96F288}"/>
                    </a:ext>
                  </a:extLst>
                </p:cNvPr>
                <p:cNvSpPr/>
                <p:nvPr/>
              </p:nvSpPr>
              <p:spPr>
                <a:xfrm>
                  <a:off x="-966307" y="4124073"/>
                  <a:ext cx="489698"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66" name="TextBox 165">
                <a:extLst>
                  <a:ext uri="{FF2B5EF4-FFF2-40B4-BE49-F238E27FC236}">
                    <a16:creationId xmlns:a16="http://schemas.microsoft.com/office/drawing/2014/main" id="{11082EBE-3EB6-4C4A-0185-31EE19FB63D4}"/>
                  </a:ext>
                </a:extLst>
              </p:cNvPr>
              <p:cNvSpPr txBox="1"/>
              <p:nvPr/>
            </p:nvSpPr>
            <p:spPr>
              <a:xfrm>
                <a:off x="3122996" y="4405744"/>
                <a:ext cx="56477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grpSp>
            <p:nvGrpSpPr>
              <p:cNvPr id="167" name="Group 166">
                <a:extLst>
                  <a:ext uri="{FF2B5EF4-FFF2-40B4-BE49-F238E27FC236}">
                    <a16:creationId xmlns:a16="http://schemas.microsoft.com/office/drawing/2014/main" id="{7877DE51-6361-9831-1C5C-3EB9BDC58A16}"/>
                  </a:ext>
                </a:extLst>
              </p:cNvPr>
              <p:cNvGrpSpPr/>
              <p:nvPr/>
            </p:nvGrpSpPr>
            <p:grpSpPr>
              <a:xfrm>
                <a:off x="5712990" y="4579577"/>
                <a:ext cx="1072445" cy="181240"/>
                <a:chOff x="3118555" y="5179162"/>
                <a:chExt cx="1072445" cy="181240"/>
              </a:xfrm>
            </p:grpSpPr>
            <p:cxnSp>
              <p:nvCxnSpPr>
                <p:cNvPr id="168" name="Straight Connector 167">
                  <a:extLst>
                    <a:ext uri="{FF2B5EF4-FFF2-40B4-BE49-F238E27FC236}">
                      <a16:creationId xmlns:a16="http://schemas.microsoft.com/office/drawing/2014/main" id="{31CB8350-567C-AA1B-7DE2-33D6C78D3030}"/>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169" name="Rectangle 168">
                  <a:extLst>
                    <a:ext uri="{FF2B5EF4-FFF2-40B4-BE49-F238E27FC236}">
                      <a16:creationId xmlns:a16="http://schemas.microsoft.com/office/drawing/2014/main" id="{87F358ED-947B-6724-EC9D-128EAB4E8BF7}"/>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8C98A887-CADD-400B-E7CB-81A7E8D506BE}"/>
                  </a:ext>
                </a:extLst>
              </p:cNvPr>
              <p:cNvGrpSpPr/>
              <p:nvPr/>
            </p:nvGrpSpPr>
            <p:grpSpPr>
              <a:xfrm>
                <a:off x="5124185" y="4469565"/>
                <a:ext cx="2644097" cy="413656"/>
                <a:chOff x="-1587666" y="4132867"/>
                <a:chExt cx="2644097" cy="413656"/>
              </a:xfrm>
            </p:grpSpPr>
            <p:cxnSp>
              <p:nvCxnSpPr>
                <p:cNvPr id="174" name="Straight Connector 173">
                  <a:extLst>
                    <a:ext uri="{FF2B5EF4-FFF2-40B4-BE49-F238E27FC236}">
                      <a16:creationId xmlns:a16="http://schemas.microsoft.com/office/drawing/2014/main" id="{E0F8E62B-2886-3DC6-A86B-BD32BBABA979}"/>
                    </a:ext>
                  </a:extLst>
                </p:cNvPr>
                <p:cNvCxnSpPr>
                  <a:cxnSpLocks/>
                  <a:stCxn id="169" idx="3"/>
                </p:cNvCxnSpPr>
                <p:nvPr/>
              </p:nvCxnSpPr>
              <p:spPr>
                <a:xfrm>
                  <a:off x="73584" y="4333499"/>
                  <a:ext cx="982847" cy="0"/>
                </a:xfrm>
                <a:prstGeom prst="line">
                  <a:avLst/>
                </a:prstGeom>
                <a:noFill/>
                <a:ln w="38100" cap="flat" cmpd="sng" algn="ctr">
                  <a:solidFill>
                    <a:sysClr val="windowText" lastClr="000000"/>
                  </a:solidFill>
                  <a:prstDash val="solid"/>
                  <a:miter lim="800000"/>
                </a:ln>
                <a:effectLst/>
              </p:spPr>
            </p:cxnSp>
            <p:sp>
              <p:nvSpPr>
                <p:cNvPr id="175" name="Flowchart: Connector 174">
                  <a:extLst>
                    <a:ext uri="{FF2B5EF4-FFF2-40B4-BE49-F238E27FC236}">
                      <a16:creationId xmlns:a16="http://schemas.microsoft.com/office/drawing/2014/main" id="{8DD4F746-CD01-D105-3A4D-2F73715D35C1}"/>
                    </a:ext>
                  </a:extLst>
                </p:cNvPr>
                <p:cNvSpPr/>
                <p:nvPr/>
              </p:nvSpPr>
              <p:spPr>
                <a:xfrm>
                  <a:off x="-1587666" y="4132867"/>
                  <a:ext cx="47543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76" name="TextBox 175">
                <a:extLst>
                  <a:ext uri="{FF2B5EF4-FFF2-40B4-BE49-F238E27FC236}">
                    <a16:creationId xmlns:a16="http://schemas.microsoft.com/office/drawing/2014/main" id="{C7AEA034-BA1B-2DB4-A4F9-5690AFB73602}"/>
                  </a:ext>
                </a:extLst>
              </p:cNvPr>
              <p:cNvSpPr txBox="1"/>
              <p:nvPr/>
            </p:nvSpPr>
            <p:spPr>
              <a:xfrm>
                <a:off x="5077347" y="4384768"/>
                <a:ext cx="61679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grpSp>
      </p:grpSp>
      <p:sp>
        <p:nvSpPr>
          <p:cNvPr id="189" name="TextBox 188">
            <a:extLst>
              <a:ext uri="{FF2B5EF4-FFF2-40B4-BE49-F238E27FC236}">
                <a16:creationId xmlns:a16="http://schemas.microsoft.com/office/drawing/2014/main" id="{69648C2E-654C-F11A-1149-AE2F974FE7D9}"/>
              </a:ext>
            </a:extLst>
          </p:cNvPr>
          <p:cNvSpPr txBox="1"/>
          <p:nvPr/>
        </p:nvSpPr>
        <p:spPr>
          <a:xfrm>
            <a:off x="393868" y="957821"/>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32943" y="1712285"/>
            <a:ext cx="450545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Mắc hai điện trở R</a:t>
            </a:r>
            <a:r>
              <a:rPr lang="en-US" b="0" baseline="-25000" dirty="0"/>
              <a:t>1</a:t>
            </a:r>
            <a:r>
              <a:rPr lang="vi-VN" b="0" dirty="0"/>
              <a:t> và R</a:t>
            </a:r>
            <a:r>
              <a:rPr lang="vi-VN" b="0" baseline="-25000" dirty="0"/>
              <a:t>2</a:t>
            </a:r>
            <a:r>
              <a:rPr lang="vi-VN" b="0" dirty="0"/>
              <a:t> và hai ampe kế vào mạch điện theo sơ đồ </a:t>
            </a:r>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407044" y="1668253"/>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1031817" y="3281783"/>
            <a:ext cx="5044519" cy="1569660"/>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a:t>
            </a:r>
            <a:r>
              <a:rPr lang="vi-VN" b="0" dirty="0"/>
              <a:t>Đóng công tắc, đọc số chỉ của các ampe kế và ghi vào vở theo mẫu</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417388" y="33158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436;p36">
            <a:extLst>
              <a:ext uri="{FF2B5EF4-FFF2-40B4-BE49-F238E27FC236}">
                <a16:creationId xmlns:a16="http://schemas.microsoft.com/office/drawing/2014/main" id="{C8C5FE2F-D856-3F08-B50C-D1C4CBA4207F}"/>
              </a:ext>
            </a:extLst>
          </p:cNvPr>
          <p:cNvSpPr txBox="1">
            <a:spLocks/>
          </p:cNvSpPr>
          <p:nvPr/>
        </p:nvSpPr>
        <p:spPr>
          <a:xfrm>
            <a:off x="991623" y="5017618"/>
            <a:ext cx="4424060"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Lặp</a:t>
            </a:r>
            <a:r>
              <a:rPr lang="en-US" b="0" dirty="0"/>
              <a:t> </a:t>
            </a:r>
            <a:r>
              <a:rPr lang="en-US" b="0" dirty="0" err="1"/>
              <a:t>lại</a:t>
            </a:r>
            <a:r>
              <a:rPr lang="en-US" b="0" dirty="0"/>
              <a:t> </a:t>
            </a:r>
            <a:r>
              <a:rPr lang="en-US" b="0" dirty="0" err="1"/>
              <a:t>bước</a:t>
            </a:r>
            <a:r>
              <a:rPr lang="en-US" b="0" dirty="0"/>
              <a:t> 2 </a:t>
            </a:r>
            <a:r>
              <a:rPr lang="en-US" b="0" dirty="0" err="1"/>
              <a:t>với</a:t>
            </a:r>
            <a:r>
              <a:rPr lang="en-US" b="0" dirty="0"/>
              <a:t> </a:t>
            </a:r>
            <a:r>
              <a:rPr lang="en-US" b="0" dirty="0" err="1"/>
              <a:t>các</a:t>
            </a:r>
            <a:r>
              <a:rPr lang="en-US" b="0" dirty="0"/>
              <a:t> </a:t>
            </a:r>
            <a:r>
              <a:rPr lang="en-US" b="0" dirty="0" err="1"/>
              <a:t>cặp</a:t>
            </a:r>
            <a:r>
              <a:rPr lang="en-US" b="0" dirty="0"/>
              <a:t> R</a:t>
            </a:r>
            <a:r>
              <a:rPr lang="en-US" b="0" baseline="-25000" dirty="0"/>
              <a:t>2</a:t>
            </a:r>
            <a:r>
              <a:rPr lang="en-US" b="0" dirty="0"/>
              <a:t> </a:t>
            </a:r>
            <a:r>
              <a:rPr lang="en-US" b="0" dirty="0" err="1"/>
              <a:t>và</a:t>
            </a:r>
            <a:r>
              <a:rPr lang="en-US" b="0" dirty="0"/>
              <a:t> R</a:t>
            </a:r>
            <a:r>
              <a:rPr lang="en-US" b="0" baseline="-25000" dirty="0"/>
              <a:t>3</a:t>
            </a:r>
            <a:r>
              <a:rPr lang="en-US" b="0" dirty="0"/>
              <a:t>; R</a:t>
            </a:r>
            <a:r>
              <a:rPr lang="en-US" b="0" baseline="-25000" dirty="0"/>
              <a:t>1</a:t>
            </a:r>
            <a:r>
              <a:rPr lang="en-US" b="0" dirty="0"/>
              <a:t> </a:t>
            </a:r>
            <a:r>
              <a:rPr lang="en-US" b="0" dirty="0" err="1"/>
              <a:t>và</a:t>
            </a:r>
            <a:r>
              <a:rPr lang="en-US" b="0" dirty="0"/>
              <a:t> R</a:t>
            </a:r>
            <a:r>
              <a:rPr lang="en-US" b="0" baseline="-25000" dirty="0"/>
              <a:t>3</a:t>
            </a:r>
            <a:endParaRPr lang="vi-VN" b="0" dirty="0"/>
          </a:p>
        </p:txBody>
      </p:sp>
      <p:grpSp>
        <p:nvGrpSpPr>
          <p:cNvPr id="335" name="Google Shape;689;p44">
            <a:extLst>
              <a:ext uri="{FF2B5EF4-FFF2-40B4-BE49-F238E27FC236}">
                <a16:creationId xmlns:a16="http://schemas.microsoft.com/office/drawing/2014/main" id="{A595D710-5190-B965-35F9-DB43FAB95F60}"/>
              </a:ext>
            </a:extLst>
          </p:cNvPr>
          <p:cNvGrpSpPr/>
          <p:nvPr/>
        </p:nvGrpSpPr>
        <p:grpSpPr>
          <a:xfrm>
            <a:off x="404178" y="5005040"/>
            <a:ext cx="644526" cy="581557"/>
            <a:chOff x="858650" y="3046400"/>
            <a:chExt cx="1118500" cy="1009225"/>
          </a:xfrm>
        </p:grpSpPr>
        <p:sp>
          <p:nvSpPr>
            <p:cNvPr id="336" name="Google Shape;690;p44">
              <a:extLst>
                <a:ext uri="{FF2B5EF4-FFF2-40B4-BE49-F238E27FC236}">
                  <a16:creationId xmlns:a16="http://schemas.microsoft.com/office/drawing/2014/main" id="{801F7942-7698-1290-2FFE-1C08BFAE1CBE}"/>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91;p44">
              <a:extLst>
                <a:ext uri="{FF2B5EF4-FFF2-40B4-BE49-F238E27FC236}">
                  <a16:creationId xmlns:a16="http://schemas.microsoft.com/office/drawing/2014/main" id="{74A1CD47-CC40-DA25-0710-593785E4F77C}"/>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92;p44">
              <a:extLst>
                <a:ext uri="{FF2B5EF4-FFF2-40B4-BE49-F238E27FC236}">
                  <a16:creationId xmlns:a16="http://schemas.microsoft.com/office/drawing/2014/main" id="{3E85925B-E384-3B03-AE78-2A75ED8D45F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93;p44">
              <a:extLst>
                <a:ext uri="{FF2B5EF4-FFF2-40B4-BE49-F238E27FC236}">
                  <a16:creationId xmlns:a16="http://schemas.microsoft.com/office/drawing/2014/main" id="{079BC7E3-86E9-78C5-2DA4-16D979D116A7}"/>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94;p44">
              <a:extLst>
                <a:ext uri="{FF2B5EF4-FFF2-40B4-BE49-F238E27FC236}">
                  <a16:creationId xmlns:a16="http://schemas.microsoft.com/office/drawing/2014/main" id="{3149EC57-B06E-1192-199F-19C3C966FAFB}"/>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95;p44">
              <a:extLst>
                <a:ext uri="{FF2B5EF4-FFF2-40B4-BE49-F238E27FC236}">
                  <a16:creationId xmlns:a16="http://schemas.microsoft.com/office/drawing/2014/main" id="{45194E6C-B7F3-7C3B-E47A-A1C973FA7FA9}"/>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96;p44">
              <a:extLst>
                <a:ext uri="{FF2B5EF4-FFF2-40B4-BE49-F238E27FC236}">
                  <a16:creationId xmlns:a16="http://schemas.microsoft.com/office/drawing/2014/main" id="{7FB96218-58B7-4DF5-740C-46815CC87034}"/>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97;p44">
              <a:extLst>
                <a:ext uri="{FF2B5EF4-FFF2-40B4-BE49-F238E27FC236}">
                  <a16:creationId xmlns:a16="http://schemas.microsoft.com/office/drawing/2014/main" id="{A01AFA52-29F3-935A-D42C-3E98B489F88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98;p44">
              <a:extLst>
                <a:ext uri="{FF2B5EF4-FFF2-40B4-BE49-F238E27FC236}">
                  <a16:creationId xmlns:a16="http://schemas.microsoft.com/office/drawing/2014/main" id="{EC6E6CA7-957E-3255-56AF-A18EA53EC618}"/>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99;p44">
              <a:extLst>
                <a:ext uri="{FF2B5EF4-FFF2-40B4-BE49-F238E27FC236}">
                  <a16:creationId xmlns:a16="http://schemas.microsoft.com/office/drawing/2014/main" id="{987A78D4-64E3-D1FF-A5C5-EEB6289A7B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00;p44">
              <a:extLst>
                <a:ext uri="{FF2B5EF4-FFF2-40B4-BE49-F238E27FC236}">
                  <a16:creationId xmlns:a16="http://schemas.microsoft.com/office/drawing/2014/main" id="{BC7C1356-30ED-5335-9923-06794D076FAF}"/>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01;p44">
              <a:extLst>
                <a:ext uri="{FF2B5EF4-FFF2-40B4-BE49-F238E27FC236}">
                  <a16:creationId xmlns:a16="http://schemas.microsoft.com/office/drawing/2014/main" id="{66728460-BB21-C4EA-D0B5-D2635AD87B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02;p44">
              <a:extLst>
                <a:ext uri="{FF2B5EF4-FFF2-40B4-BE49-F238E27FC236}">
                  <a16:creationId xmlns:a16="http://schemas.microsoft.com/office/drawing/2014/main" id="{8DB6D6B8-8636-2265-BC53-6F79AF18B338}"/>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03;p44">
              <a:extLst>
                <a:ext uri="{FF2B5EF4-FFF2-40B4-BE49-F238E27FC236}">
                  <a16:creationId xmlns:a16="http://schemas.microsoft.com/office/drawing/2014/main" id="{2751DC84-4F6D-5ACE-7E22-34B27DBBC900}"/>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04;p44">
              <a:extLst>
                <a:ext uri="{FF2B5EF4-FFF2-40B4-BE49-F238E27FC236}">
                  <a16:creationId xmlns:a16="http://schemas.microsoft.com/office/drawing/2014/main" id="{4077EC5B-467A-82DD-A993-76425A63006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05;p44">
              <a:extLst>
                <a:ext uri="{FF2B5EF4-FFF2-40B4-BE49-F238E27FC236}">
                  <a16:creationId xmlns:a16="http://schemas.microsoft.com/office/drawing/2014/main" id="{ED77B9E0-E26C-44E3-1C6E-72166AE6597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06;p44">
              <a:extLst>
                <a:ext uri="{FF2B5EF4-FFF2-40B4-BE49-F238E27FC236}">
                  <a16:creationId xmlns:a16="http://schemas.microsoft.com/office/drawing/2014/main" id="{D8E51584-0AC5-65F4-F227-B5DE7E93FA81}"/>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TextBox 108">
            <a:extLst>
              <a:ext uri="{FF2B5EF4-FFF2-40B4-BE49-F238E27FC236}">
                <a16:creationId xmlns:a16="http://schemas.microsoft.com/office/drawing/2014/main" id="{90B26D8E-A7B4-42D9-9C3B-1C03F641AF8C}"/>
              </a:ext>
            </a:extLst>
          </p:cNvPr>
          <p:cNvSpPr txBox="1"/>
          <p:nvPr/>
        </p:nvSpPr>
        <p:spPr>
          <a:xfrm>
            <a:off x="7487878" y="4371477"/>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spTree>
    <p:extLst>
      <p:ext uri="{BB962C8B-B14F-4D97-AF65-F5344CB8AC3E}">
        <p14:creationId xmlns:p14="http://schemas.microsoft.com/office/powerpoint/2010/main" val="1830131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35"/>
                                        </p:tgtEl>
                                        <p:attrNameLst>
                                          <p:attrName>style.visibility</p:attrName>
                                        </p:attrNameLst>
                                      </p:cBhvr>
                                      <p:to>
                                        <p:strVal val="visible"/>
                                      </p:to>
                                    </p:set>
                                    <p:anim calcmode="lin" valueType="num">
                                      <p:cBhvr>
                                        <p:cTn id="34" dur="500" fill="hold"/>
                                        <p:tgtEl>
                                          <p:spTgt spid="335"/>
                                        </p:tgtEl>
                                        <p:attrNameLst>
                                          <p:attrName>ppt_w</p:attrName>
                                        </p:attrNameLst>
                                      </p:cBhvr>
                                      <p:tavLst>
                                        <p:tav tm="0">
                                          <p:val>
                                            <p:fltVal val="0"/>
                                          </p:val>
                                        </p:tav>
                                        <p:tav tm="100000">
                                          <p:val>
                                            <p:strVal val="#ppt_w"/>
                                          </p:val>
                                        </p:tav>
                                      </p:tavLst>
                                    </p:anim>
                                    <p:anim calcmode="lin" valueType="num">
                                      <p:cBhvr>
                                        <p:cTn id="35" dur="500" fill="hold"/>
                                        <p:tgtEl>
                                          <p:spTgt spid="335"/>
                                        </p:tgtEl>
                                        <p:attrNameLst>
                                          <p:attrName>ppt_h</p:attrName>
                                        </p:attrNameLst>
                                      </p:cBhvr>
                                      <p:tavLst>
                                        <p:tav tm="0">
                                          <p:val>
                                            <p:fltVal val="0"/>
                                          </p:val>
                                        </p:tav>
                                        <p:tav tm="100000">
                                          <p:val>
                                            <p:strVal val="#ppt_h"/>
                                          </p:val>
                                        </p:tav>
                                      </p:tavLst>
                                    </p:anim>
                                    <p:animEffect transition="in" filter="fade">
                                      <p:cBhvr>
                                        <p:cTn id="36" dur="500"/>
                                        <p:tgtEl>
                                          <p:spTgt spid="33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34"/>
                                        </p:tgtEl>
                                        <p:attrNameLst>
                                          <p:attrName>style.visibility</p:attrName>
                                        </p:attrNameLst>
                                      </p:cBhvr>
                                      <p:to>
                                        <p:strVal val="visible"/>
                                      </p:to>
                                    </p:set>
                                    <p:animEffect transition="in" filter="wipe(left)">
                                      <p:cBhvr>
                                        <p:cTn id="40"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P spid="3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736988303"/>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Rút ra kết luận về cường độ dòng điện tại mọi điểm trong đoạn mạch nối tiếp.</a:t>
            </a:r>
          </a:p>
        </p:txBody>
      </p:sp>
    </p:spTree>
    <p:extLst>
      <p:ext uri="{BB962C8B-B14F-4D97-AF65-F5344CB8AC3E}">
        <p14:creationId xmlns:p14="http://schemas.microsoft.com/office/powerpoint/2010/main" val="4143508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2897668"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1260666" cy="584775"/>
          </a:xfrm>
          <a:prstGeom prst="rect">
            <a:avLst/>
          </a:prstGeom>
          <a:noFill/>
        </p:spPr>
        <p:txBody>
          <a:bodyPr wrap="none" rtlCol="0">
            <a:spAutoFit/>
          </a:bodyPr>
          <a:lstStyle/>
          <a:p>
            <a:pPr algn="l"/>
            <a:r>
              <a:rPr lang="en-US" sz="3200" b="1" dirty="0" err="1">
                <a:solidFill>
                  <a:schemeClr val="bg1"/>
                </a:solidFill>
                <a:latin typeface="Calibri" panose="020F0502020204030204" pitchFamily="34" charset="0"/>
                <a:cs typeface="Calibri" panose="020F0502020204030204" pitchFamily="34" charset="0"/>
              </a:rPr>
              <a:t>Trả</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lời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2814789149"/>
              </p:ext>
            </p:extLst>
          </p:nvPr>
        </p:nvGraphicFramePr>
        <p:xfrm>
          <a:off x="1973645" y="204253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rPr>
                        <a:t>Chỉ</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của</a:t>
                      </a:r>
                      <a:r>
                        <a:rPr lang="en-US" sz="2400" dirty="0">
                          <a:solidFill>
                            <a:schemeClr val="tx1"/>
                          </a:solidFill>
                        </a:rPr>
                        <a:t> </a:t>
                      </a:r>
                      <a:r>
                        <a:rPr lang="en-US" sz="2400" dirty="0" err="1">
                          <a:solidFill>
                            <a:schemeClr val="tx1"/>
                          </a:solidFill>
                        </a:rPr>
                        <a:t>Ampe</a:t>
                      </a:r>
                      <a:r>
                        <a:rPr lang="en-US" sz="2400" dirty="0">
                          <a:solidFill>
                            <a:schemeClr val="tx1"/>
                          </a:solidFill>
                        </a:rPr>
                        <a:t> </a:t>
                      </a:r>
                      <a:r>
                        <a:rPr lang="en-US" sz="2400" dirty="0" err="1">
                          <a:solidFill>
                            <a:schemeClr val="tx1"/>
                          </a:solidFill>
                        </a:rPr>
                        <a:t>kế</a:t>
                      </a:r>
                      <a:r>
                        <a:rPr lang="en-US" sz="2400" dirty="0">
                          <a:solidFill>
                            <a:schemeClr val="tx1"/>
                          </a:solidFill>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dirty="0"/>
                        <a:t>R</a:t>
                      </a:r>
                      <a:r>
                        <a:rPr lang="en-US" sz="2400" b="0" baseline="-25000" dirty="0"/>
                        <a:t>1</a:t>
                      </a:r>
                      <a:r>
                        <a:rPr lang="vi-VN" sz="2400" b="0" dirty="0"/>
                        <a:t> và R</a:t>
                      </a:r>
                      <a:r>
                        <a:rPr lang="vi-VN" sz="2400" b="0" baseline="-25000" dirty="0"/>
                        <a:t>2</a:t>
                      </a:r>
                      <a:r>
                        <a:rPr lang="vi-VN" sz="2400" b="0" dirty="0"/>
                        <a:t> </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1</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0,54</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t>R</a:t>
                      </a:r>
                      <a:r>
                        <a:rPr lang="en-US" sz="2400" b="0" baseline="-25000" dirty="0"/>
                        <a:t>2</a:t>
                      </a:r>
                      <a:r>
                        <a:rPr lang="en-US" sz="2400" b="0" dirty="0"/>
                        <a:t> </a:t>
                      </a:r>
                      <a:r>
                        <a:rPr lang="en-US" sz="2400" b="0" dirty="0" err="1"/>
                        <a:t>và</a:t>
                      </a:r>
                      <a:r>
                        <a:rPr lang="en-US" sz="2400" b="0" dirty="0"/>
                        <a:t> R</a:t>
                      </a:r>
                      <a:r>
                        <a:rPr lang="en-US" sz="2400" b="0" baseline="-25000" dirty="0"/>
                        <a:t>3</a:t>
                      </a:r>
                      <a:endParaRPr lang="en-US" sz="240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101600" algn="ctr">
                        <a:lnSpc>
                          <a:spcPct val="135000"/>
                        </a:lnSpc>
                        <a:spcBef>
                          <a:spcPts val="0"/>
                        </a:spcBef>
                        <a:spcAft>
                          <a:spcPts val="0"/>
                        </a:spcAft>
                      </a:pPr>
                      <a:r>
                        <a:rPr lang="vi-VN"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0,46</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8893"/>
            <a:ext cx="11114397"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Cường độ dòng điện tại mọi điểm trong đoạn mạch nối tiếp</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đều</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như</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ea typeface="Calibri" panose="020F0502020204030204" pitchFamily="34" charset="0"/>
                <a:cs typeface="Calibri" panose="020F0502020204030204" pitchFamily="34" charset="0"/>
              </a:rPr>
              <a:t>nhau</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51903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25"/>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dirty="0">
                <a:latin typeface="Calibri" panose="020F0502020204030204" pitchFamily="34" charset="0"/>
                <a:cs typeface="Calibri" panose="020F0502020204030204" pitchFamily="34" charset="0"/>
              </a:rPr>
              <a:t>c</a:t>
            </a:r>
            <a:r>
              <a:rPr lang="vi-VN" sz="3200" dirty="0">
                <a:latin typeface="Calibri" panose="020F0502020204030204" pitchFamily="34" charset="0"/>
                <a:cs typeface="Calibri" panose="020F0502020204030204" pitchFamily="34" charset="0"/>
              </a:rPr>
              <a:t>ường độ dòng điện có giá trị như nhau tại mọi điểm</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nối tiếp</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 .... =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111143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60462" y="128264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1361508" y="1544885"/>
            <a:ext cx="9461549" cy="3257174"/>
          </a:xfrm>
          <a:prstGeom prst="rect">
            <a:avLst/>
          </a:prstGeom>
          <a:noFill/>
        </p:spPr>
        <p:txBody>
          <a:bodyPr wrap="square">
            <a:spAutoFit/>
          </a:bodyPr>
          <a:lstStyle/>
          <a:p>
            <a:pPr>
              <a:lnSpc>
                <a:spcPct val="150000"/>
              </a:lnSpc>
            </a:pPr>
            <a:r>
              <a:rPr lang="vi-VN" sz="2800" dirty="0">
                <a:latin typeface="Calibri" panose="020F0502020204030204" pitchFamily="34" charset="0"/>
                <a:ea typeface="Calibri" panose="020F0502020204030204" pitchFamily="34" charset="0"/>
                <a:cs typeface="Calibri" panose="020F0502020204030204" pitchFamily="34" charset="0"/>
              </a:rPr>
              <a:t>Có hai điện trở R</a:t>
            </a:r>
            <a:r>
              <a:rPr lang="en-US"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 2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R</a:t>
            </a:r>
            <a:r>
              <a:rPr lang="vi-VN" sz="2800" baseline="-25000" dirty="0">
                <a:latin typeface="Calibri" panose="020F0502020204030204" pitchFamily="34" charset="0"/>
                <a:ea typeface="Calibri" panose="020F0502020204030204" pitchFamily="34" charset="0"/>
                <a:cs typeface="Calibri" panose="020F0502020204030204" pitchFamily="34" charset="0"/>
              </a:rPr>
              <a:t>2</a:t>
            </a:r>
            <a:r>
              <a:rPr lang="vi-VN" sz="2800" dirty="0">
                <a:latin typeface="Calibri" panose="020F0502020204030204" pitchFamily="34" charset="0"/>
                <a:ea typeface="Calibri" panose="020F0502020204030204" pitchFamily="34" charset="0"/>
                <a:cs typeface="Calibri" panose="020F0502020204030204" pitchFamily="34" charset="0"/>
              </a:rPr>
              <a:t> = 3 </a:t>
            </a:r>
            <a:r>
              <a:rPr lang="el-GR" sz="2800" dirty="0">
                <a:latin typeface="Calibri" panose="020F0502020204030204" pitchFamily="34" charset="0"/>
                <a:ea typeface="Calibri" panose="020F0502020204030204" pitchFamily="34" charset="0"/>
                <a:cs typeface="Calibri" panose="020F0502020204030204" pitchFamily="34" charset="0"/>
              </a:rPr>
              <a:t>Ω</a:t>
            </a:r>
            <a:r>
              <a:rPr lang="vi-VN" sz="2800" dirty="0">
                <a:latin typeface="Calibri" panose="020F0502020204030204" pitchFamily="34" charset="0"/>
                <a:ea typeface="Calibri" panose="020F0502020204030204" pitchFamily="34" charset="0"/>
                <a:cs typeface="Calibri" panose="020F0502020204030204" pitchFamily="34" charset="0"/>
              </a:rPr>
              <a:t> được mắc nối tiếp. Biết cường độ dòng điện chạy qua điện trở R</a:t>
            </a:r>
            <a:r>
              <a:rPr lang="vi-VN" sz="2800" baseline="-25000" dirty="0">
                <a:latin typeface="Calibri" panose="020F0502020204030204" pitchFamily="34" charset="0"/>
                <a:ea typeface="Calibri" panose="020F0502020204030204" pitchFamily="34" charset="0"/>
                <a:cs typeface="Calibri" panose="020F0502020204030204" pitchFamily="34" charset="0"/>
              </a:rPr>
              <a:t>1</a:t>
            </a:r>
            <a:r>
              <a:rPr lang="vi-VN" sz="2800" dirty="0">
                <a:latin typeface="Calibri" panose="020F0502020204030204" pitchFamily="34" charset="0"/>
                <a:ea typeface="Calibri" panose="020F0502020204030204" pitchFamily="34" charset="0"/>
                <a:cs typeface="Calibri" panose="020F0502020204030204" pitchFamily="34" charset="0"/>
              </a:rPr>
              <a:t> là 1 A. Xác định: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a) </a:t>
            </a:r>
            <a:r>
              <a:rPr lang="vi-VN" sz="2800" dirty="0">
                <a:latin typeface="Calibri" panose="020F0502020204030204" pitchFamily="34" charset="0"/>
                <a:ea typeface="Calibri" panose="020F0502020204030204" pitchFamily="34" charset="0"/>
                <a:cs typeface="Calibri" panose="020F0502020204030204" pitchFamily="34" charset="0"/>
              </a:rPr>
              <a:t>Điện trở tương đương của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b)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đầu mỗi điện trở.</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en-US" sz="2800" dirty="0">
                <a:latin typeface="Calibri" panose="020F0502020204030204" pitchFamily="34" charset="0"/>
                <a:ea typeface="Calibri" panose="020F0502020204030204" pitchFamily="34" charset="0"/>
                <a:cs typeface="Calibri" panose="020F0502020204030204" pitchFamily="34" charset="0"/>
              </a:rPr>
              <a:t>c) </a:t>
            </a:r>
            <a:r>
              <a:rPr lang="vi-VN" sz="2800" dirty="0">
                <a:latin typeface="Calibri" panose="020F0502020204030204" pitchFamily="34" charset="0"/>
                <a:ea typeface="Calibri" panose="020F0502020204030204" pitchFamily="34" charset="0"/>
                <a:cs typeface="Calibri" panose="020F0502020204030204" pitchFamily="34" charset="0"/>
              </a:rPr>
              <a:t>Hiệu điện thế giữa hai đẩu đoạn mạch.</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8424788" y="2259865"/>
            <a:ext cx="2522226" cy="2661722"/>
          </a:xfrm>
          <a:prstGeom prst="rect">
            <a:avLst/>
          </a:prstGeom>
        </p:spPr>
      </p:pic>
    </p:spTree>
    <p:extLst>
      <p:ext uri="{BB962C8B-B14F-4D97-AF65-F5344CB8AC3E}">
        <p14:creationId xmlns:p14="http://schemas.microsoft.com/office/powerpoint/2010/main" val="1774454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50920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46538" y="1227455"/>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2764436" y="1752946"/>
            <a:ext cx="5964969" cy="707886"/>
          </a:xfrm>
          <a:prstGeom prst="rect">
            <a:avLst/>
          </a:prstGeom>
          <a:noFill/>
        </p:spPr>
        <p:txBody>
          <a:bodyPr wrap="square">
            <a:spAutoFit/>
          </a:bodyPr>
          <a:lstStyle/>
          <a:p>
            <a:pPr algn="ctr"/>
            <a:r>
              <a:rPr lang="en-US" sz="4000" b="1" dirty="0" err="1">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R</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4000" b="1" dirty="0">
                <a:latin typeface="Calibri" panose="020F0502020204030204" pitchFamily="34" charset="0"/>
                <a:cs typeface="Calibri" panose="020F0502020204030204" pitchFamily="34" charset="0"/>
              </a:rPr>
              <a:t>R</a:t>
            </a:r>
            <a:r>
              <a:rPr lang="vi-VN" sz="4000" b="1" baseline="-25000" dirty="0">
                <a:latin typeface="Calibri" panose="020F0502020204030204" pitchFamily="34" charset="0"/>
                <a:cs typeface="Calibri" panose="020F0502020204030204" pitchFamily="34" charset="0"/>
              </a:rPr>
              <a:t>2 </a:t>
            </a: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2 +</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3 = 5 </a:t>
            </a:r>
            <a:r>
              <a:rPr lang="el-GR" sz="4000" b="1" dirty="0">
                <a:latin typeface="Calibri" panose="020F0502020204030204" pitchFamily="34" charset="0"/>
                <a:ea typeface="Calibri" panose="020F0502020204030204" pitchFamily="34" charset="0"/>
                <a:cs typeface="Calibri" panose="020F0502020204030204" pitchFamily="34" charset="0"/>
              </a:rPr>
              <a:t>Ω</a:t>
            </a:r>
            <a:r>
              <a:rPr kumimoji="0" lang="en-US" sz="4000" b="1" i="0" u="none" strike="noStrike" kern="1200" cap="none" spc="0" normalizeH="0" noProof="0" dirty="0">
                <a:ln>
                  <a:noFill/>
                </a:ln>
                <a:effectLst/>
                <a:uLnTx/>
                <a:uFillTx/>
                <a:latin typeface="Calibri" panose="020F0502020204030204" pitchFamily="34" charset="0"/>
                <a:ea typeface="微软雅黑"/>
                <a:cs typeface="Calibri" panose="020F0502020204030204" pitchFamily="34" charset="0"/>
              </a:rPr>
              <a:t> </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1346538" y="2410782"/>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Hiệu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giữa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hai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trở</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3333354" y="3011118"/>
            <a:ext cx="6844316" cy="1323439"/>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vi-VN" sz="4000" b="1" baseline="-25000" dirty="0">
                <a:latin typeface="Calibri" panose="020F0502020204030204" pitchFamily="34" charset="0"/>
                <a:cs typeface="Calibri" panose="020F0502020204030204" pitchFamily="34" charset="0"/>
              </a:rPr>
              <a:t>1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1.2 = 2 </a:t>
            </a:r>
            <a:r>
              <a:rPr lang="en-US" sz="4000" b="1" dirty="0">
                <a:latin typeface="Calibri" panose="020F0502020204030204" pitchFamily="34" charset="0"/>
                <a:ea typeface="Calibri" panose="020F0502020204030204" pitchFamily="34" charset="0"/>
                <a:cs typeface="Calibri" panose="020F0502020204030204" pitchFamily="34" charset="0"/>
              </a:rPr>
              <a:t>V</a:t>
            </a:r>
          </a:p>
          <a:p>
            <a:r>
              <a:rPr lang="en-US" sz="4000" b="1" dirty="0">
                <a:latin typeface="Calibri" panose="020F0502020204030204" pitchFamily="34" charset="0"/>
                <a:cs typeface="Calibri" panose="020F0502020204030204" pitchFamily="34" charset="0"/>
              </a:rPr>
              <a:t>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I.R</a:t>
            </a:r>
            <a:r>
              <a:rPr lang="en-US" sz="4000" b="1" baseline="-25000" dirty="0">
                <a:latin typeface="Calibri" panose="020F0502020204030204" pitchFamily="34" charset="0"/>
                <a:cs typeface="Calibri" panose="020F0502020204030204" pitchFamily="34" charset="0"/>
              </a:rPr>
              <a:t>2</a:t>
            </a:r>
            <a:r>
              <a:rPr lang="vi-VN"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1.3 = 3 </a:t>
            </a:r>
            <a:r>
              <a:rPr lang="en-US" sz="4000" b="1" dirty="0">
                <a:latin typeface="Calibri" panose="020F0502020204030204" pitchFamily="34" charset="0"/>
                <a:ea typeface="Calibri" panose="020F0502020204030204" pitchFamily="34" charset="0"/>
                <a:cs typeface="Calibri" panose="020F0502020204030204" pitchFamily="34" charset="0"/>
              </a:rPr>
              <a:t>V</a:t>
            </a:r>
            <a:r>
              <a:rPr lang="en-US" sz="4000" b="1" dirty="0">
                <a:latin typeface="Calibri" panose="020F0502020204030204" pitchFamily="34" charset="0"/>
                <a:cs typeface="Calibri" panose="020F0502020204030204" pitchFamily="34" charset="0"/>
              </a:rPr>
              <a:t>  </a:t>
            </a: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TextBox 32">
            <a:extLst>
              <a:ext uri="{FF2B5EF4-FFF2-40B4-BE49-F238E27FC236}">
                <a16:creationId xmlns:a16="http://schemas.microsoft.com/office/drawing/2014/main" id="{E1A37DF7-DBC9-401A-AD9A-BB90E3B188C7}"/>
              </a:ext>
            </a:extLst>
          </p:cNvPr>
          <p:cNvSpPr txBox="1"/>
          <p:nvPr/>
        </p:nvSpPr>
        <p:spPr>
          <a:xfrm>
            <a:off x="1340205" y="4356569"/>
            <a:ext cx="7329630" cy="584775"/>
          </a:xfrm>
          <a:prstGeom prst="rect">
            <a:avLst/>
          </a:prstGeom>
          <a:noFill/>
        </p:spPr>
        <p:txBody>
          <a:bodyPr wrap="square">
            <a:spAutoFit/>
          </a:bodyPr>
          <a:lstStyle/>
          <a:p>
            <a:r>
              <a:rPr lang="en-US" sz="3200" dirty="0" err="1">
                <a:latin typeface="Calibri" panose="020F0502020204030204" pitchFamily="34" charset="0"/>
                <a:ea typeface="Calibri" panose="020F0502020204030204" pitchFamily="34" charset="0"/>
                <a:cs typeface="Calibri" panose="020F0502020204030204" pitchFamily="34" charset="0"/>
              </a:rPr>
              <a:t>Hiệu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điện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thế</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giữa</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hai</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đầu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đoạn</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mạch</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là</a:t>
            </a:r>
            <a:r>
              <a:rPr lang="en-US" sz="3200" dirty="0">
                <a:latin typeface="Calibri" panose="020F0502020204030204" pitchFamily="34" charset="0"/>
                <a:ea typeface="Calibri" panose="020F0502020204030204" pitchFamily="34" charset="0"/>
                <a:cs typeface="Calibri" panose="020F0502020204030204" pitchFamily="34" charset="0"/>
              </a:rPr>
              <a:t>:</a:t>
            </a:r>
          </a:p>
        </p:txBody>
      </p:sp>
      <p:sp>
        <p:nvSpPr>
          <p:cNvPr id="34" name="TextBox 33">
            <a:extLst>
              <a:ext uri="{FF2B5EF4-FFF2-40B4-BE49-F238E27FC236}">
                <a16:creationId xmlns:a16="http://schemas.microsoft.com/office/drawing/2014/main" id="{7B8CA2AE-346A-45E9-B817-E464A4D3F803}"/>
              </a:ext>
            </a:extLst>
          </p:cNvPr>
          <p:cNvSpPr txBox="1"/>
          <p:nvPr/>
        </p:nvSpPr>
        <p:spPr>
          <a:xfrm>
            <a:off x="2978874" y="5017499"/>
            <a:ext cx="6844316"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 = U</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U</a:t>
            </a:r>
            <a:r>
              <a:rPr lang="en-US"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 2 + 3 = 5 V</a:t>
            </a:r>
          </a:p>
        </p:txBody>
      </p:sp>
    </p:spTree>
    <p:extLst>
      <p:ext uri="{BB962C8B-B14F-4D97-AF65-F5344CB8AC3E}">
        <p14:creationId xmlns:p14="http://schemas.microsoft.com/office/powerpoint/2010/main" val="1049724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randombar(horizont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923330"/>
          </a:xfrm>
          <a:prstGeom prst="rect">
            <a:avLst/>
          </a:prstGeom>
          <a:noFill/>
        </p:spPr>
        <p:txBody>
          <a:bodyPr wrap="square" rtlCol="0">
            <a:spAutoFit/>
          </a:bodyPr>
          <a:lstStyle/>
          <a:p>
            <a:pPr algn="ct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TRONG </a:t>
            </a:r>
            <a:r>
              <a:rPr lang="vi-VN" sz="54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SONG SONG</a:t>
            </a:r>
          </a:p>
        </p:txBody>
      </p:sp>
      <p:pic>
        <p:nvPicPr>
          <p:cNvPr id="3" name="Picture 2">
            <a:extLst>
              <a:ext uri="{FF2B5EF4-FFF2-40B4-BE49-F238E27FC236}">
                <a16:creationId xmlns:a16="http://schemas.microsoft.com/office/drawing/2014/main" id="{99ACD1CD-5E3E-8C60-AC30-A8847F9A9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969137"/>
            <a:ext cx="6858000" cy="6858000"/>
          </a:xfrm>
          <a:prstGeom prst="rect">
            <a:avLst/>
          </a:prstGeom>
        </p:spPr>
      </p:pic>
    </p:spTree>
    <p:extLst>
      <p:ext uri="{BB962C8B-B14F-4D97-AF65-F5344CB8AC3E}">
        <p14:creationId xmlns:p14="http://schemas.microsoft.com/office/powerpoint/2010/main" val="93313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89D32-31A5-41AF-6F34-497B989A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340" y="3099852"/>
            <a:ext cx="5034553" cy="2915694"/>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836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5" name="TextBox 104">
            <a:extLst>
              <a:ext uri="{FF2B5EF4-FFF2-40B4-BE49-F238E27FC236}">
                <a16:creationId xmlns:a16="http://schemas.microsoft.com/office/drawing/2014/main" id="{F1004222-68E7-DCD7-7339-1D757CFCBBE8}"/>
              </a:ext>
            </a:extLst>
          </p:cNvPr>
          <p:cNvSpPr txBox="1"/>
          <p:nvPr/>
        </p:nvSpPr>
        <p:spPr>
          <a:xfrm>
            <a:off x="1201621" y="1372675"/>
            <a:ext cx="3727992" cy="1569660"/>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349" y="1454804"/>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94709" y="4321615"/>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7614437" y="1740859"/>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09" name="Group 4108">
            <a:extLst>
              <a:ext uri="{FF2B5EF4-FFF2-40B4-BE49-F238E27FC236}">
                <a16:creationId xmlns:a16="http://schemas.microsoft.com/office/drawing/2014/main" id="{49ED65C5-C627-9A87-A84C-F4A3AAD6F545}"/>
              </a:ext>
            </a:extLst>
          </p:cNvPr>
          <p:cNvGrpSpPr/>
          <p:nvPr/>
        </p:nvGrpSpPr>
        <p:grpSpPr>
          <a:xfrm>
            <a:off x="6784616" y="3034535"/>
            <a:ext cx="4916476" cy="3021030"/>
            <a:chOff x="6784616" y="3034535"/>
            <a:chExt cx="4916476" cy="3021030"/>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6784616" y="3034535"/>
              <a:ext cx="4916476" cy="3021030"/>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8" name="Group 4107">
              <a:extLst>
                <a:ext uri="{FF2B5EF4-FFF2-40B4-BE49-F238E27FC236}">
                  <a16:creationId xmlns:a16="http://schemas.microsoft.com/office/drawing/2014/main" id="{05375CF3-252B-3F66-C9B0-195A858962E3}"/>
                </a:ext>
              </a:extLst>
            </p:cNvPr>
            <p:cNvGrpSpPr/>
            <p:nvPr/>
          </p:nvGrpSpPr>
          <p:grpSpPr>
            <a:xfrm>
              <a:off x="6926494" y="3429000"/>
              <a:ext cx="4603173" cy="2006247"/>
              <a:chOff x="6889171" y="3132169"/>
              <a:chExt cx="4603173" cy="2006247"/>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8387693" y="3523119"/>
                <a:ext cx="1752159" cy="480698"/>
                <a:chOff x="1210621" y="5514118"/>
                <a:chExt cx="1177426"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7299417" y="423944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7236170" y="414203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10959106" y="4260000"/>
                <a:ext cx="123415" cy="123415"/>
              </a:xfrm>
              <a:prstGeom prst="ellipse">
                <a:avLst/>
              </a:prstGeom>
              <a:solidFill>
                <a:schemeClr val="tx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10895859" y="4162590"/>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6889171" y="404672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11082521" y="4067284"/>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7210611" y="3846669"/>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10864175" y="3766330"/>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8655132" y="313216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8655132" y="424677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89D08D77-0A3B-2BED-199C-B3FAA636AF90}"/>
                  </a:ext>
                </a:extLst>
              </p:cNvPr>
              <p:cNvGrpSpPr/>
              <p:nvPr/>
            </p:nvGrpSpPr>
            <p:grpSpPr>
              <a:xfrm>
                <a:off x="8387693" y="4657718"/>
                <a:ext cx="1752159" cy="480698"/>
                <a:chOff x="1210621" y="5514118"/>
                <a:chExt cx="1177426" cy="323022"/>
              </a:xfrm>
            </p:grpSpPr>
            <p:cxnSp>
              <p:nvCxnSpPr>
                <p:cNvPr id="12" name="Straight Connector 11">
                  <a:extLst>
                    <a:ext uri="{FF2B5EF4-FFF2-40B4-BE49-F238E27FC236}">
                      <a16:creationId xmlns:a16="http://schemas.microsoft.com/office/drawing/2014/main" id="{B70B536A-B309-3F7E-DABF-428B57619874}"/>
                    </a:ext>
                  </a:extLst>
                </p:cNvPr>
                <p:cNvCxnSpPr>
                  <a:cxnSpLocks/>
                </p:cNvCxnSpPr>
                <p:nvPr/>
              </p:nvCxnSpPr>
              <p:spPr>
                <a:xfrm>
                  <a:off x="1210621" y="5685087"/>
                  <a:ext cx="1177426" cy="0"/>
                </a:xfrm>
                <a:prstGeom prst="line">
                  <a:avLst/>
                </a:prstGeom>
                <a:noFill/>
                <a:ln w="19050" cap="flat" cmpd="sng" algn="ctr">
                  <a:solidFill>
                    <a:sysClr val="windowText" lastClr="000000"/>
                  </a:solidFill>
                  <a:prstDash val="solid"/>
                  <a:miter lim="800000"/>
                </a:ln>
                <a:effectLst/>
              </p:spPr>
            </p:cxnSp>
            <p:sp>
              <p:nvSpPr>
                <p:cNvPr id="13" name="Flowchart: Connector 12">
                  <a:extLst>
                    <a:ext uri="{FF2B5EF4-FFF2-40B4-BE49-F238E27FC236}">
                      <a16:creationId xmlns:a16="http://schemas.microsoft.com/office/drawing/2014/main" id="{B11FAFA1-956B-DEB0-9BAA-ACD3099546E4}"/>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4" name="Straight Connector 13">
                  <a:extLst>
                    <a:ext uri="{FF2B5EF4-FFF2-40B4-BE49-F238E27FC236}">
                      <a16:creationId xmlns:a16="http://schemas.microsoft.com/office/drawing/2014/main" id="{BDC81635-F426-41E0-E170-9CF8A0CEE123}"/>
                    </a:ext>
                  </a:extLst>
                </p:cNvPr>
                <p:cNvCxnSpPr>
                  <a:cxnSpLocks/>
                  <a:stCxn id="13" idx="1"/>
                  <a:endCxn id="13"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866F84E0-0E3E-0984-409F-D493E69F277D}"/>
                    </a:ext>
                  </a:extLst>
                </p:cNvPr>
                <p:cNvCxnSpPr>
                  <a:cxnSpLocks/>
                  <a:stCxn id="13" idx="7"/>
                  <a:endCxn id="13"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cxnSp>
            <p:nvCxnSpPr>
              <p:cNvPr id="29" name="Straight Connector 28">
                <a:extLst>
                  <a:ext uri="{FF2B5EF4-FFF2-40B4-BE49-F238E27FC236}">
                    <a16:creationId xmlns:a16="http://schemas.microsoft.com/office/drawing/2014/main" id="{CEBCFA0E-8245-5CD2-4032-2AA2CB24F288}"/>
                  </a:ext>
                </a:extLst>
              </p:cNvPr>
              <p:cNvCxnSpPr>
                <a:cxnSpLocks/>
              </p:cNvCxnSpPr>
              <p:nvPr/>
            </p:nvCxnSpPr>
            <p:spPr>
              <a:xfrm>
                <a:off x="7384455" y="4302953"/>
                <a:ext cx="1003238" cy="0"/>
              </a:xfrm>
              <a:prstGeom prst="line">
                <a:avLst/>
              </a:prstGeom>
              <a:noFill/>
              <a:ln w="19050" cap="flat" cmpd="sng" algn="ctr">
                <a:solidFill>
                  <a:sysClr val="windowText" lastClr="000000"/>
                </a:solidFill>
                <a:prstDash val="solid"/>
                <a:miter lim="800000"/>
              </a:ln>
              <a:effectLst/>
            </p:spPr>
          </p:cxnSp>
          <p:cxnSp>
            <p:nvCxnSpPr>
              <p:cNvPr id="31" name="Straight Connector 30">
                <a:extLst>
                  <a:ext uri="{FF2B5EF4-FFF2-40B4-BE49-F238E27FC236}">
                    <a16:creationId xmlns:a16="http://schemas.microsoft.com/office/drawing/2014/main" id="{8B1E0430-3EC6-B340-0453-EDFC6C267301}"/>
                  </a:ext>
                </a:extLst>
              </p:cNvPr>
              <p:cNvCxnSpPr>
                <a:cxnSpLocks/>
              </p:cNvCxnSpPr>
              <p:nvPr/>
            </p:nvCxnSpPr>
            <p:spPr>
              <a:xfrm>
                <a:off x="10139852" y="4326265"/>
                <a:ext cx="942669" cy="0"/>
              </a:xfrm>
              <a:prstGeom prst="line">
                <a:avLst/>
              </a:prstGeom>
              <a:noFill/>
              <a:ln w="19050" cap="flat" cmpd="sng" algn="ctr">
                <a:solidFill>
                  <a:sysClr val="windowText" lastClr="000000"/>
                </a:solidFill>
                <a:prstDash val="solid"/>
                <a:miter lim="800000"/>
              </a:ln>
              <a:effectLst/>
            </p:spPr>
          </p:cxnSp>
          <p:cxnSp>
            <p:nvCxnSpPr>
              <p:cNvPr id="4102" name="Straight Connector 4101">
                <a:extLst>
                  <a:ext uri="{FF2B5EF4-FFF2-40B4-BE49-F238E27FC236}">
                    <a16:creationId xmlns:a16="http://schemas.microsoft.com/office/drawing/2014/main" id="{07BDB661-5F82-4B81-202D-9CB7D276DDD5}"/>
                  </a:ext>
                </a:extLst>
              </p:cNvPr>
              <p:cNvCxnSpPr>
                <a:cxnSpLocks/>
              </p:cNvCxnSpPr>
              <p:nvPr/>
            </p:nvCxnSpPr>
            <p:spPr>
              <a:xfrm flipV="1">
                <a:off x="8385962" y="3777543"/>
                <a:ext cx="0" cy="1134599"/>
              </a:xfrm>
              <a:prstGeom prst="line">
                <a:avLst/>
              </a:prstGeom>
              <a:noFill/>
              <a:ln w="19050" cap="flat" cmpd="sng" algn="ctr">
                <a:solidFill>
                  <a:sysClr val="windowText" lastClr="000000"/>
                </a:solidFill>
                <a:prstDash val="solid"/>
                <a:miter lim="800000"/>
              </a:ln>
              <a:effectLst/>
            </p:spPr>
          </p:cxnSp>
          <p:cxnSp>
            <p:nvCxnSpPr>
              <p:cNvPr id="4105" name="Straight Connector 4104">
                <a:extLst>
                  <a:ext uri="{FF2B5EF4-FFF2-40B4-BE49-F238E27FC236}">
                    <a16:creationId xmlns:a16="http://schemas.microsoft.com/office/drawing/2014/main" id="{B90E4380-7367-9D46-5A94-9A61B63862C3}"/>
                  </a:ext>
                </a:extLst>
              </p:cNvPr>
              <p:cNvCxnSpPr>
                <a:cxnSpLocks/>
              </p:cNvCxnSpPr>
              <p:nvPr/>
            </p:nvCxnSpPr>
            <p:spPr>
              <a:xfrm flipV="1">
                <a:off x="10140704" y="3777543"/>
                <a:ext cx="0" cy="1134599"/>
              </a:xfrm>
              <a:prstGeom prst="line">
                <a:avLst/>
              </a:prstGeom>
              <a:noFill/>
              <a:ln w="19050" cap="flat" cmpd="sng" algn="ctr">
                <a:solidFill>
                  <a:sysClr val="windowText" lastClr="000000"/>
                </a:solidFill>
                <a:prstDash val="solid"/>
                <a:miter lim="800000"/>
              </a:ln>
              <a:effectLst/>
            </p:spPr>
          </p:cxnSp>
        </p:grpSp>
      </p:grpSp>
      <p:sp>
        <p:nvSpPr>
          <p:cNvPr id="35" name="文本框 12">
            <a:extLst>
              <a:ext uri="{FF2B5EF4-FFF2-40B4-BE49-F238E27FC236}">
                <a16:creationId xmlns:a16="http://schemas.microsoft.com/office/drawing/2014/main" id="{63138FE0-7E6C-4BE4-B29A-2AF01A4A0B1A}"/>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9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par>
                          <p:cTn id="19" fill="hold">
                            <p:stCondLst>
                              <p:cond delay="1615"/>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500"/>
                                        <p:tgtEl>
                                          <p:spTgt spid="109"/>
                                        </p:tgtEl>
                                      </p:cBhvr>
                                    </p:animEffect>
                                  </p:childTnLst>
                                </p:cTn>
                              </p:par>
                            </p:childTnLst>
                          </p:cTn>
                        </p:par>
                        <p:par>
                          <p:cTn id="28" fill="hold">
                            <p:stCondLst>
                              <p:cond delay="500"/>
                            </p:stCondLst>
                            <p:childTnLst>
                              <p:par>
                                <p:cTn id="29" presetID="22" presetClass="entr" presetSubtype="1" fill="hold" grpId="0" nodeType="afterEffect">
                                  <p:stCondLst>
                                    <p:cond delay="0"/>
                                  </p:stCondLst>
                                  <p:iterate type="lt">
                                    <p:tmPct val="3000"/>
                                  </p:iterate>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par>
                          <p:cTn id="32" fill="hold">
                            <p:stCondLst>
                              <p:cond delay="1165"/>
                            </p:stCondLst>
                            <p:childTnLst>
                              <p:par>
                                <p:cTn id="33" presetID="14" presetClass="entr" presetSubtype="10" fill="hold" nodeType="afterEffect">
                                  <p:stCondLst>
                                    <p:cond delay="0"/>
                                  </p:stCondLst>
                                  <p:childTnLst>
                                    <p:set>
                                      <p:cBhvr>
                                        <p:cTn id="34" dur="1" fill="hold">
                                          <p:stCondLst>
                                            <p:cond delay="0"/>
                                          </p:stCondLst>
                                        </p:cTn>
                                        <p:tgtEl>
                                          <p:spTgt spid="4109"/>
                                        </p:tgtEl>
                                        <p:attrNameLst>
                                          <p:attrName>style.visibility</p:attrName>
                                        </p:attrNameLst>
                                      </p:cBhvr>
                                      <p:to>
                                        <p:strVal val="visible"/>
                                      </p:to>
                                    </p:set>
                                    <p:animEffect transition="in" filter="randombar(horizontal)">
                                      <p:cBhvr>
                                        <p:cTn id="35" dur="500"/>
                                        <p:tgtEl>
                                          <p:spTgt spid="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I</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ĐOẠN MẠCH </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509511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1</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Điện</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2800" b="1" i="0" u="none" strike="noStrike" kern="1200" cap="none" spc="0" normalizeH="0" baseline="0" noProof="0" dirty="0" err="1">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trở</a:t>
            </a:r>
            <a:r>
              <a:rPr kumimoji="0" lang="en-US"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đoạn mạch </a:t>
            </a:r>
            <a:r>
              <a:rPr lang="en-US" sz="28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 </a:t>
            </a:r>
            <a:r>
              <a:rPr lang="en-US" sz="2800" b="1" dirty="0" err="1">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song</a:t>
            </a:r>
            <a:endParaRPr kumimoji="0" lang="vi-VN" sz="28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Sơ</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đồ</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đoạn</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mạch</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song </a:t>
            </a:r>
            <a:r>
              <a:rPr kumimoji="0" lang="en-US" sz="3200" b="1" i="0" u="none" strike="noStrike" kern="1200" cap="none" spc="0" normalizeH="0" baseline="0" noProof="0" dirty="0" err="1">
                <a:ln>
                  <a:noFill/>
                </a:ln>
                <a:solidFill>
                  <a:prstClr val="white"/>
                </a:solidFill>
                <a:effectLst/>
                <a:uLnTx/>
                <a:uFillTx/>
                <a:latin typeface="Calibri" panose="020F0502020204030204" pitchFamily="34" charset="0"/>
                <a:ea typeface="微软雅黑"/>
                <a:cs typeface="Calibri" panose="020F0502020204030204" pitchFamily="34" charset="0"/>
              </a:rPr>
              <a:t>song</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101" name="Group 100">
            <a:extLst>
              <a:ext uri="{FF2B5EF4-FFF2-40B4-BE49-F238E27FC236}">
                <a16:creationId xmlns:a16="http://schemas.microsoft.com/office/drawing/2014/main" id="{56B04843-546A-A42A-DC4E-DF8BAF2BC8CB}"/>
              </a:ext>
            </a:extLst>
          </p:cNvPr>
          <p:cNvGrpSpPr/>
          <p:nvPr/>
        </p:nvGrpSpPr>
        <p:grpSpPr>
          <a:xfrm>
            <a:off x="727586" y="1670343"/>
            <a:ext cx="4906298" cy="3456352"/>
            <a:chOff x="6446306" y="2216340"/>
            <a:chExt cx="4906298" cy="3456352"/>
          </a:xfrm>
        </p:grpSpPr>
        <p:grpSp>
          <p:nvGrpSpPr>
            <p:cNvPr id="102" name="Group 101">
              <a:extLst>
                <a:ext uri="{FF2B5EF4-FFF2-40B4-BE49-F238E27FC236}">
                  <a16:creationId xmlns:a16="http://schemas.microsoft.com/office/drawing/2014/main" id="{96A92DE1-8E78-2CE9-2F2D-57C73CDEE863}"/>
                </a:ext>
              </a:extLst>
            </p:cNvPr>
            <p:cNvGrpSpPr/>
            <p:nvPr/>
          </p:nvGrpSpPr>
          <p:grpSpPr>
            <a:xfrm>
              <a:off x="6446306" y="2216340"/>
              <a:ext cx="4906298" cy="3456352"/>
              <a:chOff x="2869525" y="1898315"/>
              <a:chExt cx="5376548" cy="3456352"/>
            </a:xfrm>
          </p:grpSpPr>
          <p:sp>
            <p:nvSpPr>
              <p:cNvPr id="106" name="Rectangle: Rounded Corners 105">
                <a:extLst>
                  <a:ext uri="{FF2B5EF4-FFF2-40B4-BE49-F238E27FC236}">
                    <a16:creationId xmlns:a16="http://schemas.microsoft.com/office/drawing/2014/main" id="{94DBC585-8964-7024-3193-E1CFD033F554}"/>
                  </a:ext>
                </a:extLst>
              </p:cNvPr>
              <p:cNvSpPr/>
              <p:nvPr/>
            </p:nvSpPr>
            <p:spPr>
              <a:xfrm>
                <a:off x="2869525" y="1898315"/>
                <a:ext cx="5376548" cy="3456352"/>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a:extLst>
                  <a:ext uri="{FF2B5EF4-FFF2-40B4-BE49-F238E27FC236}">
                    <a16:creationId xmlns:a16="http://schemas.microsoft.com/office/drawing/2014/main" id="{35C609F9-4151-3921-7F65-8FAC5DB678B8}"/>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8" name="Straight Connector 107">
                <a:extLst>
                  <a:ext uri="{FF2B5EF4-FFF2-40B4-BE49-F238E27FC236}">
                    <a16:creationId xmlns:a16="http://schemas.microsoft.com/office/drawing/2014/main" id="{F9279370-822A-28C8-3AF0-31089F29F625}"/>
                  </a:ext>
                </a:extLst>
              </p:cNvPr>
              <p:cNvCxnSpPr>
                <a:cxnSpLocks/>
              </p:cNvCxnSpPr>
              <p:nvPr/>
            </p:nvCxnSpPr>
            <p:spPr>
              <a:xfrm>
                <a:off x="3098722" y="2606323"/>
                <a:ext cx="0" cy="1842247"/>
              </a:xfrm>
              <a:prstGeom prst="line">
                <a:avLst/>
              </a:prstGeom>
              <a:noFill/>
              <a:ln w="3810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176C35DC-BB75-49BA-DAE7-77F70FC587CB}"/>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10" name="Straight Connector 109">
                <a:extLst>
                  <a:ext uri="{FF2B5EF4-FFF2-40B4-BE49-F238E27FC236}">
                    <a16:creationId xmlns:a16="http://schemas.microsoft.com/office/drawing/2014/main" id="{EFC37B08-1EF9-F502-B323-AA8652351EA2}"/>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11" name="Straight Connector 110">
                <a:extLst>
                  <a:ext uri="{FF2B5EF4-FFF2-40B4-BE49-F238E27FC236}">
                    <a16:creationId xmlns:a16="http://schemas.microsoft.com/office/drawing/2014/main" id="{49DFC24F-D9C1-3FC6-9AD8-B445502DF8CB}"/>
                  </a:ext>
                </a:extLst>
              </p:cNvPr>
              <p:cNvCxnSpPr>
                <a:cxnSpLocks/>
              </p:cNvCxnSpPr>
              <p:nvPr/>
            </p:nvCxnSpPr>
            <p:spPr>
              <a:xfrm>
                <a:off x="5928245" y="2621807"/>
                <a:ext cx="2044775" cy="0"/>
              </a:xfrm>
              <a:prstGeom prst="line">
                <a:avLst/>
              </a:prstGeom>
              <a:noFill/>
              <a:ln w="38100" cap="flat" cmpd="sng" algn="ctr">
                <a:solidFill>
                  <a:sysClr val="windowText" lastClr="000000"/>
                </a:solidFill>
                <a:prstDash val="solid"/>
                <a:miter lim="800000"/>
              </a:ln>
              <a:effectLst/>
            </p:spPr>
          </p:cxnSp>
          <p:cxnSp>
            <p:nvCxnSpPr>
              <p:cNvPr id="112" name="Straight Connector 111">
                <a:extLst>
                  <a:ext uri="{FF2B5EF4-FFF2-40B4-BE49-F238E27FC236}">
                    <a16:creationId xmlns:a16="http://schemas.microsoft.com/office/drawing/2014/main" id="{0E725EF0-B258-1ACF-782A-314CDE64B160}"/>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3" name="TextBox 112">
                <a:extLst>
                  <a:ext uri="{FF2B5EF4-FFF2-40B4-BE49-F238E27FC236}">
                    <a16:creationId xmlns:a16="http://schemas.microsoft.com/office/drawing/2014/main" id="{E3AAE0FF-BC22-F069-9A8E-471C76715A0E}"/>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14" name="TextBox 113">
                <a:extLst>
                  <a:ext uri="{FF2B5EF4-FFF2-40B4-BE49-F238E27FC236}">
                    <a16:creationId xmlns:a16="http://schemas.microsoft.com/office/drawing/2014/main" id="{BA24DD98-4915-3728-BA9D-26C7C9061824}"/>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15" name="Straight Connector 114">
                <a:extLst>
                  <a:ext uri="{FF2B5EF4-FFF2-40B4-BE49-F238E27FC236}">
                    <a16:creationId xmlns:a16="http://schemas.microsoft.com/office/drawing/2014/main" id="{4ADDB518-98F2-2199-B566-58587E273660}"/>
                  </a:ext>
                </a:extLst>
              </p:cNvPr>
              <p:cNvCxnSpPr>
                <a:cxnSpLocks/>
              </p:cNvCxnSpPr>
              <p:nvPr/>
            </p:nvCxnSpPr>
            <p:spPr>
              <a:xfrm>
                <a:off x="3098722" y="2610209"/>
                <a:ext cx="265912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6" name="Straight Connector 115">
                <a:extLst>
                  <a:ext uri="{FF2B5EF4-FFF2-40B4-BE49-F238E27FC236}">
                    <a16:creationId xmlns:a16="http://schemas.microsoft.com/office/drawing/2014/main" id="{6C3692AF-FDFC-5B52-FF76-F95516CE4805}"/>
                  </a:ext>
                </a:extLst>
              </p:cNvPr>
              <p:cNvCxnSpPr>
                <a:cxnSpLocks/>
              </p:cNvCxnSpPr>
              <p:nvPr/>
            </p:nvCxnSpPr>
            <p:spPr>
              <a:xfrm>
                <a:off x="7973020" y="2621807"/>
                <a:ext cx="0" cy="1807962"/>
              </a:xfrm>
              <a:prstGeom prst="line">
                <a:avLst/>
              </a:prstGeom>
              <a:noFill/>
              <a:ln w="38100" cap="flat" cmpd="sng" algn="ctr">
                <a:solidFill>
                  <a:sysClr val="windowText" lastClr="000000"/>
                </a:solidFill>
                <a:prstDash val="solid"/>
                <a:miter lim="800000"/>
              </a:ln>
              <a:effectLst/>
            </p:spPr>
          </p:cxnSp>
          <p:sp>
            <p:nvSpPr>
              <p:cNvPr id="117" name="Rectangle 116">
                <a:extLst>
                  <a:ext uri="{FF2B5EF4-FFF2-40B4-BE49-F238E27FC236}">
                    <a16:creationId xmlns:a16="http://schemas.microsoft.com/office/drawing/2014/main" id="{CE74499D-064C-FAA0-20D7-35CD9AE7097E}"/>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8" name="Straight Connector 117">
                <a:extLst>
                  <a:ext uri="{FF2B5EF4-FFF2-40B4-BE49-F238E27FC236}">
                    <a16:creationId xmlns:a16="http://schemas.microsoft.com/office/drawing/2014/main" id="{9B79F7A8-B7E5-FA90-5867-19AFB5479D60}"/>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9" name="TextBox 118">
                <a:extLst>
                  <a:ext uri="{FF2B5EF4-FFF2-40B4-BE49-F238E27FC236}">
                    <a16:creationId xmlns:a16="http://schemas.microsoft.com/office/drawing/2014/main" id="{795A97F1-FE9A-F6C7-9337-FCD1F94F8D7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20" name="Oval 119">
                <a:extLst>
                  <a:ext uri="{FF2B5EF4-FFF2-40B4-BE49-F238E27FC236}">
                    <a16:creationId xmlns:a16="http://schemas.microsoft.com/office/drawing/2014/main" id="{C03521AD-BE44-BFEA-FDC5-2FEA6779CA64}"/>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1" name="Oval 120">
                <a:extLst>
                  <a:ext uri="{FF2B5EF4-FFF2-40B4-BE49-F238E27FC236}">
                    <a16:creationId xmlns:a16="http://schemas.microsoft.com/office/drawing/2014/main" id="{2C6D17E1-440D-FFBC-CD69-DA19A8259C98}"/>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22" name="Rectangle 121">
                <a:extLst>
                  <a:ext uri="{FF2B5EF4-FFF2-40B4-BE49-F238E27FC236}">
                    <a16:creationId xmlns:a16="http://schemas.microsoft.com/office/drawing/2014/main" id="{165312AB-05B9-911B-44DE-F7C448DA00FD}"/>
                  </a:ext>
                </a:extLst>
              </p:cNvPr>
              <p:cNvSpPr/>
              <p:nvPr/>
            </p:nvSpPr>
            <p:spPr>
              <a:xfrm>
                <a:off x="5169686"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6" name="Straight Connector 125">
                <a:extLst>
                  <a:ext uri="{FF2B5EF4-FFF2-40B4-BE49-F238E27FC236}">
                    <a16:creationId xmlns:a16="http://schemas.microsoft.com/office/drawing/2014/main" id="{50E65FD2-8F70-64FD-A29F-25A66E7C2D68}"/>
                  </a:ext>
                </a:extLst>
              </p:cNvPr>
              <p:cNvCxnSpPr>
                <a:cxnSpLocks/>
              </p:cNvCxnSpPr>
              <p:nvPr/>
            </p:nvCxnSpPr>
            <p:spPr>
              <a:xfrm>
                <a:off x="3672682" y="5068499"/>
                <a:ext cx="3769695" cy="24267"/>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7" name="TextBox 126">
                <a:extLst>
                  <a:ext uri="{FF2B5EF4-FFF2-40B4-BE49-F238E27FC236}">
                    <a16:creationId xmlns:a16="http://schemas.microsoft.com/office/drawing/2014/main" id="{1C962BF7-95E9-ECF0-D973-036DA8956C69}"/>
                  </a:ext>
                </a:extLst>
              </p:cNvPr>
              <p:cNvSpPr txBox="1"/>
              <p:nvPr/>
            </p:nvSpPr>
            <p:spPr>
              <a:xfrm>
                <a:off x="5175705"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8" name="Rectangle 127">
                <a:extLst>
                  <a:ext uri="{FF2B5EF4-FFF2-40B4-BE49-F238E27FC236}">
                    <a16:creationId xmlns:a16="http://schemas.microsoft.com/office/drawing/2014/main" id="{69933B7E-3103-61A8-5072-70BF58AE7A85}"/>
                  </a:ext>
                </a:extLst>
              </p:cNvPr>
              <p:cNvSpPr/>
              <p:nvPr/>
            </p:nvSpPr>
            <p:spPr>
              <a:xfrm>
                <a:off x="5162494"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2" name="Straight Connector 131">
                <a:extLst>
                  <a:ext uri="{FF2B5EF4-FFF2-40B4-BE49-F238E27FC236}">
                    <a16:creationId xmlns:a16="http://schemas.microsoft.com/office/drawing/2014/main" id="{2026525C-B4D0-C6E9-401E-25948083E5C8}"/>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33" name="Straight Connector 132">
                <a:extLst>
                  <a:ext uri="{FF2B5EF4-FFF2-40B4-BE49-F238E27FC236}">
                    <a16:creationId xmlns:a16="http://schemas.microsoft.com/office/drawing/2014/main" id="{3A369A26-9AB1-9E19-653C-B2626E1550A4}"/>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4" name="Straight Connector 133">
                <a:extLst>
                  <a:ext uri="{FF2B5EF4-FFF2-40B4-BE49-F238E27FC236}">
                    <a16:creationId xmlns:a16="http://schemas.microsoft.com/office/drawing/2014/main" id="{8201716E-0A87-0097-9AE3-2C31DE8D48BF}"/>
                  </a:ext>
                </a:extLst>
              </p:cNvPr>
              <p:cNvCxnSpPr>
                <a:cxnSpLocks/>
              </p:cNvCxnSpPr>
              <p:nvPr/>
            </p:nvCxnSpPr>
            <p:spPr>
              <a:xfrm>
                <a:off x="3098722" y="4429769"/>
                <a:ext cx="573960"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35" name="Straight Connector 134">
                <a:extLst>
                  <a:ext uri="{FF2B5EF4-FFF2-40B4-BE49-F238E27FC236}">
                    <a16:creationId xmlns:a16="http://schemas.microsoft.com/office/drawing/2014/main" id="{C4416B7A-8E23-D8D8-9107-3AF951E9E4C1}"/>
                  </a:ext>
                </a:extLst>
              </p:cNvPr>
              <p:cNvCxnSpPr>
                <a:cxnSpLocks/>
              </p:cNvCxnSpPr>
              <p:nvPr/>
            </p:nvCxnSpPr>
            <p:spPr>
              <a:xfrm flipV="1">
                <a:off x="7442377" y="4433252"/>
                <a:ext cx="530643" cy="4907"/>
              </a:xfrm>
              <a:prstGeom prst="line">
                <a:avLst/>
              </a:prstGeom>
              <a:noFill/>
              <a:ln w="38100" cap="flat" cmpd="sng" algn="ctr">
                <a:solidFill>
                  <a:sysClr val="windowText" lastClr="000000"/>
                </a:solidFill>
                <a:prstDash val="solid"/>
                <a:miter lim="800000"/>
                <a:headEnd type="none" w="med" len="med"/>
                <a:tailEnd type="none" w="med" len="med"/>
              </a:ln>
              <a:effectLst/>
            </p:spPr>
          </p:cxnSp>
        </p:grpSp>
        <p:sp>
          <p:nvSpPr>
            <p:cNvPr id="105" name="TextBox 104">
              <a:extLst>
                <a:ext uri="{FF2B5EF4-FFF2-40B4-BE49-F238E27FC236}">
                  <a16:creationId xmlns:a16="http://schemas.microsoft.com/office/drawing/2014/main" id="{C6B06B43-4CEC-8D5E-B111-09D41888FB06}"/>
                </a:ext>
              </a:extLst>
            </p:cNvPr>
            <p:cNvSpPr txBox="1"/>
            <p:nvPr/>
          </p:nvSpPr>
          <p:spPr>
            <a:xfrm>
              <a:off x="8545287"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pic>
        <p:nvPicPr>
          <p:cNvPr id="144" name="Picture 143">
            <a:extLst>
              <a:ext uri="{FF2B5EF4-FFF2-40B4-BE49-F238E27FC236}">
                <a16:creationId xmlns:a16="http://schemas.microsoft.com/office/drawing/2014/main" id="{BDE98975-06AA-7F9C-885C-DD82DF5DB0C1}"/>
              </a:ext>
            </a:extLst>
          </p:cNvPr>
          <p:cNvPicPr>
            <a:picLocks noChangeAspect="1"/>
          </p:cNvPicPr>
          <p:nvPr/>
        </p:nvPicPr>
        <p:blipFill>
          <a:blip r:embed="rId3"/>
          <a:stretch>
            <a:fillRect/>
          </a:stretch>
        </p:blipFill>
        <p:spPr>
          <a:xfrm>
            <a:off x="6303974" y="1663070"/>
            <a:ext cx="4627401" cy="3510442"/>
          </a:xfrm>
          <a:prstGeom prst="roundRect">
            <a:avLst/>
          </a:prstGeom>
        </p:spPr>
      </p:pic>
    </p:spTree>
    <p:extLst>
      <p:ext uri="{BB962C8B-B14F-4D97-AF65-F5344CB8AC3E}">
        <p14:creationId xmlns:p14="http://schemas.microsoft.com/office/powerpoint/2010/main" val="1727664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cTn>
                              </p:par>
                              <p:par>
                                <p:cTn id="10" presetID="53" presetClass="entr" presetSubtype="16" fill="hold" nodeType="with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p:cTn id="12" dur="500" fill="hold"/>
                                        <p:tgtEl>
                                          <p:spTgt spid="144"/>
                                        </p:tgtEl>
                                        <p:attrNameLst>
                                          <p:attrName>ppt_w</p:attrName>
                                        </p:attrNameLst>
                                      </p:cBhvr>
                                      <p:tavLst>
                                        <p:tav tm="0">
                                          <p:val>
                                            <p:fltVal val="0"/>
                                          </p:val>
                                        </p:tav>
                                        <p:tav tm="100000">
                                          <p:val>
                                            <p:strVal val="#ppt_w"/>
                                          </p:val>
                                        </p:tav>
                                      </p:tavLst>
                                    </p:anim>
                                    <p:anim calcmode="lin" valueType="num">
                                      <p:cBhvr>
                                        <p:cTn id="13" dur="500" fill="hold"/>
                                        <p:tgtEl>
                                          <p:spTgt spid="144"/>
                                        </p:tgtEl>
                                        <p:attrNameLst>
                                          <p:attrName>ppt_h</p:attrName>
                                        </p:attrNameLst>
                                      </p:cBhvr>
                                      <p:tavLst>
                                        <p:tav tm="0">
                                          <p:val>
                                            <p:fltVal val="0"/>
                                          </p:val>
                                        </p:tav>
                                        <p:tav tm="100000">
                                          <p:val>
                                            <p:strVal val="#ppt_h"/>
                                          </p:val>
                                        </p:tav>
                                      </p:tavLst>
                                    </p:anim>
                                    <p:animEffect transition="in" filter="fade">
                                      <p:cBhvr>
                                        <p:cTn id="14" dur="500"/>
                                        <p:tgtEl>
                                          <p:spTgt spid="144"/>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82202" y="474388"/>
            <a:ext cx="882495" cy="1583183"/>
          </a:xfrm>
          <a:prstGeom prst="rect">
            <a:avLst/>
          </a:prstGeom>
        </p:spPr>
      </p:pic>
      <p:pic>
        <p:nvPicPr>
          <p:cNvPr id="3" name="图片 2"/>
          <p:cNvPicPr>
            <a:picLocks noChangeAspect="1"/>
          </p:cNvPicPr>
          <p:nvPr/>
        </p:nvPicPr>
        <p:blipFill>
          <a:blip r:embed="rId4"/>
          <a:stretch>
            <a:fillRect/>
          </a:stretch>
        </p:blipFill>
        <p:spPr>
          <a:xfrm>
            <a:off x="172827" y="5137945"/>
            <a:ext cx="1045864" cy="1354137"/>
          </a:xfrm>
          <a:prstGeom prst="rect">
            <a:avLst/>
          </a:prstGeom>
        </p:spPr>
      </p:pic>
      <p:pic>
        <p:nvPicPr>
          <p:cNvPr id="4" name="图片 3"/>
          <p:cNvPicPr>
            <a:picLocks noChangeAspect="1"/>
          </p:cNvPicPr>
          <p:nvPr/>
        </p:nvPicPr>
        <p:blipFill>
          <a:blip r:embed="rId5"/>
          <a:stretch>
            <a:fillRect/>
          </a:stretch>
        </p:blipFill>
        <p:spPr>
          <a:xfrm>
            <a:off x="3197551" y="-79376"/>
            <a:ext cx="1389944" cy="1185694"/>
          </a:xfrm>
          <a:prstGeom prst="rect">
            <a:avLst/>
          </a:prstGeom>
        </p:spPr>
      </p:pic>
      <p:pic>
        <p:nvPicPr>
          <p:cNvPr id="5" name="图片 4"/>
          <p:cNvPicPr>
            <a:picLocks noChangeAspect="1"/>
          </p:cNvPicPr>
          <p:nvPr/>
        </p:nvPicPr>
        <p:blipFill>
          <a:blip r:embed="rId6"/>
          <a:stretch>
            <a:fillRect/>
          </a:stretch>
        </p:blipFill>
        <p:spPr>
          <a:xfrm>
            <a:off x="151917" y="3824629"/>
            <a:ext cx="1302179" cy="1449387"/>
          </a:xfrm>
          <a:prstGeom prst="rect">
            <a:avLst/>
          </a:prstGeom>
        </p:spPr>
      </p:pic>
      <p:pic>
        <p:nvPicPr>
          <p:cNvPr id="6" name="图片 5"/>
          <p:cNvPicPr>
            <a:picLocks noChangeAspect="1"/>
          </p:cNvPicPr>
          <p:nvPr/>
        </p:nvPicPr>
        <p:blipFill>
          <a:blip r:embed="rId7"/>
          <a:stretch>
            <a:fillRect/>
          </a:stretch>
        </p:blipFill>
        <p:spPr>
          <a:xfrm>
            <a:off x="366903" y="2468156"/>
            <a:ext cx="436104" cy="450394"/>
          </a:xfrm>
          <a:prstGeom prst="rect">
            <a:avLst/>
          </a:prstGeom>
        </p:spPr>
      </p:pic>
      <p:pic>
        <p:nvPicPr>
          <p:cNvPr id="7" name="图片 6"/>
          <p:cNvPicPr>
            <a:picLocks noChangeAspect="1"/>
          </p:cNvPicPr>
          <p:nvPr/>
        </p:nvPicPr>
        <p:blipFill>
          <a:blip r:embed="rId8"/>
          <a:stretch>
            <a:fillRect/>
          </a:stretch>
        </p:blipFill>
        <p:spPr>
          <a:xfrm>
            <a:off x="1913401" y="883115"/>
            <a:ext cx="488014" cy="479535"/>
          </a:xfrm>
          <a:prstGeom prst="rect">
            <a:avLst/>
          </a:prstGeom>
        </p:spPr>
      </p:pic>
      <p:pic>
        <p:nvPicPr>
          <p:cNvPr id="8" name="图片 7"/>
          <p:cNvPicPr>
            <a:picLocks noChangeAspect="1"/>
          </p:cNvPicPr>
          <p:nvPr/>
        </p:nvPicPr>
        <p:blipFill>
          <a:blip r:embed="rId9"/>
          <a:stretch>
            <a:fillRect/>
          </a:stretch>
        </p:blipFill>
        <p:spPr>
          <a:xfrm>
            <a:off x="5530642" y="-79376"/>
            <a:ext cx="825094" cy="876300"/>
          </a:xfrm>
          <a:prstGeom prst="rect">
            <a:avLst/>
          </a:prstGeom>
        </p:spPr>
      </p:pic>
      <p:pic>
        <p:nvPicPr>
          <p:cNvPr id="9" name="图片 8"/>
          <p:cNvPicPr>
            <a:picLocks noChangeAspect="1"/>
          </p:cNvPicPr>
          <p:nvPr/>
        </p:nvPicPr>
        <p:blipFill>
          <a:blip r:embed="rId10"/>
          <a:stretch>
            <a:fillRect/>
          </a:stretch>
        </p:blipFill>
        <p:spPr>
          <a:xfrm>
            <a:off x="7846844" y="579710"/>
            <a:ext cx="418894" cy="381000"/>
          </a:xfrm>
          <a:prstGeom prst="rect">
            <a:avLst/>
          </a:prstGeom>
        </p:spPr>
      </p:pic>
      <p:pic>
        <p:nvPicPr>
          <p:cNvPr id="11" name="图片 10"/>
          <p:cNvPicPr>
            <a:picLocks noChangeAspect="1"/>
          </p:cNvPicPr>
          <p:nvPr/>
        </p:nvPicPr>
        <p:blipFill>
          <a:blip r:embed="rId11"/>
          <a:stretch>
            <a:fillRect/>
          </a:stretch>
        </p:blipFill>
        <p:spPr>
          <a:xfrm>
            <a:off x="11143949" y="4517409"/>
            <a:ext cx="896134" cy="2218645"/>
          </a:xfrm>
          <a:prstGeom prst="rect">
            <a:avLst/>
          </a:prstGeom>
        </p:spPr>
      </p:pic>
      <p:pic>
        <p:nvPicPr>
          <p:cNvPr id="13" name="图片 12"/>
          <p:cNvPicPr>
            <a:picLocks noChangeAspect="1"/>
          </p:cNvPicPr>
          <p:nvPr/>
        </p:nvPicPr>
        <p:blipFill>
          <a:blip r:embed="rId12"/>
          <a:stretch>
            <a:fillRect/>
          </a:stretch>
        </p:blipFill>
        <p:spPr>
          <a:xfrm>
            <a:off x="9145566" y="904197"/>
            <a:ext cx="496492" cy="582380"/>
          </a:xfrm>
          <a:prstGeom prst="rect">
            <a:avLst/>
          </a:prstGeom>
        </p:spPr>
      </p:pic>
      <p:sp>
        <p:nvSpPr>
          <p:cNvPr id="14" name="文本框 13"/>
          <p:cNvSpPr txBox="1"/>
          <p:nvPr/>
        </p:nvSpPr>
        <p:spPr>
          <a:xfrm>
            <a:off x="1475006" y="1582877"/>
            <a:ext cx="5720165" cy="4154984"/>
          </a:xfrm>
          <a:prstGeom prst="rect">
            <a:avLst/>
          </a:prstGeom>
          <a:noFill/>
        </p:spPr>
        <p:txBody>
          <a:bodyPr wrap="square" rtlCol="0">
            <a:spAutoFit/>
          </a:bodyPr>
          <a:lstStyle/>
          <a:p>
            <a:r>
              <a:rPr lang="en-US" altLang="zh-CN" sz="6600" b="1" dirty="0" err="1">
                <a:solidFill>
                  <a:schemeClr val="bg1"/>
                </a:solidFill>
                <a:latin typeface="Fira Sans Condensed Medium" panose="020B0603050000020004" pitchFamily="34" charset="0"/>
                <a:ea typeface="Roboto" pitchFamily="2" charset="0"/>
              </a:rPr>
              <a:t>Bài</a:t>
            </a:r>
            <a:r>
              <a:rPr lang="en-US" altLang="zh-CN" sz="6600" b="1" dirty="0">
                <a:solidFill>
                  <a:schemeClr val="bg1"/>
                </a:solidFill>
                <a:latin typeface="Fira Sans Condensed Medium" panose="020B0603050000020004" pitchFamily="34" charset="0"/>
                <a:ea typeface="Roboto" pitchFamily="2" charset="0"/>
              </a:rPr>
              <a:t> 12: </a:t>
            </a:r>
          </a:p>
          <a:p>
            <a:r>
              <a:rPr lang="en-US" altLang="zh-CN" sz="6600" b="1" dirty="0">
                <a:solidFill>
                  <a:schemeClr val="bg1"/>
                </a:solidFill>
                <a:latin typeface="Fira Sans Condensed Medium" panose="020B0603050000020004" pitchFamily="34" charset="0"/>
                <a:ea typeface="Roboto" pitchFamily="2" charset="0"/>
              </a:rPr>
              <a:t>ĐOẠN MẠCH NỐI TIẾP, </a:t>
            </a:r>
          </a:p>
          <a:p>
            <a:r>
              <a:rPr lang="en-US" altLang="zh-CN" sz="6600" b="1" dirty="0">
                <a:solidFill>
                  <a:schemeClr val="bg1"/>
                </a:solidFill>
                <a:latin typeface="Fira Sans Condensed Medium" panose="020B0603050000020004" pitchFamily="34" charset="0"/>
                <a:ea typeface="Roboto" pitchFamily="2" charset="0"/>
              </a:rPr>
              <a:t>SONG SONG</a:t>
            </a:r>
            <a:endParaRPr lang="zh-CN" altLang="en-US" sz="6600" b="1" dirty="0">
              <a:solidFill>
                <a:schemeClr val="bg1"/>
              </a:solidFill>
              <a:latin typeface="Fira Sans Condensed Medium" panose="020B0603050000020004" pitchFamily="34" charset="0"/>
              <a:ea typeface="汉仪喵魂体W" panose="00020600040101010101" pitchFamily="18" charset="-122"/>
            </a:endParaRPr>
          </a:p>
        </p:txBody>
      </p:sp>
      <p:sp>
        <p:nvSpPr>
          <p:cNvPr id="15" name="文本框 14"/>
          <p:cNvSpPr txBox="1"/>
          <p:nvPr/>
        </p:nvSpPr>
        <p:spPr>
          <a:xfrm>
            <a:off x="1444348" y="5678990"/>
            <a:ext cx="4988664" cy="55938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dirty="0">
                <a:solidFill>
                  <a:schemeClr val="bg1"/>
                </a:solidFill>
                <a:latin typeface="Amazone" panose="03020702060507090A04" pitchFamily="66" charset="-93"/>
                <a:ea typeface="Roboto" pitchFamily="2" charset="0"/>
              </a:rPr>
              <a:t>:</a:t>
            </a:r>
          </a:p>
        </p:txBody>
      </p:sp>
      <p:grpSp>
        <p:nvGrpSpPr>
          <p:cNvPr id="16" name="Group 4"/>
          <p:cNvGrpSpPr>
            <a:grpSpLocks noChangeAspect="1"/>
          </p:cNvGrpSpPr>
          <p:nvPr/>
        </p:nvGrpSpPr>
        <p:grpSpPr bwMode="auto">
          <a:xfrm>
            <a:off x="11014454" y="65006"/>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5975941" y="5654675"/>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C01BE70-9587-44B6-9F29-69FA8C3E6AAE}"/>
                  </a:ext>
                </a:extLst>
              </p14:cNvPr>
              <p14:cNvContentPartPr/>
              <p14:nvPr/>
            </p14:nvContentPartPr>
            <p14:xfrm>
              <a:off x="2105640" y="5841360"/>
              <a:ext cx="25920" cy="57960"/>
            </p14:xfrm>
          </p:contentPart>
        </mc:Choice>
        <mc:Fallback xmlns="">
          <p:pic>
            <p:nvPicPr>
              <p:cNvPr id="10" name="Ink 9">
                <a:extLst>
                  <a:ext uri="{FF2B5EF4-FFF2-40B4-BE49-F238E27FC236}">
                    <a16:creationId xmlns:a16="http://schemas.microsoft.com/office/drawing/2014/main" id="{FC01BE70-9587-44B6-9F29-69FA8C3E6AAE}"/>
                  </a:ext>
                </a:extLst>
              </p:cNvPr>
              <p:cNvPicPr/>
              <p:nvPr/>
            </p:nvPicPr>
            <p:blipFill>
              <a:blip r:embed="rId14"/>
              <a:stretch>
                <a:fillRect/>
              </a:stretch>
            </p:blipFill>
            <p:spPr>
              <a:xfrm>
                <a:off x="2096280" y="5832000"/>
                <a:ext cx="44640" cy="76680"/>
              </a:xfrm>
              <a:prstGeom prst="rect">
                <a:avLst/>
              </a:prstGeom>
            </p:spPr>
          </p:pic>
        </mc:Fallback>
      </mc:AlternateContent>
      <p:pic>
        <p:nvPicPr>
          <p:cNvPr id="12" name="Picture 11">
            <a:extLst>
              <a:ext uri="{FF2B5EF4-FFF2-40B4-BE49-F238E27FC236}">
                <a16:creationId xmlns:a16="http://schemas.microsoft.com/office/drawing/2014/main" id="{55DFFFBB-B1CD-F333-D8CA-03C8EF9EA4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8730" y="1068306"/>
            <a:ext cx="4800429" cy="4800429"/>
          </a:xfrm>
          <a:prstGeom prst="rect">
            <a:avLst/>
          </a:prstGeom>
        </p:spPr>
      </p:pic>
    </p:spTree>
    <p:extLst>
      <p:ext uri="{BB962C8B-B14F-4D97-AF65-F5344CB8AC3E}">
        <p14:creationId xmlns:p14="http://schemas.microsoft.com/office/powerpoint/2010/main" val="846409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4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70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10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anim calcmode="lin" valueType="num">
                                      <p:cBhvr>
                                        <p:cTn id="24" dur="500" fill="hold"/>
                                        <p:tgtEl>
                                          <p:spTgt spid="4"/>
                                        </p:tgtEl>
                                        <p:attrNameLst>
                                          <p:attrName>ppt_x</p:attrName>
                                        </p:attrNameLst>
                                      </p:cBhvr>
                                      <p:tavLst>
                                        <p:tav tm="0">
                                          <p:val>
                                            <p:fltVal val="0.5"/>
                                          </p:val>
                                        </p:tav>
                                        <p:tav tm="100000">
                                          <p:val>
                                            <p:strVal val="#ppt_x"/>
                                          </p:val>
                                        </p:tav>
                                      </p:tavLst>
                                    </p:anim>
                                    <p:anim calcmode="lin" valueType="num">
                                      <p:cBhvr>
                                        <p:cTn id="25" dur="5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80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anim calcmode="lin" valueType="num">
                                      <p:cBhvr>
                                        <p:cTn id="38" dur="500" fill="hold"/>
                                        <p:tgtEl>
                                          <p:spTgt spid="6"/>
                                        </p:tgtEl>
                                        <p:attrNameLst>
                                          <p:attrName>ppt_x</p:attrName>
                                        </p:attrNameLst>
                                      </p:cBhvr>
                                      <p:tavLst>
                                        <p:tav tm="0">
                                          <p:val>
                                            <p:fltVal val="0.5"/>
                                          </p:val>
                                        </p:tav>
                                        <p:tav tm="100000">
                                          <p:val>
                                            <p:strVal val="#ppt_x"/>
                                          </p:val>
                                        </p:tav>
                                      </p:tavLst>
                                    </p:anim>
                                    <p:anim calcmode="lin" valueType="num">
                                      <p:cBhvr>
                                        <p:cTn id="39" dur="500" fill="hold"/>
                                        <p:tgtEl>
                                          <p:spTgt spid="6"/>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anim calcmode="lin" valueType="num">
                                      <p:cBhvr>
                                        <p:cTn id="52" dur="500" fill="hold"/>
                                        <p:tgtEl>
                                          <p:spTgt spid="8"/>
                                        </p:tgtEl>
                                        <p:attrNameLst>
                                          <p:attrName>ppt_x</p:attrName>
                                        </p:attrNameLst>
                                      </p:cBhvr>
                                      <p:tavLst>
                                        <p:tav tm="0">
                                          <p:val>
                                            <p:fltVal val="0.5"/>
                                          </p:val>
                                        </p:tav>
                                        <p:tav tm="100000">
                                          <p:val>
                                            <p:strVal val="#ppt_x"/>
                                          </p:val>
                                        </p:tav>
                                      </p:tavLst>
                                    </p:anim>
                                    <p:anim calcmode="lin" valueType="num">
                                      <p:cBhvr>
                                        <p:cTn id="53" dur="500" fill="hold"/>
                                        <p:tgtEl>
                                          <p:spTgt spid="8"/>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50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anim calcmode="lin" valueType="num">
                                      <p:cBhvr>
                                        <p:cTn id="59" dur="500" fill="hold"/>
                                        <p:tgtEl>
                                          <p:spTgt spid="9"/>
                                        </p:tgtEl>
                                        <p:attrNameLst>
                                          <p:attrName>ppt_x</p:attrName>
                                        </p:attrNameLst>
                                      </p:cBhvr>
                                      <p:tavLst>
                                        <p:tav tm="0">
                                          <p:val>
                                            <p:fltVal val="0.5"/>
                                          </p:val>
                                        </p:tav>
                                        <p:tav tm="100000">
                                          <p:val>
                                            <p:strVal val="#ppt_x"/>
                                          </p:val>
                                        </p:tav>
                                      </p:tavLst>
                                    </p:anim>
                                    <p:anim calcmode="lin" valueType="num">
                                      <p:cBhvr>
                                        <p:cTn id="60" dur="500" fill="hold"/>
                                        <p:tgtEl>
                                          <p:spTgt spid="9"/>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110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anim calcmode="lin" valueType="num">
                                      <p:cBhvr>
                                        <p:cTn id="66" dur="500" fill="hold"/>
                                        <p:tgtEl>
                                          <p:spTgt spid="11"/>
                                        </p:tgtEl>
                                        <p:attrNameLst>
                                          <p:attrName>ppt_x</p:attrName>
                                        </p:attrNameLst>
                                      </p:cBhvr>
                                      <p:tavLst>
                                        <p:tav tm="0">
                                          <p:val>
                                            <p:fltVal val="0.5"/>
                                          </p:val>
                                        </p:tav>
                                        <p:tav tm="100000">
                                          <p:val>
                                            <p:strVal val="#ppt_x"/>
                                          </p:val>
                                        </p:tav>
                                      </p:tavLst>
                                    </p:anim>
                                    <p:anim calcmode="lin" valueType="num">
                                      <p:cBhvr>
                                        <p:cTn id="67" dur="500" fill="hold"/>
                                        <p:tgtEl>
                                          <p:spTgt spid="11"/>
                                        </p:tgtEl>
                                        <p:attrNameLst>
                                          <p:attrName>ppt_y</p:attrName>
                                        </p:attrNameLst>
                                      </p:cBhvr>
                                      <p:tavLst>
                                        <p:tav tm="0">
                                          <p:val>
                                            <p:fltVal val="0.5"/>
                                          </p:val>
                                        </p:tav>
                                        <p:tav tm="100000">
                                          <p:val>
                                            <p:strVal val="#ppt_y"/>
                                          </p:val>
                                        </p:tav>
                                      </p:tavLst>
                                    </p:anim>
                                  </p:childTnLst>
                                </p:cTn>
                              </p:par>
                              <p:par>
                                <p:cTn id="68" presetID="53" presetClass="entr" presetSubtype="528" fill="hold" nodeType="withEffect">
                                  <p:stCondLst>
                                    <p:cond delay="20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anim calcmode="lin" valueType="num">
                                      <p:cBhvr>
                                        <p:cTn id="73" dur="500" fill="hold"/>
                                        <p:tgtEl>
                                          <p:spTgt spid="13"/>
                                        </p:tgtEl>
                                        <p:attrNameLst>
                                          <p:attrName>ppt_x</p:attrName>
                                        </p:attrNameLst>
                                      </p:cBhvr>
                                      <p:tavLst>
                                        <p:tav tm="0">
                                          <p:val>
                                            <p:fltVal val="0.5"/>
                                          </p:val>
                                        </p:tav>
                                        <p:tav tm="100000">
                                          <p:val>
                                            <p:strVal val="#ppt_x"/>
                                          </p:val>
                                        </p:tav>
                                      </p:tavLst>
                                    </p:anim>
                                    <p:anim calcmode="lin" valueType="num">
                                      <p:cBhvr>
                                        <p:cTn id="74" dur="500" fill="hold"/>
                                        <p:tgtEl>
                                          <p:spTgt spid="13"/>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90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anim calcmode="lin" valueType="num">
                                      <p:cBhvr>
                                        <p:cTn id="80" dur="500" fill="hold"/>
                                        <p:tgtEl>
                                          <p:spTgt spid="16"/>
                                        </p:tgtEl>
                                        <p:attrNameLst>
                                          <p:attrName>ppt_x</p:attrName>
                                        </p:attrNameLst>
                                      </p:cBhvr>
                                      <p:tavLst>
                                        <p:tav tm="0">
                                          <p:val>
                                            <p:fltVal val="0.5"/>
                                          </p:val>
                                        </p:tav>
                                        <p:tav tm="100000">
                                          <p:val>
                                            <p:strVal val="#ppt_x"/>
                                          </p:val>
                                        </p:tav>
                                      </p:tavLst>
                                    </p:anim>
                                    <p:anim calcmode="lin" valueType="num">
                                      <p:cBhvr>
                                        <p:cTn id="81" dur="500" fill="hold"/>
                                        <p:tgtEl>
                                          <p:spTgt spid="16"/>
                                        </p:tgtEl>
                                        <p:attrNameLst>
                                          <p:attrName>ppt_y</p:attrName>
                                        </p:attrNameLst>
                                      </p:cBhvr>
                                      <p:tavLst>
                                        <p:tav tm="0">
                                          <p:val>
                                            <p:fltVal val="0.5"/>
                                          </p:val>
                                        </p:tav>
                                        <p:tav tm="100000">
                                          <p:val>
                                            <p:strVal val="#ppt_y"/>
                                          </p:val>
                                        </p:tav>
                                      </p:tavLst>
                                    </p:anim>
                                  </p:childTnLst>
                                </p:cTn>
                              </p:par>
                              <p:par>
                                <p:cTn id="82" presetID="53" presetClass="entr" presetSubtype="528" fill="hold" nodeType="withEffect">
                                  <p:stCondLst>
                                    <p:cond delay="30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anim calcmode="lin" valueType="num">
                                      <p:cBhvr>
                                        <p:cTn id="87" dur="500" fill="hold"/>
                                        <p:tgtEl>
                                          <p:spTgt spid="26"/>
                                        </p:tgtEl>
                                        <p:attrNameLst>
                                          <p:attrName>ppt_x</p:attrName>
                                        </p:attrNameLst>
                                      </p:cBhvr>
                                      <p:tavLst>
                                        <p:tav tm="0">
                                          <p:val>
                                            <p:fltVal val="0.5"/>
                                          </p:val>
                                        </p:tav>
                                        <p:tav tm="100000">
                                          <p:val>
                                            <p:strVal val="#ppt_x"/>
                                          </p:val>
                                        </p:tav>
                                      </p:tavLst>
                                    </p:anim>
                                    <p:anim calcmode="lin" valueType="num">
                                      <p:cBhvr>
                                        <p:cTn id="88" dur="500" fill="hold"/>
                                        <p:tgtEl>
                                          <p:spTgt spid="26"/>
                                        </p:tgtEl>
                                        <p:attrNameLst>
                                          <p:attrName>ppt_y</p:attrName>
                                        </p:attrNameLst>
                                      </p:cBhvr>
                                      <p:tavLst>
                                        <p:tav tm="0">
                                          <p:val>
                                            <p:fltVal val="0.5"/>
                                          </p:val>
                                        </p:tav>
                                        <p:tav tm="100000">
                                          <p:val>
                                            <p:strVal val="#ppt_y"/>
                                          </p:val>
                                        </p:tav>
                                      </p:tavLst>
                                    </p:anim>
                                  </p:childTnLst>
                                </p:cTn>
                              </p:par>
                            </p:childTnLst>
                          </p:cTn>
                        </p:par>
                        <p:par>
                          <p:cTn id="89" fill="hold">
                            <p:stCondLst>
                              <p:cond delay="1600"/>
                            </p:stCondLst>
                            <p:childTnLst>
                              <p:par>
                                <p:cTn id="90" presetID="42" presetClass="entr" presetSubtype="0" fill="hold" grpId="0" nodeType="afterEffect">
                                  <p:stCondLst>
                                    <p:cond delay="0"/>
                                  </p:stCondLst>
                                  <p:iterate type="lt">
                                    <p:tmPct val="0"/>
                                  </p:iterate>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600"/>
                            </p:stCondLst>
                            <p:childTnLst>
                              <p:par>
                                <p:cTn id="96" presetID="14" presetClass="entr" presetSubtype="10" fill="hold" grpId="0" nodeType="afterEffect">
                                  <p:stCondLst>
                                    <p:cond delay="0"/>
                                  </p:stCondLst>
                                  <p:iterate type="lt">
                                    <p:tmPct val="0"/>
                                  </p:iterate>
                                  <p:childTnLst>
                                    <p:set>
                                      <p:cBhvr>
                                        <p:cTn id="97" dur="1" fill="hold">
                                          <p:stCondLst>
                                            <p:cond delay="0"/>
                                          </p:stCondLst>
                                        </p:cTn>
                                        <p:tgtEl>
                                          <p:spTgt spid="15"/>
                                        </p:tgtEl>
                                        <p:attrNameLst>
                                          <p:attrName>style.visibility</p:attrName>
                                        </p:attrNameLst>
                                      </p:cBhvr>
                                      <p:to>
                                        <p:strVal val="visible"/>
                                      </p:to>
                                    </p:set>
                                    <p:animEffect transition="in" filter="randombar(horizontal)">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34" presetClass="emph" presetSubtype="0" fill="hold" grpId="1" nodeType="clickEffect">
                                  <p:stCondLst>
                                    <p:cond delay="0"/>
                                  </p:stCondLst>
                                  <p:iterate type="lt">
                                    <p:tmPct val="10000"/>
                                  </p:iterate>
                                  <p:childTnLst>
                                    <p:animMotion origin="layout" path="M 1.25E-6 -4.81481E-6 L 1.25E-6 -0.07222 " pathEditMode="relative" rAng="0" ptsTypes="AA">
                                      <p:cBhvr>
                                        <p:cTn id="102" dur="250" accel="50000" decel="50000" autoRev="1" fill="hold">
                                          <p:stCondLst>
                                            <p:cond delay="0"/>
                                          </p:stCondLst>
                                        </p:cTn>
                                        <p:tgtEl>
                                          <p:spTgt spid="14"/>
                                        </p:tgtEl>
                                        <p:attrNameLst>
                                          <p:attrName>ppt_x</p:attrName>
                                          <p:attrName>ppt_y</p:attrName>
                                        </p:attrNameLst>
                                      </p:cBhvr>
                                      <p:rCtr x="0" y="-3611"/>
                                    </p:animMotion>
                                    <p:animRot by="1500000">
                                      <p:cBhvr>
                                        <p:cTn id="103" dur="125" fill="hold">
                                          <p:stCondLst>
                                            <p:cond delay="0"/>
                                          </p:stCondLst>
                                        </p:cTn>
                                        <p:tgtEl>
                                          <p:spTgt spid="14"/>
                                        </p:tgtEl>
                                        <p:attrNameLst>
                                          <p:attrName>r</p:attrName>
                                        </p:attrNameLst>
                                      </p:cBhvr>
                                    </p:animRot>
                                    <p:animRot by="-1500000">
                                      <p:cBhvr>
                                        <p:cTn id="104" dur="125" fill="hold">
                                          <p:stCondLst>
                                            <p:cond delay="125"/>
                                          </p:stCondLst>
                                        </p:cTn>
                                        <p:tgtEl>
                                          <p:spTgt spid="14"/>
                                        </p:tgtEl>
                                        <p:attrNameLst>
                                          <p:attrName>r</p:attrName>
                                        </p:attrNameLst>
                                      </p:cBhvr>
                                    </p:animRot>
                                    <p:animRot by="-1500000">
                                      <p:cBhvr>
                                        <p:cTn id="105" dur="125" fill="hold">
                                          <p:stCondLst>
                                            <p:cond delay="250"/>
                                          </p:stCondLst>
                                        </p:cTn>
                                        <p:tgtEl>
                                          <p:spTgt spid="14"/>
                                        </p:tgtEl>
                                        <p:attrNameLst>
                                          <p:attrName>r</p:attrName>
                                        </p:attrNameLst>
                                      </p:cBhvr>
                                    </p:animRot>
                                    <p:animRot by="1500000">
                                      <p:cBhvr>
                                        <p:cTn id="106" dur="125" fill="hold">
                                          <p:stCondLst>
                                            <p:cond delay="375"/>
                                          </p:stCondLst>
                                        </p:cTn>
                                        <p:tgtEl>
                                          <p:spTgt spid="14"/>
                                        </p:tgtEl>
                                        <p:attrNameLst>
                                          <p:attrName>r</p:attrName>
                                        </p:attrNameLst>
                                      </p:cBhvr>
                                    </p:animRot>
                                  </p:childTnLst>
                                </p:cTn>
                              </p:par>
                              <p:par>
                                <p:cTn id="107" presetID="34" presetClass="emph" presetSubtype="0" fill="hold" grpId="1" nodeType="withEffect">
                                  <p:stCondLst>
                                    <p:cond delay="0"/>
                                  </p:stCondLst>
                                  <p:iterate type="lt">
                                    <p:tmPct val="10000"/>
                                  </p:iterate>
                                  <p:childTnLst>
                                    <p:animMotion origin="layout" path="M 3.125E-6 1.11022E-16 L 3.125E-6 -0.07222 " pathEditMode="relative" rAng="0" ptsTypes="AA">
                                      <p:cBhvr>
                                        <p:cTn id="108" dur="250" accel="50000" decel="50000" autoRev="1" fill="hold">
                                          <p:stCondLst>
                                            <p:cond delay="0"/>
                                          </p:stCondLst>
                                        </p:cTn>
                                        <p:tgtEl>
                                          <p:spTgt spid="15"/>
                                        </p:tgtEl>
                                        <p:attrNameLst>
                                          <p:attrName>ppt_x</p:attrName>
                                          <p:attrName>ppt_y</p:attrName>
                                        </p:attrNameLst>
                                      </p:cBhvr>
                                      <p:rCtr x="0" y="-3611"/>
                                    </p:animMotion>
                                    <p:animRot by="1500000">
                                      <p:cBhvr>
                                        <p:cTn id="109" dur="125" fill="hold">
                                          <p:stCondLst>
                                            <p:cond delay="0"/>
                                          </p:stCondLst>
                                        </p:cTn>
                                        <p:tgtEl>
                                          <p:spTgt spid="15"/>
                                        </p:tgtEl>
                                        <p:attrNameLst>
                                          <p:attrName>r</p:attrName>
                                        </p:attrNameLst>
                                      </p:cBhvr>
                                    </p:animRot>
                                    <p:animRot by="-1500000">
                                      <p:cBhvr>
                                        <p:cTn id="110" dur="125" fill="hold">
                                          <p:stCondLst>
                                            <p:cond delay="125"/>
                                          </p:stCondLst>
                                        </p:cTn>
                                        <p:tgtEl>
                                          <p:spTgt spid="15"/>
                                        </p:tgtEl>
                                        <p:attrNameLst>
                                          <p:attrName>r</p:attrName>
                                        </p:attrNameLst>
                                      </p:cBhvr>
                                    </p:animRot>
                                    <p:animRot by="-1500000">
                                      <p:cBhvr>
                                        <p:cTn id="111" dur="125" fill="hold">
                                          <p:stCondLst>
                                            <p:cond delay="250"/>
                                          </p:stCondLst>
                                        </p:cTn>
                                        <p:tgtEl>
                                          <p:spTgt spid="15"/>
                                        </p:tgtEl>
                                        <p:attrNameLst>
                                          <p:attrName>r</p:attrName>
                                        </p:attrNameLst>
                                      </p:cBhvr>
                                    </p:animRot>
                                    <p:animRot by="1500000">
                                      <p:cBhvr>
                                        <p:cTn id="112"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0530BF1-C3F1-D316-C846-3A4159AEEB4A}"/>
              </a:ext>
            </a:extLst>
          </p:cNvPr>
          <p:cNvSpPr/>
          <p:nvPr/>
        </p:nvSpPr>
        <p:spPr>
          <a:xfrm>
            <a:off x="2098720" y="3115374"/>
            <a:ext cx="8370762" cy="3017452"/>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855" y="141448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702593" y="171407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song song.</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975" y="4977720"/>
            <a:ext cx="1780539" cy="1780539"/>
          </a:xfrm>
          <a:prstGeom prst="rect">
            <a:avLst/>
          </a:prstGeom>
        </p:spPr>
      </p:pic>
      <p:sp>
        <p:nvSpPr>
          <p:cNvPr id="18" name="TextBox 17">
            <a:extLst>
              <a:ext uri="{FF2B5EF4-FFF2-40B4-BE49-F238E27FC236}">
                <a16:creationId xmlns:a16="http://schemas.microsoft.com/office/drawing/2014/main" id="{378BB26B-FEE9-C45C-707A-C28A4C922712}"/>
              </a:ext>
            </a:extLst>
          </p:cNvPr>
          <p:cNvSpPr txBox="1"/>
          <p:nvPr/>
        </p:nvSpPr>
        <p:spPr>
          <a:xfrm>
            <a:off x="5754893" y="316873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grpSp>
        <p:nvGrpSpPr>
          <p:cNvPr id="24" name="Group 23">
            <a:extLst>
              <a:ext uri="{FF2B5EF4-FFF2-40B4-BE49-F238E27FC236}">
                <a16:creationId xmlns:a16="http://schemas.microsoft.com/office/drawing/2014/main" id="{FD79EE5D-930E-96AF-CAE9-82B477FED32C}"/>
              </a:ext>
            </a:extLst>
          </p:cNvPr>
          <p:cNvGrpSpPr/>
          <p:nvPr/>
        </p:nvGrpSpPr>
        <p:grpSpPr>
          <a:xfrm>
            <a:off x="2702593" y="3712235"/>
            <a:ext cx="7184857" cy="2027936"/>
            <a:chOff x="2573385" y="3563148"/>
            <a:chExt cx="7184857" cy="2027936"/>
          </a:xfrm>
        </p:grpSpPr>
        <p:cxnSp>
          <p:nvCxnSpPr>
            <p:cNvPr id="7" name="Straight Connector 6">
              <a:extLst>
                <a:ext uri="{FF2B5EF4-FFF2-40B4-BE49-F238E27FC236}">
                  <a16:creationId xmlns:a16="http://schemas.microsoft.com/office/drawing/2014/main" id="{9626A9FE-8990-0C6A-0C24-81655034C804}"/>
                </a:ext>
              </a:extLst>
            </p:cNvPr>
            <p:cNvCxnSpPr>
              <a:cxnSpLocks/>
            </p:cNvCxnSpPr>
            <p:nvPr/>
          </p:nvCxnSpPr>
          <p:spPr>
            <a:xfrm>
              <a:off x="4800917" y="5468203"/>
              <a:ext cx="2708420" cy="0"/>
            </a:xfrm>
            <a:prstGeom prst="line">
              <a:avLst/>
            </a:prstGeom>
            <a:noFill/>
            <a:ln w="28575" cap="flat" cmpd="sng" algn="ctr">
              <a:solidFill>
                <a:sysClr val="windowText" lastClr="000000"/>
              </a:solidFill>
              <a:prstDash val="solid"/>
              <a:miter lim="800000"/>
            </a:ln>
            <a:effectLst/>
          </p:spPr>
        </p:cxnSp>
        <p:cxnSp>
          <p:nvCxnSpPr>
            <p:cNvPr id="5" name="Straight Connector 4">
              <a:extLst>
                <a:ext uri="{FF2B5EF4-FFF2-40B4-BE49-F238E27FC236}">
                  <a16:creationId xmlns:a16="http://schemas.microsoft.com/office/drawing/2014/main" id="{BD43A45B-A370-8927-0E71-F2367D09BA06}"/>
                </a:ext>
              </a:extLst>
            </p:cNvPr>
            <p:cNvCxnSpPr>
              <a:cxnSpLocks/>
            </p:cNvCxnSpPr>
            <p:nvPr/>
          </p:nvCxnSpPr>
          <p:spPr>
            <a:xfrm>
              <a:off x="4800917" y="4578384"/>
              <a:ext cx="2708420" cy="0"/>
            </a:xfrm>
            <a:prstGeom prst="line">
              <a:avLst/>
            </a:prstGeom>
            <a:noFill/>
            <a:ln w="28575" cap="flat" cmpd="sng" algn="ctr">
              <a:solidFill>
                <a:sysClr val="windowText" lastClr="000000"/>
              </a:solidFill>
              <a:prstDash val="solid"/>
              <a:miter lim="800000"/>
            </a:ln>
            <a:effectLst/>
          </p:spPr>
        </p:cxnSp>
        <p:sp>
          <p:nvSpPr>
            <p:cNvPr id="10" name="Oval 9">
              <a:extLst>
                <a:ext uri="{FF2B5EF4-FFF2-40B4-BE49-F238E27FC236}">
                  <a16:creationId xmlns:a16="http://schemas.microsoft.com/office/drawing/2014/main" id="{358AD86F-4076-93E8-B1EF-BE943DA0E011}"/>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3905383"/>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4800917" y="3693433"/>
              <a:ext cx="2708420"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5625685" y="3563148"/>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8" name="Rectangle 4107">
              <a:extLst>
                <a:ext uri="{FF2B5EF4-FFF2-40B4-BE49-F238E27FC236}">
                  <a16:creationId xmlns:a16="http://schemas.microsoft.com/office/drawing/2014/main" id="{2D1B136A-7AE9-D7C1-9D3D-89991F1D611F}"/>
                </a:ext>
              </a:extLst>
            </p:cNvPr>
            <p:cNvSpPr/>
            <p:nvPr/>
          </p:nvSpPr>
          <p:spPr>
            <a:xfrm>
              <a:off x="5625685" y="4450922"/>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4" name="Rectangle 4123">
              <a:extLst>
                <a:ext uri="{FF2B5EF4-FFF2-40B4-BE49-F238E27FC236}">
                  <a16:creationId xmlns:a16="http://schemas.microsoft.com/office/drawing/2014/main" id="{0DFEA75B-3BFC-C5BA-74A3-DB09F9F7B6F1}"/>
                </a:ext>
              </a:extLst>
            </p:cNvPr>
            <p:cNvSpPr/>
            <p:nvPr/>
          </p:nvSpPr>
          <p:spPr>
            <a:xfrm>
              <a:off x="5625685" y="5338696"/>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7" name="TextBox 4126">
              <a:extLst>
                <a:ext uri="{FF2B5EF4-FFF2-40B4-BE49-F238E27FC236}">
                  <a16:creationId xmlns:a16="http://schemas.microsoft.com/office/drawing/2014/main" id="{93CEA68A-2119-A8A0-FE89-C5616D324436}"/>
                </a:ext>
              </a:extLst>
            </p:cNvPr>
            <p:cNvSpPr txBox="1"/>
            <p:nvPr/>
          </p:nvSpPr>
          <p:spPr>
            <a:xfrm>
              <a:off x="5568539" y="479127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78DB3D4-B606-15CF-D5D7-5F33D448D4AA}"/>
                </a:ext>
              </a:extLst>
            </p:cNvPr>
            <p:cNvCxnSpPr>
              <a:cxnSpLocks/>
            </p:cNvCxnSpPr>
            <p:nvPr/>
          </p:nvCxnSpPr>
          <p:spPr>
            <a:xfrm flipV="1">
              <a:off x="4800917" y="3691776"/>
              <a:ext cx="0" cy="1776427"/>
            </a:xfrm>
            <a:prstGeom prst="line">
              <a:avLst/>
            </a:prstGeom>
            <a:noFill/>
            <a:ln w="28575"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12BFF04D-2694-95DD-DBDB-6ABC652A4B19}"/>
                </a:ext>
              </a:extLst>
            </p:cNvPr>
            <p:cNvCxnSpPr>
              <a:cxnSpLocks/>
            </p:cNvCxnSpPr>
            <p:nvPr/>
          </p:nvCxnSpPr>
          <p:spPr>
            <a:xfrm flipV="1">
              <a:off x="7509337" y="3691470"/>
              <a:ext cx="0" cy="177642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AF601DE5-3BE4-D3A2-19CC-AE5C42F12E78}"/>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11F1FEA8-CEF3-AC20-BDC4-5F4355C95ACB}"/>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grpSp>
      <p:sp>
        <p:nvSpPr>
          <p:cNvPr id="30" name="文本框 12">
            <a:extLst>
              <a:ext uri="{FF2B5EF4-FFF2-40B4-BE49-F238E27FC236}">
                <a16:creationId xmlns:a16="http://schemas.microsoft.com/office/drawing/2014/main" id="{7081CD2B-1F8D-400A-8091-89B2914CF683}"/>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585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9"/>
            <a:ext cx="10434275" cy="3302702"/>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2044760"/>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7330E8-213C-581D-DA63-DB323FAE0180}"/>
                  </a:ext>
                </a:extLst>
              </p:cNvPr>
              <p:cNvSpPr txBox="1"/>
              <p:nvPr/>
            </p:nvSpPr>
            <p:spPr>
              <a:xfrm>
                <a:off x="3225507" y="3351140"/>
                <a:ext cx="2870493" cy="1056251"/>
              </a:xfrm>
              <a:prstGeom prst="rect">
                <a:avLst/>
              </a:prstGeom>
              <a:noFill/>
            </p:spPr>
            <p:txBody>
              <a:bodyPr wrap="square">
                <a:spAutoFit/>
              </a:bodyPr>
              <a:lstStyle/>
              <a:p>
                <a:pPr lvl="0" algn="ct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oMath>
                </a14:m>
                <a:r>
                  <a:rPr lang="en-US" sz="4000" b="1" dirty="0">
                    <a:latin typeface="Calibri" panose="020F0502020204030204" pitchFamily="34" charset="0"/>
                    <a:cs typeface="Calibri" panose="020F0502020204030204" pitchFamily="34" charset="0"/>
                  </a:rPr>
                  <a:t> + </a:t>
                </a:r>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kumimoji="0" lang="en-US" sz="4000" b="1" i="0" u="none" strike="noStrike" kern="1200" cap="none" spc="0" normalizeH="0" baseline="0" noProof="0" dirty="0">
                  <a:ln>
                    <a:noFill/>
                  </a:ln>
                  <a:effectLst/>
                  <a:uLnTx/>
                  <a:uFillTx/>
                  <a:latin typeface="Arial"/>
                  <a:ea typeface="微软雅黑"/>
                </a:endParaRPr>
              </a:p>
            </p:txBody>
          </p:sp>
        </mc:Choice>
        <mc:Fallback xmlns="">
          <p:sp>
            <p:nvSpPr>
              <p:cNvPr id="10" name="TextBox 9">
                <a:extLst>
                  <a:ext uri="{FF2B5EF4-FFF2-40B4-BE49-F238E27FC236}">
                    <a16:creationId xmlns:a16="http://schemas.microsoft.com/office/drawing/2014/main" id="{107330E8-213C-581D-DA63-DB323FAE0180}"/>
                  </a:ext>
                </a:extLst>
              </p:cNvPr>
              <p:cNvSpPr txBox="1">
                <a:spLocks noRot="1" noChangeAspect="1" noMove="1" noResize="1" noEditPoints="1" noAdjustHandles="1" noChangeArrowheads="1" noChangeShapeType="1" noTextEdit="1"/>
              </p:cNvSpPr>
              <p:nvPr/>
            </p:nvSpPr>
            <p:spPr>
              <a:xfrm>
                <a:off x="3225507" y="3351140"/>
                <a:ext cx="2870493" cy="1056251"/>
              </a:xfrm>
              <a:prstGeom prst="rect">
                <a:avLst/>
              </a:prstGeom>
              <a:blipFill>
                <a:blip r:embed="rId3"/>
                <a:stretch>
                  <a:fillRect b="-12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5949951" y="3334775"/>
                <a:ext cx="4948195" cy="1050159"/>
              </a:xfrm>
              <a:prstGeom prst="rect">
                <a:avLst/>
              </a:prstGeom>
              <a:noFill/>
            </p:spPr>
            <p:txBody>
              <a:bodyPr wrap="square">
                <a:spAutoFit/>
              </a:bodyPr>
              <a:lstStyle/>
              <a:p>
                <a14:m>
                  <m:oMath xmlns:m="http://schemas.openxmlformats.org/officeDocument/2006/math">
                    <m:groupChr>
                      <m:groupChrPr>
                        <m:chr m:val="⇔"/>
                        <m:vertJc m:val="bot"/>
                        <m:ctrlPr>
                          <a:rPr lang="vi-VN" sz="4000" b="1" i="1" smtClean="0">
                            <a:latin typeface="Cambria Math" panose="02040503050406030204" pitchFamily="18" charset="0"/>
                            <a:cs typeface="Calibri" panose="020F0502020204030204" pitchFamily="34" charset="0"/>
                          </a:rPr>
                        </m:ctrlPr>
                      </m:groupChrPr>
                      <m:e>
                        <m:r>
                          <m:rPr>
                            <m:brk m:alnAt="2"/>
                          </m:rPr>
                          <a:rPr lang="en-US" sz="4000" b="1" i="1" smtClean="0">
                            <a:latin typeface="Cambria Math" panose="02040503050406030204" pitchFamily="18" charset="0"/>
                            <a:cs typeface="Calibri" panose="020F0502020204030204" pitchFamily="34" charset="0"/>
                          </a:rPr>
                          <m:t> </m:t>
                        </m:r>
                        <m:r>
                          <a:rPr lang="en-US" sz="4000" b="1" i="1" smtClean="0">
                            <a:latin typeface="Cambria Math" panose="02040503050406030204" pitchFamily="18" charset="0"/>
                            <a:cs typeface="Calibri" panose="020F0502020204030204" pitchFamily="34" charset="0"/>
                          </a:rPr>
                          <m:t>       </m:t>
                        </m:r>
                      </m:e>
                    </m:groupChr>
                  </m:oMath>
                </a14:m>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5949951" y="3334775"/>
                <a:ext cx="4948195" cy="1050159"/>
              </a:xfrm>
              <a:prstGeom prst="rect">
                <a:avLst/>
              </a:prstGeom>
              <a:blipFill>
                <a:blip r:embed="rId4"/>
                <a:stretch>
                  <a:fillRect b="-12791"/>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396861CD-F506-4369-A8F7-BF99F9E5D413}"/>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3" name="文本框 12">
            <a:extLst>
              <a:ext uri="{FF2B5EF4-FFF2-40B4-BE49-F238E27FC236}">
                <a16:creationId xmlns:a16="http://schemas.microsoft.com/office/drawing/2014/main" id="{324255FE-454F-4CB6-A098-8F5F6BB1F781}"/>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888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11" name="TextBox 10">
            <a:extLst>
              <a:ext uri="{FF2B5EF4-FFF2-40B4-BE49-F238E27FC236}">
                <a16:creationId xmlns:a16="http://schemas.microsoft.com/office/drawing/2014/main" id="{1B34FD52-9E2D-24D7-29E8-EC0D29EE8B6A}"/>
              </a:ext>
            </a:extLst>
          </p:cNvPr>
          <p:cNvSpPr txBox="1"/>
          <p:nvPr/>
        </p:nvSpPr>
        <p:spPr>
          <a:xfrm>
            <a:off x="1461974" y="2079133"/>
            <a:ext cx="969908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endParaRPr lang="en-US" sz="3200" dirty="0">
              <a:solidFill>
                <a:prstClr val="black"/>
              </a:solidFill>
              <a:latin typeface="Calibri" panose="020F0502020204030204" pitchFamily="34" charset="0"/>
              <a:ea typeface="微软雅黑"/>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mắc song song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693341" y="3467586"/>
                <a:ext cx="4948195" cy="1056251"/>
              </a:xfrm>
              <a:prstGeom prst="rect">
                <a:avLst/>
              </a:prstGeom>
              <a:noFill/>
            </p:spPr>
            <p:txBody>
              <a:bodyPr wrap="square">
                <a:spAutoFit/>
              </a:bodyPr>
              <a:lstStyle/>
              <a:p>
                <a14:m>
                  <m:oMath xmlns:m="http://schemas.openxmlformats.org/officeDocument/2006/math">
                    <m:f>
                      <m:fPr>
                        <m:ctrlPr>
                          <a:rPr lang="en-US" sz="4000" b="1" i="1" smtClean="0">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cs typeface="Calibri" panose="020F0502020204030204" pitchFamily="34" charset="0"/>
                          </a:rPr>
                          <m:t>đ</m:t>
                        </m:r>
                      </m:den>
                    </m:f>
                  </m:oMath>
                </a14:m>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r>
                      <a:rPr lang="en-US" sz="4000" b="1" i="1">
                        <a:latin typeface="Cambria Math" panose="02040503050406030204" pitchFamily="18" charset="0"/>
                        <a:cs typeface="Calibri" panose="020F0502020204030204" pitchFamily="34" charset="0"/>
                      </a:rPr>
                      <m:t> </m:t>
                    </m:r>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en-US"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cs typeface="Calibri" panose="020F0502020204030204" pitchFamily="34" charset="0"/>
                          </a:rPr>
                          <m:t>1</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n</m:t>
                        </m:r>
                      </m:den>
                    </m:f>
                  </m:oMath>
                </a14:m>
                <a:endParaRPr lang="vi-VN" sz="4000" baseline="-25000" dirty="0">
                  <a:latin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693341" y="3467586"/>
                <a:ext cx="4948195" cy="1056251"/>
              </a:xfrm>
              <a:prstGeom prst="rect">
                <a:avLst/>
              </a:prstGeom>
              <a:blipFill>
                <a:blip r:embed="rId3"/>
                <a:stretch>
                  <a:fillRect b="-12139"/>
                </a:stretch>
              </a:blipFill>
            </p:spPr>
            <p:txBody>
              <a:bodyPr/>
              <a:lstStyle/>
              <a:p>
                <a:r>
                  <a:rPr lang="en-US">
                    <a:noFill/>
                  </a:rPr>
                  <a:t> </a:t>
                </a:r>
              </a:p>
            </p:txBody>
          </p:sp>
        </mc:Fallback>
      </mc:AlternateContent>
      <p:sp>
        <p:nvSpPr>
          <p:cNvPr id="18" name="文本框 12">
            <a:extLst>
              <a:ext uri="{FF2B5EF4-FFF2-40B4-BE49-F238E27FC236}">
                <a16:creationId xmlns:a16="http://schemas.microsoft.com/office/drawing/2014/main" id="{B33B8A64-B113-4845-A158-BC21E6021997}"/>
              </a:ext>
            </a:extLst>
          </p:cNvPr>
          <p:cNvSpPr txBox="1"/>
          <p:nvPr/>
        </p:nvSpPr>
        <p:spPr>
          <a:xfrm>
            <a:off x="356883" y="405504"/>
            <a:ext cx="4423455" cy="523220"/>
          </a:xfrm>
          <a:prstGeom prst="rect">
            <a:avLst/>
          </a:prstGeom>
          <a:noFill/>
        </p:spPr>
        <p:txBody>
          <a:bodyPr wrap="none" rtlCol="0">
            <a:spAutoFit/>
          </a:bodyPr>
          <a:lstStyle/>
          <a:p>
            <a:r>
              <a:rPr lang="sv-SE"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ĐOẠN MẠCH 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65C56A8-667F-4A5A-8926-AFFBA1FB7897}"/>
              </a:ext>
            </a:extLst>
          </p:cNvPr>
          <p:cNvSpPr txBox="1"/>
          <p:nvPr/>
        </p:nvSpPr>
        <p:spPr>
          <a:xfrm>
            <a:off x="356883" y="827491"/>
            <a:ext cx="5697842"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71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1872112"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Chuẩn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Bị</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1043631" y="2408691"/>
            <a:ext cx="449079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Nguồn</a:t>
            </a:r>
            <a:r>
              <a:rPr lang="en-US" b="0" dirty="0"/>
              <a:t> </a:t>
            </a:r>
            <a:r>
              <a:rPr lang="en-US" b="0" dirty="0" err="1"/>
              <a:t>điện</a:t>
            </a:r>
            <a:r>
              <a:rPr lang="en-US" b="0" dirty="0"/>
              <a:t> </a:t>
            </a:r>
            <a:r>
              <a:rPr lang="en-US" b="0" dirty="0" err="1"/>
              <a:t>một</a:t>
            </a:r>
            <a:r>
              <a:rPr lang="en-US" b="0" dirty="0"/>
              <a:t> </a:t>
            </a:r>
            <a:r>
              <a:rPr lang="en-US" b="0" dirty="0" err="1"/>
              <a:t>chiều</a:t>
            </a:r>
            <a:r>
              <a:rPr lang="en-US" b="0" dirty="0"/>
              <a:t> 6V</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99106" y="2350459"/>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436;p36">
            <a:extLst>
              <a:ext uri="{FF2B5EF4-FFF2-40B4-BE49-F238E27FC236}">
                <a16:creationId xmlns:a16="http://schemas.microsoft.com/office/drawing/2014/main" id="{6BD35378-E9B7-8730-1D8E-BAD0E92F2CC6}"/>
              </a:ext>
            </a:extLst>
          </p:cNvPr>
          <p:cNvSpPr txBox="1">
            <a:spLocks/>
          </p:cNvSpPr>
          <p:nvPr/>
        </p:nvSpPr>
        <p:spPr>
          <a:xfrm>
            <a:off x="1043632" y="3055205"/>
            <a:ext cx="3496169"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Công</a:t>
            </a:r>
            <a:r>
              <a:rPr lang="en-US" b="0" dirty="0"/>
              <a:t> </a:t>
            </a:r>
            <a:r>
              <a:rPr lang="en-US" b="0" dirty="0" err="1"/>
              <a:t>tắc</a:t>
            </a:r>
            <a:r>
              <a:rPr lang="en-US" b="0" dirty="0"/>
              <a:t>, </a:t>
            </a:r>
            <a:r>
              <a:rPr lang="en-US" b="0" dirty="0" err="1"/>
              <a:t>dây</a:t>
            </a:r>
            <a:r>
              <a:rPr lang="en-US" b="0" dirty="0"/>
              <a:t> </a:t>
            </a:r>
            <a:r>
              <a:rPr lang="en-US" b="0" dirty="0" err="1"/>
              <a:t>nối</a:t>
            </a:r>
            <a:endParaRPr lang="vi-VN" b="0" dirty="0"/>
          </a:p>
        </p:txBody>
      </p:sp>
      <p:grpSp>
        <p:nvGrpSpPr>
          <p:cNvPr id="211" name="Google Shape;689;p44">
            <a:extLst>
              <a:ext uri="{FF2B5EF4-FFF2-40B4-BE49-F238E27FC236}">
                <a16:creationId xmlns:a16="http://schemas.microsoft.com/office/drawing/2014/main" id="{3BF6B39B-72A9-E987-F877-C921D83A20FE}"/>
              </a:ext>
            </a:extLst>
          </p:cNvPr>
          <p:cNvGrpSpPr/>
          <p:nvPr/>
        </p:nvGrpSpPr>
        <p:grpSpPr>
          <a:xfrm>
            <a:off x="399106" y="2996973"/>
            <a:ext cx="644526" cy="581557"/>
            <a:chOff x="858650" y="3046400"/>
            <a:chExt cx="1118500" cy="1009225"/>
          </a:xfrm>
        </p:grpSpPr>
        <p:sp>
          <p:nvSpPr>
            <p:cNvPr id="212" name="Google Shape;690;p44">
              <a:extLst>
                <a:ext uri="{FF2B5EF4-FFF2-40B4-BE49-F238E27FC236}">
                  <a16:creationId xmlns:a16="http://schemas.microsoft.com/office/drawing/2014/main" id="{026FCEA4-A18D-EEBC-72DB-8A991E254075}"/>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91;p44">
              <a:extLst>
                <a:ext uri="{FF2B5EF4-FFF2-40B4-BE49-F238E27FC236}">
                  <a16:creationId xmlns:a16="http://schemas.microsoft.com/office/drawing/2014/main" id="{735005EE-6988-0B38-6C75-40409C634B0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92;p44">
              <a:extLst>
                <a:ext uri="{FF2B5EF4-FFF2-40B4-BE49-F238E27FC236}">
                  <a16:creationId xmlns:a16="http://schemas.microsoft.com/office/drawing/2014/main" id="{5321DEFF-725C-2993-0618-3AEE7AFADB9E}"/>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93;p44">
              <a:extLst>
                <a:ext uri="{FF2B5EF4-FFF2-40B4-BE49-F238E27FC236}">
                  <a16:creationId xmlns:a16="http://schemas.microsoft.com/office/drawing/2014/main" id="{3B979A05-4DAB-A8DA-8D06-39E11FD7341C}"/>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94;p44">
              <a:extLst>
                <a:ext uri="{FF2B5EF4-FFF2-40B4-BE49-F238E27FC236}">
                  <a16:creationId xmlns:a16="http://schemas.microsoft.com/office/drawing/2014/main" id="{073F294B-8E30-44AC-8373-7BED826536E3}"/>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95;p44">
              <a:extLst>
                <a:ext uri="{FF2B5EF4-FFF2-40B4-BE49-F238E27FC236}">
                  <a16:creationId xmlns:a16="http://schemas.microsoft.com/office/drawing/2014/main" id="{AF7B63D0-4F2A-125F-1B89-79D34BDCAD74}"/>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96;p44">
              <a:extLst>
                <a:ext uri="{FF2B5EF4-FFF2-40B4-BE49-F238E27FC236}">
                  <a16:creationId xmlns:a16="http://schemas.microsoft.com/office/drawing/2014/main" id="{25F89A3B-3515-3691-EE81-6E5CC7C552B7}"/>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97;p44">
              <a:extLst>
                <a:ext uri="{FF2B5EF4-FFF2-40B4-BE49-F238E27FC236}">
                  <a16:creationId xmlns:a16="http://schemas.microsoft.com/office/drawing/2014/main" id="{03B391C7-FE70-43C3-163E-2903572B246D}"/>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98;p44">
              <a:extLst>
                <a:ext uri="{FF2B5EF4-FFF2-40B4-BE49-F238E27FC236}">
                  <a16:creationId xmlns:a16="http://schemas.microsoft.com/office/drawing/2014/main" id="{48F18E87-2D89-386C-1217-23F523C2645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99;p44">
              <a:extLst>
                <a:ext uri="{FF2B5EF4-FFF2-40B4-BE49-F238E27FC236}">
                  <a16:creationId xmlns:a16="http://schemas.microsoft.com/office/drawing/2014/main" id="{2FE79C47-589C-CDC4-1EC5-A93738FFC1B9}"/>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00;p44">
              <a:extLst>
                <a:ext uri="{FF2B5EF4-FFF2-40B4-BE49-F238E27FC236}">
                  <a16:creationId xmlns:a16="http://schemas.microsoft.com/office/drawing/2014/main" id="{89682970-F945-D82E-2563-F5AC73936D5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01;p44">
              <a:extLst>
                <a:ext uri="{FF2B5EF4-FFF2-40B4-BE49-F238E27FC236}">
                  <a16:creationId xmlns:a16="http://schemas.microsoft.com/office/drawing/2014/main" id="{F963F223-BA8D-16F5-0FC3-5B9D0B3BE47F}"/>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02;p44">
              <a:extLst>
                <a:ext uri="{FF2B5EF4-FFF2-40B4-BE49-F238E27FC236}">
                  <a16:creationId xmlns:a16="http://schemas.microsoft.com/office/drawing/2014/main" id="{8AB0686F-923F-DAFC-0917-367BABCFDBBD}"/>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03;p44">
              <a:extLst>
                <a:ext uri="{FF2B5EF4-FFF2-40B4-BE49-F238E27FC236}">
                  <a16:creationId xmlns:a16="http://schemas.microsoft.com/office/drawing/2014/main" id="{9ED2C8A9-8290-7C88-FC0B-F08E82F01E66}"/>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04;p44">
              <a:extLst>
                <a:ext uri="{FF2B5EF4-FFF2-40B4-BE49-F238E27FC236}">
                  <a16:creationId xmlns:a16="http://schemas.microsoft.com/office/drawing/2014/main" id="{80F333E5-02E0-0D89-672F-656FC2B05AD6}"/>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05;p44">
              <a:extLst>
                <a:ext uri="{FF2B5EF4-FFF2-40B4-BE49-F238E27FC236}">
                  <a16:creationId xmlns:a16="http://schemas.microsoft.com/office/drawing/2014/main" id="{2DE6E4E7-5069-C719-E4AD-8E3B5A91D19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06;p44">
              <a:extLst>
                <a:ext uri="{FF2B5EF4-FFF2-40B4-BE49-F238E27FC236}">
                  <a16:creationId xmlns:a16="http://schemas.microsoft.com/office/drawing/2014/main" id="{C5E6E2D9-D46C-330E-4564-4DC8738F5CA5}"/>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436;p36">
            <a:extLst>
              <a:ext uri="{FF2B5EF4-FFF2-40B4-BE49-F238E27FC236}">
                <a16:creationId xmlns:a16="http://schemas.microsoft.com/office/drawing/2014/main" id="{8BE5BFD2-9D74-EBA8-A7EC-8FEBBECA84A1}"/>
              </a:ext>
            </a:extLst>
          </p:cNvPr>
          <p:cNvSpPr txBox="1">
            <a:spLocks/>
          </p:cNvSpPr>
          <p:nvPr/>
        </p:nvSpPr>
        <p:spPr>
          <a:xfrm>
            <a:off x="1043632" y="3721575"/>
            <a:ext cx="3258345"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vi-VN" b="0" dirty="0"/>
              <a:t>R</a:t>
            </a:r>
            <a:r>
              <a:rPr lang="en-US" b="0" baseline="-25000" dirty="0"/>
              <a:t>1</a:t>
            </a:r>
            <a:r>
              <a:rPr lang="vi-VN" b="0" dirty="0"/>
              <a:t>=</a:t>
            </a:r>
            <a:r>
              <a:rPr lang="en-US" b="0" dirty="0"/>
              <a:t>10</a:t>
            </a:r>
            <a:r>
              <a:rPr lang="vi-VN" b="0" dirty="0"/>
              <a:t> </a:t>
            </a:r>
            <a:r>
              <a:rPr lang="el-GR" b="0" dirty="0">
                <a:latin typeface="Open Sans" panose="020B0606030504020204" pitchFamily="34" charset="0"/>
              </a:rPr>
              <a:t>Ω</a:t>
            </a:r>
            <a:r>
              <a:rPr lang="en-US" b="0" dirty="0">
                <a:latin typeface="Open Sans" panose="020B0606030504020204" pitchFamily="34" charset="0"/>
              </a:rPr>
              <a:t>;</a:t>
            </a:r>
            <a:r>
              <a:rPr lang="en-US" b="0" dirty="0"/>
              <a:t> </a:t>
            </a:r>
            <a:r>
              <a:rPr lang="vi-VN" b="0" dirty="0"/>
              <a:t>R</a:t>
            </a:r>
            <a:r>
              <a:rPr lang="vi-VN" b="0" baseline="-25000" dirty="0"/>
              <a:t>2</a:t>
            </a:r>
            <a:r>
              <a:rPr lang="vi-VN" b="0" dirty="0"/>
              <a:t>=</a:t>
            </a:r>
            <a:r>
              <a:rPr lang="en-US" b="0" dirty="0"/>
              <a:t>6</a:t>
            </a:r>
            <a:r>
              <a:rPr lang="vi-VN" b="0" dirty="0"/>
              <a:t> </a:t>
            </a:r>
            <a:r>
              <a:rPr lang="el-GR" b="0" dirty="0">
                <a:latin typeface="Open Sans" panose="020B0606030504020204" pitchFamily="34" charset="0"/>
              </a:rPr>
              <a:t>Ω</a:t>
            </a:r>
            <a:endParaRPr lang="vi-VN" b="0" dirty="0"/>
          </a:p>
        </p:txBody>
      </p:sp>
      <p:grpSp>
        <p:nvGrpSpPr>
          <p:cNvPr id="231" name="Google Shape;689;p44">
            <a:extLst>
              <a:ext uri="{FF2B5EF4-FFF2-40B4-BE49-F238E27FC236}">
                <a16:creationId xmlns:a16="http://schemas.microsoft.com/office/drawing/2014/main" id="{BEC0331C-33E8-00D2-25EA-5AFEB6DF65F4}"/>
              </a:ext>
            </a:extLst>
          </p:cNvPr>
          <p:cNvGrpSpPr/>
          <p:nvPr/>
        </p:nvGrpSpPr>
        <p:grpSpPr>
          <a:xfrm>
            <a:off x="399106" y="3663343"/>
            <a:ext cx="644526" cy="581557"/>
            <a:chOff x="858650" y="3046400"/>
            <a:chExt cx="1118500" cy="1009225"/>
          </a:xfrm>
        </p:grpSpPr>
        <p:sp>
          <p:nvSpPr>
            <p:cNvPr id="232" name="Google Shape;690;p44">
              <a:extLst>
                <a:ext uri="{FF2B5EF4-FFF2-40B4-BE49-F238E27FC236}">
                  <a16:creationId xmlns:a16="http://schemas.microsoft.com/office/drawing/2014/main" id="{74AC27F5-1484-3862-3AF7-50345771FCF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91;p44">
              <a:extLst>
                <a:ext uri="{FF2B5EF4-FFF2-40B4-BE49-F238E27FC236}">
                  <a16:creationId xmlns:a16="http://schemas.microsoft.com/office/drawing/2014/main" id="{8856458D-CA5F-98A6-1522-651D1C44D0C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92;p44">
              <a:extLst>
                <a:ext uri="{FF2B5EF4-FFF2-40B4-BE49-F238E27FC236}">
                  <a16:creationId xmlns:a16="http://schemas.microsoft.com/office/drawing/2014/main" id="{1831F170-5885-64DF-69D8-75BF3CCE1ED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93;p44">
              <a:extLst>
                <a:ext uri="{FF2B5EF4-FFF2-40B4-BE49-F238E27FC236}">
                  <a16:creationId xmlns:a16="http://schemas.microsoft.com/office/drawing/2014/main" id="{40C35EE7-78A1-BD11-0F8C-ACD847A7BFED}"/>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94;p44">
              <a:extLst>
                <a:ext uri="{FF2B5EF4-FFF2-40B4-BE49-F238E27FC236}">
                  <a16:creationId xmlns:a16="http://schemas.microsoft.com/office/drawing/2014/main" id="{98E70742-C644-2196-D36E-F5ACB7D17150}"/>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95;p44">
              <a:extLst>
                <a:ext uri="{FF2B5EF4-FFF2-40B4-BE49-F238E27FC236}">
                  <a16:creationId xmlns:a16="http://schemas.microsoft.com/office/drawing/2014/main" id="{DB4AA018-E8B6-BFDF-BE58-9368801DA77E}"/>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96;p44">
              <a:extLst>
                <a:ext uri="{FF2B5EF4-FFF2-40B4-BE49-F238E27FC236}">
                  <a16:creationId xmlns:a16="http://schemas.microsoft.com/office/drawing/2014/main" id="{9B4BA715-7597-FEAF-DAF2-B90FB62EC6E2}"/>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97;p44">
              <a:extLst>
                <a:ext uri="{FF2B5EF4-FFF2-40B4-BE49-F238E27FC236}">
                  <a16:creationId xmlns:a16="http://schemas.microsoft.com/office/drawing/2014/main" id="{ECFBC48B-2FF4-893C-3B95-BC84C4CA6BF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98;p44">
              <a:extLst>
                <a:ext uri="{FF2B5EF4-FFF2-40B4-BE49-F238E27FC236}">
                  <a16:creationId xmlns:a16="http://schemas.microsoft.com/office/drawing/2014/main" id="{9C7B87EE-DEE8-BC11-E154-4C07E839D312}"/>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99;p44">
              <a:extLst>
                <a:ext uri="{FF2B5EF4-FFF2-40B4-BE49-F238E27FC236}">
                  <a16:creationId xmlns:a16="http://schemas.microsoft.com/office/drawing/2014/main" id="{F2AECF33-4CDE-97C5-C3F0-A1ECCEEB19B5}"/>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00;p44">
              <a:extLst>
                <a:ext uri="{FF2B5EF4-FFF2-40B4-BE49-F238E27FC236}">
                  <a16:creationId xmlns:a16="http://schemas.microsoft.com/office/drawing/2014/main" id="{F2262C49-F689-2F07-B8A1-0D64AC72136C}"/>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01;p44">
              <a:extLst>
                <a:ext uri="{FF2B5EF4-FFF2-40B4-BE49-F238E27FC236}">
                  <a16:creationId xmlns:a16="http://schemas.microsoft.com/office/drawing/2014/main" id="{8FF27BA7-9061-58AA-99CF-5C723EAC808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02;p44">
              <a:extLst>
                <a:ext uri="{FF2B5EF4-FFF2-40B4-BE49-F238E27FC236}">
                  <a16:creationId xmlns:a16="http://schemas.microsoft.com/office/drawing/2014/main" id="{44681967-6F42-8D70-39F9-04E665528856}"/>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03;p44">
              <a:extLst>
                <a:ext uri="{FF2B5EF4-FFF2-40B4-BE49-F238E27FC236}">
                  <a16:creationId xmlns:a16="http://schemas.microsoft.com/office/drawing/2014/main" id="{6CD59AD7-B68B-76EB-A877-1639F49A101C}"/>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04;p44">
              <a:extLst>
                <a:ext uri="{FF2B5EF4-FFF2-40B4-BE49-F238E27FC236}">
                  <a16:creationId xmlns:a16="http://schemas.microsoft.com/office/drawing/2014/main" id="{B5C277D1-552F-C355-8539-19253C0002B1}"/>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05;p44">
              <a:extLst>
                <a:ext uri="{FF2B5EF4-FFF2-40B4-BE49-F238E27FC236}">
                  <a16:creationId xmlns:a16="http://schemas.microsoft.com/office/drawing/2014/main" id="{F7828696-C96C-BF73-E77C-696D1B62BAC3}"/>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06;p44">
              <a:extLst>
                <a:ext uri="{FF2B5EF4-FFF2-40B4-BE49-F238E27FC236}">
                  <a16:creationId xmlns:a16="http://schemas.microsoft.com/office/drawing/2014/main" id="{3CF8D56A-EA13-E115-89B1-E1DCD20DF69A}"/>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436;p36">
            <a:extLst>
              <a:ext uri="{FF2B5EF4-FFF2-40B4-BE49-F238E27FC236}">
                <a16:creationId xmlns:a16="http://schemas.microsoft.com/office/drawing/2014/main" id="{ECA587E5-8ABE-D086-9FF0-45A730B0B752}"/>
              </a:ext>
            </a:extLst>
          </p:cNvPr>
          <p:cNvSpPr txBox="1">
            <a:spLocks/>
          </p:cNvSpPr>
          <p:nvPr/>
        </p:nvSpPr>
        <p:spPr>
          <a:xfrm>
            <a:off x="1027239" y="4475265"/>
            <a:ext cx="3513046" cy="107721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a:t>3 </a:t>
            </a:r>
            <a:r>
              <a:rPr lang="en-US" b="0" dirty="0" err="1"/>
              <a:t>ampe</a:t>
            </a:r>
            <a:r>
              <a:rPr lang="en-US" b="0" dirty="0"/>
              <a:t> </a:t>
            </a:r>
            <a:r>
              <a:rPr lang="en-US" b="0" dirty="0" err="1"/>
              <a:t>kế</a:t>
            </a:r>
            <a:r>
              <a:rPr lang="en-US" b="0" dirty="0"/>
              <a:t> (GHĐ 3A, ĐCNN 0,01 A)</a:t>
            </a:r>
            <a:endParaRPr lang="vi-VN" b="0" dirty="0"/>
          </a:p>
        </p:txBody>
      </p:sp>
      <p:grpSp>
        <p:nvGrpSpPr>
          <p:cNvPr id="273" name="Google Shape;689;p44">
            <a:extLst>
              <a:ext uri="{FF2B5EF4-FFF2-40B4-BE49-F238E27FC236}">
                <a16:creationId xmlns:a16="http://schemas.microsoft.com/office/drawing/2014/main" id="{DC856154-7BB2-7D5B-903F-A49E5E25B3C5}"/>
              </a:ext>
            </a:extLst>
          </p:cNvPr>
          <p:cNvGrpSpPr/>
          <p:nvPr/>
        </p:nvGrpSpPr>
        <p:grpSpPr>
          <a:xfrm>
            <a:off x="382713" y="4417033"/>
            <a:ext cx="644526" cy="581557"/>
            <a:chOff x="858650" y="3046400"/>
            <a:chExt cx="1118500" cy="1009225"/>
          </a:xfrm>
        </p:grpSpPr>
        <p:sp>
          <p:nvSpPr>
            <p:cNvPr id="274" name="Google Shape;690;p44">
              <a:extLst>
                <a:ext uri="{FF2B5EF4-FFF2-40B4-BE49-F238E27FC236}">
                  <a16:creationId xmlns:a16="http://schemas.microsoft.com/office/drawing/2014/main" id="{AEFDED04-01C5-054B-D4BF-88E603ADE8B8}"/>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91;p44">
              <a:extLst>
                <a:ext uri="{FF2B5EF4-FFF2-40B4-BE49-F238E27FC236}">
                  <a16:creationId xmlns:a16="http://schemas.microsoft.com/office/drawing/2014/main" id="{3EC4ECE0-3541-EE07-AEB3-9A0BF9B93AC1}"/>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92;p44">
              <a:extLst>
                <a:ext uri="{FF2B5EF4-FFF2-40B4-BE49-F238E27FC236}">
                  <a16:creationId xmlns:a16="http://schemas.microsoft.com/office/drawing/2014/main" id="{CDFC6903-71BE-CA85-081B-F4B6D619EBD8}"/>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93;p44">
              <a:extLst>
                <a:ext uri="{FF2B5EF4-FFF2-40B4-BE49-F238E27FC236}">
                  <a16:creationId xmlns:a16="http://schemas.microsoft.com/office/drawing/2014/main" id="{0008B780-7EEF-6981-C366-17ECBAC620F9}"/>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94;p44">
              <a:extLst>
                <a:ext uri="{FF2B5EF4-FFF2-40B4-BE49-F238E27FC236}">
                  <a16:creationId xmlns:a16="http://schemas.microsoft.com/office/drawing/2014/main" id="{39C1EAE7-D13B-A356-C206-FA877256B119}"/>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95;p44">
              <a:extLst>
                <a:ext uri="{FF2B5EF4-FFF2-40B4-BE49-F238E27FC236}">
                  <a16:creationId xmlns:a16="http://schemas.microsoft.com/office/drawing/2014/main" id="{5F7F3570-4E2B-9EE6-E7E9-991CE5D05FE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96;p44">
              <a:extLst>
                <a:ext uri="{FF2B5EF4-FFF2-40B4-BE49-F238E27FC236}">
                  <a16:creationId xmlns:a16="http://schemas.microsoft.com/office/drawing/2014/main" id="{8C7E9180-5540-1DED-FAB9-A5B827D65378}"/>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97;p44">
              <a:extLst>
                <a:ext uri="{FF2B5EF4-FFF2-40B4-BE49-F238E27FC236}">
                  <a16:creationId xmlns:a16="http://schemas.microsoft.com/office/drawing/2014/main" id="{8AAE781D-F79B-96E4-95B1-E8BA899E5C2C}"/>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98;p44">
              <a:extLst>
                <a:ext uri="{FF2B5EF4-FFF2-40B4-BE49-F238E27FC236}">
                  <a16:creationId xmlns:a16="http://schemas.microsoft.com/office/drawing/2014/main" id="{7D240E8F-AC11-C4D3-7AC4-BD7AB25EA839}"/>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99;p44">
              <a:extLst>
                <a:ext uri="{FF2B5EF4-FFF2-40B4-BE49-F238E27FC236}">
                  <a16:creationId xmlns:a16="http://schemas.microsoft.com/office/drawing/2014/main" id="{C4A046F5-C32C-781A-97B3-160B7CAB4C7D}"/>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00;p44">
              <a:extLst>
                <a:ext uri="{FF2B5EF4-FFF2-40B4-BE49-F238E27FC236}">
                  <a16:creationId xmlns:a16="http://schemas.microsoft.com/office/drawing/2014/main" id="{7D4CA432-CEE8-6C31-F75C-27C06CEEE262}"/>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01;p44">
              <a:extLst>
                <a:ext uri="{FF2B5EF4-FFF2-40B4-BE49-F238E27FC236}">
                  <a16:creationId xmlns:a16="http://schemas.microsoft.com/office/drawing/2014/main" id="{0C67D3A8-6B77-C8AB-05D2-B62501A1DA7E}"/>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02;p44">
              <a:extLst>
                <a:ext uri="{FF2B5EF4-FFF2-40B4-BE49-F238E27FC236}">
                  <a16:creationId xmlns:a16="http://schemas.microsoft.com/office/drawing/2014/main" id="{AA08FD4F-7DCB-09EA-0D74-BD922469D41F}"/>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03;p44">
              <a:extLst>
                <a:ext uri="{FF2B5EF4-FFF2-40B4-BE49-F238E27FC236}">
                  <a16:creationId xmlns:a16="http://schemas.microsoft.com/office/drawing/2014/main" id="{097D1B62-FFEE-B709-CA89-5630674E8AE4}"/>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04;p44">
              <a:extLst>
                <a:ext uri="{FF2B5EF4-FFF2-40B4-BE49-F238E27FC236}">
                  <a16:creationId xmlns:a16="http://schemas.microsoft.com/office/drawing/2014/main" id="{58B5340E-0E5B-2159-E2D1-C22FFDA7D74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05;p44">
              <a:extLst>
                <a:ext uri="{FF2B5EF4-FFF2-40B4-BE49-F238E27FC236}">
                  <a16:creationId xmlns:a16="http://schemas.microsoft.com/office/drawing/2014/main" id="{45873ECA-F851-17BD-615C-9C81AECC9BE1}"/>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06;p44">
              <a:extLst>
                <a:ext uri="{FF2B5EF4-FFF2-40B4-BE49-F238E27FC236}">
                  <a16:creationId xmlns:a16="http://schemas.microsoft.com/office/drawing/2014/main" id="{CC9FCC7F-3ABB-6758-3C0F-A54431A0C3B3}"/>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886E46E3-B408-9984-6F7E-45DA9F9DAB8B}"/>
              </a:ext>
            </a:extLst>
          </p:cNvPr>
          <p:cNvGrpSpPr/>
          <p:nvPr/>
        </p:nvGrpSpPr>
        <p:grpSpPr>
          <a:xfrm>
            <a:off x="5776175" y="2107109"/>
            <a:ext cx="5965430" cy="3802156"/>
            <a:chOff x="5776175" y="2107109"/>
            <a:chExt cx="5965430" cy="3802156"/>
          </a:xfrm>
        </p:grpSpPr>
        <p:grpSp>
          <p:nvGrpSpPr>
            <p:cNvPr id="3" name="Group 2">
              <a:extLst>
                <a:ext uri="{FF2B5EF4-FFF2-40B4-BE49-F238E27FC236}">
                  <a16:creationId xmlns:a16="http://schemas.microsoft.com/office/drawing/2014/main" id="{78793317-E761-E7CB-A3E4-6C38F6C96634}"/>
                </a:ext>
              </a:extLst>
            </p:cNvPr>
            <p:cNvGrpSpPr/>
            <p:nvPr/>
          </p:nvGrpSpPr>
          <p:grpSpPr>
            <a:xfrm>
              <a:off x="5776175" y="2107109"/>
              <a:ext cx="5965430" cy="3802156"/>
              <a:chOff x="2135165" y="1789084"/>
              <a:chExt cx="6537194" cy="3802156"/>
            </a:xfrm>
          </p:grpSpPr>
          <p:sp>
            <p:nvSpPr>
              <p:cNvPr id="4" name="Rectangle: Rounded Corners 3">
                <a:extLst>
                  <a:ext uri="{FF2B5EF4-FFF2-40B4-BE49-F238E27FC236}">
                    <a16:creationId xmlns:a16="http://schemas.microsoft.com/office/drawing/2014/main" id="{CF371DA3-25F1-7FF0-F72F-0F7DE2F210D3}"/>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8A351671-9646-F8C9-0518-158AFD199A8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112CAFD4-2876-8E74-80FF-751E5CAC47CF}"/>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7" name="Straight Connector 6">
                <a:extLst>
                  <a:ext uri="{FF2B5EF4-FFF2-40B4-BE49-F238E27FC236}">
                    <a16:creationId xmlns:a16="http://schemas.microsoft.com/office/drawing/2014/main" id="{459F74B8-0235-F908-6D76-28936C939549}"/>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8" name="Straight Connector 7">
                <a:extLst>
                  <a:ext uri="{FF2B5EF4-FFF2-40B4-BE49-F238E27FC236}">
                    <a16:creationId xmlns:a16="http://schemas.microsoft.com/office/drawing/2014/main" id="{2B16EE8D-CA9A-6330-ADC7-7262DA49ED2D}"/>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9" name="Straight Connector 8">
                <a:extLst>
                  <a:ext uri="{FF2B5EF4-FFF2-40B4-BE49-F238E27FC236}">
                    <a16:creationId xmlns:a16="http://schemas.microsoft.com/office/drawing/2014/main" id="{6DA5E50E-E54C-B284-CF2B-05D49F92E497}"/>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888D141E-136F-8AC9-CE02-76A49FEE6094}"/>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1" name="TextBox 10">
                <a:extLst>
                  <a:ext uri="{FF2B5EF4-FFF2-40B4-BE49-F238E27FC236}">
                    <a16:creationId xmlns:a16="http://schemas.microsoft.com/office/drawing/2014/main" id="{82E92ED4-7510-4E24-82F8-287ADCC4359B}"/>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2" name="TextBox 11">
                <a:extLst>
                  <a:ext uri="{FF2B5EF4-FFF2-40B4-BE49-F238E27FC236}">
                    <a16:creationId xmlns:a16="http://schemas.microsoft.com/office/drawing/2014/main" id="{AA270557-A8A8-83E6-AF5B-1908440C673F}"/>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3" name="Straight Connector 12">
                <a:extLst>
                  <a:ext uri="{FF2B5EF4-FFF2-40B4-BE49-F238E27FC236}">
                    <a16:creationId xmlns:a16="http://schemas.microsoft.com/office/drawing/2014/main" id="{3B0ADFC8-F58E-F960-7EB6-2CC604B66A36}"/>
                  </a:ext>
                </a:extLst>
              </p:cNvPr>
              <p:cNvCxnSpPr>
                <a:cxnSpLocks/>
              </p:cNvCxnSpPr>
              <p:nvPr/>
            </p:nvCxnSpPr>
            <p:spPr>
              <a:xfrm>
                <a:off x="2402471" y="2610209"/>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 name="Straight Connector 13">
                <a:extLst>
                  <a:ext uri="{FF2B5EF4-FFF2-40B4-BE49-F238E27FC236}">
                    <a16:creationId xmlns:a16="http://schemas.microsoft.com/office/drawing/2014/main" id="{D375A5A7-6DFA-3488-988A-4E8830598523}"/>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5" name="Rectangle 14">
                <a:extLst>
                  <a:ext uri="{FF2B5EF4-FFF2-40B4-BE49-F238E27FC236}">
                    <a16:creationId xmlns:a16="http://schemas.microsoft.com/office/drawing/2014/main" id="{BC99A4FF-944A-38CB-D464-64931CACB606}"/>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6" name="Straight Connector 15">
                <a:extLst>
                  <a:ext uri="{FF2B5EF4-FFF2-40B4-BE49-F238E27FC236}">
                    <a16:creationId xmlns:a16="http://schemas.microsoft.com/office/drawing/2014/main" id="{35985FAE-E907-3987-B71A-DC376EE19DAB}"/>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7" name="TextBox 16">
                <a:extLst>
                  <a:ext uri="{FF2B5EF4-FFF2-40B4-BE49-F238E27FC236}">
                    <a16:creationId xmlns:a16="http://schemas.microsoft.com/office/drawing/2014/main" id="{5EA384CC-9FDB-A498-D8BF-121ADCFE7A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8" name="Oval 17">
                <a:extLst>
                  <a:ext uri="{FF2B5EF4-FFF2-40B4-BE49-F238E27FC236}">
                    <a16:creationId xmlns:a16="http://schemas.microsoft.com/office/drawing/2014/main" id="{EE744E4D-0BDB-8254-84C0-C9CB4FA3B9A3}"/>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9" name="Oval 18">
                <a:extLst>
                  <a:ext uri="{FF2B5EF4-FFF2-40B4-BE49-F238E27FC236}">
                    <a16:creationId xmlns:a16="http://schemas.microsoft.com/office/drawing/2014/main" id="{D6521AEF-9179-322B-6FC2-D77192AF4BA6}"/>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21" name="Rectangle 20">
                <a:extLst>
                  <a:ext uri="{FF2B5EF4-FFF2-40B4-BE49-F238E27FC236}">
                    <a16:creationId xmlns:a16="http://schemas.microsoft.com/office/drawing/2014/main" id="{3197ED93-D4AC-5D93-1A12-A5DB2E3FACD1}"/>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19AD898A-1271-92D5-ECE8-78BDB253E9BF}"/>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Flowchart: Connector 23">
                <a:extLst>
                  <a:ext uri="{FF2B5EF4-FFF2-40B4-BE49-F238E27FC236}">
                    <a16:creationId xmlns:a16="http://schemas.microsoft.com/office/drawing/2014/main" id="{21A01C06-14E6-853B-DFDD-774F6BD5476F}"/>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A02120D-7A76-C894-3E1C-B48307482E41}"/>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26" name="Straight Connector 25">
                <a:extLst>
                  <a:ext uri="{FF2B5EF4-FFF2-40B4-BE49-F238E27FC236}">
                    <a16:creationId xmlns:a16="http://schemas.microsoft.com/office/drawing/2014/main" id="{B9924C73-29E7-DEA1-8A3C-C16EBB76C787}"/>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27" name="TextBox 26">
                <a:extLst>
                  <a:ext uri="{FF2B5EF4-FFF2-40B4-BE49-F238E27FC236}">
                    <a16:creationId xmlns:a16="http://schemas.microsoft.com/office/drawing/2014/main" id="{7BAFE4A1-B1C8-66EE-36C2-BA480A46CACD}"/>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28" name="Rectangle 27">
                <a:extLst>
                  <a:ext uri="{FF2B5EF4-FFF2-40B4-BE49-F238E27FC236}">
                    <a16:creationId xmlns:a16="http://schemas.microsoft.com/office/drawing/2014/main" id="{2232D486-263A-AD7C-51C8-43E063EC2414}"/>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73FEC8F2-03D4-D74C-D3E4-25D4E553BD1C}"/>
                  </a:ext>
                </a:extLst>
              </p:cNvPr>
              <p:cNvCxnSpPr>
                <a:cxnSpLocks/>
                <a:stCxn id="28"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30" name="Flowchart: Connector 29">
                <a:extLst>
                  <a:ext uri="{FF2B5EF4-FFF2-40B4-BE49-F238E27FC236}">
                    <a16:creationId xmlns:a16="http://schemas.microsoft.com/office/drawing/2014/main" id="{59082D07-613E-CECA-236C-E59F3745DF33}"/>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E2EDD33-49AA-9299-90AD-7D222E3BCC32}"/>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39" name="Straight Connector 138">
                <a:extLst>
                  <a:ext uri="{FF2B5EF4-FFF2-40B4-BE49-F238E27FC236}">
                    <a16:creationId xmlns:a16="http://schemas.microsoft.com/office/drawing/2014/main" id="{87D22325-4209-44A5-AA40-13E7B12256BF}"/>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42" name="Straight Connector 141">
                <a:extLst>
                  <a:ext uri="{FF2B5EF4-FFF2-40B4-BE49-F238E27FC236}">
                    <a16:creationId xmlns:a16="http://schemas.microsoft.com/office/drawing/2014/main" id="{107AA320-41E3-4638-92A9-B51E5B380D21}"/>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38" name="Straight Connector 137">
                <a:extLst>
                  <a:ext uri="{FF2B5EF4-FFF2-40B4-BE49-F238E27FC236}">
                    <a16:creationId xmlns:a16="http://schemas.microsoft.com/office/drawing/2014/main" id="{739E2F97-6702-47A8-8AFB-5E0A52975DC5}"/>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45" name="Straight Connector 144">
                <a:extLst>
                  <a:ext uri="{FF2B5EF4-FFF2-40B4-BE49-F238E27FC236}">
                    <a16:creationId xmlns:a16="http://schemas.microsoft.com/office/drawing/2014/main" id="{D839A1B6-C9CF-4A6A-8138-9C053DAFCFC6}"/>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50" name="TextBox 149">
                <a:extLst>
                  <a:ext uri="{FF2B5EF4-FFF2-40B4-BE49-F238E27FC236}">
                    <a16:creationId xmlns:a16="http://schemas.microsoft.com/office/drawing/2014/main" id="{6B44AC08-0F9B-4A3D-81E7-577E219A3320}"/>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51" name="TextBox 150">
                <a:extLst>
                  <a:ext uri="{FF2B5EF4-FFF2-40B4-BE49-F238E27FC236}">
                    <a16:creationId xmlns:a16="http://schemas.microsoft.com/office/drawing/2014/main" id="{6B9EB21F-0FFB-4FD9-8F24-48F0DB098FE3}"/>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4" name="TextBox 133">
              <a:extLst>
                <a:ext uri="{FF2B5EF4-FFF2-40B4-BE49-F238E27FC236}">
                  <a16:creationId xmlns:a16="http://schemas.microsoft.com/office/drawing/2014/main" id="{4C0AD697-D1EE-447D-8CDE-0AD91743FCB8}"/>
                </a:ext>
              </a:extLst>
            </p:cNvPr>
            <p:cNvSpPr txBox="1"/>
            <p:nvPr/>
          </p:nvSpPr>
          <p:spPr>
            <a:xfrm>
              <a:off x="5815373" y="3311774"/>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47" name="TextBox 146">
              <a:extLst>
                <a:ext uri="{FF2B5EF4-FFF2-40B4-BE49-F238E27FC236}">
                  <a16:creationId xmlns:a16="http://schemas.microsoft.com/office/drawing/2014/main" id="{23D90871-1693-40AA-BA31-31537538D99C}"/>
                </a:ext>
              </a:extLst>
            </p:cNvPr>
            <p:cNvSpPr txBox="1"/>
            <p:nvPr/>
          </p:nvSpPr>
          <p:spPr>
            <a:xfrm>
              <a:off x="9270121" y="362866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sp>
        <p:nvSpPr>
          <p:cNvPr id="152" name="文本框 12">
            <a:extLst>
              <a:ext uri="{FF2B5EF4-FFF2-40B4-BE49-F238E27FC236}">
                <a16:creationId xmlns:a16="http://schemas.microsoft.com/office/drawing/2014/main" id="{7C23EB9F-1A64-418C-B73E-27770566A754}"/>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anim calcmode="lin" valueType="num">
                                      <p:cBhvr>
                                        <p:cTn id="8" dur="500" fill="hold"/>
                                        <p:tgtEl>
                                          <p:spTgt spid="98"/>
                                        </p:tgtEl>
                                        <p:attrNameLst>
                                          <p:attrName>ppt_x</p:attrName>
                                        </p:attrNameLst>
                                      </p:cBhvr>
                                      <p:tavLst>
                                        <p:tav tm="0">
                                          <p:val>
                                            <p:strVal val="#ppt_x"/>
                                          </p:val>
                                        </p:tav>
                                        <p:tav tm="100000">
                                          <p:val>
                                            <p:strVal val="#ppt_x"/>
                                          </p:val>
                                        </p:tav>
                                      </p:tavLst>
                                    </p:anim>
                                    <p:anim calcmode="lin" valueType="num">
                                      <p:cBhvr>
                                        <p:cTn id="9"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89"/>
                                        </p:tgtEl>
                                        <p:attrNameLst>
                                          <p:attrName>style.visibility</p:attrName>
                                        </p:attrNameLst>
                                      </p:cBhvr>
                                      <p:to>
                                        <p:strVal val="visible"/>
                                      </p:to>
                                    </p:set>
                                    <p:animEffect transition="in" filter="wipe(up)">
                                      <p:cBhvr>
                                        <p:cTn id="18" dur="500"/>
                                        <p:tgtEl>
                                          <p:spTgt spid="189"/>
                                        </p:tgtEl>
                                      </p:cBhvr>
                                    </p:animEffect>
                                  </p:childTnLst>
                                </p:cTn>
                              </p:par>
                            </p:childTnLst>
                          </p:cTn>
                        </p:par>
                        <p:par>
                          <p:cTn id="19" fill="hold">
                            <p:stCondLst>
                              <p:cond delay="1090"/>
                            </p:stCondLst>
                            <p:childTnLst>
                              <p:par>
                                <p:cTn id="20" presetID="53" presetClass="entr" presetSubtype="16" fill="hold" nodeType="afterEffect">
                                  <p:stCondLst>
                                    <p:cond delay="0"/>
                                  </p:stCondLst>
                                  <p:childTnLst>
                                    <p:set>
                                      <p:cBhvr>
                                        <p:cTn id="21" dur="1" fill="hold">
                                          <p:stCondLst>
                                            <p:cond delay="0"/>
                                          </p:stCondLst>
                                        </p:cTn>
                                        <p:tgtEl>
                                          <p:spTgt spid="192"/>
                                        </p:tgtEl>
                                        <p:attrNameLst>
                                          <p:attrName>style.visibility</p:attrName>
                                        </p:attrNameLst>
                                      </p:cBhvr>
                                      <p:to>
                                        <p:strVal val="visible"/>
                                      </p:to>
                                    </p:set>
                                    <p:anim calcmode="lin" valueType="num">
                                      <p:cBhvr>
                                        <p:cTn id="22" dur="500" fill="hold"/>
                                        <p:tgtEl>
                                          <p:spTgt spid="192"/>
                                        </p:tgtEl>
                                        <p:attrNameLst>
                                          <p:attrName>ppt_w</p:attrName>
                                        </p:attrNameLst>
                                      </p:cBhvr>
                                      <p:tavLst>
                                        <p:tav tm="0">
                                          <p:val>
                                            <p:fltVal val="0"/>
                                          </p:val>
                                        </p:tav>
                                        <p:tav tm="100000">
                                          <p:val>
                                            <p:strVal val="#ppt_w"/>
                                          </p:val>
                                        </p:tav>
                                      </p:tavLst>
                                    </p:anim>
                                    <p:anim calcmode="lin" valueType="num">
                                      <p:cBhvr>
                                        <p:cTn id="23" dur="500" fill="hold"/>
                                        <p:tgtEl>
                                          <p:spTgt spid="192"/>
                                        </p:tgtEl>
                                        <p:attrNameLst>
                                          <p:attrName>ppt_h</p:attrName>
                                        </p:attrNameLst>
                                      </p:cBhvr>
                                      <p:tavLst>
                                        <p:tav tm="0">
                                          <p:val>
                                            <p:fltVal val="0"/>
                                          </p:val>
                                        </p:tav>
                                        <p:tav tm="100000">
                                          <p:val>
                                            <p:strVal val="#ppt_h"/>
                                          </p:val>
                                        </p:tav>
                                      </p:tavLst>
                                    </p:anim>
                                    <p:animEffect transition="in" filter="fade">
                                      <p:cBhvr>
                                        <p:cTn id="24" dur="500"/>
                                        <p:tgtEl>
                                          <p:spTgt spid="192"/>
                                        </p:tgtEl>
                                      </p:cBhvr>
                                    </p:animEffect>
                                  </p:childTnLst>
                                </p:cTn>
                              </p:par>
                            </p:childTnLst>
                          </p:cTn>
                        </p:par>
                        <p:par>
                          <p:cTn id="25" fill="hold">
                            <p:stCondLst>
                              <p:cond delay="1590"/>
                            </p:stCondLst>
                            <p:childTnLst>
                              <p:par>
                                <p:cTn id="26" presetID="22" presetClass="entr" presetSubtype="8" fill="hold" grpId="0" nodeType="after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wipe(left)">
                                      <p:cBhvr>
                                        <p:cTn id="28" dur="500"/>
                                        <p:tgtEl>
                                          <p:spTgt spid="191"/>
                                        </p:tgtEl>
                                      </p:cBhvr>
                                    </p:animEffect>
                                  </p:childTnLst>
                                </p:cTn>
                              </p:par>
                            </p:childTnLst>
                          </p:cTn>
                        </p:par>
                        <p:par>
                          <p:cTn id="29" fill="hold">
                            <p:stCondLst>
                              <p:cond delay="2090"/>
                            </p:stCondLst>
                            <p:childTnLst>
                              <p:par>
                                <p:cTn id="30" presetID="53" presetClass="entr" presetSubtype="16" fill="hold" nodeType="afterEffect">
                                  <p:stCondLst>
                                    <p:cond delay="0"/>
                                  </p:stCondLst>
                                  <p:childTnLst>
                                    <p:set>
                                      <p:cBhvr>
                                        <p:cTn id="31" dur="1" fill="hold">
                                          <p:stCondLst>
                                            <p:cond delay="0"/>
                                          </p:stCondLst>
                                        </p:cTn>
                                        <p:tgtEl>
                                          <p:spTgt spid="211"/>
                                        </p:tgtEl>
                                        <p:attrNameLst>
                                          <p:attrName>style.visibility</p:attrName>
                                        </p:attrNameLst>
                                      </p:cBhvr>
                                      <p:to>
                                        <p:strVal val="visible"/>
                                      </p:to>
                                    </p:set>
                                    <p:anim calcmode="lin" valueType="num">
                                      <p:cBhvr>
                                        <p:cTn id="32" dur="500" fill="hold"/>
                                        <p:tgtEl>
                                          <p:spTgt spid="211"/>
                                        </p:tgtEl>
                                        <p:attrNameLst>
                                          <p:attrName>ppt_w</p:attrName>
                                        </p:attrNameLst>
                                      </p:cBhvr>
                                      <p:tavLst>
                                        <p:tav tm="0">
                                          <p:val>
                                            <p:fltVal val="0"/>
                                          </p:val>
                                        </p:tav>
                                        <p:tav tm="100000">
                                          <p:val>
                                            <p:strVal val="#ppt_w"/>
                                          </p:val>
                                        </p:tav>
                                      </p:tavLst>
                                    </p:anim>
                                    <p:anim calcmode="lin" valueType="num">
                                      <p:cBhvr>
                                        <p:cTn id="33" dur="500" fill="hold"/>
                                        <p:tgtEl>
                                          <p:spTgt spid="211"/>
                                        </p:tgtEl>
                                        <p:attrNameLst>
                                          <p:attrName>ppt_h</p:attrName>
                                        </p:attrNameLst>
                                      </p:cBhvr>
                                      <p:tavLst>
                                        <p:tav tm="0">
                                          <p:val>
                                            <p:fltVal val="0"/>
                                          </p:val>
                                        </p:tav>
                                        <p:tav tm="100000">
                                          <p:val>
                                            <p:strVal val="#ppt_h"/>
                                          </p:val>
                                        </p:tav>
                                      </p:tavLst>
                                    </p:anim>
                                    <p:animEffect transition="in" filter="fade">
                                      <p:cBhvr>
                                        <p:cTn id="34" dur="500"/>
                                        <p:tgtEl>
                                          <p:spTgt spid="211"/>
                                        </p:tgtEl>
                                      </p:cBhvr>
                                    </p:animEffect>
                                  </p:childTnLst>
                                </p:cTn>
                              </p:par>
                            </p:childTnLst>
                          </p:cTn>
                        </p:par>
                        <p:par>
                          <p:cTn id="35" fill="hold">
                            <p:stCondLst>
                              <p:cond delay="2590"/>
                            </p:stCondLst>
                            <p:childTnLst>
                              <p:par>
                                <p:cTn id="36" presetID="22" presetClass="entr" presetSubtype="8" fill="hold" grpId="0" nodeType="afterEffect">
                                  <p:stCondLst>
                                    <p:cond delay="0"/>
                                  </p:stCondLst>
                                  <p:childTnLst>
                                    <p:set>
                                      <p:cBhvr>
                                        <p:cTn id="37" dur="1" fill="hold">
                                          <p:stCondLst>
                                            <p:cond delay="0"/>
                                          </p:stCondLst>
                                        </p:cTn>
                                        <p:tgtEl>
                                          <p:spTgt spid="210"/>
                                        </p:tgtEl>
                                        <p:attrNameLst>
                                          <p:attrName>style.visibility</p:attrName>
                                        </p:attrNameLst>
                                      </p:cBhvr>
                                      <p:to>
                                        <p:strVal val="visible"/>
                                      </p:to>
                                    </p:set>
                                    <p:animEffect transition="in" filter="wipe(left)">
                                      <p:cBhvr>
                                        <p:cTn id="38" dur="500"/>
                                        <p:tgtEl>
                                          <p:spTgt spid="210"/>
                                        </p:tgtEl>
                                      </p:cBhvr>
                                    </p:animEffect>
                                  </p:childTnLst>
                                </p:cTn>
                              </p:par>
                            </p:childTnLst>
                          </p:cTn>
                        </p:par>
                        <p:par>
                          <p:cTn id="39" fill="hold">
                            <p:stCondLst>
                              <p:cond delay="3090"/>
                            </p:stCondLst>
                            <p:childTnLst>
                              <p:par>
                                <p:cTn id="40" presetID="53" presetClass="entr" presetSubtype="16" fill="hold" nodeType="afterEffect">
                                  <p:stCondLst>
                                    <p:cond delay="0"/>
                                  </p:stCondLst>
                                  <p:childTnLst>
                                    <p:set>
                                      <p:cBhvr>
                                        <p:cTn id="41" dur="1" fill="hold">
                                          <p:stCondLst>
                                            <p:cond delay="0"/>
                                          </p:stCondLst>
                                        </p:cTn>
                                        <p:tgtEl>
                                          <p:spTgt spid="231"/>
                                        </p:tgtEl>
                                        <p:attrNameLst>
                                          <p:attrName>style.visibility</p:attrName>
                                        </p:attrNameLst>
                                      </p:cBhvr>
                                      <p:to>
                                        <p:strVal val="visible"/>
                                      </p:to>
                                    </p:set>
                                    <p:anim calcmode="lin" valueType="num">
                                      <p:cBhvr>
                                        <p:cTn id="42" dur="500" fill="hold"/>
                                        <p:tgtEl>
                                          <p:spTgt spid="231"/>
                                        </p:tgtEl>
                                        <p:attrNameLst>
                                          <p:attrName>ppt_w</p:attrName>
                                        </p:attrNameLst>
                                      </p:cBhvr>
                                      <p:tavLst>
                                        <p:tav tm="0">
                                          <p:val>
                                            <p:fltVal val="0"/>
                                          </p:val>
                                        </p:tav>
                                        <p:tav tm="100000">
                                          <p:val>
                                            <p:strVal val="#ppt_w"/>
                                          </p:val>
                                        </p:tav>
                                      </p:tavLst>
                                    </p:anim>
                                    <p:anim calcmode="lin" valueType="num">
                                      <p:cBhvr>
                                        <p:cTn id="43" dur="500" fill="hold"/>
                                        <p:tgtEl>
                                          <p:spTgt spid="231"/>
                                        </p:tgtEl>
                                        <p:attrNameLst>
                                          <p:attrName>ppt_h</p:attrName>
                                        </p:attrNameLst>
                                      </p:cBhvr>
                                      <p:tavLst>
                                        <p:tav tm="0">
                                          <p:val>
                                            <p:fltVal val="0"/>
                                          </p:val>
                                        </p:tav>
                                        <p:tav tm="100000">
                                          <p:val>
                                            <p:strVal val="#ppt_h"/>
                                          </p:val>
                                        </p:tav>
                                      </p:tavLst>
                                    </p:anim>
                                    <p:animEffect transition="in" filter="fade">
                                      <p:cBhvr>
                                        <p:cTn id="44" dur="500"/>
                                        <p:tgtEl>
                                          <p:spTgt spid="231"/>
                                        </p:tgtEl>
                                      </p:cBhvr>
                                    </p:animEffect>
                                  </p:childTnLst>
                                </p:cTn>
                              </p:par>
                            </p:childTnLst>
                          </p:cTn>
                        </p:par>
                        <p:par>
                          <p:cTn id="45" fill="hold">
                            <p:stCondLst>
                              <p:cond delay="3590"/>
                            </p:stCondLst>
                            <p:childTnLst>
                              <p:par>
                                <p:cTn id="46" presetID="22" presetClass="entr" presetSubtype="8" fill="hold" grpId="0" nodeType="afterEffect">
                                  <p:stCondLst>
                                    <p:cond delay="0"/>
                                  </p:stCondLst>
                                  <p:childTnLst>
                                    <p:set>
                                      <p:cBhvr>
                                        <p:cTn id="47" dur="1" fill="hold">
                                          <p:stCondLst>
                                            <p:cond delay="0"/>
                                          </p:stCondLst>
                                        </p:cTn>
                                        <p:tgtEl>
                                          <p:spTgt spid="230"/>
                                        </p:tgtEl>
                                        <p:attrNameLst>
                                          <p:attrName>style.visibility</p:attrName>
                                        </p:attrNameLst>
                                      </p:cBhvr>
                                      <p:to>
                                        <p:strVal val="visible"/>
                                      </p:to>
                                    </p:set>
                                    <p:animEffect transition="in" filter="wipe(left)">
                                      <p:cBhvr>
                                        <p:cTn id="48" dur="500"/>
                                        <p:tgtEl>
                                          <p:spTgt spid="230"/>
                                        </p:tgtEl>
                                      </p:cBhvr>
                                    </p:animEffect>
                                  </p:childTnLst>
                                </p:cTn>
                              </p:par>
                            </p:childTnLst>
                          </p:cTn>
                        </p:par>
                        <p:par>
                          <p:cTn id="49" fill="hold">
                            <p:stCondLst>
                              <p:cond delay="4090"/>
                            </p:stCondLst>
                            <p:childTnLst>
                              <p:par>
                                <p:cTn id="50" presetID="53" presetClass="entr" presetSubtype="16" fill="hold" nodeType="afterEffect">
                                  <p:stCondLst>
                                    <p:cond delay="0"/>
                                  </p:stCondLst>
                                  <p:childTnLst>
                                    <p:set>
                                      <p:cBhvr>
                                        <p:cTn id="51" dur="1" fill="hold">
                                          <p:stCondLst>
                                            <p:cond delay="0"/>
                                          </p:stCondLst>
                                        </p:cTn>
                                        <p:tgtEl>
                                          <p:spTgt spid="273"/>
                                        </p:tgtEl>
                                        <p:attrNameLst>
                                          <p:attrName>style.visibility</p:attrName>
                                        </p:attrNameLst>
                                      </p:cBhvr>
                                      <p:to>
                                        <p:strVal val="visible"/>
                                      </p:to>
                                    </p:set>
                                    <p:anim calcmode="lin" valueType="num">
                                      <p:cBhvr>
                                        <p:cTn id="52" dur="500" fill="hold"/>
                                        <p:tgtEl>
                                          <p:spTgt spid="273"/>
                                        </p:tgtEl>
                                        <p:attrNameLst>
                                          <p:attrName>ppt_w</p:attrName>
                                        </p:attrNameLst>
                                      </p:cBhvr>
                                      <p:tavLst>
                                        <p:tav tm="0">
                                          <p:val>
                                            <p:fltVal val="0"/>
                                          </p:val>
                                        </p:tav>
                                        <p:tav tm="100000">
                                          <p:val>
                                            <p:strVal val="#ppt_w"/>
                                          </p:val>
                                        </p:tav>
                                      </p:tavLst>
                                    </p:anim>
                                    <p:anim calcmode="lin" valueType="num">
                                      <p:cBhvr>
                                        <p:cTn id="53" dur="500" fill="hold"/>
                                        <p:tgtEl>
                                          <p:spTgt spid="273"/>
                                        </p:tgtEl>
                                        <p:attrNameLst>
                                          <p:attrName>ppt_h</p:attrName>
                                        </p:attrNameLst>
                                      </p:cBhvr>
                                      <p:tavLst>
                                        <p:tav tm="0">
                                          <p:val>
                                            <p:fltVal val="0"/>
                                          </p:val>
                                        </p:tav>
                                        <p:tav tm="100000">
                                          <p:val>
                                            <p:strVal val="#ppt_h"/>
                                          </p:val>
                                        </p:tav>
                                      </p:tavLst>
                                    </p:anim>
                                    <p:animEffect transition="in" filter="fade">
                                      <p:cBhvr>
                                        <p:cTn id="54" dur="500"/>
                                        <p:tgtEl>
                                          <p:spTgt spid="273"/>
                                        </p:tgtEl>
                                      </p:cBhvr>
                                    </p:animEffect>
                                  </p:childTnLst>
                                </p:cTn>
                              </p:par>
                            </p:childTnLst>
                          </p:cTn>
                        </p:par>
                        <p:par>
                          <p:cTn id="55" fill="hold">
                            <p:stCondLst>
                              <p:cond delay="4590"/>
                            </p:stCondLst>
                            <p:childTnLst>
                              <p:par>
                                <p:cTn id="56" presetID="22" presetClass="entr" presetSubtype="8" fill="hold" grpId="0" nodeType="afterEffect">
                                  <p:stCondLst>
                                    <p:cond delay="0"/>
                                  </p:stCondLst>
                                  <p:childTnLst>
                                    <p:set>
                                      <p:cBhvr>
                                        <p:cTn id="57" dur="1" fill="hold">
                                          <p:stCondLst>
                                            <p:cond delay="0"/>
                                          </p:stCondLst>
                                        </p:cTn>
                                        <p:tgtEl>
                                          <p:spTgt spid="272"/>
                                        </p:tgtEl>
                                        <p:attrNameLst>
                                          <p:attrName>style.visibility</p:attrName>
                                        </p:attrNameLst>
                                      </p:cBhvr>
                                      <p:to>
                                        <p:strVal val="visible"/>
                                      </p:to>
                                    </p:set>
                                    <p:animEffect transition="in" filter="wipe(left)">
                                      <p:cBhvr>
                                        <p:cTn id="58"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89" grpId="0"/>
      <p:bldP spid="191" grpId="0"/>
      <p:bldP spid="210" grpId="0"/>
      <p:bldP spid="230" grpId="0"/>
      <p:bldP spid="2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FC0498CA-4D90-3744-C6AD-4BDB916053CB}"/>
              </a:ext>
            </a:extLst>
          </p:cNvPr>
          <p:cNvSpPr/>
          <p:nvPr/>
        </p:nvSpPr>
        <p:spPr>
          <a:xfrm>
            <a:off x="5039554" y="1025792"/>
            <a:ext cx="2085975" cy="609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THÍ NGHIỆM 1</a:t>
            </a:r>
          </a:p>
        </p:txBody>
      </p:sp>
      <p:sp>
        <p:nvSpPr>
          <p:cNvPr id="189" name="TextBox 188">
            <a:extLst>
              <a:ext uri="{FF2B5EF4-FFF2-40B4-BE49-F238E27FC236}">
                <a16:creationId xmlns:a16="http://schemas.microsoft.com/office/drawing/2014/main" id="{69648C2E-654C-F11A-1149-AE2F974FE7D9}"/>
              </a:ext>
            </a:extLst>
          </p:cNvPr>
          <p:cNvSpPr txBox="1"/>
          <p:nvPr/>
        </p:nvSpPr>
        <p:spPr>
          <a:xfrm>
            <a:off x="390524" y="1496424"/>
            <a:ext cx="3850016" cy="584775"/>
          </a:xfrm>
          <a:prstGeom prst="rect">
            <a:avLst/>
          </a:prstGeom>
          <a:noFill/>
        </p:spPr>
        <p:txBody>
          <a:bodyPr wrap="square">
            <a:spAutoFit/>
          </a:bodyPr>
          <a:lstStyle/>
          <a:p>
            <a:r>
              <a:rPr lang="en-US" sz="3200" b="1" dirty="0" err="1">
                <a:solidFill>
                  <a:schemeClr val="bg1"/>
                </a:solidFill>
                <a:latin typeface="Calibri" panose="020F0502020204030204" pitchFamily="34" charset="0"/>
                <a:cs typeface="Calibri" panose="020F0502020204030204" pitchFamily="34" charset="0"/>
              </a:rPr>
              <a:t>Tiến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hành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thí</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endParaRPr lang="vi-VN" sz="3200" b="1" dirty="0">
              <a:solidFill>
                <a:schemeClr val="bg1"/>
              </a:solidFill>
              <a:latin typeface="Calibri" panose="020F0502020204030204" pitchFamily="34" charset="0"/>
              <a:cs typeface="Calibri" panose="020F0502020204030204" pitchFamily="34" charset="0"/>
            </a:endParaRPr>
          </a:p>
        </p:txBody>
      </p:sp>
      <p:sp>
        <p:nvSpPr>
          <p:cNvPr id="191" name="Google Shape;436;p36">
            <a:extLst>
              <a:ext uri="{FF2B5EF4-FFF2-40B4-BE49-F238E27FC236}">
                <a16:creationId xmlns:a16="http://schemas.microsoft.com/office/drawing/2014/main" id="{E0FFF33A-A5FB-93C2-048B-589AAA3260EF}"/>
              </a:ext>
            </a:extLst>
          </p:cNvPr>
          <p:cNvSpPr txBox="1">
            <a:spLocks/>
          </p:cNvSpPr>
          <p:nvPr/>
        </p:nvSpPr>
        <p:spPr>
          <a:xfrm>
            <a:off x="948316" y="2118359"/>
            <a:ext cx="4275036" cy="584775"/>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Lắp</a:t>
            </a:r>
            <a:r>
              <a:rPr lang="en-US" b="0" dirty="0"/>
              <a:t> </a:t>
            </a:r>
            <a:r>
              <a:rPr lang="en-US" b="0" dirty="0" err="1"/>
              <a:t>mặch</a:t>
            </a:r>
            <a:r>
              <a:rPr lang="en-US" b="0" dirty="0"/>
              <a:t> </a:t>
            </a:r>
            <a:r>
              <a:rPr lang="en-US" b="0" dirty="0" err="1"/>
              <a:t>điện</a:t>
            </a:r>
            <a:r>
              <a:rPr lang="en-US" b="0" dirty="0"/>
              <a:t> </a:t>
            </a:r>
            <a:r>
              <a:rPr lang="en-US" b="0" dirty="0" err="1"/>
              <a:t>như</a:t>
            </a:r>
            <a:r>
              <a:rPr lang="en-US" b="0" dirty="0"/>
              <a:t> </a:t>
            </a:r>
            <a:r>
              <a:rPr lang="en-US" b="0" dirty="0" err="1"/>
              <a:t>hình</a:t>
            </a:r>
            <a:endParaRPr lang="vi-VN" b="0" dirty="0"/>
          </a:p>
        </p:txBody>
      </p:sp>
      <p:grpSp>
        <p:nvGrpSpPr>
          <p:cNvPr id="192" name="Google Shape;689;p44">
            <a:extLst>
              <a:ext uri="{FF2B5EF4-FFF2-40B4-BE49-F238E27FC236}">
                <a16:creationId xmlns:a16="http://schemas.microsoft.com/office/drawing/2014/main" id="{2332FC8C-EBEB-31E6-8A39-1B3B2E9E944E}"/>
              </a:ext>
            </a:extLst>
          </p:cNvPr>
          <p:cNvGrpSpPr/>
          <p:nvPr/>
        </p:nvGrpSpPr>
        <p:grpSpPr>
          <a:xfrm>
            <a:off x="336002" y="2058867"/>
            <a:ext cx="644526" cy="581557"/>
            <a:chOff x="858650" y="3046400"/>
            <a:chExt cx="1118500" cy="1009225"/>
          </a:xfrm>
        </p:grpSpPr>
        <p:sp>
          <p:nvSpPr>
            <p:cNvPr id="193" name="Google Shape;690;p44">
              <a:extLst>
                <a:ext uri="{FF2B5EF4-FFF2-40B4-BE49-F238E27FC236}">
                  <a16:creationId xmlns:a16="http://schemas.microsoft.com/office/drawing/2014/main" id="{CD5F2FDF-9E13-2F50-6075-69CB81883569}"/>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691;p44">
              <a:extLst>
                <a:ext uri="{FF2B5EF4-FFF2-40B4-BE49-F238E27FC236}">
                  <a16:creationId xmlns:a16="http://schemas.microsoft.com/office/drawing/2014/main" id="{F9CBAA41-A679-AD56-3FDF-22AE7959FD79}"/>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692;p44">
              <a:extLst>
                <a:ext uri="{FF2B5EF4-FFF2-40B4-BE49-F238E27FC236}">
                  <a16:creationId xmlns:a16="http://schemas.microsoft.com/office/drawing/2014/main" id="{4A502CC0-589F-737F-3484-D8714260D390}"/>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693;p44">
              <a:extLst>
                <a:ext uri="{FF2B5EF4-FFF2-40B4-BE49-F238E27FC236}">
                  <a16:creationId xmlns:a16="http://schemas.microsoft.com/office/drawing/2014/main" id="{1956FD9F-6C79-2E5D-FDF2-3CFC5F897A16}"/>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694;p44">
              <a:extLst>
                <a:ext uri="{FF2B5EF4-FFF2-40B4-BE49-F238E27FC236}">
                  <a16:creationId xmlns:a16="http://schemas.microsoft.com/office/drawing/2014/main" id="{F858796C-E04D-C3B1-91CF-E28B9122C73A}"/>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695;p44">
              <a:extLst>
                <a:ext uri="{FF2B5EF4-FFF2-40B4-BE49-F238E27FC236}">
                  <a16:creationId xmlns:a16="http://schemas.microsoft.com/office/drawing/2014/main" id="{4C09ABF1-FEC6-DB45-2386-811E553BE99D}"/>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696;p44">
              <a:extLst>
                <a:ext uri="{FF2B5EF4-FFF2-40B4-BE49-F238E27FC236}">
                  <a16:creationId xmlns:a16="http://schemas.microsoft.com/office/drawing/2014/main" id="{DC4B4544-97D5-430E-C7D4-6A00102BEDC6}"/>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697;p44">
              <a:extLst>
                <a:ext uri="{FF2B5EF4-FFF2-40B4-BE49-F238E27FC236}">
                  <a16:creationId xmlns:a16="http://schemas.microsoft.com/office/drawing/2014/main" id="{9CBFFEBC-F9CE-C2A1-7761-02B6203AB628}"/>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698;p44">
              <a:extLst>
                <a:ext uri="{FF2B5EF4-FFF2-40B4-BE49-F238E27FC236}">
                  <a16:creationId xmlns:a16="http://schemas.microsoft.com/office/drawing/2014/main" id="{9FF6A1AD-EF06-030C-EDC3-C9469BF7F4DE}"/>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699;p44">
              <a:extLst>
                <a:ext uri="{FF2B5EF4-FFF2-40B4-BE49-F238E27FC236}">
                  <a16:creationId xmlns:a16="http://schemas.microsoft.com/office/drawing/2014/main" id="{2A7B9F34-BF11-F407-5CEB-8A80E6F02F0E}"/>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0;p44">
              <a:extLst>
                <a:ext uri="{FF2B5EF4-FFF2-40B4-BE49-F238E27FC236}">
                  <a16:creationId xmlns:a16="http://schemas.microsoft.com/office/drawing/2014/main" id="{D0CB6CD2-4754-F1BB-489C-B688A9D66F6B}"/>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1;p44">
              <a:extLst>
                <a:ext uri="{FF2B5EF4-FFF2-40B4-BE49-F238E27FC236}">
                  <a16:creationId xmlns:a16="http://schemas.microsoft.com/office/drawing/2014/main" id="{A52CA94F-848B-83FD-7FF2-C2568624E044}"/>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2;p44">
              <a:extLst>
                <a:ext uri="{FF2B5EF4-FFF2-40B4-BE49-F238E27FC236}">
                  <a16:creationId xmlns:a16="http://schemas.microsoft.com/office/drawing/2014/main" id="{CF0CEA7B-A8E1-8264-E93C-DB9F126251BC}"/>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3;p44">
              <a:extLst>
                <a:ext uri="{FF2B5EF4-FFF2-40B4-BE49-F238E27FC236}">
                  <a16:creationId xmlns:a16="http://schemas.microsoft.com/office/drawing/2014/main" id="{4DA94F03-3E17-8AEC-9EB5-A24EA0C9C49A}"/>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4;p44">
              <a:extLst>
                <a:ext uri="{FF2B5EF4-FFF2-40B4-BE49-F238E27FC236}">
                  <a16:creationId xmlns:a16="http://schemas.microsoft.com/office/drawing/2014/main" id="{C543DE4A-29F0-2537-3ADB-36F9295F4FCE}"/>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5;p44">
              <a:extLst>
                <a:ext uri="{FF2B5EF4-FFF2-40B4-BE49-F238E27FC236}">
                  <a16:creationId xmlns:a16="http://schemas.microsoft.com/office/drawing/2014/main" id="{9CA106CD-3C94-E4CD-C890-DB5AE1ED2468}"/>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6;p44">
              <a:extLst>
                <a:ext uri="{FF2B5EF4-FFF2-40B4-BE49-F238E27FC236}">
                  <a16:creationId xmlns:a16="http://schemas.microsoft.com/office/drawing/2014/main" id="{388B4151-F1C5-FE36-5F00-0B7A17848184}"/>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36;p36">
            <a:extLst>
              <a:ext uri="{FF2B5EF4-FFF2-40B4-BE49-F238E27FC236}">
                <a16:creationId xmlns:a16="http://schemas.microsoft.com/office/drawing/2014/main" id="{0AF6D92B-5045-01F9-84CC-401851A8ACCC}"/>
              </a:ext>
            </a:extLst>
          </p:cNvPr>
          <p:cNvSpPr txBox="1">
            <a:spLocks/>
          </p:cNvSpPr>
          <p:nvPr/>
        </p:nvSpPr>
        <p:spPr>
          <a:xfrm>
            <a:off x="869328" y="2903936"/>
            <a:ext cx="4887489" cy="3046988"/>
          </a:xfrm>
          <a:prstGeom prst="rect">
            <a:avLst/>
          </a:prstGeom>
          <a:noFill/>
        </p:spPr>
        <p:txBody>
          <a:bodyPr wrap="square">
            <a:spAutoFit/>
          </a:bodyPr>
          <a:lstStyle>
            <a:defPPr>
              <a:defRPr lang="zh-CN"/>
            </a:defPPr>
            <a:lvl1pPr>
              <a:defRPr sz="3200" b="1">
                <a:solidFill>
                  <a:schemeClr val="bg1"/>
                </a:solidFill>
                <a:latin typeface="Calibri" panose="020F0502020204030204" pitchFamily="34" charset="0"/>
                <a:cs typeface="Calibri" panose="020F0502020204030204" pitchFamily="34" charset="0"/>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r>
              <a:rPr lang="en-US" b="0" dirty="0" err="1"/>
              <a:t>Bật</a:t>
            </a:r>
            <a:r>
              <a:rPr lang="en-US" b="0" dirty="0"/>
              <a:t> </a:t>
            </a:r>
            <a:r>
              <a:rPr lang="en-US" b="0" dirty="0" err="1"/>
              <a:t>nguồn</a:t>
            </a:r>
            <a:r>
              <a:rPr lang="en-US" b="0" dirty="0"/>
              <a:t>, đ</a:t>
            </a:r>
            <a:r>
              <a:rPr lang="vi-VN" b="0" dirty="0"/>
              <a:t>óng công tắc, đọc giá trị cường độ dòng điện chạy trong mạch chính và cường độ dòng điện chạy trong các mạch nhánh ghi vào vở theo mẫu </a:t>
            </a:r>
          </a:p>
        </p:txBody>
      </p:sp>
      <p:grpSp>
        <p:nvGrpSpPr>
          <p:cNvPr id="22" name="Google Shape;689;p44">
            <a:extLst>
              <a:ext uri="{FF2B5EF4-FFF2-40B4-BE49-F238E27FC236}">
                <a16:creationId xmlns:a16="http://schemas.microsoft.com/office/drawing/2014/main" id="{F080D4B6-304E-66DA-ACBC-13FCA38B3398}"/>
              </a:ext>
            </a:extLst>
          </p:cNvPr>
          <p:cNvGrpSpPr/>
          <p:nvPr/>
        </p:nvGrpSpPr>
        <p:grpSpPr>
          <a:xfrm>
            <a:off x="315697" y="2827109"/>
            <a:ext cx="644526" cy="581557"/>
            <a:chOff x="858650" y="3046400"/>
            <a:chExt cx="1118500" cy="1009225"/>
          </a:xfrm>
        </p:grpSpPr>
        <p:sp>
          <p:nvSpPr>
            <p:cNvPr id="23" name="Google Shape;690;p44">
              <a:extLst>
                <a:ext uri="{FF2B5EF4-FFF2-40B4-BE49-F238E27FC236}">
                  <a16:creationId xmlns:a16="http://schemas.microsoft.com/office/drawing/2014/main" id="{E1296CB2-B7AD-9332-A973-72D3DA4DEAD3}"/>
                </a:ext>
              </a:extLst>
            </p:cNvPr>
            <p:cNvSpPr/>
            <p:nvPr/>
          </p:nvSpPr>
          <p:spPr>
            <a:xfrm>
              <a:off x="1109700" y="3269925"/>
              <a:ext cx="667275" cy="621400"/>
            </a:xfrm>
            <a:custGeom>
              <a:avLst/>
              <a:gdLst/>
              <a:ahLst/>
              <a:cxnLst/>
              <a:rect l="l" t="t" r="r" b="b"/>
              <a:pathLst>
                <a:path w="26691" h="24856" extrusionOk="0">
                  <a:moveTo>
                    <a:pt x="11711" y="0"/>
                  </a:moveTo>
                  <a:lnTo>
                    <a:pt x="10643" y="34"/>
                  </a:lnTo>
                  <a:lnTo>
                    <a:pt x="9576" y="67"/>
                  </a:lnTo>
                  <a:lnTo>
                    <a:pt x="8508" y="200"/>
                  </a:lnTo>
                  <a:lnTo>
                    <a:pt x="7441" y="367"/>
                  </a:lnTo>
                  <a:lnTo>
                    <a:pt x="6406" y="601"/>
                  </a:lnTo>
                  <a:lnTo>
                    <a:pt x="5873" y="734"/>
                  </a:lnTo>
                  <a:lnTo>
                    <a:pt x="5372" y="901"/>
                  </a:lnTo>
                  <a:lnTo>
                    <a:pt x="4905" y="1101"/>
                  </a:lnTo>
                  <a:lnTo>
                    <a:pt x="4405" y="1335"/>
                  </a:lnTo>
                  <a:lnTo>
                    <a:pt x="3938" y="1568"/>
                  </a:lnTo>
                  <a:lnTo>
                    <a:pt x="3504" y="1869"/>
                  </a:lnTo>
                  <a:lnTo>
                    <a:pt x="3104" y="2169"/>
                  </a:lnTo>
                  <a:lnTo>
                    <a:pt x="2703" y="2502"/>
                  </a:lnTo>
                  <a:lnTo>
                    <a:pt x="2436" y="2769"/>
                  </a:lnTo>
                  <a:lnTo>
                    <a:pt x="2203" y="3036"/>
                  </a:lnTo>
                  <a:lnTo>
                    <a:pt x="1969" y="3337"/>
                  </a:lnTo>
                  <a:lnTo>
                    <a:pt x="1769" y="3637"/>
                  </a:lnTo>
                  <a:lnTo>
                    <a:pt x="1402" y="4271"/>
                  </a:lnTo>
                  <a:lnTo>
                    <a:pt x="1102" y="4938"/>
                  </a:lnTo>
                  <a:lnTo>
                    <a:pt x="835" y="5639"/>
                  </a:lnTo>
                  <a:lnTo>
                    <a:pt x="635" y="6339"/>
                  </a:lnTo>
                  <a:lnTo>
                    <a:pt x="435" y="7073"/>
                  </a:lnTo>
                  <a:lnTo>
                    <a:pt x="301" y="7774"/>
                  </a:lnTo>
                  <a:lnTo>
                    <a:pt x="134" y="8675"/>
                  </a:lnTo>
                  <a:lnTo>
                    <a:pt x="34" y="9575"/>
                  </a:lnTo>
                  <a:lnTo>
                    <a:pt x="1" y="10009"/>
                  </a:lnTo>
                  <a:lnTo>
                    <a:pt x="1" y="10443"/>
                  </a:lnTo>
                  <a:lnTo>
                    <a:pt x="34" y="10910"/>
                  </a:lnTo>
                  <a:lnTo>
                    <a:pt x="68" y="11344"/>
                  </a:lnTo>
                  <a:lnTo>
                    <a:pt x="168" y="11844"/>
                  </a:lnTo>
                  <a:lnTo>
                    <a:pt x="301" y="12344"/>
                  </a:lnTo>
                  <a:lnTo>
                    <a:pt x="501" y="12845"/>
                  </a:lnTo>
                  <a:lnTo>
                    <a:pt x="701" y="13345"/>
                  </a:lnTo>
                  <a:lnTo>
                    <a:pt x="968" y="13812"/>
                  </a:lnTo>
                  <a:lnTo>
                    <a:pt x="1269" y="14279"/>
                  </a:lnTo>
                  <a:lnTo>
                    <a:pt x="1569" y="14680"/>
                  </a:lnTo>
                  <a:lnTo>
                    <a:pt x="1903" y="15047"/>
                  </a:lnTo>
                  <a:lnTo>
                    <a:pt x="2169" y="15247"/>
                  </a:lnTo>
                  <a:lnTo>
                    <a:pt x="2403" y="15447"/>
                  </a:lnTo>
                  <a:lnTo>
                    <a:pt x="2970" y="15781"/>
                  </a:lnTo>
                  <a:lnTo>
                    <a:pt x="3537" y="16081"/>
                  </a:lnTo>
                  <a:lnTo>
                    <a:pt x="4138" y="16315"/>
                  </a:lnTo>
                  <a:lnTo>
                    <a:pt x="4838" y="16581"/>
                  </a:lnTo>
                  <a:lnTo>
                    <a:pt x="5172" y="16715"/>
                  </a:lnTo>
                  <a:lnTo>
                    <a:pt x="5506" y="16882"/>
                  </a:lnTo>
                  <a:lnTo>
                    <a:pt x="5839" y="17048"/>
                  </a:lnTo>
                  <a:lnTo>
                    <a:pt x="6140" y="17249"/>
                  </a:lnTo>
                  <a:lnTo>
                    <a:pt x="6406" y="17482"/>
                  </a:lnTo>
                  <a:lnTo>
                    <a:pt x="6640" y="17782"/>
                  </a:lnTo>
                  <a:lnTo>
                    <a:pt x="6840" y="18116"/>
                  </a:lnTo>
                  <a:lnTo>
                    <a:pt x="7007" y="18516"/>
                  </a:lnTo>
                  <a:lnTo>
                    <a:pt x="7107" y="18950"/>
                  </a:lnTo>
                  <a:lnTo>
                    <a:pt x="7207" y="19417"/>
                  </a:lnTo>
                  <a:lnTo>
                    <a:pt x="7341" y="20318"/>
                  </a:lnTo>
                  <a:lnTo>
                    <a:pt x="7407" y="21152"/>
                  </a:lnTo>
                  <a:lnTo>
                    <a:pt x="7741" y="24855"/>
                  </a:lnTo>
                  <a:lnTo>
                    <a:pt x="18584" y="24789"/>
                  </a:lnTo>
                  <a:lnTo>
                    <a:pt x="18584" y="24588"/>
                  </a:lnTo>
                  <a:lnTo>
                    <a:pt x="18584" y="24388"/>
                  </a:lnTo>
                  <a:lnTo>
                    <a:pt x="18550" y="23688"/>
                  </a:lnTo>
                  <a:lnTo>
                    <a:pt x="18550" y="22987"/>
                  </a:lnTo>
                  <a:lnTo>
                    <a:pt x="18617" y="22253"/>
                  </a:lnTo>
                  <a:lnTo>
                    <a:pt x="18684" y="21552"/>
                  </a:lnTo>
                  <a:lnTo>
                    <a:pt x="18817" y="20852"/>
                  </a:lnTo>
                  <a:lnTo>
                    <a:pt x="18984" y="20185"/>
                  </a:lnTo>
                  <a:lnTo>
                    <a:pt x="19218" y="19484"/>
                  </a:lnTo>
                  <a:lnTo>
                    <a:pt x="19485" y="18850"/>
                  </a:lnTo>
                  <a:lnTo>
                    <a:pt x="19785" y="18216"/>
                  </a:lnTo>
                  <a:lnTo>
                    <a:pt x="20118" y="17616"/>
                  </a:lnTo>
                  <a:lnTo>
                    <a:pt x="20519" y="17048"/>
                  </a:lnTo>
                  <a:lnTo>
                    <a:pt x="20986" y="16515"/>
                  </a:lnTo>
                  <a:lnTo>
                    <a:pt x="21486" y="16014"/>
                  </a:lnTo>
                  <a:lnTo>
                    <a:pt x="22020" y="15547"/>
                  </a:lnTo>
                  <a:lnTo>
                    <a:pt x="22621" y="15147"/>
                  </a:lnTo>
                  <a:lnTo>
                    <a:pt x="23255" y="14780"/>
                  </a:lnTo>
                  <a:lnTo>
                    <a:pt x="24089" y="14379"/>
                  </a:lnTo>
                  <a:lnTo>
                    <a:pt x="24489" y="14146"/>
                  </a:lnTo>
                  <a:lnTo>
                    <a:pt x="24856" y="13879"/>
                  </a:lnTo>
                  <a:lnTo>
                    <a:pt x="25156" y="13579"/>
                  </a:lnTo>
                  <a:lnTo>
                    <a:pt x="25423" y="13279"/>
                  </a:lnTo>
                  <a:lnTo>
                    <a:pt x="25623" y="12912"/>
                  </a:lnTo>
                  <a:lnTo>
                    <a:pt x="25790" y="12545"/>
                  </a:lnTo>
                  <a:lnTo>
                    <a:pt x="25924" y="12144"/>
                  </a:lnTo>
                  <a:lnTo>
                    <a:pt x="26057" y="11744"/>
                  </a:lnTo>
                  <a:lnTo>
                    <a:pt x="26224" y="10943"/>
                  </a:lnTo>
                  <a:lnTo>
                    <a:pt x="26391" y="10209"/>
                  </a:lnTo>
                  <a:lnTo>
                    <a:pt x="26524" y="9475"/>
                  </a:lnTo>
                  <a:lnTo>
                    <a:pt x="26624" y="8741"/>
                  </a:lnTo>
                  <a:lnTo>
                    <a:pt x="26657" y="8007"/>
                  </a:lnTo>
                  <a:lnTo>
                    <a:pt x="26691" y="7273"/>
                  </a:lnTo>
                  <a:lnTo>
                    <a:pt x="26624" y="6539"/>
                  </a:lnTo>
                  <a:lnTo>
                    <a:pt x="26557" y="6206"/>
                  </a:lnTo>
                  <a:lnTo>
                    <a:pt x="26457" y="5839"/>
                  </a:lnTo>
                  <a:lnTo>
                    <a:pt x="26357" y="5505"/>
                  </a:lnTo>
                  <a:lnTo>
                    <a:pt x="26224" y="5171"/>
                  </a:lnTo>
                  <a:lnTo>
                    <a:pt x="26057" y="4738"/>
                  </a:lnTo>
                  <a:lnTo>
                    <a:pt x="25823" y="4371"/>
                  </a:lnTo>
                  <a:lnTo>
                    <a:pt x="25557" y="4004"/>
                  </a:lnTo>
                  <a:lnTo>
                    <a:pt x="25290" y="3670"/>
                  </a:lnTo>
                  <a:lnTo>
                    <a:pt x="24989" y="3337"/>
                  </a:lnTo>
                  <a:lnTo>
                    <a:pt x="24656" y="3036"/>
                  </a:lnTo>
                  <a:lnTo>
                    <a:pt x="24322" y="2736"/>
                  </a:lnTo>
                  <a:lnTo>
                    <a:pt x="23955" y="2502"/>
                  </a:lnTo>
                  <a:lnTo>
                    <a:pt x="23588" y="2236"/>
                  </a:lnTo>
                  <a:lnTo>
                    <a:pt x="23188" y="2002"/>
                  </a:lnTo>
                  <a:lnTo>
                    <a:pt x="22787" y="1802"/>
                  </a:lnTo>
                  <a:lnTo>
                    <a:pt x="22354" y="1602"/>
                  </a:lnTo>
                  <a:lnTo>
                    <a:pt x="21520" y="1268"/>
                  </a:lnTo>
                  <a:lnTo>
                    <a:pt x="20652" y="1001"/>
                  </a:lnTo>
                  <a:lnTo>
                    <a:pt x="19952" y="834"/>
                  </a:lnTo>
                  <a:lnTo>
                    <a:pt x="19251" y="701"/>
                  </a:lnTo>
                  <a:lnTo>
                    <a:pt x="18517" y="567"/>
                  </a:lnTo>
                  <a:lnTo>
                    <a:pt x="17816" y="467"/>
                  </a:lnTo>
                  <a:lnTo>
                    <a:pt x="16382" y="301"/>
                  </a:lnTo>
                  <a:lnTo>
                    <a:pt x="14947" y="167"/>
                  </a:lnTo>
                  <a:lnTo>
                    <a:pt x="13880" y="100"/>
                  </a:lnTo>
                  <a:lnTo>
                    <a:pt x="12779" y="34"/>
                  </a:lnTo>
                  <a:lnTo>
                    <a:pt x="11711" y="0"/>
                  </a:lnTo>
                  <a:close/>
                </a:path>
              </a:pathLst>
            </a:custGeom>
            <a:solidFill>
              <a:srgbClr val="F4D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91;p44">
              <a:extLst>
                <a:ext uri="{FF2B5EF4-FFF2-40B4-BE49-F238E27FC236}">
                  <a16:creationId xmlns:a16="http://schemas.microsoft.com/office/drawing/2014/main" id="{036FA2ED-E038-BB55-6D4F-1B6E26BC5ABB}"/>
                </a:ext>
              </a:extLst>
            </p:cNvPr>
            <p:cNvSpPr/>
            <p:nvPr/>
          </p:nvSpPr>
          <p:spPr>
            <a:xfrm>
              <a:off x="1109700" y="3269925"/>
              <a:ext cx="667275" cy="621400"/>
            </a:xfrm>
            <a:custGeom>
              <a:avLst/>
              <a:gdLst/>
              <a:ahLst/>
              <a:cxnLst/>
              <a:rect l="l" t="t" r="r" b="b"/>
              <a:pathLst>
                <a:path w="26691" h="24856" fill="none" extrusionOk="0">
                  <a:moveTo>
                    <a:pt x="7741" y="24855"/>
                  </a:moveTo>
                  <a:lnTo>
                    <a:pt x="7741" y="24855"/>
                  </a:lnTo>
                  <a:lnTo>
                    <a:pt x="7407" y="21152"/>
                  </a:lnTo>
                  <a:lnTo>
                    <a:pt x="7407" y="21152"/>
                  </a:lnTo>
                  <a:lnTo>
                    <a:pt x="7341" y="20318"/>
                  </a:lnTo>
                  <a:lnTo>
                    <a:pt x="7207" y="19417"/>
                  </a:lnTo>
                  <a:lnTo>
                    <a:pt x="7107" y="18950"/>
                  </a:lnTo>
                  <a:lnTo>
                    <a:pt x="7007" y="18516"/>
                  </a:lnTo>
                  <a:lnTo>
                    <a:pt x="6840" y="18116"/>
                  </a:lnTo>
                  <a:lnTo>
                    <a:pt x="6640" y="17782"/>
                  </a:lnTo>
                  <a:lnTo>
                    <a:pt x="6640" y="17782"/>
                  </a:lnTo>
                  <a:lnTo>
                    <a:pt x="6406" y="17482"/>
                  </a:lnTo>
                  <a:lnTo>
                    <a:pt x="6140" y="17249"/>
                  </a:lnTo>
                  <a:lnTo>
                    <a:pt x="5839" y="17048"/>
                  </a:lnTo>
                  <a:lnTo>
                    <a:pt x="5506" y="16882"/>
                  </a:lnTo>
                  <a:lnTo>
                    <a:pt x="5172" y="16715"/>
                  </a:lnTo>
                  <a:lnTo>
                    <a:pt x="4838" y="16581"/>
                  </a:lnTo>
                  <a:lnTo>
                    <a:pt x="4138" y="16315"/>
                  </a:lnTo>
                  <a:lnTo>
                    <a:pt x="4138" y="16315"/>
                  </a:lnTo>
                  <a:lnTo>
                    <a:pt x="3537" y="16081"/>
                  </a:lnTo>
                  <a:lnTo>
                    <a:pt x="2970" y="15781"/>
                  </a:lnTo>
                  <a:lnTo>
                    <a:pt x="2403" y="15447"/>
                  </a:lnTo>
                  <a:lnTo>
                    <a:pt x="2169" y="15247"/>
                  </a:lnTo>
                  <a:lnTo>
                    <a:pt x="1903" y="15047"/>
                  </a:lnTo>
                  <a:lnTo>
                    <a:pt x="1903" y="15047"/>
                  </a:lnTo>
                  <a:lnTo>
                    <a:pt x="1569" y="14680"/>
                  </a:lnTo>
                  <a:lnTo>
                    <a:pt x="1269" y="14279"/>
                  </a:lnTo>
                  <a:lnTo>
                    <a:pt x="968" y="13812"/>
                  </a:lnTo>
                  <a:lnTo>
                    <a:pt x="701" y="13345"/>
                  </a:lnTo>
                  <a:lnTo>
                    <a:pt x="501" y="12845"/>
                  </a:lnTo>
                  <a:lnTo>
                    <a:pt x="301" y="12344"/>
                  </a:lnTo>
                  <a:lnTo>
                    <a:pt x="168" y="11844"/>
                  </a:lnTo>
                  <a:lnTo>
                    <a:pt x="68" y="11344"/>
                  </a:lnTo>
                  <a:lnTo>
                    <a:pt x="68" y="11344"/>
                  </a:lnTo>
                  <a:lnTo>
                    <a:pt x="34" y="10910"/>
                  </a:lnTo>
                  <a:lnTo>
                    <a:pt x="1" y="10443"/>
                  </a:lnTo>
                  <a:lnTo>
                    <a:pt x="1" y="10009"/>
                  </a:lnTo>
                  <a:lnTo>
                    <a:pt x="34" y="9575"/>
                  </a:lnTo>
                  <a:lnTo>
                    <a:pt x="134" y="8675"/>
                  </a:lnTo>
                  <a:lnTo>
                    <a:pt x="301" y="7774"/>
                  </a:lnTo>
                  <a:lnTo>
                    <a:pt x="301" y="7774"/>
                  </a:lnTo>
                  <a:lnTo>
                    <a:pt x="435" y="7073"/>
                  </a:lnTo>
                  <a:lnTo>
                    <a:pt x="635" y="6339"/>
                  </a:lnTo>
                  <a:lnTo>
                    <a:pt x="835" y="5639"/>
                  </a:lnTo>
                  <a:lnTo>
                    <a:pt x="1102" y="4938"/>
                  </a:lnTo>
                  <a:lnTo>
                    <a:pt x="1402" y="4271"/>
                  </a:lnTo>
                  <a:lnTo>
                    <a:pt x="1769" y="3637"/>
                  </a:lnTo>
                  <a:lnTo>
                    <a:pt x="1969" y="3337"/>
                  </a:lnTo>
                  <a:lnTo>
                    <a:pt x="2203" y="3036"/>
                  </a:lnTo>
                  <a:lnTo>
                    <a:pt x="2436" y="2769"/>
                  </a:lnTo>
                  <a:lnTo>
                    <a:pt x="2703" y="2502"/>
                  </a:lnTo>
                  <a:lnTo>
                    <a:pt x="2703" y="2502"/>
                  </a:lnTo>
                  <a:lnTo>
                    <a:pt x="3104" y="2169"/>
                  </a:lnTo>
                  <a:lnTo>
                    <a:pt x="3504" y="1869"/>
                  </a:lnTo>
                  <a:lnTo>
                    <a:pt x="3938" y="1568"/>
                  </a:lnTo>
                  <a:lnTo>
                    <a:pt x="4405" y="1335"/>
                  </a:lnTo>
                  <a:lnTo>
                    <a:pt x="4905" y="1101"/>
                  </a:lnTo>
                  <a:lnTo>
                    <a:pt x="5372" y="901"/>
                  </a:lnTo>
                  <a:lnTo>
                    <a:pt x="5873" y="734"/>
                  </a:lnTo>
                  <a:lnTo>
                    <a:pt x="6406" y="601"/>
                  </a:lnTo>
                  <a:lnTo>
                    <a:pt x="6406" y="601"/>
                  </a:lnTo>
                  <a:lnTo>
                    <a:pt x="7441" y="367"/>
                  </a:lnTo>
                  <a:lnTo>
                    <a:pt x="8508" y="200"/>
                  </a:lnTo>
                  <a:lnTo>
                    <a:pt x="9576" y="67"/>
                  </a:lnTo>
                  <a:lnTo>
                    <a:pt x="10643" y="34"/>
                  </a:lnTo>
                  <a:lnTo>
                    <a:pt x="11711" y="0"/>
                  </a:lnTo>
                  <a:lnTo>
                    <a:pt x="12779" y="34"/>
                  </a:lnTo>
                  <a:lnTo>
                    <a:pt x="13880" y="100"/>
                  </a:lnTo>
                  <a:lnTo>
                    <a:pt x="14947" y="167"/>
                  </a:lnTo>
                  <a:lnTo>
                    <a:pt x="14947" y="167"/>
                  </a:lnTo>
                  <a:lnTo>
                    <a:pt x="16382" y="301"/>
                  </a:lnTo>
                  <a:lnTo>
                    <a:pt x="17816" y="467"/>
                  </a:lnTo>
                  <a:lnTo>
                    <a:pt x="18517" y="567"/>
                  </a:lnTo>
                  <a:lnTo>
                    <a:pt x="19251" y="701"/>
                  </a:lnTo>
                  <a:lnTo>
                    <a:pt x="19952" y="834"/>
                  </a:lnTo>
                  <a:lnTo>
                    <a:pt x="20652" y="1001"/>
                  </a:lnTo>
                  <a:lnTo>
                    <a:pt x="20652" y="1001"/>
                  </a:lnTo>
                  <a:lnTo>
                    <a:pt x="21520" y="1268"/>
                  </a:lnTo>
                  <a:lnTo>
                    <a:pt x="22354" y="1602"/>
                  </a:lnTo>
                  <a:lnTo>
                    <a:pt x="22787" y="1802"/>
                  </a:lnTo>
                  <a:lnTo>
                    <a:pt x="23188" y="2002"/>
                  </a:lnTo>
                  <a:lnTo>
                    <a:pt x="23588" y="2236"/>
                  </a:lnTo>
                  <a:lnTo>
                    <a:pt x="23955" y="2502"/>
                  </a:lnTo>
                  <a:lnTo>
                    <a:pt x="24322" y="2736"/>
                  </a:lnTo>
                  <a:lnTo>
                    <a:pt x="24656" y="3036"/>
                  </a:lnTo>
                  <a:lnTo>
                    <a:pt x="24989" y="3337"/>
                  </a:lnTo>
                  <a:lnTo>
                    <a:pt x="25290" y="3670"/>
                  </a:lnTo>
                  <a:lnTo>
                    <a:pt x="25557" y="4004"/>
                  </a:lnTo>
                  <a:lnTo>
                    <a:pt x="25823" y="4371"/>
                  </a:lnTo>
                  <a:lnTo>
                    <a:pt x="26057" y="4738"/>
                  </a:lnTo>
                  <a:lnTo>
                    <a:pt x="26224" y="5171"/>
                  </a:lnTo>
                  <a:lnTo>
                    <a:pt x="26224" y="5171"/>
                  </a:lnTo>
                  <a:lnTo>
                    <a:pt x="26357" y="5505"/>
                  </a:lnTo>
                  <a:lnTo>
                    <a:pt x="26457" y="5839"/>
                  </a:lnTo>
                  <a:lnTo>
                    <a:pt x="26557" y="6206"/>
                  </a:lnTo>
                  <a:lnTo>
                    <a:pt x="26624" y="6539"/>
                  </a:lnTo>
                  <a:lnTo>
                    <a:pt x="26691" y="7273"/>
                  </a:lnTo>
                  <a:lnTo>
                    <a:pt x="26657" y="8007"/>
                  </a:lnTo>
                  <a:lnTo>
                    <a:pt x="26624" y="8741"/>
                  </a:lnTo>
                  <a:lnTo>
                    <a:pt x="26524" y="9475"/>
                  </a:lnTo>
                  <a:lnTo>
                    <a:pt x="26391" y="10209"/>
                  </a:lnTo>
                  <a:lnTo>
                    <a:pt x="26224" y="10943"/>
                  </a:lnTo>
                  <a:lnTo>
                    <a:pt x="26224" y="10943"/>
                  </a:lnTo>
                  <a:lnTo>
                    <a:pt x="26057" y="11744"/>
                  </a:lnTo>
                  <a:lnTo>
                    <a:pt x="25924" y="12144"/>
                  </a:lnTo>
                  <a:lnTo>
                    <a:pt x="25790" y="12545"/>
                  </a:lnTo>
                  <a:lnTo>
                    <a:pt x="25623" y="12912"/>
                  </a:lnTo>
                  <a:lnTo>
                    <a:pt x="25423" y="13279"/>
                  </a:lnTo>
                  <a:lnTo>
                    <a:pt x="25156" y="13579"/>
                  </a:lnTo>
                  <a:lnTo>
                    <a:pt x="24856" y="13879"/>
                  </a:lnTo>
                  <a:lnTo>
                    <a:pt x="24856" y="13879"/>
                  </a:lnTo>
                  <a:lnTo>
                    <a:pt x="24489" y="14146"/>
                  </a:lnTo>
                  <a:lnTo>
                    <a:pt x="24089" y="14379"/>
                  </a:lnTo>
                  <a:lnTo>
                    <a:pt x="23255" y="14780"/>
                  </a:lnTo>
                  <a:lnTo>
                    <a:pt x="23255" y="14780"/>
                  </a:lnTo>
                  <a:lnTo>
                    <a:pt x="22621" y="15147"/>
                  </a:lnTo>
                  <a:lnTo>
                    <a:pt x="22020" y="15547"/>
                  </a:lnTo>
                  <a:lnTo>
                    <a:pt x="21486" y="16014"/>
                  </a:lnTo>
                  <a:lnTo>
                    <a:pt x="20986" y="16515"/>
                  </a:lnTo>
                  <a:lnTo>
                    <a:pt x="20519" y="17048"/>
                  </a:lnTo>
                  <a:lnTo>
                    <a:pt x="20118" y="17616"/>
                  </a:lnTo>
                  <a:lnTo>
                    <a:pt x="19785" y="18216"/>
                  </a:lnTo>
                  <a:lnTo>
                    <a:pt x="19485" y="18850"/>
                  </a:lnTo>
                  <a:lnTo>
                    <a:pt x="19218" y="19484"/>
                  </a:lnTo>
                  <a:lnTo>
                    <a:pt x="18984" y="20185"/>
                  </a:lnTo>
                  <a:lnTo>
                    <a:pt x="18817" y="20852"/>
                  </a:lnTo>
                  <a:lnTo>
                    <a:pt x="18684" y="21552"/>
                  </a:lnTo>
                  <a:lnTo>
                    <a:pt x="18617" y="22253"/>
                  </a:lnTo>
                  <a:lnTo>
                    <a:pt x="18550" y="22987"/>
                  </a:lnTo>
                  <a:lnTo>
                    <a:pt x="18550" y="23688"/>
                  </a:lnTo>
                  <a:lnTo>
                    <a:pt x="18584" y="24388"/>
                  </a:lnTo>
                  <a:lnTo>
                    <a:pt x="18584" y="24388"/>
                  </a:lnTo>
                  <a:lnTo>
                    <a:pt x="18584" y="24588"/>
                  </a:lnTo>
                  <a:lnTo>
                    <a:pt x="18584" y="247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92;p44">
              <a:extLst>
                <a:ext uri="{FF2B5EF4-FFF2-40B4-BE49-F238E27FC236}">
                  <a16:creationId xmlns:a16="http://schemas.microsoft.com/office/drawing/2014/main" id="{2EF752A6-4B73-BBBB-F1FB-A5F25D2BB04C}"/>
                </a:ext>
              </a:extLst>
            </p:cNvPr>
            <p:cNvSpPr/>
            <p:nvPr/>
          </p:nvSpPr>
          <p:spPr>
            <a:xfrm>
              <a:off x="1032975" y="3192350"/>
              <a:ext cx="817400" cy="863275"/>
            </a:xfrm>
            <a:custGeom>
              <a:avLst/>
              <a:gdLst/>
              <a:ahLst/>
              <a:cxnLst/>
              <a:rect l="l" t="t" r="r" b="b"/>
              <a:pathLst>
                <a:path w="32696" h="34531" extrusionOk="0">
                  <a:moveTo>
                    <a:pt x="18350" y="368"/>
                  </a:moveTo>
                  <a:lnTo>
                    <a:pt x="19484" y="434"/>
                  </a:lnTo>
                  <a:lnTo>
                    <a:pt x="20619" y="534"/>
                  </a:lnTo>
                  <a:lnTo>
                    <a:pt x="21753" y="668"/>
                  </a:lnTo>
                  <a:lnTo>
                    <a:pt x="22887" y="901"/>
                  </a:lnTo>
                  <a:lnTo>
                    <a:pt x="23988" y="1202"/>
                  </a:lnTo>
                  <a:lnTo>
                    <a:pt x="25056" y="1535"/>
                  </a:lnTo>
                  <a:lnTo>
                    <a:pt x="25556" y="1735"/>
                  </a:lnTo>
                  <a:lnTo>
                    <a:pt x="26023" y="1969"/>
                  </a:lnTo>
                  <a:lnTo>
                    <a:pt x="26490" y="2202"/>
                  </a:lnTo>
                  <a:lnTo>
                    <a:pt x="26957" y="2436"/>
                  </a:lnTo>
                  <a:lnTo>
                    <a:pt x="27424" y="2703"/>
                  </a:lnTo>
                  <a:lnTo>
                    <a:pt x="27858" y="3003"/>
                  </a:lnTo>
                  <a:lnTo>
                    <a:pt x="28292" y="3337"/>
                  </a:lnTo>
                  <a:lnTo>
                    <a:pt x="28692" y="3670"/>
                  </a:lnTo>
                  <a:lnTo>
                    <a:pt x="29093" y="4071"/>
                  </a:lnTo>
                  <a:lnTo>
                    <a:pt x="29460" y="4471"/>
                  </a:lnTo>
                  <a:lnTo>
                    <a:pt x="29793" y="4905"/>
                  </a:lnTo>
                  <a:lnTo>
                    <a:pt x="30127" y="5339"/>
                  </a:lnTo>
                  <a:lnTo>
                    <a:pt x="30427" y="5806"/>
                  </a:lnTo>
                  <a:lnTo>
                    <a:pt x="30694" y="6273"/>
                  </a:lnTo>
                  <a:lnTo>
                    <a:pt x="30928" y="6773"/>
                  </a:lnTo>
                  <a:lnTo>
                    <a:pt x="31161" y="7274"/>
                  </a:lnTo>
                  <a:lnTo>
                    <a:pt x="31361" y="7807"/>
                  </a:lnTo>
                  <a:lnTo>
                    <a:pt x="31528" y="8308"/>
                  </a:lnTo>
                  <a:lnTo>
                    <a:pt x="31828" y="9375"/>
                  </a:lnTo>
                  <a:lnTo>
                    <a:pt x="32062" y="10476"/>
                  </a:lnTo>
                  <a:lnTo>
                    <a:pt x="32229" y="11577"/>
                  </a:lnTo>
                  <a:lnTo>
                    <a:pt x="32295" y="12545"/>
                  </a:lnTo>
                  <a:lnTo>
                    <a:pt x="32329" y="13045"/>
                  </a:lnTo>
                  <a:lnTo>
                    <a:pt x="32295" y="13546"/>
                  </a:lnTo>
                  <a:lnTo>
                    <a:pt x="32262" y="14046"/>
                  </a:lnTo>
                  <a:lnTo>
                    <a:pt x="32195" y="14547"/>
                  </a:lnTo>
                  <a:lnTo>
                    <a:pt x="32095" y="15014"/>
                  </a:lnTo>
                  <a:lnTo>
                    <a:pt x="31928" y="15481"/>
                  </a:lnTo>
                  <a:lnTo>
                    <a:pt x="31762" y="15948"/>
                  </a:lnTo>
                  <a:lnTo>
                    <a:pt x="31561" y="16382"/>
                  </a:lnTo>
                  <a:lnTo>
                    <a:pt x="31295" y="16782"/>
                  </a:lnTo>
                  <a:lnTo>
                    <a:pt x="30994" y="17182"/>
                  </a:lnTo>
                  <a:lnTo>
                    <a:pt x="30594" y="17516"/>
                  </a:lnTo>
                  <a:lnTo>
                    <a:pt x="30194" y="17849"/>
                  </a:lnTo>
                  <a:lnTo>
                    <a:pt x="29760" y="18116"/>
                  </a:lnTo>
                  <a:lnTo>
                    <a:pt x="29293" y="18350"/>
                  </a:lnTo>
                  <a:lnTo>
                    <a:pt x="28826" y="18550"/>
                  </a:lnTo>
                  <a:lnTo>
                    <a:pt x="28325" y="18750"/>
                  </a:lnTo>
                  <a:lnTo>
                    <a:pt x="27358" y="19084"/>
                  </a:lnTo>
                  <a:lnTo>
                    <a:pt x="26857" y="19284"/>
                  </a:lnTo>
                  <a:lnTo>
                    <a:pt x="26390" y="19484"/>
                  </a:lnTo>
                  <a:lnTo>
                    <a:pt x="25923" y="19718"/>
                  </a:lnTo>
                  <a:lnTo>
                    <a:pt x="25456" y="19951"/>
                  </a:lnTo>
                  <a:lnTo>
                    <a:pt x="25089" y="20218"/>
                  </a:lnTo>
                  <a:lnTo>
                    <a:pt x="24722" y="20485"/>
                  </a:lnTo>
                  <a:lnTo>
                    <a:pt x="24388" y="20785"/>
                  </a:lnTo>
                  <a:lnTo>
                    <a:pt x="24088" y="21119"/>
                  </a:lnTo>
                  <a:lnTo>
                    <a:pt x="23788" y="21486"/>
                  </a:lnTo>
                  <a:lnTo>
                    <a:pt x="23554" y="21853"/>
                  </a:lnTo>
                  <a:lnTo>
                    <a:pt x="23288" y="22220"/>
                  </a:lnTo>
                  <a:lnTo>
                    <a:pt x="23087" y="22620"/>
                  </a:lnTo>
                  <a:lnTo>
                    <a:pt x="22887" y="23021"/>
                  </a:lnTo>
                  <a:lnTo>
                    <a:pt x="22720" y="23454"/>
                  </a:lnTo>
                  <a:lnTo>
                    <a:pt x="22587" y="23888"/>
                  </a:lnTo>
                  <a:lnTo>
                    <a:pt x="22487" y="24322"/>
                  </a:lnTo>
                  <a:lnTo>
                    <a:pt x="22420" y="24756"/>
                  </a:lnTo>
                  <a:lnTo>
                    <a:pt x="22353" y="25223"/>
                  </a:lnTo>
                  <a:lnTo>
                    <a:pt x="22353" y="25656"/>
                  </a:lnTo>
                  <a:lnTo>
                    <a:pt x="22353" y="26123"/>
                  </a:lnTo>
                  <a:lnTo>
                    <a:pt x="22387" y="26524"/>
                  </a:lnTo>
                  <a:lnTo>
                    <a:pt x="22453" y="26924"/>
                  </a:lnTo>
                  <a:lnTo>
                    <a:pt x="22554" y="27291"/>
                  </a:lnTo>
                  <a:lnTo>
                    <a:pt x="22654" y="27691"/>
                  </a:lnTo>
                  <a:lnTo>
                    <a:pt x="17382" y="27892"/>
                  </a:lnTo>
                  <a:lnTo>
                    <a:pt x="12144" y="28058"/>
                  </a:lnTo>
                  <a:lnTo>
                    <a:pt x="10743" y="28058"/>
                  </a:lnTo>
                  <a:lnTo>
                    <a:pt x="10076" y="28025"/>
                  </a:lnTo>
                  <a:lnTo>
                    <a:pt x="9375" y="27992"/>
                  </a:lnTo>
                  <a:lnTo>
                    <a:pt x="9409" y="27091"/>
                  </a:lnTo>
                  <a:lnTo>
                    <a:pt x="9375" y="26157"/>
                  </a:lnTo>
                  <a:lnTo>
                    <a:pt x="9309" y="25223"/>
                  </a:lnTo>
                  <a:lnTo>
                    <a:pt x="9242" y="24756"/>
                  </a:lnTo>
                  <a:lnTo>
                    <a:pt x="9175" y="24288"/>
                  </a:lnTo>
                  <a:lnTo>
                    <a:pt x="9042" y="23855"/>
                  </a:lnTo>
                  <a:lnTo>
                    <a:pt x="8908" y="23421"/>
                  </a:lnTo>
                  <a:lnTo>
                    <a:pt x="8741" y="23021"/>
                  </a:lnTo>
                  <a:lnTo>
                    <a:pt x="8541" y="22620"/>
                  </a:lnTo>
                  <a:lnTo>
                    <a:pt x="8308" y="22220"/>
                  </a:lnTo>
                  <a:lnTo>
                    <a:pt x="8007" y="21886"/>
                  </a:lnTo>
                  <a:lnTo>
                    <a:pt x="7674" y="21553"/>
                  </a:lnTo>
                  <a:lnTo>
                    <a:pt x="7307" y="21252"/>
                  </a:lnTo>
                  <a:lnTo>
                    <a:pt x="6873" y="20952"/>
                  </a:lnTo>
                  <a:lnTo>
                    <a:pt x="6406" y="20719"/>
                  </a:lnTo>
                  <a:lnTo>
                    <a:pt x="5906" y="20518"/>
                  </a:lnTo>
                  <a:lnTo>
                    <a:pt x="5405" y="20352"/>
                  </a:lnTo>
                  <a:lnTo>
                    <a:pt x="4871" y="20151"/>
                  </a:lnTo>
                  <a:lnTo>
                    <a:pt x="4371" y="19951"/>
                  </a:lnTo>
                  <a:lnTo>
                    <a:pt x="3904" y="19718"/>
                  </a:lnTo>
                  <a:lnTo>
                    <a:pt x="3437" y="19451"/>
                  </a:lnTo>
                  <a:lnTo>
                    <a:pt x="3070" y="19184"/>
                  </a:lnTo>
                  <a:lnTo>
                    <a:pt x="2736" y="18884"/>
                  </a:lnTo>
                  <a:lnTo>
                    <a:pt x="2436" y="18550"/>
                  </a:lnTo>
                  <a:lnTo>
                    <a:pt x="2136" y="18183"/>
                  </a:lnTo>
                  <a:lnTo>
                    <a:pt x="1869" y="17816"/>
                  </a:lnTo>
                  <a:lnTo>
                    <a:pt x="1635" y="17416"/>
                  </a:lnTo>
                  <a:lnTo>
                    <a:pt x="1435" y="16982"/>
                  </a:lnTo>
                  <a:lnTo>
                    <a:pt x="1268" y="16582"/>
                  </a:lnTo>
                  <a:lnTo>
                    <a:pt x="1101" y="16115"/>
                  </a:lnTo>
                  <a:lnTo>
                    <a:pt x="935" y="15681"/>
                  </a:lnTo>
                  <a:lnTo>
                    <a:pt x="801" y="15214"/>
                  </a:lnTo>
                  <a:lnTo>
                    <a:pt x="701" y="14747"/>
                  </a:lnTo>
                  <a:lnTo>
                    <a:pt x="534" y="13779"/>
                  </a:lnTo>
                  <a:lnTo>
                    <a:pt x="434" y="12845"/>
                  </a:lnTo>
                  <a:lnTo>
                    <a:pt x="401" y="11744"/>
                  </a:lnTo>
                  <a:lnTo>
                    <a:pt x="367" y="11177"/>
                  </a:lnTo>
                  <a:lnTo>
                    <a:pt x="401" y="10610"/>
                  </a:lnTo>
                  <a:lnTo>
                    <a:pt x="434" y="10076"/>
                  </a:lnTo>
                  <a:lnTo>
                    <a:pt x="501" y="9509"/>
                  </a:lnTo>
                  <a:lnTo>
                    <a:pt x="568" y="8975"/>
                  </a:lnTo>
                  <a:lnTo>
                    <a:pt x="701" y="8408"/>
                  </a:lnTo>
                  <a:lnTo>
                    <a:pt x="868" y="7874"/>
                  </a:lnTo>
                  <a:lnTo>
                    <a:pt x="1035" y="7374"/>
                  </a:lnTo>
                  <a:lnTo>
                    <a:pt x="1268" y="6873"/>
                  </a:lnTo>
                  <a:lnTo>
                    <a:pt x="1535" y="6406"/>
                  </a:lnTo>
                  <a:lnTo>
                    <a:pt x="1835" y="5939"/>
                  </a:lnTo>
                  <a:lnTo>
                    <a:pt x="2169" y="5539"/>
                  </a:lnTo>
                  <a:lnTo>
                    <a:pt x="2536" y="5105"/>
                  </a:lnTo>
                  <a:lnTo>
                    <a:pt x="2970" y="4738"/>
                  </a:lnTo>
                  <a:lnTo>
                    <a:pt x="3370" y="4404"/>
                  </a:lnTo>
                  <a:lnTo>
                    <a:pt x="3770" y="4071"/>
                  </a:lnTo>
                  <a:lnTo>
                    <a:pt x="4238" y="3804"/>
                  </a:lnTo>
                  <a:lnTo>
                    <a:pt x="4671" y="3504"/>
                  </a:lnTo>
                  <a:lnTo>
                    <a:pt x="5605" y="3037"/>
                  </a:lnTo>
                  <a:lnTo>
                    <a:pt x="6573" y="2569"/>
                  </a:lnTo>
                  <a:lnTo>
                    <a:pt x="7707" y="2136"/>
                  </a:lnTo>
                  <a:lnTo>
                    <a:pt x="8875" y="1735"/>
                  </a:lnTo>
                  <a:lnTo>
                    <a:pt x="10043" y="1368"/>
                  </a:lnTo>
                  <a:lnTo>
                    <a:pt x="11244" y="1068"/>
                  </a:lnTo>
                  <a:lnTo>
                    <a:pt x="12445" y="835"/>
                  </a:lnTo>
                  <a:lnTo>
                    <a:pt x="13646" y="634"/>
                  </a:lnTo>
                  <a:lnTo>
                    <a:pt x="14847" y="501"/>
                  </a:lnTo>
                  <a:lnTo>
                    <a:pt x="16081" y="401"/>
                  </a:lnTo>
                  <a:lnTo>
                    <a:pt x="17216" y="368"/>
                  </a:lnTo>
                  <a:close/>
                  <a:moveTo>
                    <a:pt x="22720" y="28058"/>
                  </a:moveTo>
                  <a:lnTo>
                    <a:pt x="22687" y="28392"/>
                  </a:lnTo>
                  <a:lnTo>
                    <a:pt x="22620" y="28726"/>
                  </a:lnTo>
                  <a:lnTo>
                    <a:pt x="21386" y="28859"/>
                  </a:lnTo>
                  <a:lnTo>
                    <a:pt x="20151" y="28993"/>
                  </a:lnTo>
                  <a:lnTo>
                    <a:pt x="18917" y="29093"/>
                  </a:lnTo>
                  <a:lnTo>
                    <a:pt x="17683" y="29193"/>
                  </a:lnTo>
                  <a:lnTo>
                    <a:pt x="16448" y="29259"/>
                  </a:lnTo>
                  <a:lnTo>
                    <a:pt x="15180" y="29293"/>
                  </a:lnTo>
                  <a:lnTo>
                    <a:pt x="13946" y="29326"/>
                  </a:lnTo>
                  <a:lnTo>
                    <a:pt x="12712" y="29326"/>
                  </a:lnTo>
                  <a:lnTo>
                    <a:pt x="11277" y="29293"/>
                  </a:lnTo>
                  <a:lnTo>
                    <a:pt x="9842" y="29226"/>
                  </a:lnTo>
                  <a:lnTo>
                    <a:pt x="9776" y="29226"/>
                  </a:lnTo>
                  <a:lnTo>
                    <a:pt x="9709" y="29259"/>
                  </a:lnTo>
                  <a:lnTo>
                    <a:pt x="9676" y="29326"/>
                  </a:lnTo>
                  <a:lnTo>
                    <a:pt x="9676" y="29360"/>
                  </a:lnTo>
                  <a:lnTo>
                    <a:pt x="9542" y="29126"/>
                  </a:lnTo>
                  <a:lnTo>
                    <a:pt x="9409" y="28859"/>
                  </a:lnTo>
                  <a:lnTo>
                    <a:pt x="9342" y="28626"/>
                  </a:lnTo>
                  <a:lnTo>
                    <a:pt x="9275" y="28359"/>
                  </a:lnTo>
                  <a:lnTo>
                    <a:pt x="9909" y="28392"/>
                  </a:lnTo>
                  <a:lnTo>
                    <a:pt x="10576" y="28425"/>
                  </a:lnTo>
                  <a:lnTo>
                    <a:pt x="11844" y="28425"/>
                  </a:lnTo>
                  <a:lnTo>
                    <a:pt x="13145" y="28392"/>
                  </a:lnTo>
                  <a:lnTo>
                    <a:pt x="14413" y="28359"/>
                  </a:lnTo>
                  <a:lnTo>
                    <a:pt x="19784" y="28158"/>
                  </a:lnTo>
                  <a:lnTo>
                    <a:pt x="22720" y="28058"/>
                  </a:lnTo>
                  <a:close/>
                  <a:moveTo>
                    <a:pt x="22520" y="29093"/>
                  </a:moveTo>
                  <a:lnTo>
                    <a:pt x="22353" y="29460"/>
                  </a:lnTo>
                  <a:lnTo>
                    <a:pt x="22153" y="29827"/>
                  </a:lnTo>
                  <a:lnTo>
                    <a:pt x="21920" y="30127"/>
                  </a:lnTo>
                  <a:lnTo>
                    <a:pt x="21653" y="30427"/>
                  </a:lnTo>
                  <a:lnTo>
                    <a:pt x="21553" y="30461"/>
                  </a:lnTo>
                  <a:lnTo>
                    <a:pt x="21486" y="30461"/>
                  </a:lnTo>
                  <a:lnTo>
                    <a:pt x="21453" y="30527"/>
                  </a:lnTo>
                  <a:lnTo>
                    <a:pt x="21419" y="30561"/>
                  </a:lnTo>
                  <a:lnTo>
                    <a:pt x="21352" y="30594"/>
                  </a:lnTo>
                  <a:lnTo>
                    <a:pt x="20151" y="30594"/>
                  </a:lnTo>
                  <a:lnTo>
                    <a:pt x="18750" y="30561"/>
                  </a:lnTo>
                  <a:lnTo>
                    <a:pt x="16048" y="30527"/>
                  </a:lnTo>
                  <a:lnTo>
                    <a:pt x="10610" y="30494"/>
                  </a:lnTo>
                  <a:lnTo>
                    <a:pt x="10176" y="30060"/>
                  </a:lnTo>
                  <a:lnTo>
                    <a:pt x="9976" y="29827"/>
                  </a:lnTo>
                  <a:lnTo>
                    <a:pt x="9809" y="29593"/>
                  </a:lnTo>
                  <a:lnTo>
                    <a:pt x="9842" y="29593"/>
                  </a:lnTo>
                  <a:lnTo>
                    <a:pt x="11110" y="29660"/>
                  </a:lnTo>
                  <a:lnTo>
                    <a:pt x="12411" y="29693"/>
                  </a:lnTo>
                  <a:lnTo>
                    <a:pt x="13679" y="29693"/>
                  </a:lnTo>
                  <a:lnTo>
                    <a:pt x="14947" y="29660"/>
                  </a:lnTo>
                  <a:lnTo>
                    <a:pt x="16215" y="29626"/>
                  </a:lnTo>
                  <a:lnTo>
                    <a:pt x="17516" y="29560"/>
                  </a:lnTo>
                  <a:lnTo>
                    <a:pt x="18784" y="29493"/>
                  </a:lnTo>
                  <a:lnTo>
                    <a:pt x="20051" y="29393"/>
                  </a:lnTo>
                  <a:lnTo>
                    <a:pt x="21286" y="29259"/>
                  </a:lnTo>
                  <a:lnTo>
                    <a:pt x="22520" y="29093"/>
                  </a:lnTo>
                  <a:close/>
                  <a:moveTo>
                    <a:pt x="11043" y="30861"/>
                  </a:moveTo>
                  <a:lnTo>
                    <a:pt x="16415" y="30928"/>
                  </a:lnTo>
                  <a:lnTo>
                    <a:pt x="19317" y="30961"/>
                  </a:lnTo>
                  <a:lnTo>
                    <a:pt x="20919" y="30961"/>
                  </a:lnTo>
                  <a:lnTo>
                    <a:pt x="20418" y="31228"/>
                  </a:lnTo>
                  <a:lnTo>
                    <a:pt x="19918" y="31461"/>
                  </a:lnTo>
                  <a:lnTo>
                    <a:pt x="19417" y="31662"/>
                  </a:lnTo>
                  <a:lnTo>
                    <a:pt x="18884" y="31828"/>
                  </a:lnTo>
                  <a:lnTo>
                    <a:pt x="18817" y="31795"/>
                  </a:lnTo>
                  <a:lnTo>
                    <a:pt x="18717" y="31795"/>
                  </a:lnTo>
                  <a:lnTo>
                    <a:pt x="18650" y="31828"/>
                  </a:lnTo>
                  <a:lnTo>
                    <a:pt x="18617" y="31895"/>
                  </a:lnTo>
                  <a:lnTo>
                    <a:pt x="18083" y="32029"/>
                  </a:lnTo>
                  <a:lnTo>
                    <a:pt x="17216" y="32195"/>
                  </a:lnTo>
                  <a:lnTo>
                    <a:pt x="16348" y="32295"/>
                  </a:lnTo>
                  <a:lnTo>
                    <a:pt x="15914" y="32329"/>
                  </a:lnTo>
                  <a:lnTo>
                    <a:pt x="15481" y="32329"/>
                  </a:lnTo>
                  <a:lnTo>
                    <a:pt x="15080" y="32295"/>
                  </a:lnTo>
                  <a:lnTo>
                    <a:pt x="14647" y="32262"/>
                  </a:lnTo>
                  <a:lnTo>
                    <a:pt x="14213" y="32195"/>
                  </a:lnTo>
                  <a:lnTo>
                    <a:pt x="13779" y="32129"/>
                  </a:lnTo>
                  <a:lnTo>
                    <a:pt x="13379" y="31995"/>
                  </a:lnTo>
                  <a:lnTo>
                    <a:pt x="12945" y="31862"/>
                  </a:lnTo>
                  <a:lnTo>
                    <a:pt x="12545" y="31728"/>
                  </a:lnTo>
                  <a:lnTo>
                    <a:pt x="12144" y="31528"/>
                  </a:lnTo>
                  <a:lnTo>
                    <a:pt x="11777" y="31328"/>
                  </a:lnTo>
                  <a:lnTo>
                    <a:pt x="11410" y="31094"/>
                  </a:lnTo>
                  <a:lnTo>
                    <a:pt x="11043" y="30861"/>
                  </a:lnTo>
                  <a:close/>
                  <a:moveTo>
                    <a:pt x="17149" y="1"/>
                  </a:moveTo>
                  <a:lnTo>
                    <a:pt x="15914" y="34"/>
                  </a:lnTo>
                  <a:lnTo>
                    <a:pt x="14680" y="134"/>
                  </a:lnTo>
                  <a:lnTo>
                    <a:pt x="13479" y="267"/>
                  </a:lnTo>
                  <a:lnTo>
                    <a:pt x="12245" y="468"/>
                  </a:lnTo>
                  <a:lnTo>
                    <a:pt x="11043" y="735"/>
                  </a:lnTo>
                  <a:lnTo>
                    <a:pt x="9842" y="1035"/>
                  </a:lnTo>
                  <a:lnTo>
                    <a:pt x="8675" y="1402"/>
                  </a:lnTo>
                  <a:lnTo>
                    <a:pt x="7641" y="1735"/>
                  </a:lnTo>
                  <a:lnTo>
                    <a:pt x="6606" y="2136"/>
                  </a:lnTo>
                  <a:lnTo>
                    <a:pt x="5572" y="2603"/>
                  </a:lnTo>
                  <a:lnTo>
                    <a:pt x="5072" y="2836"/>
                  </a:lnTo>
                  <a:lnTo>
                    <a:pt x="4605" y="3103"/>
                  </a:lnTo>
                  <a:lnTo>
                    <a:pt x="4104" y="3404"/>
                  </a:lnTo>
                  <a:lnTo>
                    <a:pt x="3670" y="3704"/>
                  </a:lnTo>
                  <a:lnTo>
                    <a:pt x="3203" y="4037"/>
                  </a:lnTo>
                  <a:lnTo>
                    <a:pt x="2770" y="4371"/>
                  </a:lnTo>
                  <a:lnTo>
                    <a:pt x="2369" y="4738"/>
                  </a:lnTo>
                  <a:lnTo>
                    <a:pt x="2002" y="5138"/>
                  </a:lnTo>
                  <a:lnTo>
                    <a:pt x="1635" y="5572"/>
                  </a:lnTo>
                  <a:lnTo>
                    <a:pt x="1335" y="6006"/>
                  </a:lnTo>
                  <a:lnTo>
                    <a:pt x="1035" y="6506"/>
                  </a:lnTo>
                  <a:lnTo>
                    <a:pt x="801" y="7007"/>
                  </a:lnTo>
                  <a:lnTo>
                    <a:pt x="568" y="7507"/>
                  </a:lnTo>
                  <a:lnTo>
                    <a:pt x="401" y="8041"/>
                  </a:lnTo>
                  <a:lnTo>
                    <a:pt x="267" y="8608"/>
                  </a:lnTo>
                  <a:lnTo>
                    <a:pt x="167" y="9142"/>
                  </a:lnTo>
                  <a:lnTo>
                    <a:pt x="101" y="9709"/>
                  </a:lnTo>
                  <a:lnTo>
                    <a:pt x="34" y="10276"/>
                  </a:lnTo>
                  <a:lnTo>
                    <a:pt x="0" y="11310"/>
                  </a:lnTo>
                  <a:lnTo>
                    <a:pt x="34" y="12378"/>
                  </a:lnTo>
                  <a:lnTo>
                    <a:pt x="134" y="13412"/>
                  </a:lnTo>
                  <a:lnTo>
                    <a:pt x="267" y="14447"/>
                  </a:lnTo>
                  <a:lnTo>
                    <a:pt x="468" y="15381"/>
                  </a:lnTo>
                  <a:lnTo>
                    <a:pt x="601" y="15848"/>
                  </a:lnTo>
                  <a:lnTo>
                    <a:pt x="734" y="16281"/>
                  </a:lnTo>
                  <a:lnTo>
                    <a:pt x="901" y="16715"/>
                  </a:lnTo>
                  <a:lnTo>
                    <a:pt x="1101" y="17149"/>
                  </a:lnTo>
                  <a:lnTo>
                    <a:pt x="1335" y="17583"/>
                  </a:lnTo>
                  <a:lnTo>
                    <a:pt x="1569" y="17983"/>
                  </a:lnTo>
                  <a:lnTo>
                    <a:pt x="1835" y="18383"/>
                  </a:lnTo>
                  <a:lnTo>
                    <a:pt x="2136" y="18750"/>
                  </a:lnTo>
                  <a:lnTo>
                    <a:pt x="2436" y="19084"/>
                  </a:lnTo>
                  <a:lnTo>
                    <a:pt x="2803" y="19418"/>
                  </a:lnTo>
                  <a:lnTo>
                    <a:pt x="3170" y="19684"/>
                  </a:lnTo>
                  <a:lnTo>
                    <a:pt x="3537" y="19951"/>
                  </a:lnTo>
                  <a:lnTo>
                    <a:pt x="3971" y="20185"/>
                  </a:lnTo>
                  <a:lnTo>
                    <a:pt x="4404" y="20385"/>
                  </a:lnTo>
                  <a:lnTo>
                    <a:pt x="4938" y="20585"/>
                  </a:lnTo>
                  <a:lnTo>
                    <a:pt x="5472" y="20785"/>
                  </a:lnTo>
                  <a:lnTo>
                    <a:pt x="6006" y="20952"/>
                  </a:lnTo>
                  <a:lnTo>
                    <a:pt x="6506" y="21186"/>
                  </a:lnTo>
                  <a:lnTo>
                    <a:pt x="6940" y="21453"/>
                  </a:lnTo>
                  <a:lnTo>
                    <a:pt x="7340" y="21753"/>
                  </a:lnTo>
                  <a:lnTo>
                    <a:pt x="7707" y="22087"/>
                  </a:lnTo>
                  <a:lnTo>
                    <a:pt x="8007" y="22487"/>
                  </a:lnTo>
                  <a:lnTo>
                    <a:pt x="8274" y="22887"/>
                  </a:lnTo>
                  <a:lnTo>
                    <a:pt x="8475" y="23321"/>
                  </a:lnTo>
                  <a:lnTo>
                    <a:pt x="8641" y="23788"/>
                  </a:lnTo>
                  <a:lnTo>
                    <a:pt x="8775" y="24222"/>
                  </a:lnTo>
                  <a:lnTo>
                    <a:pt x="8842" y="24722"/>
                  </a:lnTo>
                  <a:lnTo>
                    <a:pt x="8942" y="25189"/>
                  </a:lnTo>
                  <a:lnTo>
                    <a:pt x="9008" y="26123"/>
                  </a:lnTo>
                  <a:lnTo>
                    <a:pt x="9008" y="27058"/>
                  </a:lnTo>
                  <a:lnTo>
                    <a:pt x="9008" y="27958"/>
                  </a:lnTo>
                  <a:lnTo>
                    <a:pt x="8908" y="28025"/>
                  </a:lnTo>
                  <a:lnTo>
                    <a:pt x="8875" y="28125"/>
                  </a:lnTo>
                  <a:lnTo>
                    <a:pt x="8942" y="28525"/>
                  </a:lnTo>
                  <a:lnTo>
                    <a:pt x="9042" y="28892"/>
                  </a:lnTo>
                  <a:lnTo>
                    <a:pt x="9175" y="29259"/>
                  </a:lnTo>
                  <a:lnTo>
                    <a:pt x="9375" y="29593"/>
                  </a:lnTo>
                  <a:lnTo>
                    <a:pt x="9576" y="29927"/>
                  </a:lnTo>
                  <a:lnTo>
                    <a:pt x="9842" y="30227"/>
                  </a:lnTo>
                  <a:lnTo>
                    <a:pt x="10109" y="30527"/>
                  </a:lnTo>
                  <a:lnTo>
                    <a:pt x="10376" y="30794"/>
                  </a:lnTo>
                  <a:lnTo>
                    <a:pt x="10410" y="30827"/>
                  </a:lnTo>
                  <a:lnTo>
                    <a:pt x="10710" y="31061"/>
                  </a:lnTo>
                  <a:lnTo>
                    <a:pt x="11310" y="31495"/>
                  </a:lnTo>
                  <a:lnTo>
                    <a:pt x="11978" y="31862"/>
                  </a:lnTo>
                  <a:lnTo>
                    <a:pt x="12645" y="32162"/>
                  </a:lnTo>
                  <a:lnTo>
                    <a:pt x="13379" y="32396"/>
                  </a:lnTo>
                  <a:lnTo>
                    <a:pt x="13345" y="32629"/>
                  </a:lnTo>
                  <a:lnTo>
                    <a:pt x="13379" y="32863"/>
                  </a:lnTo>
                  <a:lnTo>
                    <a:pt x="13446" y="33063"/>
                  </a:lnTo>
                  <a:lnTo>
                    <a:pt x="13512" y="33263"/>
                  </a:lnTo>
                  <a:lnTo>
                    <a:pt x="13612" y="33463"/>
                  </a:lnTo>
                  <a:lnTo>
                    <a:pt x="13746" y="33663"/>
                  </a:lnTo>
                  <a:lnTo>
                    <a:pt x="13913" y="33830"/>
                  </a:lnTo>
                  <a:lnTo>
                    <a:pt x="14079" y="33997"/>
                  </a:lnTo>
                  <a:lnTo>
                    <a:pt x="14313" y="34130"/>
                  </a:lnTo>
                  <a:lnTo>
                    <a:pt x="14547" y="34264"/>
                  </a:lnTo>
                  <a:lnTo>
                    <a:pt x="14813" y="34364"/>
                  </a:lnTo>
                  <a:lnTo>
                    <a:pt x="15080" y="34431"/>
                  </a:lnTo>
                  <a:lnTo>
                    <a:pt x="15347" y="34497"/>
                  </a:lnTo>
                  <a:lnTo>
                    <a:pt x="15648" y="34531"/>
                  </a:lnTo>
                  <a:lnTo>
                    <a:pt x="16181" y="34531"/>
                  </a:lnTo>
                  <a:lnTo>
                    <a:pt x="16748" y="34497"/>
                  </a:lnTo>
                  <a:lnTo>
                    <a:pt x="17015" y="34431"/>
                  </a:lnTo>
                  <a:lnTo>
                    <a:pt x="17282" y="34364"/>
                  </a:lnTo>
                  <a:lnTo>
                    <a:pt x="17549" y="34264"/>
                  </a:lnTo>
                  <a:lnTo>
                    <a:pt x="17783" y="34130"/>
                  </a:lnTo>
                  <a:lnTo>
                    <a:pt x="18016" y="33964"/>
                  </a:lnTo>
                  <a:lnTo>
                    <a:pt x="18216" y="33797"/>
                  </a:lnTo>
                  <a:lnTo>
                    <a:pt x="18383" y="33630"/>
                  </a:lnTo>
                  <a:lnTo>
                    <a:pt x="18550" y="33463"/>
                  </a:lnTo>
                  <a:lnTo>
                    <a:pt x="18683" y="33263"/>
                  </a:lnTo>
                  <a:lnTo>
                    <a:pt x="18784" y="33063"/>
                  </a:lnTo>
                  <a:lnTo>
                    <a:pt x="18850" y="32863"/>
                  </a:lnTo>
                  <a:lnTo>
                    <a:pt x="18917" y="32629"/>
                  </a:lnTo>
                  <a:lnTo>
                    <a:pt x="18984" y="32396"/>
                  </a:lnTo>
                  <a:lnTo>
                    <a:pt x="18984" y="32162"/>
                  </a:lnTo>
                  <a:lnTo>
                    <a:pt x="19684" y="31928"/>
                  </a:lnTo>
                  <a:lnTo>
                    <a:pt x="20118" y="31762"/>
                  </a:lnTo>
                  <a:lnTo>
                    <a:pt x="20585" y="31561"/>
                  </a:lnTo>
                  <a:lnTo>
                    <a:pt x="21019" y="31328"/>
                  </a:lnTo>
                  <a:lnTo>
                    <a:pt x="21419" y="31094"/>
                  </a:lnTo>
                  <a:lnTo>
                    <a:pt x="21686" y="30894"/>
                  </a:lnTo>
                  <a:lnTo>
                    <a:pt x="21920" y="30661"/>
                  </a:lnTo>
                  <a:lnTo>
                    <a:pt x="22153" y="30427"/>
                  </a:lnTo>
                  <a:lnTo>
                    <a:pt x="22353" y="30194"/>
                  </a:lnTo>
                  <a:lnTo>
                    <a:pt x="22554" y="29927"/>
                  </a:lnTo>
                  <a:lnTo>
                    <a:pt x="22687" y="29626"/>
                  </a:lnTo>
                  <a:lnTo>
                    <a:pt x="22820" y="29360"/>
                  </a:lnTo>
                  <a:lnTo>
                    <a:pt x="22954" y="29026"/>
                  </a:lnTo>
                  <a:lnTo>
                    <a:pt x="23021" y="28993"/>
                  </a:lnTo>
                  <a:lnTo>
                    <a:pt x="23054" y="28926"/>
                  </a:lnTo>
                  <a:lnTo>
                    <a:pt x="23054" y="28859"/>
                  </a:lnTo>
                  <a:lnTo>
                    <a:pt x="23021" y="28792"/>
                  </a:lnTo>
                  <a:lnTo>
                    <a:pt x="23087" y="28259"/>
                  </a:lnTo>
                  <a:lnTo>
                    <a:pt x="23087" y="27758"/>
                  </a:lnTo>
                  <a:lnTo>
                    <a:pt x="23054" y="27691"/>
                  </a:lnTo>
                  <a:lnTo>
                    <a:pt x="23021" y="27625"/>
                  </a:lnTo>
                  <a:lnTo>
                    <a:pt x="22887" y="27191"/>
                  </a:lnTo>
                  <a:lnTo>
                    <a:pt x="22820" y="26724"/>
                  </a:lnTo>
                  <a:lnTo>
                    <a:pt x="22754" y="26257"/>
                  </a:lnTo>
                  <a:lnTo>
                    <a:pt x="22720" y="25823"/>
                  </a:lnTo>
                  <a:lnTo>
                    <a:pt x="22754" y="25356"/>
                  </a:lnTo>
                  <a:lnTo>
                    <a:pt x="22787" y="24889"/>
                  </a:lnTo>
                  <a:lnTo>
                    <a:pt x="22854" y="24455"/>
                  </a:lnTo>
                  <a:lnTo>
                    <a:pt x="22954" y="23988"/>
                  </a:lnTo>
                  <a:lnTo>
                    <a:pt x="23087" y="23554"/>
                  </a:lnTo>
                  <a:lnTo>
                    <a:pt x="23254" y="23121"/>
                  </a:lnTo>
                  <a:lnTo>
                    <a:pt x="23454" y="22687"/>
                  </a:lnTo>
                  <a:lnTo>
                    <a:pt x="23688" y="22287"/>
                  </a:lnTo>
                  <a:lnTo>
                    <a:pt x="23955" y="21920"/>
                  </a:lnTo>
                  <a:lnTo>
                    <a:pt x="24222" y="21553"/>
                  </a:lnTo>
                  <a:lnTo>
                    <a:pt x="24522" y="21186"/>
                  </a:lnTo>
                  <a:lnTo>
                    <a:pt x="24856" y="20885"/>
                  </a:lnTo>
                  <a:lnTo>
                    <a:pt x="25256" y="20552"/>
                  </a:lnTo>
                  <a:lnTo>
                    <a:pt x="25690" y="20252"/>
                  </a:lnTo>
                  <a:lnTo>
                    <a:pt x="26157" y="20018"/>
                  </a:lnTo>
                  <a:lnTo>
                    <a:pt x="26590" y="19785"/>
                  </a:lnTo>
                  <a:lnTo>
                    <a:pt x="27558" y="19418"/>
                  </a:lnTo>
                  <a:lnTo>
                    <a:pt x="28525" y="19051"/>
                  </a:lnTo>
                  <a:lnTo>
                    <a:pt x="28993" y="18884"/>
                  </a:lnTo>
                  <a:lnTo>
                    <a:pt x="29460" y="18684"/>
                  </a:lnTo>
                  <a:lnTo>
                    <a:pt x="29927" y="18450"/>
                  </a:lnTo>
                  <a:lnTo>
                    <a:pt x="30360" y="18183"/>
                  </a:lnTo>
                  <a:lnTo>
                    <a:pt x="30761" y="17883"/>
                  </a:lnTo>
                  <a:lnTo>
                    <a:pt x="31128" y="17549"/>
                  </a:lnTo>
                  <a:lnTo>
                    <a:pt x="31461" y="17182"/>
                  </a:lnTo>
                  <a:lnTo>
                    <a:pt x="31762" y="16749"/>
                  </a:lnTo>
                  <a:lnTo>
                    <a:pt x="31995" y="16348"/>
                  </a:lnTo>
                  <a:lnTo>
                    <a:pt x="32195" y="15881"/>
                  </a:lnTo>
                  <a:lnTo>
                    <a:pt x="32362" y="15414"/>
                  </a:lnTo>
                  <a:lnTo>
                    <a:pt x="32496" y="14947"/>
                  </a:lnTo>
                  <a:lnTo>
                    <a:pt x="32562" y="14480"/>
                  </a:lnTo>
                  <a:lnTo>
                    <a:pt x="32629" y="13979"/>
                  </a:lnTo>
                  <a:lnTo>
                    <a:pt x="32662" y="13512"/>
                  </a:lnTo>
                  <a:lnTo>
                    <a:pt x="32696" y="13012"/>
                  </a:lnTo>
                  <a:lnTo>
                    <a:pt x="32662" y="12478"/>
                  </a:lnTo>
                  <a:lnTo>
                    <a:pt x="32629" y="11944"/>
                  </a:lnTo>
                  <a:lnTo>
                    <a:pt x="32529" y="10877"/>
                  </a:lnTo>
                  <a:lnTo>
                    <a:pt x="32329" y="9809"/>
                  </a:lnTo>
                  <a:lnTo>
                    <a:pt x="32062" y="8775"/>
                  </a:lnTo>
                  <a:lnTo>
                    <a:pt x="31895" y="8241"/>
                  </a:lnTo>
                  <a:lnTo>
                    <a:pt x="31728" y="7707"/>
                  </a:lnTo>
                  <a:lnTo>
                    <a:pt x="31528" y="7173"/>
                  </a:lnTo>
                  <a:lnTo>
                    <a:pt x="31295" y="6673"/>
                  </a:lnTo>
                  <a:lnTo>
                    <a:pt x="31028" y="6173"/>
                  </a:lnTo>
                  <a:lnTo>
                    <a:pt x="30761" y="5672"/>
                  </a:lnTo>
                  <a:lnTo>
                    <a:pt x="30460" y="5205"/>
                  </a:lnTo>
                  <a:lnTo>
                    <a:pt x="30160" y="4738"/>
                  </a:lnTo>
                  <a:lnTo>
                    <a:pt x="29827" y="4304"/>
                  </a:lnTo>
                  <a:lnTo>
                    <a:pt x="29460" y="3904"/>
                  </a:lnTo>
                  <a:lnTo>
                    <a:pt x="29093" y="3537"/>
                  </a:lnTo>
                  <a:lnTo>
                    <a:pt x="28692" y="3203"/>
                  </a:lnTo>
                  <a:lnTo>
                    <a:pt x="28292" y="2870"/>
                  </a:lnTo>
                  <a:lnTo>
                    <a:pt x="27858" y="2569"/>
                  </a:lnTo>
                  <a:lnTo>
                    <a:pt x="27391" y="2269"/>
                  </a:lnTo>
                  <a:lnTo>
                    <a:pt x="26957" y="2002"/>
                  </a:lnTo>
                  <a:lnTo>
                    <a:pt x="26457" y="1735"/>
                  </a:lnTo>
                  <a:lnTo>
                    <a:pt x="25957" y="1502"/>
                  </a:lnTo>
                  <a:lnTo>
                    <a:pt x="25456" y="1302"/>
                  </a:lnTo>
                  <a:lnTo>
                    <a:pt x="24922" y="1102"/>
                  </a:lnTo>
                  <a:lnTo>
                    <a:pt x="23855" y="768"/>
                  </a:lnTo>
                  <a:lnTo>
                    <a:pt x="22787" y="501"/>
                  </a:lnTo>
                  <a:lnTo>
                    <a:pt x="21686" y="301"/>
                  </a:lnTo>
                  <a:lnTo>
                    <a:pt x="20585" y="167"/>
                  </a:lnTo>
                  <a:lnTo>
                    <a:pt x="19484" y="67"/>
                  </a:lnTo>
                  <a:lnTo>
                    <a:pt x="183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93;p44">
              <a:extLst>
                <a:ext uri="{FF2B5EF4-FFF2-40B4-BE49-F238E27FC236}">
                  <a16:creationId xmlns:a16="http://schemas.microsoft.com/office/drawing/2014/main" id="{13DE3DF5-D3D2-50F6-23C0-3CD588D94D53}"/>
                </a:ext>
              </a:extLst>
            </p:cNvPr>
            <p:cNvSpPr/>
            <p:nvPr/>
          </p:nvSpPr>
          <p:spPr>
            <a:xfrm>
              <a:off x="1233975" y="3462575"/>
              <a:ext cx="142650" cy="437925"/>
            </a:xfrm>
            <a:custGeom>
              <a:avLst/>
              <a:gdLst/>
              <a:ahLst/>
              <a:cxnLst/>
              <a:rect l="l" t="t" r="r" b="b"/>
              <a:pathLst>
                <a:path w="5706" h="17517" extrusionOk="0">
                  <a:moveTo>
                    <a:pt x="668" y="1"/>
                  </a:moveTo>
                  <a:lnTo>
                    <a:pt x="501" y="34"/>
                  </a:lnTo>
                  <a:lnTo>
                    <a:pt x="334" y="101"/>
                  </a:lnTo>
                  <a:lnTo>
                    <a:pt x="234" y="201"/>
                  </a:lnTo>
                  <a:lnTo>
                    <a:pt x="168" y="268"/>
                  </a:lnTo>
                  <a:lnTo>
                    <a:pt x="101" y="401"/>
                  </a:lnTo>
                  <a:lnTo>
                    <a:pt x="34" y="501"/>
                  </a:lnTo>
                  <a:lnTo>
                    <a:pt x="1" y="768"/>
                  </a:lnTo>
                  <a:lnTo>
                    <a:pt x="1" y="1069"/>
                  </a:lnTo>
                  <a:lnTo>
                    <a:pt x="34" y="1702"/>
                  </a:lnTo>
                  <a:lnTo>
                    <a:pt x="101" y="2336"/>
                  </a:lnTo>
                  <a:lnTo>
                    <a:pt x="201" y="2970"/>
                  </a:lnTo>
                  <a:lnTo>
                    <a:pt x="301" y="3604"/>
                  </a:lnTo>
                  <a:lnTo>
                    <a:pt x="601" y="4839"/>
                  </a:lnTo>
                  <a:lnTo>
                    <a:pt x="935" y="6106"/>
                  </a:lnTo>
                  <a:lnTo>
                    <a:pt x="1435" y="7841"/>
                  </a:lnTo>
                  <a:lnTo>
                    <a:pt x="1969" y="9576"/>
                  </a:lnTo>
                  <a:lnTo>
                    <a:pt x="2536" y="11311"/>
                  </a:lnTo>
                  <a:lnTo>
                    <a:pt x="3070" y="13012"/>
                  </a:lnTo>
                  <a:lnTo>
                    <a:pt x="3671" y="14747"/>
                  </a:lnTo>
                  <a:lnTo>
                    <a:pt x="4271" y="16449"/>
                  </a:lnTo>
                  <a:lnTo>
                    <a:pt x="4505" y="16983"/>
                  </a:lnTo>
                  <a:lnTo>
                    <a:pt x="4605" y="17183"/>
                  </a:lnTo>
                  <a:lnTo>
                    <a:pt x="4738" y="17316"/>
                  </a:lnTo>
                  <a:lnTo>
                    <a:pt x="4905" y="17450"/>
                  </a:lnTo>
                  <a:lnTo>
                    <a:pt x="5105" y="17483"/>
                  </a:lnTo>
                  <a:lnTo>
                    <a:pt x="5372" y="17516"/>
                  </a:lnTo>
                  <a:lnTo>
                    <a:pt x="5706" y="17450"/>
                  </a:lnTo>
                  <a:lnTo>
                    <a:pt x="5639" y="16682"/>
                  </a:lnTo>
                  <a:lnTo>
                    <a:pt x="5506" y="15882"/>
                  </a:lnTo>
                  <a:lnTo>
                    <a:pt x="5205" y="14314"/>
                  </a:lnTo>
                  <a:lnTo>
                    <a:pt x="4939" y="13179"/>
                  </a:lnTo>
                  <a:lnTo>
                    <a:pt x="4672" y="12011"/>
                  </a:lnTo>
                  <a:lnTo>
                    <a:pt x="4071" y="9709"/>
                  </a:lnTo>
                  <a:lnTo>
                    <a:pt x="2970" y="5239"/>
                  </a:lnTo>
                  <a:lnTo>
                    <a:pt x="2770" y="4338"/>
                  </a:lnTo>
                  <a:lnTo>
                    <a:pt x="2536" y="3471"/>
                  </a:lnTo>
                  <a:lnTo>
                    <a:pt x="2270" y="2570"/>
                  </a:lnTo>
                  <a:lnTo>
                    <a:pt x="1969" y="1736"/>
                  </a:lnTo>
                  <a:lnTo>
                    <a:pt x="1769" y="1169"/>
                  </a:lnTo>
                  <a:lnTo>
                    <a:pt x="1602" y="835"/>
                  </a:lnTo>
                  <a:lnTo>
                    <a:pt x="1402" y="535"/>
                  </a:lnTo>
                  <a:lnTo>
                    <a:pt x="1202" y="268"/>
                  </a:lnTo>
                  <a:lnTo>
                    <a:pt x="1068" y="168"/>
                  </a:lnTo>
                  <a:lnTo>
                    <a:pt x="935" y="68"/>
                  </a:lnTo>
                  <a:lnTo>
                    <a:pt x="802" y="34"/>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94;p44">
              <a:extLst>
                <a:ext uri="{FF2B5EF4-FFF2-40B4-BE49-F238E27FC236}">
                  <a16:creationId xmlns:a16="http://schemas.microsoft.com/office/drawing/2014/main" id="{7503C062-3CC1-3A8F-D85A-72D79589B6B2}"/>
                </a:ext>
              </a:extLst>
            </p:cNvPr>
            <p:cNvSpPr/>
            <p:nvPr/>
          </p:nvSpPr>
          <p:spPr>
            <a:xfrm>
              <a:off x="1354100" y="3393350"/>
              <a:ext cx="81750" cy="502975"/>
            </a:xfrm>
            <a:custGeom>
              <a:avLst/>
              <a:gdLst/>
              <a:ahLst/>
              <a:cxnLst/>
              <a:rect l="l" t="t" r="r" b="b"/>
              <a:pathLst>
                <a:path w="3270" h="20119" extrusionOk="0">
                  <a:moveTo>
                    <a:pt x="1001" y="1"/>
                  </a:moveTo>
                  <a:lnTo>
                    <a:pt x="834" y="34"/>
                  </a:lnTo>
                  <a:lnTo>
                    <a:pt x="701" y="134"/>
                  </a:lnTo>
                  <a:lnTo>
                    <a:pt x="601" y="268"/>
                  </a:lnTo>
                  <a:lnTo>
                    <a:pt x="500" y="468"/>
                  </a:lnTo>
                  <a:lnTo>
                    <a:pt x="434" y="635"/>
                  </a:lnTo>
                  <a:lnTo>
                    <a:pt x="334" y="968"/>
                  </a:lnTo>
                  <a:lnTo>
                    <a:pt x="234" y="1402"/>
                  </a:lnTo>
                  <a:lnTo>
                    <a:pt x="134" y="1836"/>
                  </a:lnTo>
                  <a:lnTo>
                    <a:pt x="100" y="2303"/>
                  </a:lnTo>
                  <a:lnTo>
                    <a:pt x="33" y="2770"/>
                  </a:lnTo>
                  <a:lnTo>
                    <a:pt x="0" y="3738"/>
                  </a:lnTo>
                  <a:lnTo>
                    <a:pt x="33" y="4738"/>
                  </a:lnTo>
                  <a:lnTo>
                    <a:pt x="67" y="5706"/>
                  </a:lnTo>
                  <a:lnTo>
                    <a:pt x="134" y="6707"/>
                  </a:lnTo>
                  <a:lnTo>
                    <a:pt x="334" y="8742"/>
                  </a:lnTo>
                  <a:lnTo>
                    <a:pt x="567" y="10777"/>
                  </a:lnTo>
                  <a:lnTo>
                    <a:pt x="867" y="13079"/>
                  </a:lnTo>
                  <a:lnTo>
                    <a:pt x="1168" y="15348"/>
                  </a:lnTo>
                  <a:lnTo>
                    <a:pt x="1835" y="19952"/>
                  </a:lnTo>
                  <a:lnTo>
                    <a:pt x="1868" y="20018"/>
                  </a:lnTo>
                  <a:lnTo>
                    <a:pt x="1902" y="20052"/>
                  </a:lnTo>
                  <a:lnTo>
                    <a:pt x="1968" y="20085"/>
                  </a:lnTo>
                  <a:lnTo>
                    <a:pt x="2035" y="20052"/>
                  </a:lnTo>
                  <a:lnTo>
                    <a:pt x="2102" y="20052"/>
                  </a:lnTo>
                  <a:lnTo>
                    <a:pt x="2169" y="19985"/>
                  </a:lnTo>
                  <a:lnTo>
                    <a:pt x="2202" y="19918"/>
                  </a:lnTo>
                  <a:lnTo>
                    <a:pt x="2202" y="19852"/>
                  </a:lnTo>
                  <a:lnTo>
                    <a:pt x="1101" y="12111"/>
                  </a:lnTo>
                  <a:lnTo>
                    <a:pt x="867" y="10176"/>
                  </a:lnTo>
                  <a:lnTo>
                    <a:pt x="667" y="8241"/>
                  </a:lnTo>
                  <a:lnTo>
                    <a:pt x="500" y="6306"/>
                  </a:lnTo>
                  <a:lnTo>
                    <a:pt x="434" y="5339"/>
                  </a:lnTo>
                  <a:lnTo>
                    <a:pt x="400" y="4371"/>
                  </a:lnTo>
                  <a:lnTo>
                    <a:pt x="400" y="3471"/>
                  </a:lnTo>
                  <a:lnTo>
                    <a:pt x="434" y="2570"/>
                  </a:lnTo>
                  <a:lnTo>
                    <a:pt x="500" y="2136"/>
                  </a:lnTo>
                  <a:lnTo>
                    <a:pt x="567" y="1669"/>
                  </a:lnTo>
                  <a:lnTo>
                    <a:pt x="667" y="1235"/>
                  </a:lnTo>
                  <a:lnTo>
                    <a:pt x="801" y="802"/>
                  </a:lnTo>
                  <a:lnTo>
                    <a:pt x="834" y="601"/>
                  </a:lnTo>
                  <a:lnTo>
                    <a:pt x="901" y="535"/>
                  </a:lnTo>
                  <a:lnTo>
                    <a:pt x="934" y="435"/>
                  </a:lnTo>
                  <a:lnTo>
                    <a:pt x="1034" y="368"/>
                  </a:lnTo>
                  <a:lnTo>
                    <a:pt x="1068" y="401"/>
                  </a:lnTo>
                  <a:lnTo>
                    <a:pt x="1134" y="468"/>
                  </a:lnTo>
                  <a:lnTo>
                    <a:pt x="1168" y="535"/>
                  </a:lnTo>
                  <a:lnTo>
                    <a:pt x="1234" y="735"/>
                  </a:lnTo>
                  <a:lnTo>
                    <a:pt x="1268" y="968"/>
                  </a:lnTo>
                  <a:lnTo>
                    <a:pt x="1268" y="1435"/>
                  </a:lnTo>
                  <a:lnTo>
                    <a:pt x="1468" y="3404"/>
                  </a:lnTo>
                  <a:lnTo>
                    <a:pt x="2135" y="11144"/>
                  </a:lnTo>
                  <a:lnTo>
                    <a:pt x="2869" y="19918"/>
                  </a:lnTo>
                  <a:lnTo>
                    <a:pt x="2903" y="20018"/>
                  </a:lnTo>
                  <a:lnTo>
                    <a:pt x="2969" y="20052"/>
                  </a:lnTo>
                  <a:lnTo>
                    <a:pt x="3036" y="20085"/>
                  </a:lnTo>
                  <a:lnTo>
                    <a:pt x="3103" y="20118"/>
                  </a:lnTo>
                  <a:lnTo>
                    <a:pt x="3169" y="20085"/>
                  </a:lnTo>
                  <a:lnTo>
                    <a:pt x="3203" y="20052"/>
                  </a:lnTo>
                  <a:lnTo>
                    <a:pt x="3236" y="20018"/>
                  </a:lnTo>
                  <a:lnTo>
                    <a:pt x="3270" y="19918"/>
                  </a:lnTo>
                  <a:lnTo>
                    <a:pt x="1835" y="3404"/>
                  </a:lnTo>
                  <a:lnTo>
                    <a:pt x="1635" y="1302"/>
                  </a:lnTo>
                  <a:lnTo>
                    <a:pt x="1635" y="968"/>
                  </a:lnTo>
                  <a:lnTo>
                    <a:pt x="1568" y="568"/>
                  </a:lnTo>
                  <a:lnTo>
                    <a:pt x="1535" y="401"/>
                  </a:lnTo>
                  <a:lnTo>
                    <a:pt x="1435" y="234"/>
                  </a:lnTo>
                  <a:lnTo>
                    <a:pt x="1335" y="101"/>
                  </a:lnTo>
                  <a:lnTo>
                    <a:pt x="1168" y="34"/>
                  </a:lnTo>
                  <a:lnTo>
                    <a:pt x="10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95;p44">
              <a:extLst>
                <a:ext uri="{FF2B5EF4-FFF2-40B4-BE49-F238E27FC236}">
                  <a16:creationId xmlns:a16="http://schemas.microsoft.com/office/drawing/2014/main" id="{60467EF2-55D8-ACCF-2661-2A8A75219FE8}"/>
                </a:ext>
              </a:extLst>
            </p:cNvPr>
            <p:cNvSpPr/>
            <p:nvPr/>
          </p:nvSpPr>
          <p:spPr>
            <a:xfrm>
              <a:off x="1445000" y="3365825"/>
              <a:ext cx="49225" cy="533000"/>
            </a:xfrm>
            <a:custGeom>
              <a:avLst/>
              <a:gdLst/>
              <a:ahLst/>
              <a:cxnLst/>
              <a:rect l="l" t="t" r="r" b="b"/>
              <a:pathLst>
                <a:path w="1969" h="21320" extrusionOk="0">
                  <a:moveTo>
                    <a:pt x="1168" y="1"/>
                  </a:moveTo>
                  <a:lnTo>
                    <a:pt x="1102" y="34"/>
                  </a:lnTo>
                  <a:lnTo>
                    <a:pt x="1035" y="68"/>
                  </a:lnTo>
                  <a:lnTo>
                    <a:pt x="868" y="201"/>
                  </a:lnTo>
                  <a:lnTo>
                    <a:pt x="735" y="368"/>
                  </a:lnTo>
                  <a:lnTo>
                    <a:pt x="534" y="702"/>
                  </a:lnTo>
                  <a:lnTo>
                    <a:pt x="401" y="1069"/>
                  </a:lnTo>
                  <a:lnTo>
                    <a:pt x="301" y="1436"/>
                  </a:lnTo>
                  <a:lnTo>
                    <a:pt x="234" y="1903"/>
                  </a:lnTo>
                  <a:lnTo>
                    <a:pt x="201" y="2403"/>
                  </a:lnTo>
                  <a:lnTo>
                    <a:pt x="101" y="3337"/>
                  </a:lnTo>
                  <a:lnTo>
                    <a:pt x="34" y="4438"/>
                  </a:lnTo>
                  <a:lnTo>
                    <a:pt x="1" y="5506"/>
                  </a:lnTo>
                  <a:lnTo>
                    <a:pt x="1" y="6573"/>
                  </a:lnTo>
                  <a:lnTo>
                    <a:pt x="1" y="7641"/>
                  </a:lnTo>
                  <a:lnTo>
                    <a:pt x="101" y="9810"/>
                  </a:lnTo>
                  <a:lnTo>
                    <a:pt x="234" y="11945"/>
                  </a:lnTo>
                  <a:lnTo>
                    <a:pt x="534" y="16215"/>
                  </a:lnTo>
                  <a:lnTo>
                    <a:pt x="668" y="18651"/>
                  </a:lnTo>
                  <a:lnTo>
                    <a:pt x="735" y="19852"/>
                  </a:lnTo>
                  <a:lnTo>
                    <a:pt x="735" y="21086"/>
                  </a:lnTo>
                  <a:lnTo>
                    <a:pt x="768" y="21186"/>
                  </a:lnTo>
                  <a:lnTo>
                    <a:pt x="835" y="21253"/>
                  </a:lnTo>
                  <a:lnTo>
                    <a:pt x="935" y="21253"/>
                  </a:lnTo>
                  <a:lnTo>
                    <a:pt x="1001" y="21286"/>
                  </a:lnTo>
                  <a:lnTo>
                    <a:pt x="1102" y="21320"/>
                  </a:lnTo>
                  <a:lnTo>
                    <a:pt x="1836" y="21219"/>
                  </a:lnTo>
                  <a:lnTo>
                    <a:pt x="1969" y="20486"/>
                  </a:lnTo>
                  <a:lnTo>
                    <a:pt x="1969" y="16415"/>
                  </a:lnTo>
                  <a:lnTo>
                    <a:pt x="1969" y="12378"/>
                  </a:lnTo>
                  <a:lnTo>
                    <a:pt x="1936" y="8308"/>
                  </a:lnTo>
                  <a:lnTo>
                    <a:pt x="1869" y="4238"/>
                  </a:lnTo>
                  <a:lnTo>
                    <a:pt x="1836" y="3137"/>
                  </a:lnTo>
                  <a:lnTo>
                    <a:pt x="1802" y="2036"/>
                  </a:lnTo>
                  <a:lnTo>
                    <a:pt x="1735" y="1536"/>
                  </a:lnTo>
                  <a:lnTo>
                    <a:pt x="1669" y="1035"/>
                  </a:lnTo>
                  <a:lnTo>
                    <a:pt x="1535" y="568"/>
                  </a:lnTo>
                  <a:lnTo>
                    <a:pt x="1302" y="101"/>
                  </a:lnTo>
                  <a:lnTo>
                    <a:pt x="1268" y="34"/>
                  </a:lnTo>
                  <a:lnTo>
                    <a:pt x="11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96;p44">
              <a:extLst>
                <a:ext uri="{FF2B5EF4-FFF2-40B4-BE49-F238E27FC236}">
                  <a16:creationId xmlns:a16="http://schemas.microsoft.com/office/drawing/2014/main" id="{F714A7EB-8C5C-6395-D848-6894B02D11E9}"/>
                </a:ext>
              </a:extLst>
            </p:cNvPr>
            <p:cNvSpPr/>
            <p:nvPr/>
          </p:nvSpPr>
          <p:spPr>
            <a:xfrm>
              <a:off x="858650" y="3441725"/>
              <a:ext cx="80100" cy="11700"/>
            </a:xfrm>
            <a:custGeom>
              <a:avLst/>
              <a:gdLst/>
              <a:ahLst/>
              <a:cxnLst/>
              <a:rect l="l" t="t" r="r" b="b"/>
              <a:pathLst>
                <a:path w="3204" h="468" extrusionOk="0">
                  <a:moveTo>
                    <a:pt x="3003" y="1"/>
                  </a:moveTo>
                  <a:lnTo>
                    <a:pt x="2303" y="68"/>
                  </a:lnTo>
                  <a:lnTo>
                    <a:pt x="1602" y="101"/>
                  </a:lnTo>
                  <a:lnTo>
                    <a:pt x="902" y="101"/>
                  </a:lnTo>
                  <a:lnTo>
                    <a:pt x="168" y="68"/>
                  </a:lnTo>
                  <a:lnTo>
                    <a:pt x="101" y="68"/>
                  </a:lnTo>
                  <a:lnTo>
                    <a:pt x="34" y="134"/>
                  </a:lnTo>
                  <a:lnTo>
                    <a:pt x="1" y="168"/>
                  </a:lnTo>
                  <a:lnTo>
                    <a:pt x="1" y="234"/>
                  </a:lnTo>
                  <a:lnTo>
                    <a:pt x="1" y="301"/>
                  </a:lnTo>
                  <a:lnTo>
                    <a:pt x="34" y="368"/>
                  </a:lnTo>
                  <a:lnTo>
                    <a:pt x="101" y="435"/>
                  </a:lnTo>
                  <a:lnTo>
                    <a:pt x="168" y="435"/>
                  </a:lnTo>
                  <a:lnTo>
                    <a:pt x="902" y="468"/>
                  </a:lnTo>
                  <a:lnTo>
                    <a:pt x="1602" y="468"/>
                  </a:lnTo>
                  <a:lnTo>
                    <a:pt x="2303" y="435"/>
                  </a:lnTo>
                  <a:lnTo>
                    <a:pt x="3003" y="401"/>
                  </a:lnTo>
                  <a:lnTo>
                    <a:pt x="3103" y="368"/>
                  </a:lnTo>
                  <a:lnTo>
                    <a:pt x="3137" y="335"/>
                  </a:lnTo>
                  <a:lnTo>
                    <a:pt x="3170" y="268"/>
                  </a:lnTo>
                  <a:lnTo>
                    <a:pt x="3204" y="201"/>
                  </a:lnTo>
                  <a:lnTo>
                    <a:pt x="3170" y="134"/>
                  </a:lnTo>
                  <a:lnTo>
                    <a:pt x="3137" y="68"/>
                  </a:lnTo>
                  <a:lnTo>
                    <a:pt x="3103" y="34"/>
                  </a:lnTo>
                  <a:lnTo>
                    <a:pt x="30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97;p44">
              <a:extLst>
                <a:ext uri="{FF2B5EF4-FFF2-40B4-BE49-F238E27FC236}">
                  <a16:creationId xmlns:a16="http://schemas.microsoft.com/office/drawing/2014/main" id="{22422B29-7721-C8F1-195D-A8184209BF6E}"/>
                </a:ext>
              </a:extLst>
            </p:cNvPr>
            <p:cNvSpPr/>
            <p:nvPr/>
          </p:nvSpPr>
          <p:spPr>
            <a:xfrm>
              <a:off x="922050" y="3304950"/>
              <a:ext cx="38375" cy="14200"/>
            </a:xfrm>
            <a:custGeom>
              <a:avLst/>
              <a:gdLst/>
              <a:ahLst/>
              <a:cxnLst/>
              <a:rect l="l" t="t" r="r" b="b"/>
              <a:pathLst>
                <a:path w="1535" h="568" extrusionOk="0">
                  <a:moveTo>
                    <a:pt x="167" y="0"/>
                  </a:moveTo>
                  <a:lnTo>
                    <a:pt x="100" y="34"/>
                  </a:lnTo>
                  <a:lnTo>
                    <a:pt x="34" y="67"/>
                  </a:lnTo>
                  <a:lnTo>
                    <a:pt x="0" y="134"/>
                  </a:lnTo>
                  <a:lnTo>
                    <a:pt x="0" y="201"/>
                  </a:lnTo>
                  <a:lnTo>
                    <a:pt x="34" y="267"/>
                  </a:lnTo>
                  <a:lnTo>
                    <a:pt x="67" y="334"/>
                  </a:lnTo>
                  <a:lnTo>
                    <a:pt x="134" y="367"/>
                  </a:lnTo>
                  <a:lnTo>
                    <a:pt x="1301" y="568"/>
                  </a:lnTo>
                  <a:lnTo>
                    <a:pt x="1368" y="568"/>
                  </a:lnTo>
                  <a:lnTo>
                    <a:pt x="1435" y="534"/>
                  </a:lnTo>
                  <a:lnTo>
                    <a:pt x="1502" y="501"/>
                  </a:lnTo>
                  <a:lnTo>
                    <a:pt x="1535" y="434"/>
                  </a:lnTo>
                  <a:lnTo>
                    <a:pt x="1535" y="367"/>
                  </a:lnTo>
                  <a:lnTo>
                    <a:pt x="1502" y="267"/>
                  </a:lnTo>
                  <a:lnTo>
                    <a:pt x="1468" y="234"/>
                  </a:lnTo>
                  <a:lnTo>
                    <a:pt x="1401" y="201"/>
                  </a:lnTo>
                  <a:lnTo>
                    <a:pt x="2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98;p44">
              <a:extLst>
                <a:ext uri="{FF2B5EF4-FFF2-40B4-BE49-F238E27FC236}">
                  <a16:creationId xmlns:a16="http://schemas.microsoft.com/office/drawing/2014/main" id="{C1A5CC4F-3473-133A-73FA-2D75898DD020}"/>
                </a:ext>
              </a:extLst>
            </p:cNvPr>
            <p:cNvSpPr/>
            <p:nvPr/>
          </p:nvSpPr>
          <p:spPr>
            <a:xfrm>
              <a:off x="1104700" y="3117275"/>
              <a:ext cx="34225" cy="57575"/>
            </a:xfrm>
            <a:custGeom>
              <a:avLst/>
              <a:gdLst/>
              <a:ahLst/>
              <a:cxnLst/>
              <a:rect l="l" t="t" r="r" b="b"/>
              <a:pathLst>
                <a:path w="1369" h="2303" extrusionOk="0">
                  <a:moveTo>
                    <a:pt x="167" y="1"/>
                  </a:moveTo>
                  <a:lnTo>
                    <a:pt x="67" y="34"/>
                  </a:lnTo>
                  <a:lnTo>
                    <a:pt x="34" y="68"/>
                  </a:lnTo>
                  <a:lnTo>
                    <a:pt x="1" y="134"/>
                  </a:lnTo>
                  <a:lnTo>
                    <a:pt x="1" y="201"/>
                  </a:lnTo>
                  <a:lnTo>
                    <a:pt x="1" y="268"/>
                  </a:lnTo>
                  <a:lnTo>
                    <a:pt x="301" y="735"/>
                  </a:lnTo>
                  <a:lnTo>
                    <a:pt x="568" y="1202"/>
                  </a:lnTo>
                  <a:lnTo>
                    <a:pt x="801" y="1669"/>
                  </a:lnTo>
                  <a:lnTo>
                    <a:pt x="1002" y="2169"/>
                  </a:lnTo>
                  <a:lnTo>
                    <a:pt x="1035" y="2236"/>
                  </a:lnTo>
                  <a:lnTo>
                    <a:pt x="1102" y="2270"/>
                  </a:lnTo>
                  <a:lnTo>
                    <a:pt x="1168" y="2303"/>
                  </a:lnTo>
                  <a:lnTo>
                    <a:pt x="1235" y="2303"/>
                  </a:lnTo>
                  <a:lnTo>
                    <a:pt x="1302" y="2270"/>
                  </a:lnTo>
                  <a:lnTo>
                    <a:pt x="1369" y="2203"/>
                  </a:lnTo>
                  <a:lnTo>
                    <a:pt x="1369" y="2136"/>
                  </a:lnTo>
                  <a:lnTo>
                    <a:pt x="1369" y="2069"/>
                  </a:lnTo>
                  <a:lnTo>
                    <a:pt x="1168" y="1536"/>
                  </a:lnTo>
                  <a:lnTo>
                    <a:pt x="935" y="1035"/>
                  </a:lnTo>
                  <a:lnTo>
                    <a:pt x="668" y="568"/>
                  </a:lnTo>
                  <a:lnTo>
                    <a:pt x="334" y="101"/>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99;p44">
              <a:extLst>
                <a:ext uri="{FF2B5EF4-FFF2-40B4-BE49-F238E27FC236}">
                  <a16:creationId xmlns:a16="http://schemas.microsoft.com/office/drawing/2014/main" id="{9C57A26C-3CE1-D226-83A7-2A0F5EF550FC}"/>
                </a:ext>
              </a:extLst>
            </p:cNvPr>
            <p:cNvSpPr/>
            <p:nvPr/>
          </p:nvSpPr>
          <p:spPr>
            <a:xfrm>
              <a:off x="1358250" y="3051400"/>
              <a:ext cx="16725" cy="72575"/>
            </a:xfrm>
            <a:custGeom>
              <a:avLst/>
              <a:gdLst/>
              <a:ahLst/>
              <a:cxnLst/>
              <a:rect l="l" t="t" r="r" b="b"/>
              <a:pathLst>
                <a:path w="669" h="2903" extrusionOk="0">
                  <a:moveTo>
                    <a:pt x="134" y="0"/>
                  </a:moveTo>
                  <a:lnTo>
                    <a:pt x="68" y="34"/>
                  </a:lnTo>
                  <a:lnTo>
                    <a:pt x="34" y="67"/>
                  </a:lnTo>
                  <a:lnTo>
                    <a:pt x="1" y="134"/>
                  </a:lnTo>
                  <a:lnTo>
                    <a:pt x="1" y="234"/>
                  </a:lnTo>
                  <a:lnTo>
                    <a:pt x="134" y="834"/>
                  </a:lnTo>
                  <a:lnTo>
                    <a:pt x="234" y="1468"/>
                  </a:lnTo>
                  <a:lnTo>
                    <a:pt x="301" y="2102"/>
                  </a:lnTo>
                  <a:lnTo>
                    <a:pt x="301" y="2703"/>
                  </a:lnTo>
                  <a:lnTo>
                    <a:pt x="301" y="2803"/>
                  </a:lnTo>
                  <a:lnTo>
                    <a:pt x="368" y="2836"/>
                  </a:lnTo>
                  <a:lnTo>
                    <a:pt x="435" y="2869"/>
                  </a:lnTo>
                  <a:lnTo>
                    <a:pt x="501" y="2903"/>
                  </a:lnTo>
                  <a:lnTo>
                    <a:pt x="568" y="2869"/>
                  </a:lnTo>
                  <a:lnTo>
                    <a:pt x="601" y="2836"/>
                  </a:lnTo>
                  <a:lnTo>
                    <a:pt x="668" y="2803"/>
                  </a:lnTo>
                  <a:lnTo>
                    <a:pt x="668" y="2703"/>
                  </a:lnTo>
                  <a:lnTo>
                    <a:pt x="668" y="2069"/>
                  </a:lnTo>
                  <a:lnTo>
                    <a:pt x="601" y="1402"/>
                  </a:lnTo>
                  <a:lnTo>
                    <a:pt x="501" y="768"/>
                  </a:lnTo>
                  <a:lnTo>
                    <a:pt x="368" y="134"/>
                  </a:lnTo>
                  <a:lnTo>
                    <a:pt x="334" y="67"/>
                  </a:lnTo>
                  <a:lnTo>
                    <a:pt x="2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00;p44">
              <a:extLst>
                <a:ext uri="{FF2B5EF4-FFF2-40B4-BE49-F238E27FC236}">
                  <a16:creationId xmlns:a16="http://schemas.microsoft.com/office/drawing/2014/main" id="{7163BAA2-441E-E46B-E626-33A399143B11}"/>
                </a:ext>
              </a:extLst>
            </p:cNvPr>
            <p:cNvSpPr/>
            <p:nvPr/>
          </p:nvSpPr>
          <p:spPr>
            <a:xfrm>
              <a:off x="1480875" y="3046400"/>
              <a:ext cx="15875" cy="70075"/>
            </a:xfrm>
            <a:custGeom>
              <a:avLst/>
              <a:gdLst/>
              <a:ahLst/>
              <a:cxnLst/>
              <a:rect l="l" t="t" r="r" b="b"/>
              <a:pathLst>
                <a:path w="635" h="2803" extrusionOk="0">
                  <a:moveTo>
                    <a:pt x="401" y="0"/>
                  </a:moveTo>
                  <a:lnTo>
                    <a:pt x="334" y="67"/>
                  </a:lnTo>
                  <a:lnTo>
                    <a:pt x="300" y="100"/>
                  </a:lnTo>
                  <a:lnTo>
                    <a:pt x="267" y="200"/>
                  </a:lnTo>
                  <a:lnTo>
                    <a:pt x="0" y="2636"/>
                  </a:lnTo>
                  <a:lnTo>
                    <a:pt x="0" y="2702"/>
                  </a:lnTo>
                  <a:lnTo>
                    <a:pt x="34" y="2769"/>
                  </a:lnTo>
                  <a:lnTo>
                    <a:pt x="100" y="2803"/>
                  </a:lnTo>
                  <a:lnTo>
                    <a:pt x="267" y="2803"/>
                  </a:lnTo>
                  <a:lnTo>
                    <a:pt x="300" y="2769"/>
                  </a:lnTo>
                  <a:lnTo>
                    <a:pt x="334" y="2702"/>
                  </a:lnTo>
                  <a:lnTo>
                    <a:pt x="367" y="2636"/>
                  </a:lnTo>
                  <a:lnTo>
                    <a:pt x="634" y="200"/>
                  </a:lnTo>
                  <a:lnTo>
                    <a:pt x="634" y="100"/>
                  </a:lnTo>
                  <a:lnTo>
                    <a:pt x="601" y="67"/>
                  </a:lnTo>
                  <a:lnTo>
                    <a:pt x="5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01;p44">
              <a:extLst>
                <a:ext uri="{FF2B5EF4-FFF2-40B4-BE49-F238E27FC236}">
                  <a16:creationId xmlns:a16="http://schemas.microsoft.com/office/drawing/2014/main" id="{7C8F17CA-E962-6155-5AE0-4CA7C97AC166}"/>
                </a:ext>
              </a:extLst>
            </p:cNvPr>
            <p:cNvSpPr/>
            <p:nvPr/>
          </p:nvSpPr>
          <p:spPr>
            <a:xfrm>
              <a:off x="1600150" y="3085600"/>
              <a:ext cx="14200" cy="53400"/>
            </a:xfrm>
            <a:custGeom>
              <a:avLst/>
              <a:gdLst/>
              <a:ahLst/>
              <a:cxnLst/>
              <a:rect l="l" t="t" r="r" b="b"/>
              <a:pathLst>
                <a:path w="568" h="2136" extrusionOk="0">
                  <a:moveTo>
                    <a:pt x="300" y="0"/>
                  </a:moveTo>
                  <a:lnTo>
                    <a:pt x="234" y="34"/>
                  </a:lnTo>
                  <a:lnTo>
                    <a:pt x="200" y="100"/>
                  </a:lnTo>
                  <a:lnTo>
                    <a:pt x="200" y="167"/>
                  </a:lnTo>
                  <a:lnTo>
                    <a:pt x="0" y="1935"/>
                  </a:lnTo>
                  <a:lnTo>
                    <a:pt x="0" y="2002"/>
                  </a:lnTo>
                  <a:lnTo>
                    <a:pt x="33" y="2069"/>
                  </a:lnTo>
                  <a:lnTo>
                    <a:pt x="100" y="2102"/>
                  </a:lnTo>
                  <a:lnTo>
                    <a:pt x="167" y="2135"/>
                  </a:lnTo>
                  <a:lnTo>
                    <a:pt x="267" y="2102"/>
                  </a:lnTo>
                  <a:lnTo>
                    <a:pt x="300" y="2069"/>
                  </a:lnTo>
                  <a:lnTo>
                    <a:pt x="367" y="2002"/>
                  </a:lnTo>
                  <a:lnTo>
                    <a:pt x="367" y="1935"/>
                  </a:lnTo>
                  <a:lnTo>
                    <a:pt x="567" y="167"/>
                  </a:lnTo>
                  <a:lnTo>
                    <a:pt x="567" y="100"/>
                  </a:lnTo>
                  <a:lnTo>
                    <a:pt x="500" y="34"/>
                  </a:lnTo>
                  <a:lnTo>
                    <a:pt x="4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02;p44">
              <a:extLst>
                <a:ext uri="{FF2B5EF4-FFF2-40B4-BE49-F238E27FC236}">
                  <a16:creationId xmlns:a16="http://schemas.microsoft.com/office/drawing/2014/main" id="{E1BE2DF9-7B12-E56F-1463-D1FB52B8520B}"/>
                </a:ext>
              </a:extLst>
            </p:cNvPr>
            <p:cNvSpPr/>
            <p:nvPr/>
          </p:nvSpPr>
          <p:spPr>
            <a:xfrm>
              <a:off x="1756100" y="3148975"/>
              <a:ext cx="18375" cy="25875"/>
            </a:xfrm>
            <a:custGeom>
              <a:avLst/>
              <a:gdLst/>
              <a:ahLst/>
              <a:cxnLst/>
              <a:rect l="l" t="t" r="r" b="b"/>
              <a:pathLst>
                <a:path w="735" h="1035" extrusionOk="0">
                  <a:moveTo>
                    <a:pt x="501" y="1"/>
                  </a:moveTo>
                  <a:lnTo>
                    <a:pt x="468" y="34"/>
                  </a:lnTo>
                  <a:lnTo>
                    <a:pt x="401" y="67"/>
                  </a:lnTo>
                  <a:lnTo>
                    <a:pt x="1" y="768"/>
                  </a:lnTo>
                  <a:lnTo>
                    <a:pt x="1" y="835"/>
                  </a:lnTo>
                  <a:lnTo>
                    <a:pt x="1" y="901"/>
                  </a:lnTo>
                  <a:lnTo>
                    <a:pt x="34" y="968"/>
                  </a:lnTo>
                  <a:lnTo>
                    <a:pt x="68" y="1035"/>
                  </a:lnTo>
                  <a:lnTo>
                    <a:pt x="234" y="1035"/>
                  </a:lnTo>
                  <a:lnTo>
                    <a:pt x="301" y="1002"/>
                  </a:lnTo>
                  <a:lnTo>
                    <a:pt x="334" y="968"/>
                  </a:lnTo>
                  <a:lnTo>
                    <a:pt x="735" y="268"/>
                  </a:lnTo>
                  <a:lnTo>
                    <a:pt x="735" y="201"/>
                  </a:lnTo>
                  <a:lnTo>
                    <a:pt x="735" y="134"/>
                  </a:lnTo>
                  <a:lnTo>
                    <a:pt x="701" y="67"/>
                  </a:ln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03;p44">
              <a:extLst>
                <a:ext uri="{FF2B5EF4-FFF2-40B4-BE49-F238E27FC236}">
                  <a16:creationId xmlns:a16="http://schemas.microsoft.com/office/drawing/2014/main" id="{AB5C51A9-A91F-F8EC-6998-F53D971F7D52}"/>
                </a:ext>
              </a:extLst>
            </p:cNvPr>
            <p:cNvSpPr/>
            <p:nvPr/>
          </p:nvSpPr>
          <p:spPr>
            <a:xfrm>
              <a:off x="1887050" y="3250725"/>
              <a:ext cx="44225" cy="29225"/>
            </a:xfrm>
            <a:custGeom>
              <a:avLst/>
              <a:gdLst/>
              <a:ahLst/>
              <a:cxnLst/>
              <a:rect l="l" t="t" r="r" b="b"/>
              <a:pathLst>
                <a:path w="1769" h="1169" extrusionOk="0">
                  <a:moveTo>
                    <a:pt x="1602" y="1"/>
                  </a:moveTo>
                  <a:lnTo>
                    <a:pt x="1502" y="34"/>
                  </a:lnTo>
                  <a:lnTo>
                    <a:pt x="1135" y="201"/>
                  </a:lnTo>
                  <a:lnTo>
                    <a:pt x="801" y="368"/>
                  </a:lnTo>
                  <a:lnTo>
                    <a:pt x="434" y="568"/>
                  </a:lnTo>
                  <a:lnTo>
                    <a:pt x="101" y="835"/>
                  </a:lnTo>
                  <a:lnTo>
                    <a:pt x="67" y="868"/>
                  </a:lnTo>
                  <a:lnTo>
                    <a:pt x="34" y="935"/>
                  </a:lnTo>
                  <a:lnTo>
                    <a:pt x="1" y="1002"/>
                  </a:lnTo>
                  <a:lnTo>
                    <a:pt x="34" y="1069"/>
                  </a:lnTo>
                  <a:lnTo>
                    <a:pt x="101" y="1135"/>
                  </a:lnTo>
                  <a:lnTo>
                    <a:pt x="168" y="1169"/>
                  </a:lnTo>
                  <a:lnTo>
                    <a:pt x="234" y="1169"/>
                  </a:lnTo>
                  <a:lnTo>
                    <a:pt x="301" y="1135"/>
                  </a:lnTo>
                  <a:lnTo>
                    <a:pt x="601" y="935"/>
                  </a:lnTo>
                  <a:lnTo>
                    <a:pt x="935" y="735"/>
                  </a:lnTo>
                  <a:lnTo>
                    <a:pt x="1268" y="535"/>
                  </a:lnTo>
                  <a:lnTo>
                    <a:pt x="1602" y="368"/>
                  </a:lnTo>
                  <a:lnTo>
                    <a:pt x="1669" y="335"/>
                  </a:lnTo>
                  <a:lnTo>
                    <a:pt x="1736" y="301"/>
                  </a:lnTo>
                  <a:lnTo>
                    <a:pt x="1769" y="234"/>
                  </a:lnTo>
                  <a:lnTo>
                    <a:pt x="1736" y="168"/>
                  </a:lnTo>
                  <a:lnTo>
                    <a:pt x="1702" y="101"/>
                  </a:lnTo>
                  <a:lnTo>
                    <a:pt x="1669" y="34"/>
                  </a:lnTo>
                  <a:lnTo>
                    <a:pt x="16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04;p44">
              <a:extLst>
                <a:ext uri="{FF2B5EF4-FFF2-40B4-BE49-F238E27FC236}">
                  <a16:creationId xmlns:a16="http://schemas.microsoft.com/office/drawing/2014/main" id="{68468BB0-1DBB-8416-F924-9885CA9FE1D5}"/>
                </a:ext>
              </a:extLst>
            </p:cNvPr>
            <p:cNvSpPr/>
            <p:nvPr/>
          </p:nvSpPr>
          <p:spPr>
            <a:xfrm>
              <a:off x="1909575" y="3409200"/>
              <a:ext cx="57575" cy="15050"/>
            </a:xfrm>
            <a:custGeom>
              <a:avLst/>
              <a:gdLst/>
              <a:ahLst/>
              <a:cxnLst/>
              <a:rect l="l" t="t" r="r" b="b"/>
              <a:pathLst>
                <a:path w="2303" h="602" extrusionOk="0">
                  <a:moveTo>
                    <a:pt x="167" y="1"/>
                  </a:moveTo>
                  <a:lnTo>
                    <a:pt x="101" y="34"/>
                  </a:lnTo>
                  <a:lnTo>
                    <a:pt x="34" y="68"/>
                  </a:lnTo>
                  <a:lnTo>
                    <a:pt x="0" y="134"/>
                  </a:lnTo>
                  <a:lnTo>
                    <a:pt x="0" y="201"/>
                  </a:lnTo>
                  <a:lnTo>
                    <a:pt x="0" y="268"/>
                  </a:lnTo>
                  <a:lnTo>
                    <a:pt x="34" y="334"/>
                  </a:lnTo>
                  <a:lnTo>
                    <a:pt x="101" y="368"/>
                  </a:lnTo>
                  <a:lnTo>
                    <a:pt x="167" y="401"/>
                  </a:lnTo>
                  <a:lnTo>
                    <a:pt x="2136" y="601"/>
                  </a:lnTo>
                  <a:lnTo>
                    <a:pt x="2202" y="568"/>
                  </a:lnTo>
                  <a:lnTo>
                    <a:pt x="2269" y="535"/>
                  </a:lnTo>
                  <a:lnTo>
                    <a:pt x="2303" y="468"/>
                  </a:lnTo>
                  <a:lnTo>
                    <a:pt x="2303" y="401"/>
                  </a:lnTo>
                  <a:lnTo>
                    <a:pt x="2303" y="334"/>
                  </a:lnTo>
                  <a:lnTo>
                    <a:pt x="2269" y="268"/>
                  </a:lnTo>
                  <a:lnTo>
                    <a:pt x="2202" y="234"/>
                  </a:lnTo>
                  <a:lnTo>
                    <a:pt x="2136" y="201"/>
                  </a:lnTo>
                  <a:lnTo>
                    <a:pt x="1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05;p44">
              <a:extLst>
                <a:ext uri="{FF2B5EF4-FFF2-40B4-BE49-F238E27FC236}">
                  <a16:creationId xmlns:a16="http://schemas.microsoft.com/office/drawing/2014/main" id="{1C237C2C-F700-F583-909A-2CF87F8F0C60}"/>
                </a:ext>
              </a:extLst>
            </p:cNvPr>
            <p:cNvSpPr/>
            <p:nvPr/>
          </p:nvSpPr>
          <p:spPr>
            <a:xfrm>
              <a:off x="1921250" y="3592700"/>
              <a:ext cx="55900" cy="14200"/>
            </a:xfrm>
            <a:custGeom>
              <a:avLst/>
              <a:gdLst/>
              <a:ahLst/>
              <a:cxnLst/>
              <a:rect l="l" t="t" r="r" b="b"/>
              <a:pathLst>
                <a:path w="2236" h="568" extrusionOk="0">
                  <a:moveTo>
                    <a:pt x="101" y="1"/>
                  </a:moveTo>
                  <a:lnTo>
                    <a:pt x="67" y="67"/>
                  </a:lnTo>
                  <a:lnTo>
                    <a:pt x="34" y="134"/>
                  </a:lnTo>
                  <a:lnTo>
                    <a:pt x="1" y="201"/>
                  </a:lnTo>
                  <a:lnTo>
                    <a:pt x="34" y="267"/>
                  </a:lnTo>
                  <a:lnTo>
                    <a:pt x="67" y="334"/>
                  </a:lnTo>
                  <a:lnTo>
                    <a:pt x="134" y="368"/>
                  </a:lnTo>
                  <a:lnTo>
                    <a:pt x="634" y="468"/>
                  </a:lnTo>
                  <a:lnTo>
                    <a:pt x="1102" y="534"/>
                  </a:lnTo>
                  <a:lnTo>
                    <a:pt x="1569" y="568"/>
                  </a:lnTo>
                  <a:lnTo>
                    <a:pt x="2069" y="568"/>
                  </a:lnTo>
                  <a:lnTo>
                    <a:pt x="2136" y="534"/>
                  </a:lnTo>
                  <a:lnTo>
                    <a:pt x="2202" y="501"/>
                  </a:lnTo>
                  <a:lnTo>
                    <a:pt x="2236" y="434"/>
                  </a:lnTo>
                  <a:lnTo>
                    <a:pt x="2236" y="368"/>
                  </a:lnTo>
                  <a:lnTo>
                    <a:pt x="2236" y="301"/>
                  </a:lnTo>
                  <a:lnTo>
                    <a:pt x="2202" y="234"/>
                  </a:lnTo>
                  <a:lnTo>
                    <a:pt x="2136" y="201"/>
                  </a:lnTo>
                  <a:lnTo>
                    <a:pt x="2069" y="167"/>
                  </a:lnTo>
                  <a:lnTo>
                    <a:pt x="1602" y="201"/>
                  </a:lnTo>
                  <a:lnTo>
                    <a:pt x="1135" y="167"/>
                  </a:lnTo>
                  <a:lnTo>
                    <a:pt x="701" y="101"/>
                  </a:lnTo>
                  <a:lnTo>
                    <a:pt x="2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06;p44">
              <a:extLst>
                <a:ext uri="{FF2B5EF4-FFF2-40B4-BE49-F238E27FC236}">
                  <a16:creationId xmlns:a16="http://schemas.microsoft.com/office/drawing/2014/main" id="{A616BEED-0CD3-642E-B764-8EDA70CD9D9F}"/>
                </a:ext>
              </a:extLst>
            </p:cNvPr>
            <p:cNvSpPr/>
            <p:nvPr/>
          </p:nvSpPr>
          <p:spPr>
            <a:xfrm>
              <a:off x="1505050" y="3466750"/>
              <a:ext cx="42575" cy="427900"/>
            </a:xfrm>
            <a:custGeom>
              <a:avLst/>
              <a:gdLst/>
              <a:ahLst/>
              <a:cxnLst/>
              <a:rect l="l" t="t" r="r" b="b"/>
              <a:pathLst>
                <a:path w="1703" h="17116" extrusionOk="0">
                  <a:moveTo>
                    <a:pt x="1135" y="1"/>
                  </a:moveTo>
                  <a:lnTo>
                    <a:pt x="1035" y="34"/>
                  </a:lnTo>
                  <a:lnTo>
                    <a:pt x="935" y="134"/>
                  </a:lnTo>
                  <a:lnTo>
                    <a:pt x="835" y="234"/>
                  </a:lnTo>
                  <a:lnTo>
                    <a:pt x="768" y="334"/>
                  </a:lnTo>
                  <a:lnTo>
                    <a:pt x="668" y="568"/>
                  </a:lnTo>
                  <a:lnTo>
                    <a:pt x="568" y="968"/>
                  </a:lnTo>
                  <a:lnTo>
                    <a:pt x="468" y="1369"/>
                  </a:lnTo>
                  <a:lnTo>
                    <a:pt x="334" y="2203"/>
                  </a:lnTo>
                  <a:lnTo>
                    <a:pt x="201" y="3571"/>
                  </a:lnTo>
                  <a:lnTo>
                    <a:pt x="134" y="4905"/>
                  </a:lnTo>
                  <a:lnTo>
                    <a:pt x="34" y="6273"/>
                  </a:lnTo>
                  <a:lnTo>
                    <a:pt x="1" y="7974"/>
                  </a:lnTo>
                  <a:lnTo>
                    <a:pt x="1" y="9709"/>
                  </a:lnTo>
                  <a:lnTo>
                    <a:pt x="67" y="11411"/>
                  </a:lnTo>
                  <a:lnTo>
                    <a:pt x="134" y="13112"/>
                  </a:lnTo>
                  <a:lnTo>
                    <a:pt x="201" y="15014"/>
                  </a:lnTo>
                  <a:lnTo>
                    <a:pt x="234" y="16148"/>
                  </a:lnTo>
                  <a:lnTo>
                    <a:pt x="234" y="16982"/>
                  </a:lnTo>
                  <a:lnTo>
                    <a:pt x="234" y="17049"/>
                  </a:lnTo>
                  <a:lnTo>
                    <a:pt x="268" y="17082"/>
                  </a:lnTo>
                  <a:lnTo>
                    <a:pt x="334" y="17116"/>
                  </a:lnTo>
                  <a:lnTo>
                    <a:pt x="434" y="17116"/>
                  </a:lnTo>
                  <a:lnTo>
                    <a:pt x="501" y="17082"/>
                  </a:lnTo>
                  <a:lnTo>
                    <a:pt x="534" y="17049"/>
                  </a:lnTo>
                  <a:lnTo>
                    <a:pt x="534" y="16982"/>
                  </a:lnTo>
                  <a:lnTo>
                    <a:pt x="468" y="15181"/>
                  </a:lnTo>
                  <a:lnTo>
                    <a:pt x="401" y="12745"/>
                  </a:lnTo>
                  <a:lnTo>
                    <a:pt x="334" y="10276"/>
                  </a:lnTo>
                  <a:lnTo>
                    <a:pt x="301" y="8909"/>
                  </a:lnTo>
                  <a:lnTo>
                    <a:pt x="301" y="7541"/>
                  </a:lnTo>
                  <a:lnTo>
                    <a:pt x="301" y="6173"/>
                  </a:lnTo>
                  <a:lnTo>
                    <a:pt x="368" y="4838"/>
                  </a:lnTo>
                  <a:lnTo>
                    <a:pt x="468" y="3671"/>
                  </a:lnTo>
                  <a:lnTo>
                    <a:pt x="568" y="2737"/>
                  </a:lnTo>
                  <a:lnTo>
                    <a:pt x="701" y="1802"/>
                  </a:lnTo>
                  <a:lnTo>
                    <a:pt x="768" y="1402"/>
                  </a:lnTo>
                  <a:lnTo>
                    <a:pt x="868" y="1002"/>
                  </a:lnTo>
                  <a:lnTo>
                    <a:pt x="968" y="701"/>
                  </a:lnTo>
                  <a:lnTo>
                    <a:pt x="1035" y="568"/>
                  </a:lnTo>
                  <a:lnTo>
                    <a:pt x="1135" y="435"/>
                  </a:lnTo>
                  <a:lnTo>
                    <a:pt x="1235" y="568"/>
                  </a:lnTo>
                  <a:lnTo>
                    <a:pt x="1268" y="701"/>
                  </a:lnTo>
                  <a:lnTo>
                    <a:pt x="1302" y="868"/>
                  </a:lnTo>
                  <a:lnTo>
                    <a:pt x="1335" y="1035"/>
                  </a:lnTo>
                  <a:lnTo>
                    <a:pt x="1335" y="1369"/>
                  </a:lnTo>
                  <a:lnTo>
                    <a:pt x="1302" y="1669"/>
                  </a:lnTo>
                  <a:lnTo>
                    <a:pt x="1302" y="3304"/>
                  </a:lnTo>
                  <a:lnTo>
                    <a:pt x="1235" y="6607"/>
                  </a:lnTo>
                  <a:lnTo>
                    <a:pt x="1068" y="12712"/>
                  </a:lnTo>
                  <a:lnTo>
                    <a:pt x="1035" y="13179"/>
                  </a:lnTo>
                  <a:lnTo>
                    <a:pt x="935" y="14113"/>
                  </a:lnTo>
                  <a:lnTo>
                    <a:pt x="901" y="15047"/>
                  </a:lnTo>
                  <a:lnTo>
                    <a:pt x="901" y="15981"/>
                  </a:lnTo>
                  <a:lnTo>
                    <a:pt x="935" y="16916"/>
                  </a:lnTo>
                  <a:lnTo>
                    <a:pt x="968" y="16982"/>
                  </a:lnTo>
                  <a:lnTo>
                    <a:pt x="1035" y="17016"/>
                  </a:lnTo>
                  <a:lnTo>
                    <a:pt x="1068" y="17082"/>
                  </a:lnTo>
                  <a:lnTo>
                    <a:pt x="1168" y="17116"/>
                  </a:lnTo>
                  <a:lnTo>
                    <a:pt x="1235" y="17082"/>
                  </a:lnTo>
                  <a:lnTo>
                    <a:pt x="1268" y="16982"/>
                  </a:lnTo>
                  <a:lnTo>
                    <a:pt x="1402" y="13646"/>
                  </a:lnTo>
                  <a:lnTo>
                    <a:pt x="1535" y="10343"/>
                  </a:lnTo>
                  <a:lnTo>
                    <a:pt x="1535" y="10110"/>
                  </a:lnTo>
                  <a:lnTo>
                    <a:pt x="1602" y="8375"/>
                  </a:lnTo>
                  <a:lnTo>
                    <a:pt x="1635" y="6673"/>
                  </a:lnTo>
                  <a:lnTo>
                    <a:pt x="1669" y="2903"/>
                  </a:lnTo>
                  <a:lnTo>
                    <a:pt x="1702" y="1135"/>
                  </a:lnTo>
                  <a:lnTo>
                    <a:pt x="1702" y="868"/>
                  </a:lnTo>
                  <a:lnTo>
                    <a:pt x="1669" y="535"/>
                  </a:lnTo>
                  <a:lnTo>
                    <a:pt x="1635" y="401"/>
                  </a:lnTo>
                  <a:lnTo>
                    <a:pt x="1602" y="268"/>
                  </a:lnTo>
                  <a:lnTo>
                    <a:pt x="1502" y="134"/>
                  </a:lnTo>
                  <a:lnTo>
                    <a:pt x="1402" y="68"/>
                  </a:lnTo>
                  <a:lnTo>
                    <a:pt x="12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roup 98">
            <a:extLst>
              <a:ext uri="{FF2B5EF4-FFF2-40B4-BE49-F238E27FC236}">
                <a16:creationId xmlns:a16="http://schemas.microsoft.com/office/drawing/2014/main" id="{36B9434F-EF7F-4E2E-AF25-645C04D5B978}"/>
              </a:ext>
            </a:extLst>
          </p:cNvPr>
          <p:cNvGrpSpPr/>
          <p:nvPr/>
        </p:nvGrpSpPr>
        <p:grpSpPr>
          <a:xfrm>
            <a:off x="5829870" y="1823499"/>
            <a:ext cx="5965430" cy="3802156"/>
            <a:chOff x="2135165" y="1789084"/>
            <a:chExt cx="6537194" cy="3802156"/>
          </a:xfrm>
        </p:grpSpPr>
        <p:sp>
          <p:nvSpPr>
            <p:cNvPr id="100" name="Rectangle: Rounded Corners 99">
              <a:extLst>
                <a:ext uri="{FF2B5EF4-FFF2-40B4-BE49-F238E27FC236}">
                  <a16:creationId xmlns:a16="http://schemas.microsoft.com/office/drawing/2014/main" id="{83E1CCE8-BCEE-46B5-9074-EBD9C98BB515}"/>
                </a:ext>
              </a:extLst>
            </p:cNvPr>
            <p:cNvSpPr/>
            <p:nvPr/>
          </p:nvSpPr>
          <p:spPr>
            <a:xfrm>
              <a:off x="2135165" y="1789084"/>
              <a:ext cx="6537194" cy="3802156"/>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60FF044-811E-4F3F-A8CB-05EB8448571F}"/>
                </a:ext>
              </a:extLst>
            </p:cNvPr>
            <p:cNvCxnSpPr>
              <a:cxnSpLocks/>
            </p:cNvCxnSpPr>
            <p:nvPr/>
          </p:nvCxnSpPr>
          <p:spPr>
            <a:xfrm>
              <a:off x="3672682" y="3883018"/>
              <a:ext cx="37696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02" name="Straight Connector 101">
              <a:extLst>
                <a:ext uri="{FF2B5EF4-FFF2-40B4-BE49-F238E27FC236}">
                  <a16:creationId xmlns:a16="http://schemas.microsoft.com/office/drawing/2014/main" id="{8D3344CD-C243-4F8C-A9E7-BAAC5889BED0}"/>
                </a:ext>
              </a:extLst>
            </p:cNvPr>
            <p:cNvCxnSpPr>
              <a:cxnSpLocks/>
            </p:cNvCxnSpPr>
            <p:nvPr/>
          </p:nvCxnSpPr>
          <p:spPr>
            <a:xfrm>
              <a:off x="2409966" y="2606323"/>
              <a:ext cx="0" cy="1842247"/>
            </a:xfrm>
            <a:prstGeom prst="line">
              <a:avLst/>
            </a:prstGeom>
            <a:noFill/>
            <a:ln w="38100" cap="flat" cmpd="sng" algn="ctr">
              <a:solidFill>
                <a:sysClr val="windowText" lastClr="000000"/>
              </a:solidFill>
              <a:prstDash val="solid"/>
              <a:miter lim="800000"/>
            </a:ln>
            <a:effectLst/>
          </p:spPr>
        </p:cxnSp>
        <p:cxnSp>
          <p:nvCxnSpPr>
            <p:cNvPr id="103" name="Straight Connector 102">
              <a:extLst>
                <a:ext uri="{FF2B5EF4-FFF2-40B4-BE49-F238E27FC236}">
                  <a16:creationId xmlns:a16="http://schemas.microsoft.com/office/drawing/2014/main" id="{0DF29E32-679E-44EC-826A-E9F485A966C4}"/>
                </a:ext>
              </a:extLst>
            </p:cNvPr>
            <p:cNvCxnSpPr>
              <a:cxnSpLocks/>
            </p:cNvCxnSpPr>
            <p:nvPr/>
          </p:nvCxnSpPr>
          <p:spPr>
            <a:xfrm>
              <a:off x="5732199" y="2310036"/>
              <a:ext cx="0" cy="612374"/>
            </a:xfrm>
            <a:prstGeom prst="line">
              <a:avLst/>
            </a:prstGeom>
            <a:noFill/>
            <a:ln w="38100" cap="flat" cmpd="sng" algn="ctr">
              <a:solidFill>
                <a:sysClr val="windowText" lastClr="000000"/>
              </a:solidFill>
              <a:prstDash val="solid"/>
              <a:miter lim="800000"/>
            </a:ln>
            <a:effectLst/>
          </p:spPr>
        </p:cxnSp>
        <p:cxnSp>
          <p:nvCxnSpPr>
            <p:cNvPr id="104" name="Straight Connector 103">
              <a:extLst>
                <a:ext uri="{FF2B5EF4-FFF2-40B4-BE49-F238E27FC236}">
                  <a16:creationId xmlns:a16="http://schemas.microsoft.com/office/drawing/2014/main" id="{C8A7022D-19D4-4227-B7D4-5B441624364F}"/>
                </a:ext>
              </a:extLst>
            </p:cNvPr>
            <p:cNvCxnSpPr>
              <a:cxnSpLocks/>
            </p:cNvCxnSpPr>
            <p:nvPr/>
          </p:nvCxnSpPr>
          <p:spPr>
            <a:xfrm>
              <a:off x="5928245" y="2427663"/>
              <a:ext cx="0" cy="390188"/>
            </a:xfrm>
            <a:prstGeom prst="line">
              <a:avLst/>
            </a:prstGeom>
            <a:noFill/>
            <a:ln w="38100" cap="flat" cmpd="sng" algn="ctr">
              <a:solidFill>
                <a:sysClr val="windowText" lastClr="000000"/>
              </a:solidFill>
              <a:prstDash val="solid"/>
              <a:miter lim="800000"/>
            </a:ln>
            <a:effectLst/>
          </p:spPr>
        </p:cxnSp>
        <p:cxnSp>
          <p:nvCxnSpPr>
            <p:cNvPr id="105" name="Straight Connector 104">
              <a:extLst>
                <a:ext uri="{FF2B5EF4-FFF2-40B4-BE49-F238E27FC236}">
                  <a16:creationId xmlns:a16="http://schemas.microsoft.com/office/drawing/2014/main" id="{B91F8011-2C9D-4CDE-A4A6-E874E6953A0F}"/>
                </a:ext>
              </a:extLst>
            </p:cNvPr>
            <p:cNvCxnSpPr>
              <a:cxnSpLocks/>
            </p:cNvCxnSpPr>
            <p:nvPr/>
          </p:nvCxnSpPr>
          <p:spPr>
            <a:xfrm>
              <a:off x="5928245" y="2621807"/>
              <a:ext cx="2552738" cy="0"/>
            </a:xfrm>
            <a:prstGeom prst="line">
              <a:avLst/>
            </a:prstGeom>
            <a:noFill/>
            <a:ln w="38100" cap="flat" cmpd="sng" algn="ctr">
              <a:solidFill>
                <a:sysClr val="windowText" lastClr="000000"/>
              </a:solidFill>
              <a:prstDash val="solid"/>
              <a:miter lim="800000"/>
            </a:ln>
            <a:effectLst/>
          </p:spPr>
        </p:cxnSp>
        <p:cxnSp>
          <p:nvCxnSpPr>
            <p:cNvPr id="106" name="Straight Connector 105">
              <a:extLst>
                <a:ext uri="{FF2B5EF4-FFF2-40B4-BE49-F238E27FC236}">
                  <a16:creationId xmlns:a16="http://schemas.microsoft.com/office/drawing/2014/main" id="{136967C9-4BF2-4059-AC7F-D051C218F8BD}"/>
                </a:ext>
              </a:extLst>
            </p:cNvPr>
            <p:cNvCxnSpPr/>
            <p:nvPr/>
          </p:nvCxnSpPr>
          <p:spPr>
            <a:xfrm>
              <a:off x="4948014" y="2608737"/>
              <a:ext cx="784185" cy="0"/>
            </a:xfrm>
            <a:prstGeom prst="line">
              <a:avLst/>
            </a:prstGeom>
            <a:noFill/>
            <a:ln w="38100" cap="flat" cmpd="sng" algn="ctr">
              <a:solidFill>
                <a:sysClr val="windowText" lastClr="000000"/>
              </a:solidFill>
              <a:prstDash val="solid"/>
              <a:miter lim="800000"/>
            </a:ln>
            <a:effectLst/>
          </p:spPr>
        </p:cxnSp>
        <p:sp>
          <p:nvSpPr>
            <p:cNvPr id="107" name="TextBox 106">
              <a:extLst>
                <a:ext uri="{FF2B5EF4-FFF2-40B4-BE49-F238E27FC236}">
                  <a16:creationId xmlns:a16="http://schemas.microsoft.com/office/drawing/2014/main" id="{1EA96829-CD61-4B76-BC12-5C3D47EEC412}"/>
                </a:ext>
              </a:extLst>
            </p:cNvPr>
            <p:cNvSpPr txBox="1"/>
            <p:nvPr/>
          </p:nvSpPr>
          <p:spPr>
            <a:xfrm>
              <a:off x="5288292" y="2093984"/>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108" name="TextBox 107">
              <a:extLst>
                <a:ext uri="{FF2B5EF4-FFF2-40B4-BE49-F238E27FC236}">
                  <a16:creationId xmlns:a16="http://schemas.microsoft.com/office/drawing/2014/main" id="{12794AAB-BF95-4BEE-A9A3-6F4346D37FDC}"/>
                </a:ext>
              </a:extLst>
            </p:cNvPr>
            <p:cNvSpPr txBox="1"/>
            <p:nvPr/>
          </p:nvSpPr>
          <p:spPr>
            <a:xfrm>
              <a:off x="5824615" y="2002700"/>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cxnSp>
          <p:nvCxnSpPr>
            <p:cNvPr id="109" name="Straight Connector 108">
              <a:extLst>
                <a:ext uri="{FF2B5EF4-FFF2-40B4-BE49-F238E27FC236}">
                  <a16:creationId xmlns:a16="http://schemas.microsoft.com/office/drawing/2014/main" id="{53256592-6370-4EFA-8600-B8749F9AF980}"/>
                </a:ext>
              </a:extLst>
            </p:cNvPr>
            <p:cNvCxnSpPr>
              <a:cxnSpLocks/>
            </p:cNvCxnSpPr>
            <p:nvPr/>
          </p:nvCxnSpPr>
          <p:spPr>
            <a:xfrm>
              <a:off x="2426803" y="2614641"/>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10" name="Straight Connector 109">
              <a:extLst>
                <a:ext uri="{FF2B5EF4-FFF2-40B4-BE49-F238E27FC236}">
                  <a16:creationId xmlns:a16="http://schemas.microsoft.com/office/drawing/2014/main" id="{7BE5897A-F9BF-4C16-948D-C1DE806D6594}"/>
                </a:ext>
              </a:extLst>
            </p:cNvPr>
            <p:cNvCxnSpPr>
              <a:cxnSpLocks/>
            </p:cNvCxnSpPr>
            <p:nvPr/>
          </p:nvCxnSpPr>
          <p:spPr>
            <a:xfrm>
              <a:off x="8457878" y="2621807"/>
              <a:ext cx="0" cy="1807962"/>
            </a:xfrm>
            <a:prstGeom prst="line">
              <a:avLst/>
            </a:prstGeom>
            <a:noFill/>
            <a:ln w="38100" cap="flat" cmpd="sng" algn="ctr">
              <a:solidFill>
                <a:sysClr val="windowText" lastClr="000000"/>
              </a:solidFill>
              <a:prstDash val="solid"/>
              <a:miter lim="800000"/>
            </a:ln>
            <a:effectLst/>
          </p:spPr>
        </p:cxnSp>
        <p:sp>
          <p:nvSpPr>
            <p:cNvPr id="111" name="Rectangle 110">
              <a:extLst>
                <a:ext uri="{FF2B5EF4-FFF2-40B4-BE49-F238E27FC236}">
                  <a16:creationId xmlns:a16="http://schemas.microsoft.com/office/drawing/2014/main" id="{BD3E874D-9BD1-445A-90B6-233C6AF61961}"/>
                </a:ext>
              </a:extLst>
            </p:cNvPr>
            <p:cNvSpPr/>
            <p:nvPr/>
          </p:nvSpPr>
          <p:spPr>
            <a:xfrm>
              <a:off x="4034582" y="2512030"/>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112" name="Straight Connector 111">
              <a:extLst>
                <a:ext uri="{FF2B5EF4-FFF2-40B4-BE49-F238E27FC236}">
                  <a16:creationId xmlns:a16="http://schemas.microsoft.com/office/drawing/2014/main" id="{B0596A1C-E645-40D7-B69C-72EE0F754B64}"/>
                </a:ext>
              </a:extLst>
            </p:cNvPr>
            <p:cNvCxnSpPr>
              <a:cxnSpLocks/>
            </p:cNvCxnSpPr>
            <p:nvPr/>
          </p:nvCxnSpPr>
          <p:spPr>
            <a:xfrm>
              <a:off x="4079582" y="2414492"/>
              <a:ext cx="507499" cy="173988"/>
            </a:xfrm>
            <a:prstGeom prst="line">
              <a:avLst/>
            </a:prstGeom>
            <a:noFill/>
            <a:ln w="38100" cap="flat" cmpd="sng" algn="ctr">
              <a:solidFill>
                <a:srgbClr val="000000"/>
              </a:solidFill>
              <a:prstDash val="solid"/>
            </a:ln>
            <a:effectLst/>
          </p:spPr>
        </p:cxnSp>
        <p:sp>
          <p:nvSpPr>
            <p:cNvPr id="113" name="TextBox 112">
              <a:extLst>
                <a:ext uri="{FF2B5EF4-FFF2-40B4-BE49-F238E27FC236}">
                  <a16:creationId xmlns:a16="http://schemas.microsoft.com/office/drawing/2014/main" id="{33F043E1-A981-4B8F-86FF-BCC65338353A}"/>
                </a:ext>
              </a:extLst>
            </p:cNvPr>
            <p:cNvSpPr txBox="1"/>
            <p:nvPr/>
          </p:nvSpPr>
          <p:spPr>
            <a:xfrm>
              <a:off x="3889274" y="1900334"/>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114" name="Oval 113">
              <a:extLst>
                <a:ext uri="{FF2B5EF4-FFF2-40B4-BE49-F238E27FC236}">
                  <a16:creationId xmlns:a16="http://schemas.microsoft.com/office/drawing/2014/main" id="{32DD0120-AFBF-42B1-BE4A-7B7FABCE2DED}"/>
                </a:ext>
              </a:extLst>
            </p:cNvPr>
            <p:cNvSpPr/>
            <p:nvPr/>
          </p:nvSpPr>
          <p:spPr>
            <a:xfrm>
              <a:off x="454417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5" name="Oval 114">
              <a:extLst>
                <a:ext uri="{FF2B5EF4-FFF2-40B4-BE49-F238E27FC236}">
                  <a16:creationId xmlns:a16="http://schemas.microsoft.com/office/drawing/2014/main" id="{0E24CE53-B668-4C3D-B292-4D73A5618AD4}"/>
                </a:ext>
              </a:extLst>
            </p:cNvPr>
            <p:cNvSpPr/>
            <p:nvPr/>
          </p:nvSpPr>
          <p:spPr>
            <a:xfrm>
              <a:off x="3993761" y="2555649"/>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116" name="Rectangle 115">
              <a:extLst>
                <a:ext uri="{FF2B5EF4-FFF2-40B4-BE49-F238E27FC236}">
                  <a16:creationId xmlns:a16="http://schemas.microsoft.com/office/drawing/2014/main" id="{ADBA0D01-A6E7-4F47-B7C0-AD5F2565FCB4}"/>
                </a:ext>
              </a:extLst>
            </p:cNvPr>
            <p:cNvSpPr/>
            <p:nvPr/>
          </p:nvSpPr>
          <p:spPr>
            <a:xfrm>
              <a:off x="5963993" y="3777326"/>
              <a:ext cx="741871" cy="181240"/>
            </a:xfrm>
            <a:prstGeom prst="rect">
              <a:avLst/>
            </a:prstGeom>
            <a:solidFill>
              <a:schemeClr val="bg1"/>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lowchart: Connector 116">
              <a:extLst>
                <a:ext uri="{FF2B5EF4-FFF2-40B4-BE49-F238E27FC236}">
                  <a16:creationId xmlns:a16="http://schemas.microsoft.com/office/drawing/2014/main" id="{82111017-DA64-487D-A35D-439283F811A1}"/>
                </a:ext>
              </a:extLst>
            </p:cNvPr>
            <p:cNvSpPr/>
            <p:nvPr/>
          </p:nvSpPr>
          <p:spPr>
            <a:xfrm>
              <a:off x="2195643" y="3070577"/>
              <a:ext cx="458364"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8" name="Flowchart: Connector 117">
              <a:extLst>
                <a:ext uri="{FF2B5EF4-FFF2-40B4-BE49-F238E27FC236}">
                  <a16:creationId xmlns:a16="http://schemas.microsoft.com/office/drawing/2014/main" id="{B2111D47-10AD-4131-A2EA-753CF23D95B2}"/>
                </a:ext>
              </a:extLst>
            </p:cNvPr>
            <p:cNvSpPr/>
            <p:nvPr/>
          </p:nvSpPr>
          <p:spPr>
            <a:xfrm>
              <a:off x="4618781" y="3652561"/>
              <a:ext cx="449461"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480D3202-B279-4925-839C-664140324420}"/>
                </a:ext>
              </a:extLst>
            </p:cNvPr>
            <p:cNvSpPr txBox="1"/>
            <p:nvPr/>
          </p:nvSpPr>
          <p:spPr>
            <a:xfrm>
              <a:off x="4594352" y="3579863"/>
              <a:ext cx="541292"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2</a:t>
              </a:r>
            </a:p>
          </p:txBody>
        </p:sp>
        <p:cxnSp>
          <p:nvCxnSpPr>
            <p:cNvPr id="120" name="Straight Connector 119">
              <a:extLst>
                <a:ext uri="{FF2B5EF4-FFF2-40B4-BE49-F238E27FC236}">
                  <a16:creationId xmlns:a16="http://schemas.microsoft.com/office/drawing/2014/main" id="{49A448E6-E759-4B2E-B1F9-A8FF820ABE41}"/>
                </a:ext>
              </a:extLst>
            </p:cNvPr>
            <p:cNvCxnSpPr>
              <a:cxnSpLocks/>
            </p:cNvCxnSpPr>
            <p:nvPr/>
          </p:nvCxnSpPr>
          <p:spPr>
            <a:xfrm>
              <a:off x="3672682" y="5068499"/>
              <a:ext cx="2766449" cy="17809"/>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21" name="TextBox 120">
              <a:extLst>
                <a:ext uri="{FF2B5EF4-FFF2-40B4-BE49-F238E27FC236}">
                  <a16:creationId xmlns:a16="http://schemas.microsoft.com/office/drawing/2014/main" id="{E013E8B1-877D-4CFF-A137-C834D666D36B}"/>
                </a:ext>
              </a:extLst>
            </p:cNvPr>
            <p:cNvSpPr txBox="1"/>
            <p:nvPr/>
          </p:nvSpPr>
          <p:spPr>
            <a:xfrm>
              <a:off x="5780061" y="4523039"/>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122" name="Rectangle 121">
              <a:extLst>
                <a:ext uri="{FF2B5EF4-FFF2-40B4-BE49-F238E27FC236}">
                  <a16:creationId xmlns:a16="http://schemas.microsoft.com/office/drawing/2014/main" id="{331A51D4-2301-4F0B-ACDD-17CAC07286C9}"/>
                </a:ext>
              </a:extLst>
            </p:cNvPr>
            <p:cNvSpPr/>
            <p:nvPr/>
          </p:nvSpPr>
          <p:spPr>
            <a:xfrm>
              <a:off x="5766850" y="4995688"/>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3" name="Straight Connector 122">
              <a:extLst>
                <a:ext uri="{FF2B5EF4-FFF2-40B4-BE49-F238E27FC236}">
                  <a16:creationId xmlns:a16="http://schemas.microsoft.com/office/drawing/2014/main" id="{40B527F7-8842-4908-BB84-3368F1D26174}"/>
                </a:ext>
              </a:extLst>
            </p:cNvPr>
            <p:cNvCxnSpPr>
              <a:cxnSpLocks/>
              <a:stCxn id="122" idx="3"/>
            </p:cNvCxnSpPr>
            <p:nvPr/>
          </p:nvCxnSpPr>
          <p:spPr>
            <a:xfrm flipV="1">
              <a:off x="6508721" y="5068500"/>
              <a:ext cx="933657" cy="17808"/>
            </a:xfrm>
            <a:prstGeom prst="line">
              <a:avLst/>
            </a:prstGeom>
            <a:noFill/>
            <a:ln w="38100" cap="flat" cmpd="sng" algn="ctr">
              <a:solidFill>
                <a:sysClr val="windowText" lastClr="000000"/>
              </a:solidFill>
              <a:prstDash val="solid"/>
              <a:miter lim="800000"/>
            </a:ln>
            <a:effectLst/>
          </p:spPr>
        </p:cxnSp>
        <p:sp>
          <p:nvSpPr>
            <p:cNvPr id="124" name="Flowchart: Connector 123">
              <a:extLst>
                <a:ext uri="{FF2B5EF4-FFF2-40B4-BE49-F238E27FC236}">
                  <a16:creationId xmlns:a16="http://schemas.microsoft.com/office/drawing/2014/main" id="{38C2B82F-5F08-4937-8CD0-C10BD19387C6}"/>
                </a:ext>
              </a:extLst>
            </p:cNvPr>
            <p:cNvSpPr/>
            <p:nvPr/>
          </p:nvSpPr>
          <p:spPr>
            <a:xfrm>
              <a:off x="4629990" y="4885758"/>
              <a:ext cx="449456" cy="413656"/>
            </a:xfrm>
            <a:prstGeom prst="flowChartConnector">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25" name="TextBox 124">
              <a:extLst>
                <a:ext uri="{FF2B5EF4-FFF2-40B4-BE49-F238E27FC236}">
                  <a16:creationId xmlns:a16="http://schemas.microsoft.com/office/drawing/2014/main" id="{28C3CF7B-C274-4CA5-8EC2-287B4F1FE644}"/>
                </a:ext>
              </a:extLst>
            </p:cNvPr>
            <p:cNvSpPr txBox="1"/>
            <p:nvPr/>
          </p:nvSpPr>
          <p:spPr>
            <a:xfrm>
              <a:off x="4594352" y="4804589"/>
              <a:ext cx="60578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3</a:t>
              </a:r>
            </a:p>
          </p:txBody>
        </p:sp>
        <p:cxnSp>
          <p:nvCxnSpPr>
            <p:cNvPr id="126" name="Straight Connector 125">
              <a:extLst>
                <a:ext uri="{FF2B5EF4-FFF2-40B4-BE49-F238E27FC236}">
                  <a16:creationId xmlns:a16="http://schemas.microsoft.com/office/drawing/2014/main" id="{9C82BF17-72E7-49DA-B908-4D499FCAFCD4}"/>
                </a:ext>
              </a:extLst>
            </p:cNvPr>
            <p:cNvCxnSpPr>
              <a:cxnSpLocks/>
            </p:cNvCxnSpPr>
            <p:nvPr/>
          </p:nvCxnSpPr>
          <p:spPr>
            <a:xfrm>
              <a:off x="3672682" y="3867946"/>
              <a:ext cx="0" cy="1218362"/>
            </a:xfrm>
            <a:prstGeom prst="line">
              <a:avLst/>
            </a:prstGeom>
            <a:noFill/>
            <a:ln w="38100" cap="flat" cmpd="sng" algn="ctr">
              <a:solidFill>
                <a:sysClr val="windowText" lastClr="000000"/>
              </a:solidFill>
              <a:prstDash val="solid"/>
              <a:miter lim="800000"/>
            </a:ln>
            <a:effectLst/>
          </p:spPr>
        </p:cxnSp>
        <p:cxnSp>
          <p:nvCxnSpPr>
            <p:cNvPr id="127" name="Straight Connector 126">
              <a:extLst>
                <a:ext uri="{FF2B5EF4-FFF2-40B4-BE49-F238E27FC236}">
                  <a16:creationId xmlns:a16="http://schemas.microsoft.com/office/drawing/2014/main" id="{D1299928-AE2A-4605-B400-1C141E8D7709}"/>
                </a:ext>
              </a:extLst>
            </p:cNvPr>
            <p:cNvCxnSpPr>
              <a:cxnSpLocks/>
            </p:cNvCxnSpPr>
            <p:nvPr/>
          </p:nvCxnSpPr>
          <p:spPr>
            <a:xfrm>
              <a:off x="7442378" y="3867946"/>
              <a:ext cx="0" cy="1218362"/>
            </a:xfrm>
            <a:prstGeom prst="line">
              <a:avLst/>
            </a:prstGeom>
            <a:noFill/>
            <a:ln w="38100" cap="flat" cmpd="sng" algn="ctr">
              <a:solidFill>
                <a:sysClr val="windowText" lastClr="000000"/>
              </a:solidFill>
              <a:prstDash val="solid"/>
              <a:miter lim="800000"/>
            </a:ln>
            <a:effectLst/>
          </p:spPr>
        </p:cxnSp>
        <p:cxnSp>
          <p:nvCxnSpPr>
            <p:cNvPr id="128" name="Straight Connector 127">
              <a:extLst>
                <a:ext uri="{FF2B5EF4-FFF2-40B4-BE49-F238E27FC236}">
                  <a16:creationId xmlns:a16="http://schemas.microsoft.com/office/drawing/2014/main" id="{13D1F601-B87A-48B7-815F-0E27E917075F}"/>
                </a:ext>
              </a:extLst>
            </p:cNvPr>
            <p:cNvCxnSpPr>
              <a:cxnSpLocks/>
            </p:cNvCxnSpPr>
            <p:nvPr/>
          </p:nvCxnSpPr>
          <p:spPr>
            <a:xfrm flipV="1">
              <a:off x="2402471" y="4429769"/>
              <a:ext cx="1270211" cy="2388"/>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129" name="Straight Connector 128">
              <a:extLst>
                <a:ext uri="{FF2B5EF4-FFF2-40B4-BE49-F238E27FC236}">
                  <a16:creationId xmlns:a16="http://schemas.microsoft.com/office/drawing/2014/main" id="{5E52922D-9B2B-4312-A62E-56F1B0A4183F}"/>
                </a:ext>
              </a:extLst>
            </p:cNvPr>
            <p:cNvCxnSpPr>
              <a:cxnSpLocks/>
            </p:cNvCxnSpPr>
            <p:nvPr/>
          </p:nvCxnSpPr>
          <p:spPr>
            <a:xfrm flipV="1">
              <a:off x="7442377" y="4428576"/>
              <a:ext cx="1036211" cy="9583"/>
            </a:xfrm>
            <a:prstGeom prst="line">
              <a:avLst/>
            </a:prstGeom>
            <a:noFill/>
            <a:ln w="38100" cap="flat" cmpd="sng" algn="ctr">
              <a:solidFill>
                <a:sysClr val="windowText" lastClr="000000"/>
              </a:solidFill>
              <a:prstDash val="solid"/>
              <a:miter lim="800000"/>
              <a:headEnd type="none" w="med" len="med"/>
              <a:tailEnd type="none" w="med" len="med"/>
            </a:ln>
            <a:effectLst/>
          </p:spPr>
        </p:cxnSp>
        <p:sp>
          <p:nvSpPr>
            <p:cNvPr id="130" name="TextBox 129">
              <a:extLst>
                <a:ext uri="{FF2B5EF4-FFF2-40B4-BE49-F238E27FC236}">
                  <a16:creationId xmlns:a16="http://schemas.microsoft.com/office/drawing/2014/main" id="{F54F07AE-3EE3-4095-BF25-37852B73FC9F}"/>
                </a:ext>
              </a:extLst>
            </p:cNvPr>
            <p:cNvSpPr txBox="1"/>
            <p:nvPr/>
          </p:nvSpPr>
          <p:spPr>
            <a:xfrm>
              <a:off x="3035883" y="3950606"/>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M</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sp>
          <p:nvSpPr>
            <p:cNvPr id="131" name="TextBox 130">
              <a:extLst>
                <a:ext uri="{FF2B5EF4-FFF2-40B4-BE49-F238E27FC236}">
                  <a16:creationId xmlns:a16="http://schemas.microsoft.com/office/drawing/2014/main" id="{2956B49C-E5BA-4E62-B4F1-CC6D71EA074B}"/>
                </a:ext>
              </a:extLst>
            </p:cNvPr>
            <p:cNvSpPr txBox="1"/>
            <p:nvPr/>
          </p:nvSpPr>
          <p:spPr>
            <a:xfrm>
              <a:off x="7363874" y="3936200"/>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000000"/>
                  </a:solidFill>
                  <a:latin typeface="Roboto" panose="02000000000000000000" pitchFamily="2" charset="0"/>
                  <a:cs typeface="Calibri" panose="020F0502020204030204" pitchFamily="34" charset="0"/>
                  <a:sym typeface="Arial"/>
                </a:rPr>
                <a:t>N</a:t>
              </a:r>
              <a:endPar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endParaRPr>
            </a:p>
          </p:txBody>
        </p:sp>
      </p:grpSp>
      <p:sp>
        <p:nvSpPr>
          <p:cNvPr id="132" name="TextBox 131">
            <a:extLst>
              <a:ext uri="{FF2B5EF4-FFF2-40B4-BE49-F238E27FC236}">
                <a16:creationId xmlns:a16="http://schemas.microsoft.com/office/drawing/2014/main" id="{8B0EAE88-26D8-40EF-A775-D5BBC0703772}"/>
              </a:ext>
            </a:extLst>
          </p:cNvPr>
          <p:cNvSpPr txBox="1"/>
          <p:nvPr/>
        </p:nvSpPr>
        <p:spPr>
          <a:xfrm>
            <a:off x="5853302" y="3048435"/>
            <a:ext cx="515040"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A</a:t>
            </a:r>
            <a:r>
              <a:rPr lang="en-US" sz="2400" b="1" baseline="-25000" dirty="0">
                <a:latin typeface="Calibri" panose="020F0502020204030204" pitchFamily="34" charset="0"/>
                <a:cs typeface="Calibri" panose="020F0502020204030204" pitchFamily="34" charset="0"/>
              </a:rPr>
              <a:t>1</a:t>
            </a:r>
          </a:p>
        </p:txBody>
      </p:sp>
      <p:sp>
        <p:nvSpPr>
          <p:cNvPr id="133" name="文本框 12">
            <a:extLst>
              <a:ext uri="{FF2B5EF4-FFF2-40B4-BE49-F238E27FC236}">
                <a16:creationId xmlns:a16="http://schemas.microsoft.com/office/drawing/2014/main" id="{87120265-D565-40DB-AEC5-67EE3608CC46}"/>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16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189"/>
                                        </p:tgtEl>
                                        <p:attrNameLst>
                                          <p:attrName>style.visibility</p:attrName>
                                        </p:attrNameLst>
                                      </p:cBhvr>
                                      <p:to>
                                        <p:strVal val="visible"/>
                                      </p:to>
                                    </p:set>
                                    <p:animEffect transition="in" filter="wipe(up)">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 calcmode="lin" valueType="num">
                                      <p:cBhvr>
                                        <p:cTn id="12" dur="500" fill="hold"/>
                                        <p:tgtEl>
                                          <p:spTgt spid="192"/>
                                        </p:tgtEl>
                                        <p:attrNameLst>
                                          <p:attrName>ppt_w</p:attrName>
                                        </p:attrNameLst>
                                      </p:cBhvr>
                                      <p:tavLst>
                                        <p:tav tm="0">
                                          <p:val>
                                            <p:fltVal val="0"/>
                                          </p:val>
                                        </p:tav>
                                        <p:tav tm="100000">
                                          <p:val>
                                            <p:strVal val="#ppt_w"/>
                                          </p:val>
                                        </p:tav>
                                      </p:tavLst>
                                    </p:anim>
                                    <p:anim calcmode="lin" valueType="num">
                                      <p:cBhvr>
                                        <p:cTn id="13" dur="500" fill="hold"/>
                                        <p:tgtEl>
                                          <p:spTgt spid="192"/>
                                        </p:tgtEl>
                                        <p:attrNameLst>
                                          <p:attrName>ppt_h</p:attrName>
                                        </p:attrNameLst>
                                      </p:cBhvr>
                                      <p:tavLst>
                                        <p:tav tm="0">
                                          <p:val>
                                            <p:fltVal val="0"/>
                                          </p:val>
                                        </p:tav>
                                        <p:tav tm="100000">
                                          <p:val>
                                            <p:strVal val="#ppt_h"/>
                                          </p:val>
                                        </p:tav>
                                      </p:tavLst>
                                    </p:anim>
                                    <p:animEffect transition="in" filter="fade">
                                      <p:cBhvr>
                                        <p:cTn id="14" dur="500"/>
                                        <p:tgtEl>
                                          <p:spTgt spid="19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wipe(left)">
                                      <p:cBhvr>
                                        <p:cTn id="18" dur="500"/>
                                        <p:tgtEl>
                                          <p:spTgt spid="191"/>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1"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6" y="581889"/>
            <a:ext cx="6432675" cy="495365"/>
            <a:chOff x="3532280" y="5381090"/>
            <a:chExt cx="5886671" cy="495365"/>
          </a:xfrm>
        </p:grpSpPr>
        <p:sp>
          <p:nvSpPr>
            <p:cNvPr id="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4635756" cy="584775"/>
          </a:xfrm>
          <a:prstGeom prst="rect">
            <a:avLst/>
          </a:prstGeom>
          <a:noFill/>
        </p:spPr>
        <p:txBody>
          <a:bodyPr wrap="none" rtlCol="0">
            <a:spAutoFit/>
          </a:bodyPr>
          <a:lstStyle/>
          <a:p>
            <a:pPr algn="l"/>
            <a:r>
              <a:rPr lang="vi-VN" sz="3200" b="1" i="0" dirty="0">
                <a:solidFill>
                  <a:schemeClr val="bg1"/>
                </a:solidFill>
                <a:effectLst/>
                <a:latin typeface="Calibri" panose="020F0502020204030204" pitchFamily="34" charset="0"/>
                <a:cs typeface="Calibri" panose="020F0502020204030204" pitchFamily="34" charset="0"/>
              </a:rPr>
              <a:t>Quan sát và trả lời câu hỏi</a:t>
            </a:r>
          </a:p>
        </p:txBody>
      </p:sp>
      <p:sp>
        <p:nvSpPr>
          <p:cNvPr id="2" name="TextBox 1">
            <a:extLst>
              <a:ext uri="{FF2B5EF4-FFF2-40B4-BE49-F238E27FC236}">
                <a16:creationId xmlns:a16="http://schemas.microsoft.com/office/drawing/2014/main" id="{D4A3A802-0281-E652-DCBF-5F4A6C1059C4}"/>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Hoàn </a:t>
            </a:r>
            <a:r>
              <a:rPr lang="en-US" sz="3200" dirty="0" err="1">
                <a:solidFill>
                  <a:schemeClr val="bg1"/>
                </a:solidFill>
                <a:latin typeface="Calibri" panose="020F0502020204030204" pitchFamily="34" charset="0"/>
                <a:cs typeface="Calibri" panose="020F0502020204030204" pitchFamily="34" charset="0"/>
              </a:rPr>
              <a:t>thành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bảng</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sau</a:t>
            </a:r>
            <a:r>
              <a:rPr lang="en-US" sz="3200" dirty="0">
                <a:solidFill>
                  <a:schemeClr val="bg1"/>
                </a:solidFill>
                <a:latin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A61785C9-13F7-F9D1-EE8D-6F7FE49CB486}"/>
              </a:ext>
            </a:extLst>
          </p:cNvPr>
          <p:cNvGraphicFramePr>
            <a:graphicFrameLocks noGrp="1"/>
          </p:cNvGraphicFramePr>
          <p:nvPr>
            <p:extLst>
              <p:ext uri="{D42A27DB-BD31-4B8C-83A1-F6EECF244321}">
                <p14:modId xmlns:p14="http://schemas.microsoft.com/office/powerpoint/2010/main" val="959995291"/>
              </p:ext>
            </p:extLst>
          </p:nvPr>
        </p:nvGraphicFramePr>
        <p:xfrm>
          <a:off x="1872340" y="1964315"/>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4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
        <p:nvSpPr>
          <p:cNvPr id="7" name="TextBox 6">
            <a:extLst>
              <a:ext uri="{FF2B5EF4-FFF2-40B4-BE49-F238E27FC236}">
                <a16:creationId xmlns:a16="http://schemas.microsoft.com/office/drawing/2014/main" id="{E616D2AF-C64A-C480-4700-6E8DBA58AF94}"/>
              </a:ext>
            </a:extLst>
          </p:cNvPr>
          <p:cNvSpPr txBox="1"/>
          <p:nvPr/>
        </p:nvSpPr>
        <p:spPr>
          <a:xfrm>
            <a:off x="554142" y="5197582"/>
            <a:ext cx="11068898" cy="1077218"/>
          </a:xfrm>
          <a:prstGeom prst="rect">
            <a:avLst/>
          </a:prstGeom>
          <a:noFill/>
        </p:spPr>
        <p:txBody>
          <a:bodyPr wrap="square">
            <a:spAutoFit/>
          </a:bodyPr>
          <a:lstStyle/>
          <a:p>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rPr>
              <a:t>So sánh cường độ dòng điện trong mạch chính và tổng cường độ dòng điện trong các mạch nhánh</a:t>
            </a:r>
            <a:r>
              <a:rPr lang="en-US" sz="3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vi-VN" sz="3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23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77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type="lt">
                                    <p:tmPct val="3000"/>
                                  </p:iterate>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81637" y="581889"/>
            <a:ext cx="2380461" cy="495365"/>
            <a:chOff x="3532281" y="5381090"/>
            <a:chExt cx="2178408" cy="495365"/>
          </a:xfrm>
        </p:grpSpPr>
        <p:sp>
          <p:nvSpPr>
            <p:cNvPr id="5" name="Freeform 34"/>
            <p:cNvSpPr>
              <a:spLocks noEditPoints="1"/>
            </p:cNvSpPr>
            <p:nvPr/>
          </p:nvSpPr>
          <p:spPr bwMode="auto">
            <a:xfrm>
              <a:off x="4917295"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任意多边形 5"/>
            <p:cNvSpPr/>
            <p:nvPr/>
          </p:nvSpPr>
          <p:spPr>
            <a:xfrm>
              <a:off x="3532281" y="5475339"/>
              <a:ext cx="1762212"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93">
            <a:extLst>
              <a:ext uri="{FF2B5EF4-FFF2-40B4-BE49-F238E27FC236}">
                <a16:creationId xmlns:a16="http://schemas.microsoft.com/office/drawing/2014/main" id="{EEA6C590-8039-4FA1-82BB-C187D438949D}"/>
              </a:ext>
            </a:extLst>
          </p:cNvPr>
          <p:cNvSpPr txBox="1"/>
          <p:nvPr/>
        </p:nvSpPr>
        <p:spPr>
          <a:xfrm>
            <a:off x="1082686" y="452071"/>
            <a:ext cx="912429" cy="584775"/>
          </a:xfrm>
          <a:prstGeom prst="rect">
            <a:avLst/>
          </a:prstGeom>
          <a:noFill/>
        </p:spPr>
        <p:txBody>
          <a:bodyPr wrap="none" rtlCol="0">
            <a:spAutoFit/>
          </a:bodyPr>
          <a:lstStyle/>
          <a:p>
            <a:pPr algn="l"/>
            <a:r>
              <a:rPr lang="en-US" sz="3200" b="1" i="0" dirty="0">
                <a:solidFill>
                  <a:schemeClr val="bg1"/>
                </a:solidFill>
                <a:effectLst/>
                <a:latin typeface="Calibri" panose="020F0502020204030204" pitchFamily="34" charset="0"/>
                <a:cs typeface="Calibri" panose="020F0502020204030204" pitchFamily="34" charset="0"/>
              </a:rPr>
              <a:t>GIẢI</a:t>
            </a:r>
            <a:endParaRPr lang="vi-VN" sz="3200" b="1" i="0" dirty="0">
              <a:solidFill>
                <a:schemeClr val="bg1"/>
              </a:solidFill>
              <a:effectLst/>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EA87103D-7673-7331-F9AA-2BD0C06747FC}"/>
              </a:ext>
            </a:extLst>
          </p:cNvPr>
          <p:cNvSpPr txBox="1"/>
          <p:nvPr/>
        </p:nvSpPr>
        <p:spPr>
          <a:xfrm>
            <a:off x="554142" y="1301321"/>
            <a:ext cx="5164300" cy="584775"/>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1. </a:t>
            </a:r>
            <a:endParaRPr lang="vi-VN" sz="3200" dirty="0">
              <a:solidFill>
                <a:schemeClr val="bg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725C4B94-F874-194C-49C4-2F0B1128697A}"/>
              </a:ext>
            </a:extLst>
          </p:cNvPr>
          <p:cNvSpPr txBox="1"/>
          <p:nvPr/>
        </p:nvSpPr>
        <p:spPr>
          <a:xfrm>
            <a:off x="674922" y="4706451"/>
            <a:ext cx="10612838" cy="1569660"/>
          </a:xfrm>
          <a:prstGeom prst="rect">
            <a:avLst/>
          </a:prstGeom>
          <a:noFill/>
        </p:spPr>
        <p:txBody>
          <a:bodyPr wrap="square">
            <a:spAutoFit/>
          </a:bodyPr>
          <a:lstStyle/>
          <a:p>
            <a:r>
              <a:rPr lang="en-US" sz="3200" dirty="0">
                <a:solidFill>
                  <a:schemeClr val="bg1"/>
                </a:solidFill>
                <a:latin typeface="Calibri" panose="020F0502020204030204" pitchFamily="34" charset="0"/>
                <a:cs typeface="Calibri" panose="020F0502020204030204" pitchFamily="34" charset="0"/>
              </a:rPr>
              <a:t>2. C</a:t>
            </a:r>
            <a:r>
              <a:rPr lang="vi-VN" sz="3200" dirty="0">
                <a:solidFill>
                  <a:schemeClr val="bg1"/>
                </a:solidFill>
                <a:latin typeface="Calibri" panose="020F0502020204030204" pitchFamily="34" charset="0"/>
                <a:cs typeface="Calibri" panose="020F0502020204030204" pitchFamily="34" charset="0"/>
              </a:rPr>
              <a:t>ường độ dòng điện trong mạch chính có giá trị bằng tổng của giá trị của</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cường độ dòng điện trong các nhánh của ĐOẠN MẠCH SONG SONG.</a:t>
            </a:r>
            <a:r>
              <a:rPr lang="en-US" sz="3200" dirty="0">
                <a:solidFill>
                  <a:schemeClr val="bg1"/>
                </a:solidFill>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aphicFrame>
        <p:nvGraphicFramePr>
          <p:cNvPr id="9" name="Table 8">
            <a:extLst>
              <a:ext uri="{FF2B5EF4-FFF2-40B4-BE49-F238E27FC236}">
                <a16:creationId xmlns:a16="http://schemas.microsoft.com/office/drawing/2014/main" id="{AD72FB3D-1841-44AC-A773-C1812E04DBCF}"/>
              </a:ext>
            </a:extLst>
          </p:cNvPr>
          <p:cNvGraphicFramePr>
            <a:graphicFrameLocks noGrp="1"/>
          </p:cNvGraphicFramePr>
          <p:nvPr>
            <p:extLst>
              <p:ext uri="{D42A27DB-BD31-4B8C-83A1-F6EECF244321}">
                <p14:modId xmlns:p14="http://schemas.microsoft.com/office/powerpoint/2010/main" val="732120795"/>
              </p:ext>
            </p:extLst>
          </p:nvPr>
        </p:nvGraphicFramePr>
        <p:xfrm>
          <a:off x="1886187" y="1593708"/>
          <a:ext cx="7996128" cy="2929370"/>
        </p:xfrm>
        <a:graphic>
          <a:graphicData uri="http://schemas.openxmlformats.org/drawingml/2006/table">
            <a:tbl>
              <a:tblPr firstRow="1" bandRow="1">
                <a:tableStyleId>{5C22544A-7EE6-4342-B048-85BDC9FD1C3A}</a:tableStyleId>
              </a:tblPr>
              <a:tblGrid>
                <a:gridCol w="3998064">
                  <a:extLst>
                    <a:ext uri="{9D8B030D-6E8A-4147-A177-3AD203B41FA5}">
                      <a16:colId xmlns:a16="http://schemas.microsoft.com/office/drawing/2014/main" val="2832930209"/>
                    </a:ext>
                  </a:extLst>
                </a:gridCol>
                <a:gridCol w="1999032">
                  <a:extLst>
                    <a:ext uri="{9D8B030D-6E8A-4147-A177-3AD203B41FA5}">
                      <a16:colId xmlns:a16="http://schemas.microsoft.com/office/drawing/2014/main" val="1519466942"/>
                    </a:ext>
                  </a:extLst>
                </a:gridCol>
                <a:gridCol w="1999032">
                  <a:extLst>
                    <a:ext uri="{9D8B030D-6E8A-4147-A177-3AD203B41FA5}">
                      <a16:colId xmlns:a16="http://schemas.microsoft.com/office/drawing/2014/main" val="4055204386"/>
                    </a:ext>
                  </a:extLst>
                </a:gridCol>
              </a:tblGrid>
              <a:tr h="585874">
                <a:tc rowSpan="2">
                  <a:txBody>
                    <a:bodyPr/>
                    <a:lstStyle/>
                    <a:p>
                      <a:pPr algn="ctr"/>
                      <a:r>
                        <a:rPr lang="en-US" sz="2400" b="1" dirty="0" err="1">
                          <a:solidFill>
                            <a:schemeClr val="tx1"/>
                          </a:solidFill>
                          <a:latin typeface="Calibri" panose="020F0502020204030204" pitchFamily="34" charset="0"/>
                          <a:cs typeface="Calibri" panose="020F0502020204030204" pitchFamily="34" charset="0"/>
                        </a:rPr>
                        <a:t>Lần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đo</a:t>
                      </a:r>
                      <a:endParaRPr lang="en-US" sz="24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Số</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chỉ</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52808538"/>
                  </a:ext>
                </a:extLst>
              </a:tr>
              <a:tr h="585874">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1</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panose="020F0502020204030204" pitchFamily="34" charset="0"/>
                          <a:cs typeface="Calibri" panose="020F0502020204030204" pitchFamily="34" charset="0"/>
                        </a:rPr>
                        <a:t>I</a:t>
                      </a:r>
                      <a:r>
                        <a:rPr lang="en-US" sz="2400" b="1" baseline="-25000" dirty="0">
                          <a:solidFill>
                            <a:schemeClr val="tx1"/>
                          </a:solidFill>
                          <a:latin typeface="Calibri" panose="020F0502020204030204" pitchFamily="34" charset="0"/>
                          <a:cs typeface="Calibri" panose="020F0502020204030204" pitchFamily="34" charset="0"/>
                        </a:rPr>
                        <a:t>2</a:t>
                      </a:r>
                      <a:r>
                        <a:rPr lang="en-US" sz="2400" b="1" dirty="0">
                          <a:solidFill>
                            <a:schemeClr val="tx1"/>
                          </a:solidFill>
                          <a:latin typeface="Calibri" panose="020F0502020204030204" pitchFamily="34" charset="0"/>
                          <a:cs typeface="Calibri" panose="020F0502020204030204" pitchFamily="34" charset="0"/>
                        </a:rPr>
                        <a: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3325648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1</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1= 1,60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0675707"/>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2</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 = 0,60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868323"/>
                  </a:ext>
                </a:extLst>
              </a:tr>
              <a:tr h="5858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Calibri" panose="020F0502020204030204" pitchFamily="34" charset="0"/>
                          <a:cs typeface="Calibri" panose="020F0502020204030204" pitchFamily="34" charset="0"/>
                        </a:rPr>
                        <a:t>A</a:t>
                      </a:r>
                      <a:r>
                        <a:rPr lang="en-US" sz="2400" b="0" baseline="-25000" dirty="0">
                          <a:latin typeface="Calibri" panose="020F0502020204030204" pitchFamily="34" charset="0"/>
                          <a:cs typeface="Calibri" panose="020F0502020204030204" pitchFamily="34" charset="0"/>
                        </a:rPr>
                        <a:t>3</a:t>
                      </a:r>
                      <a:endParaRPr lang="en-US" sz="2400" b="0" kern="1200" dirty="0">
                        <a:solidFill>
                          <a:schemeClr val="tx1"/>
                        </a:solidFill>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35000"/>
                        </a:lnSpc>
                        <a:spcBef>
                          <a:spcPts val="0"/>
                        </a:spcBef>
                        <a:spcAft>
                          <a:spcPts val="0"/>
                        </a:spcAft>
                      </a:pP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vi-VN" sz="2400" baseline="-25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 A</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4084023"/>
                  </a:ext>
                </a:extLst>
              </a:tr>
            </a:tbl>
          </a:graphicData>
        </a:graphic>
      </p:graphicFrame>
    </p:spTree>
    <p:extLst>
      <p:ext uri="{BB962C8B-B14F-4D97-AF65-F5344CB8AC3E}">
        <p14:creationId xmlns:p14="http://schemas.microsoft.com/office/powerpoint/2010/main" val="4091207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3000"/>
                                  </p:iterate>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3000"/>
                                  </p:iterate>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par>
                          <p:cTn id="13" fill="hold">
                            <p:stCondLst>
                              <p:cond delay="209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lvl="0"/>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đoạn mạch gồm 2 điện trở mắc song song</a:t>
            </a:r>
            <a:r>
              <a:rPr kumimoji="0" lang="en-US"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dòng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điện</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mạch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chính</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bằng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tôtng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cường</a:t>
            </a:r>
            <a:r>
              <a:rPr lang="en-US" sz="3200" noProof="0" dirty="0">
                <a:latin typeface="Calibri" panose="020F0502020204030204" pitchFamily="34" charset="0"/>
                <a:cs typeface="Calibri" panose="020F0502020204030204" pitchFamily="34" charset="0"/>
              </a:rPr>
              <a:t> </a:t>
            </a:r>
            <a:r>
              <a:rPr lang="en-US" sz="3200" noProof="0" dirty="0" err="1">
                <a:latin typeface="Calibri" panose="020F0502020204030204" pitchFamily="34" charset="0"/>
                <a:cs typeface="Calibri" panose="020F0502020204030204" pitchFamily="34" charset="0"/>
              </a:rPr>
              <a:t>độ</a:t>
            </a:r>
            <a:r>
              <a:rPr lang="en-US" sz="3200" noProof="0" dirty="0">
                <a:latin typeface="Calibri" panose="020F0502020204030204" pitchFamily="34" charset="0"/>
                <a:cs typeface="Calibri" panose="020F0502020204030204" pitchFamily="34" charset="0"/>
              </a:rPr>
              <a:t> 2 </a:t>
            </a:r>
            <a:r>
              <a:rPr lang="en-US" sz="3200" noProof="0" dirty="0" err="1">
                <a:latin typeface="Calibri" panose="020F0502020204030204" pitchFamily="34" charset="0"/>
                <a:cs typeface="Calibri" panose="020F0502020204030204" pitchFamily="34" charset="0"/>
              </a:rPr>
              <a:t>nhánh</a:t>
            </a:r>
            <a:r>
              <a:rPr lang="en-US" sz="3200" noProof="0" dirty="0">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306993" cy="707886"/>
          </a:xfrm>
          <a:prstGeom prst="rect">
            <a:avLst/>
          </a:prstGeom>
          <a:noFill/>
        </p:spPr>
        <p:txBody>
          <a:bodyPr wrap="square">
            <a:spAutoFit/>
          </a:bodyPr>
          <a:lstStyle/>
          <a:p>
            <a:pPr algn="ct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I =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1 </a:t>
            </a:r>
            <a:r>
              <a:rPr lang="en-US" sz="4000" b="1" dirty="0">
                <a:latin typeface="Calibri" panose="020F0502020204030204" pitchFamily="34" charset="0"/>
                <a:ea typeface="微软雅黑"/>
                <a:cs typeface="Calibri" panose="020F0502020204030204" pitchFamily="34" charset="0"/>
              </a:rPr>
              <a:t>+</a:t>
            </a:r>
            <a:r>
              <a:rPr kumimoji="0" lang="vi-VN"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 I</a:t>
            </a:r>
            <a:r>
              <a:rPr kumimoji="0" lang="vi-VN" sz="4000" b="1" i="0" u="none" strike="noStrike" kern="1200" cap="none" spc="0" normalizeH="0" baseline="-25000" noProof="0" dirty="0">
                <a:ln>
                  <a:noFill/>
                </a:ln>
                <a:effectLst/>
                <a:uLnTx/>
                <a:uFillTx/>
                <a:latin typeface="Calibri" panose="020F0502020204030204" pitchFamily="34" charset="0"/>
                <a:ea typeface="微软雅黑"/>
                <a:cs typeface="Calibri" panose="020F0502020204030204" pitchFamily="34" charset="0"/>
              </a:rPr>
              <a:t>2</a:t>
            </a:r>
            <a:endParaRPr lang="en-US" sz="4000" b="1" dirty="0"/>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Tương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đoạn mạch gồm nhiều điện trở R</a:t>
            </a:r>
            <a:r>
              <a:rPr lang="vi-VN" sz="3200" baseline="-25000" dirty="0">
                <a:latin typeface="Calibri" panose="020F0502020204030204" pitchFamily="34" charset="0"/>
                <a:cs typeface="Calibri" panose="020F0502020204030204" pitchFamily="34" charset="0"/>
              </a:rPr>
              <a:t>1</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2</a:t>
            </a:r>
            <a:r>
              <a:rPr lang="vi-VN" sz="3200" dirty="0">
                <a:latin typeface="Calibri" panose="020F0502020204030204" pitchFamily="34" charset="0"/>
                <a:cs typeface="Calibri" panose="020F0502020204030204" pitchFamily="34" charset="0"/>
              </a:rPr>
              <a:t>​,...R</a:t>
            </a:r>
            <a:r>
              <a:rPr lang="vi-VN" sz="3200" baseline="-25000" dirty="0">
                <a:latin typeface="Calibri" panose="020F0502020204030204" pitchFamily="34" charset="0"/>
                <a:cs typeface="Calibri" panose="020F0502020204030204" pitchFamily="34" charset="0"/>
              </a:rPr>
              <a:t>n</a:t>
            </a:r>
            <a:r>
              <a:rPr lang="vi-VN" sz="3200" dirty="0">
                <a:latin typeface="Calibri" panose="020F0502020204030204" pitchFamily="34" charset="0"/>
                <a:cs typeface="Calibri" panose="020F0502020204030204" pitchFamily="34" charset="0"/>
              </a:rPr>
              <a:t>​ mắc song song</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p:sp>
        <p:nvSpPr>
          <p:cNvPr id="12" name="TextBox 11">
            <a:extLst>
              <a:ext uri="{FF2B5EF4-FFF2-40B4-BE49-F238E27FC236}">
                <a16:creationId xmlns:a16="http://schemas.microsoft.com/office/drawing/2014/main" id="{B647B3B8-4814-4908-4154-8F9AC6205AA5}"/>
              </a:ext>
            </a:extLst>
          </p:cNvPr>
          <p:cNvSpPr txBox="1"/>
          <p:nvPr/>
        </p:nvSpPr>
        <p:spPr>
          <a:xfrm>
            <a:off x="4578360" y="4671688"/>
            <a:ext cx="4117771"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I = I</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I</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4308FE95-0193-47C8-80E6-01E35220F0F8}"/>
              </a:ext>
            </a:extLst>
          </p:cNvPr>
          <p:cNvSpPr txBox="1"/>
          <p:nvPr/>
        </p:nvSpPr>
        <p:spPr>
          <a:xfrm>
            <a:off x="375051" y="461775"/>
            <a:ext cx="5852884"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song song</a:t>
            </a:r>
            <a:endPar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27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12800" y="1282648"/>
            <a:ext cx="10759440"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68A1227-5008-7305-2FC2-BE6A3376328D}"/>
              </a:ext>
            </a:extLst>
          </p:cNvPr>
          <p:cNvSpPr txBox="1"/>
          <p:nvPr/>
        </p:nvSpPr>
        <p:spPr>
          <a:xfrm>
            <a:off x="914468" y="1747570"/>
            <a:ext cx="9461549" cy="2062103"/>
          </a:xfrm>
          <a:prstGeom prst="rect">
            <a:avLst/>
          </a:prstGeom>
          <a:noFill/>
        </p:spPr>
        <p:txBody>
          <a:bodyPr wrap="square">
            <a:spAutoFit/>
          </a:bodyPr>
          <a:lstStyle/>
          <a:p>
            <a:r>
              <a:rPr lang="vi-VN" sz="3200" dirty="0">
                <a:latin typeface="Calibri" panose="020F0502020204030204" pitchFamily="34" charset="0"/>
                <a:ea typeface="Calibri" panose="020F0502020204030204" pitchFamily="34" charset="0"/>
                <a:cs typeface="Calibri" panose="020F0502020204030204" pitchFamily="34" charset="0"/>
              </a:rPr>
              <a:t>Hai điện trở 20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và 40 </a:t>
            </a:r>
            <a:r>
              <a:rPr lang="el-GR" sz="3200" dirty="0">
                <a:latin typeface="Calibri" panose="020F0502020204030204" pitchFamily="34" charset="0"/>
                <a:ea typeface="Calibri" panose="020F0502020204030204" pitchFamily="34" charset="0"/>
                <a:cs typeface="Calibri" panose="020F0502020204030204" pitchFamily="34" charset="0"/>
              </a:rPr>
              <a:t>Ω</a:t>
            </a:r>
            <a:r>
              <a:rPr lang="vi-VN" sz="3200" dirty="0">
                <a:latin typeface="Calibri" panose="020F0502020204030204" pitchFamily="34" charset="0"/>
                <a:ea typeface="Calibri" panose="020F0502020204030204" pitchFamily="34" charset="0"/>
                <a:cs typeface="Calibri" panose="020F0502020204030204" pitchFamily="34" charset="0"/>
              </a:rPr>
              <a:t> được mắc song song vào mạch điện có hiệu điện thế là 24 V.</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a) </a:t>
            </a:r>
            <a:r>
              <a:rPr lang="vi-VN" sz="3200" dirty="0">
                <a:latin typeface="Calibri" panose="020F0502020204030204" pitchFamily="34" charset="0"/>
                <a:ea typeface="Calibri" panose="020F0502020204030204" pitchFamily="34" charset="0"/>
                <a:cs typeface="Calibri" panose="020F0502020204030204" pitchFamily="34" charset="0"/>
              </a:rPr>
              <a:t>Tính điện trở tương đương của đoạn mạch.</a:t>
            </a:r>
            <a:endParaRPr lang="en-US" sz="3200" dirty="0">
              <a:latin typeface="Calibri" panose="020F0502020204030204" pitchFamily="34" charset="0"/>
              <a:ea typeface="Calibri" panose="020F0502020204030204" pitchFamily="34" charset="0"/>
              <a:cs typeface="Calibri" panose="020F0502020204030204" pitchFamily="34" charset="0"/>
            </a:endParaRPr>
          </a:p>
          <a:p>
            <a:pPr lvl="0"/>
            <a:r>
              <a:rPr lang="en-US" sz="3200" dirty="0">
                <a:latin typeface="Calibri" panose="020F0502020204030204" pitchFamily="34" charset="0"/>
                <a:ea typeface="Calibri" panose="020F0502020204030204" pitchFamily="34" charset="0"/>
                <a:cs typeface="Calibri" panose="020F0502020204030204" pitchFamily="34" charset="0"/>
              </a:rPr>
              <a:t>b) </a:t>
            </a:r>
            <a:r>
              <a:rPr lang="vi-VN" sz="3200" dirty="0">
                <a:latin typeface="Calibri" panose="020F0502020204030204" pitchFamily="34" charset="0"/>
                <a:ea typeface="Calibri" panose="020F0502020204030204" pitchFamily="34" charset="0"/>
                <a:cs typeface="Calibri" panose="020F0502020204030204" pitchFamily="34" charset="0"/>
              </a:rPr>
              <a:t>Tính cường độ dòng điện chạy trong mạch chính.</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pic>
        <p:nvPicPr>
          <p:cNvPr id="33" name="Picture 32">
            <a:extLst>
              <a:ext uri="{FF2B5EF4-FFF2-40B4-BE49-F238E27FC236}">
                <a16:creationId xmlns:a16="http://schemas.microsoft.com/office/drawing/2014/main" id="{4E2CF715-65CA-4982-8A09-3AA1171B6526}"/>
              </a:ext>
            </a:extLst>
          </p:cNvPr>
          <p:cNvPicPr>
            <a:picLocks noChangeAspect="1"/>
          </p:cNvPicPr>
          <p:nvPr/>
        </p:nvPicPr>
        <p:blipFill>
          <a:blip r:embed="rId3"/>
          <a:stretch>
            <a:fillRect/>
          </a:stretch>
        </p:blipFill>
        <p:spPr>
          <a:xfrm>
            <a:off x="9050014" y="2098139"/>
            <a:ext cx="2522226" cy="2661722"/>
          </a:xfrm>
          <a:prstGeom prst="rect">
            <a:avLst/>
          </a:prstGeom>
        </p:spPr>
      </p:pic>
    </p:spTree>
    <p:extLst>
      <p:ext uri="{BB962C8B-B14F-4D97-AF65-F5344CB8AC3E}">
        <p14:creationId xmlns:p14="http://schemas.microsoft.com/office/powerpoint/2010/main" val="27528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837090" y="1227455"/>
            <a:ext cx="10434275" cy="4888865"/>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mn-ea"/>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8670307" y="1359767"/>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386997" y="1644761"/>
            <a:ext cx="9461549" cy="584775"/>
          </a:xfrm>
          <a:prstGeom prst="rect">
            <a:avLst/>
          </a:prstGeom>
          <a:noFill/>
        </p:spPr>
        <p:txBody>
          <a:bodyPr wrap="square">
            <a:spAutoFit/>
          </a:bodyPr>
          <a:lstStyle/>
          <a:p>
            <a:pPr lvl="0"/>
            <a:r>
              <a:rPr lang="vi-VN" sz="3200" dirty="0">
                <a:latin typeface="Calibri" panose="020F0502020204030204" pitchFamily="34" charset="0"/>
                <a:cs typeface="Calibri" panose="020F0502020204030204" pitchFamily="34" charset="0"/>
              </a:rPr>
              <a:t>Điện trở tương đương của đoạn mạch là</a:t>
            </a:r>
            <a:r>
              <a:rPr lang="en-US" sz="3200" dirty="0">
                <a:latin typeface="Calibri" panose="020F0502020204030204" pitchFamily="34" charset="0"/>
                <a:cs typeface="Calibri" panose="020F0502020204030204" pitchFamily="34" charset="0"/>
              </a:rPr>
              <a:t>:</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1435403" y="3781946"/>
            <a:ext cx="9318565" cy="584775"/>
          </a:xfrm>
          <a:prstGeom prst="rect">
            <a:avLst/>
          </a:prstGeom>
          <a:noFill/>
        </p:spPr>
        <p:txBody>
          <a:bodyPr wrap="square">
            <a:spAutoFit/>
          </a:bodyPr>
          <a:lstStyle/>
          <a:p>
            <a:pPr lvl="0"/>
            <a:r>
              <a:rPr lang="en-US" sz="3200" dirty="0" err="1">
                <a:latin typeface="Calibri" panose="020F0502020204030204" pitchFamily="34" charset="0"/>
                <a:cs typeface="Calibri" panose="020F0502020204030204" pitchFamily="34" charset="0"/>
              </a:rPr>
              <a:t>Cường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dòng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chính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a:t>
            </a:r>
            <a:endParaRPr kumimoji="0" lang="vi-VN" sz="3200" b="0"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47B3B8-4814-4908-4154-8F9AC6205AA5}"/>
                  </a:ext>
                </a:extLst>
              </p:cNvPr>
              <p:cNvSpPr txBox="1"/>
              <p:nvPr/>
            </p:nvSpPr>
            <p:spPr>
              <a:xfrm>
                <a:off x="3469306" y="4499298"/>
                <a:ext cx="3159152" cy="1535164"/>
              </a:xfrm>
              <a:prstGeom prst="rect">
                <a:avLst/>
              </a:prstGeom>
              <a:noFill/>
            </p:spPr>
            <p:txBody>
              <a:bodyPr wrap="square">
                <a:spAutoFit/>
              </a:bodyPr>
              <a:lstStyle/>
              <a:p>
                <a:r>
                  <a:rPr lang="en-US" sz="4000" b="1" dirty="0">
                    <a:cs typeface="Calibri" panose="020F0502020204030204" pitchFamily="34" charset="0"/>
                  </a:rPr>
                  <a:t>I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U</m:t>
                        </m:r>
                      </m:num>
                      <m:den>
                        <m:r>
                          <m:rPr>
                            <m:nor/>
                          </m:rPr>
                          <a:rPr lang="vi-VN" sz="4000" b="1" dirty="0">
                            <a:latin typeface="Calibri" panose="020F0502020204030204" pitchFamily="34" charset="0"/>
                            <a:ea typeface="Calibri" panose="020F0502020204030204" pitchFamily="34" charset="0"/>
                            <a:cs typeface="Calibri" panose="020F0502020204030204" pitchFamily="34" charset="0"/>
                          </a:rPr>
                          <m:t>R</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t</m:t>
                        </m:r>
                        <m:r>
                          <m:rPr>
                            <m:nor/>
                          </m:rPr>
                          <a:rPr lang="en-US" sz="4000" b="1" baseline="-25000" dirty="0">
                            <a:latin typeface="Calibri" panose="020F0502020204030204" pitchFamily="34" charset="0"/>
                            <a:ea typeface="Calibri" panose="020F0502020204030204" pitchFamily="34" charset="0"/>
                            <a:cs typeface="Calibri" panose="020F0502020204030204" pitchFamily="34" charset="0"/>
                          </a:rPr>
                          <m:t>đ</m:t>
                        </m:r>
                      </m:den>
                    </m:f>
                    <m:r>
                      <a:rPr lang="en-US" sz="4000" b="1" i="1" dirty="0">
                        <a:latin typeface="Cambria Math" panose="02040503050406030204" pitchFamily="18" charset="0"/>
                        <a:cs typeface="Calibri" panose="020F0502020204030204" pitchFamily="34" charset="0"/>
                      </a:rPr>
                      <m:t> </m:t>
                    </m:r>
                  </m:oMath>
                </a14:m>
                <a:r>
                  <a:rPr lang="en-US"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i="0" smtClean="0">
                            <a:latin typeface="Calibri" panose="020F0502020204030204" pitchFamily="34" charset="0"/>
                            <a:ea typeface="Calibri" panose="020F0502020204030204" pitchFamily="34" charset="0"/>
                            <a:cs typeface="Calibri" panose="020F0502020204030204" pitchFamily="34" charset="0"/>
                          </a:rPr>
                          <m:t>24</m:t>
                        </m:r>
                      </m:num>
                      <m:den>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dirty="0">
                                <a:latin typeface="Calibri" panose="020F0502020204030204" pitchFamily="34" charset="0"/>
                                <a:ea typeface="Calibri" panose="020F0502020204030204" pitchFamily="34" charset="0"/>
                                <a:cs typeface="Calibri" panose="020F0502020204030204" pitchFamily="34" charset="0"/>
                              </a:rPr>
                              <m:t>3</m:t>
                            </m:r>
                          </m:den>
                        </m:f>
                      </m:den>
                    </m:f>
                  </m:oMath>
                </a14:m>
                <a:r>
                  <a:rPr lang="el-GR" sz="4000" b="1" dirty="0">
                    <a:latin typeface="Calibri" panose="020F0502020204030204" pitchFamily="34" charset="0"/>
                    <a:ea typeface="Calibri" panose="020F0502020204030204" pitchFamily="34" charset="0"/>
                    <a:cs typeface="Calibri" panose="020F0502020204030204" pitchFamily="34" charset="0"/>
                  </a:rPr>
                  <a:t> Ω</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TextBox 11">
                <a:extLst>
                  <a:ext uri="{FF2B5EF4-FFF2-40B4-BE49-F238E27FC236}">
                    <a16:creationId xmlns:a16="http://schemas.microsoft.com/office/drawing/2014/main" id="{B647B3B8-4814-4908-4154-8F9AC6205AA5}"/>
                  </a:ext>
                </a:extLst>
              </p:cNvPr>
              <p:cNvSpPr txBox="1">
                <a:spLocks noRot="1" noChangeAspect="1" noMove="1" noResize="1" noEditPoints="1" noAdjustHandles="1" noChangeArrowheads="1" noChangeShapeType="1" noTextEdit="1"/>
              </p:cNvSpPr>
              <p:nvPr/>
            </p:nvSpPr>
            <p:spPr>
              <a:xfrm>
                <a:off x="3469306" y="4499298"/>
                <a:ext cx="3159152" cy="1535164"/>
              </a:xfrm>
              <a:prstGeom prst="rect">
                <a:avLst/>
              </a:prstGeom>
              <a:blipFill>
                <a:blip r:embed="rId3"/>
                <a:stretch>
                  <a:fillRect l="-6757"/>
                </a:stretch>
              </a:blipFill>
            </p:spPr>
            <p:txBody>
              <a:bodyPr/>
              <a:lstStyle/>
              <a:p>
                <a:r>
                  <a:rPr lang="en-US">
                    <a:noFill/>
                  </a:rPr>
                  <a:t> </a:t>
                </a:r>
              </a:p>
            </p:txBody>
          </p:sp>
        </mc:Fallback>
      </mc:AlternateContent>
      <p:sp>
        <p:nvSpPr>
          <p:cNvPr id="32" name="文本框 12">
            <a:extLst>
              <a:ext uri="{FF2B5EF4-FFF2-40B4-BE49-F238E27FC236}">
                <a16:creationId xmlns:a16="http://schemas.microsoft.com/office/drawing/2014/main" id="{2CA08B7C-A5E4-434A-8EE7-F229626B62D2}"/>
              </a:ext>
            </a:extLst>
          </p:cNvPr>
          <p:cNvSpPr txBox="1"/>
          <p:nvPr/>
        </p:nvSpPr>
        <p:spPr>
          <a:xfrm>
            <a:off x="574426" y="628610"/>
            <a:ext cx="5517857"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Đặc</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điểm</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3A2E619-FC89-4E61-9999-1D0839670694}"/>
                  </a:ext>
                </a:extLst>
              </p:cNvPr>
              <p:cNvSpPr txBox="1"/>
              <p:nvPr/>
            </p:nvSpPr>
            <p:spPr>
              <a:xfrm>
                <a:off x="2279208" y="2413230"/>
                <a:ext cx="6750883" cy="1061637"/>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num>
                      <m:den>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1</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vi-VN" sz="4000" b="1" dirty="0">
                            <a:latin typeface="Calibri" panose="020F0502020204030204" pitchFamily="34" charset="0"/>
                            <a:cs typeface="Calibri" panose="020F0502020204030204" pitchFamily="34" charset="0"/>
                          </a:rPr>
                          <m:t>R</m:t>
                        </m:r>
                        <m:r>
                          <m:rPr>
                            <m:nor/>
                          </m:rPr>
                          <a:rPr lang="vi-VN" sz="4000" b="1" baseline="-25000" dirty="0">
                            <a:latin typeface="Calibri" panose="020F0502020204030204" pitchFamily="34" charset="0"/>
                            <a:cs typeface="Calibri" panose="020F0502020204030204" pitchFamily="34" charset="0"/>
                          </a:rPr>
                          <m:t>2</m:t>
                        </m:r>
                      </m:den>
                    </m:f>
                  </m:oMath>
                </a14:m>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a:t>
                </a:r>
                <a14:m>
                  <m:oMath xmlns:m="http://schemas.openxmlformats.org/officeDocument/2006/math">
                    <m:f>
                      <m:fPr>
                        <m:ctrlPr>
                          <a:rPr lang="vi-VN" sz="4000" b="1" i="1" smtClean="0">
                            <a:latin typeface="Cambria Math" panose="02040503050406030204" pitchFamily="18" charset="0"/>
                            <a:cs typeface="Calibri" panose="020F0502020204030204" pitchFamily="34" charset="0"/>
                          </a:rPr>
                        </m:ctrlPr>
                      </m:fPr>
                      <m:num>
                        <m:r>
                          <m:rPr>
                            <m:nor/>
                          </m:rPr>
                          <a:rPr lang="en-US" sz="4000" b="1" i="0" dirty="0" smtClean="0">
                            <a:latin typeface="Calibri" panose="020F0502020204030204" pitchFamily="34" charset="0"/>
                            <a:cs typeface="Calibri" panose="020F0502020204030204" pitchFamily="34" charset="0"/>
                          </a:rPr>
                          <m:t>20</m:t>
                        </m:r>
                        <m:r>
                          <m:rPr>
                            <m:nor/>
                          </m:rPr>
                          <a:rPr lang="en-US" sz="4000" b="1" dirty="0">
                            <a:latin typeface="Calibri" panose="020F0502020204030204" pitchFamily="34" charset="0"/>
                            <a:cs typeface="Calibri" panose="020F0502020204030204" pitchFamily="34" charset="0"/>
                          </a:rPr>
                          <m:t>.</m:t>
                        </m:r>
                        <m:r>
                          <m:rPr>
                            <m:nor/>
                          </m:rPr>
                          <a:rPr lang="en-US" sz="4000" b="1" i="0" dirty="0" smtClean="0">
                            <a:latin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cs typeface="Calibri" panose="020F0502020204030204" pitchFamily="34" charset="0"/>
                          </a:rPr>
                          <m:t>20</m:t>
                        </m:r>
                        <m:r>
                          <m:rPr>
                            <m:nor/>
                          </m:rPr>
                          <a:rPr lang="vi-VN" sz="4000" b="1" dirty="0">
                            <a:latin typeface="Calibri" panose="020F0502020204030204" pitchFamily="34" charset="0"/>
                            <a:cs typeface="Calibri" panose="020F0502020204030204" pitchFamily="34" charset="0"/>
                          </a:rPr>
                          <m:t> </m:t>
                        </m:r>
                        <m:r>
                          <m:rPr>
                            <m:nor/>
                          </m:rPr>
                          <a:rPr lang="en-US" sz="4000" b="1" dirty="0">
                            <a:latin typeface="Calibri" panose="020F0502020204030204" pitchFamily="34" charset="0"/>
                            <a:cs typeface="Calibri" panose="020F0502020204030204" pitchFamily="34" charset="0"/>
                          </a:rPr>
                          <m:t>+</m:t>
                        </m:r>
                        <m:r>
                          <m:rPr>
                            <m:nor/>
                          </m:rPr>
                          <a:rPr lang="vi-VN" sz="4000" b="1" dirty="0">
                            <a:latin typeface="Calibri" panose="020F0502020204030204" pitchFamily="34" charset="0"/>
                            <a:cs typeface="Calibri" panose="020F0502020204030204" pitchFamily="34" charset="0"/>
                          </a:rPr>
                          <m:t> </m:t>
                        </m:r>
                        <m:r>
                          <m:rPr>
                            <m:nor/>
                          </m:rPr>
                          <a:rPr lang="en-US" sz="4000" b="1" i="0" dirty="0" smtClean="0">
                            <a:latin typeface="Calibri" panose="020F0502020204030204" pitchFamily="34" charset="0"/>
                            <a:cs typeface="Calibri" panose="020F0502020204030204" pitchFamily="34" charset="0"/>
                          </a:rPr>
                          <m:t>40</m:t>
                        </m:r>
                      </m:den>
                    </m:f>
                  </m:oMath>
                </a14:m>
                <a:r>
                  <a:rPr lang="en-US" sz="4000" b="1" dirty="0">
                    <a:latin typeface="Calibri" panose="020F0502020204030204" pitchFamily="34" charset="0"/>
                    <a:cs typeface="Calibri" panose="020F0502020204030204" pitchFamily="34" charset="0"/>
                  </a:rPr>
                  <a:t>=</a:t>
                </a:r>
                <a:r>
                  <a:rPr lang="vi-VN" sz="4000" b="1" dirty="0">
                    <a:cs typeface="Calibri" panose="020F0502020204030204" pitchFamily="34" charset="0"/>
                  </a:rPr>
                  <a:t> </a:t>
                </a:r>
                <a14:m>
                  <m:oMath xmlns:m="http://schemas.openxmlformats.org/officeDocument/2006/math">
                    <m:f>
                      <m:fPr>
                        <m:ctrlPr>
                          <a:rPr lang="vi-VN" sz="4000" b="1" i="1">
                            <a:latin typeface="Cambria Math" panose="02040503050406030204" pitchFamily="18" charset="0"/>
                            <a:cs typeface="Calibri" panose="020F0502020204030204" pitchFamily="34" charset="0"/>
                          </a:rPr>
                        </m:ctrlPr>
                      </m:fPr>
                      <m:num>
                        <m:r>
                          <m:rPr>
                            <m:nor/>
                          </m:rPr>
                          <a:rPr lang="en-US" sz="4000" b="1" dirty="0">
                            <a:latin typeface="Calibri" panose="020F0502020204030204" pitchFamily="34" charset="0"/>
                            <a:ea typeface="Calibri" panose="020F0502020204030204" pitchFamily="34" charset="0"/>
                            <a:cs typeface="Calibri" panose="020F0502020204030204" pitchFamily="34" charset="0"/>
                          </a:rPr>
                          <m:t>40</m:t>
                        </m:r>
                      </m:num>
                      <m:den>
                        <m:r>
                          <m:rPr>
                            <m:nor/>
                          </m:rPr>
                          <a:rPr lang="en-US" sz="4000" b="1" i="0" dirty="0" smtClean="0">
                            <a:latin typeface="Calibri" panose="020F0502020204030204" pitchFamily="34" charset="0"/>
                            <a:ea typeface="Calibri" panose="020F0502020204030204" pitchFamily="34" charset="0"/>
                            <a:cs typeface="Calibri" panose="020F0502020204030204" pitchFamily="34" charset="0"/>
                          </a:rPr>
                          <m:t>3</m:t>
                        </m:r>
                      </m:den>
                    </m:f>
                  </m:oMath>
                </a14:m>
                <a:r>
                  <a:rPr lang="el-GR" sz="4000" dirty="0">
                    <a:latin typeface="Calibri" panose="020F0502020204030204" pitchFamily="34" charset="0"/>
                    <a:ea typeface="Calibri" panose="020F0502020204030204" pitchFamily="34" charset="0"/>
                    <a:cs typeface="Calibri" panose="020F0502020204030204" pitchFamily="34" charset="0"/>
                  </a:rPr>
                  <a:t> </a:t>
                </a:r>
                <a:r>
                  <a:rPr lang="el-GR" sz="4000" b="1" dirty="0">
                    <a:latin typeface="Calibri" panose="020F0502020204030204" pitchFamily="34" charset="0"/>
                    <a:ea typeface="Calibri" panose="020F0502020204030204" pitchFamily="34" charset="0"/>
                    <a:cs typeface="Calibri" panose="020F0502020204030204" pitchFamily="34" charset="0"/>
                  </a:rPr>
                  <a:t>Ω</a:t>
                </a:r>
                <a:endParaRPr lang="vi-VN" sz="4000" b="1" baseline="-250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5" name="TextBox 34">
                <a:extLst>
                  <a:ext uri="{FF2B5EF4-FFF2-40B4-BE49-F238E27FC236}">
                    <a16:creationId xmlns:a16="http://schemas.microsoft.com/office/drawing/2014/main" id="{83A2E619-FC89-4E61-9999-1D0839670694}"/>
                  </a:ext>
                </a:extLst>
              </p:cNvPr>
              <p:cNvSpPr txBox="1">
                <a:spLocks noRot="1" noChangeAspect="1" noMove="1" noResize="1" noEditPoints="1" noAdjustHandles="1" noChangeArrowheads="1" noChangeShapeType="1" noTextEdit="1"/>
              </p:cNvSpPr>
              <p:nvPr/>
            </p:nvSpPr>
            <p:spPr>
              <a:xfrm>
                <a:off x="2279208" y="2413230"/>
                <a:ext cx="6750883" cy="1061637"/>
              </a:xfrm>
              <a:prstGeom prst="rect">
                <a:avLst/>
              </a:prstGeom>
              <a:blipFill>
                <a:blip r:embed="rId4"/>
                <a:stretch>
                  <a:fillRect l="-3252" b="-12069"/>
                </a:stretch>
              </a:blipFill>
            </p:spPr>
            <p:txBody>
              <a:bodyPr/>
              <a:lstStyle/>
              <a:p>
                <a:r>
                  <a:rPr lang="en-US">
                    <a:noFill/>
                  </a:rPr>
                  <a:t> </a:t>
                </a:r>
              </a:p>
            </p:txBody>
          </p:sp>
        </mc:Fallback>
      </mc:AlternateContent>
    </p:spTree>
    <p:extLst>
      <p:ext uri="{BB962C8B-B14F-4D97-AF65-F5344CB8AC3E}">
        <p14:creationId xmlns:p14="http://schemas.microsoft.com/office/powerpoint/2010/main" val="1968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335910" y="1903792"/>
            <a:ext cx="5379590" cy="646331"/>
            <a:chOff x="3996874" y="2338141"/>
            <a:chExt cx="4589429" cy="646331"/>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5" name="文本框 24"/>
            <p:cNvSpPr txBox="1"/>
            <p:nvPr/>
          </p:nvSpPr>
          <p:spPr>
            <a:xfrm>
              <a:off x="3996874" y="2338141"/>
              <a:ext cx="4589429" cy="646331"/>
            </a:xfrm>
            <a:prstGeom prst="rect">
              <a:avLst/>
            </a:prstGeom>
            <a:noFill/>
          </p:spPr>
          <p:txBody>
            <a:bodyPr wrap="square" rtlCol="0">
              <a:spAutoFit/>
            </a:bodyPr>
            <a:lstStyle/>
            <a:p>
              <a:pPr marL="571500" indent="-571500" algn="l">
                <a:buAutoNum type="romanUcPeriod"/>
              </a:pPr>
              <a:r>
                <a:rPr lang="en-US" sz="3600" b="1" dirty="0">
                  <a:solidFill>
                    <a:schemeClr val="bg1"/>
                  </a:solidFill>
                  <a:latin typeface="Calibri" panose="020F0502020204030204" pitchFamily="34" charset="0"/>
                  <a:cs typeface="Calibri" panose="020F0502020204030204" pitchFamily="34" charset="0"/>
                </a:rPr>
                <a:t>Đ</a:t>
              </a:r>
              <a:r>
                <a:rPr lang="vi-VN" sz="3600" b="1" i="0" dirty="0">
                  <a:solidFill>
                    <a:schemeClr val="bg1"/>
                  </a:solidFill>
                  <a:effectLst/>
                  <a:latin typeface="Calibri" panose="020F0502020204030204" pitchFamily="34" charset="0"/>
                  <a:cs typeface="Calibri" panose="020F0502020204030204" pitchFamily="34" charset="0"/>
                </a:rPr>
                <a:t>oạn mạch nối tiếp</a:t>
              </a:r>
            </a:p>
          </p:txBody>
        </p:sp>
      </p:grpSp>
      <p:grpSp>
        <p:nvGrpSpPr>
          <p:cNvPr id="27" name="组合 26"/>
          <p:cNvGrpSpPr/>
          <p:nvPr/>
        </p:nvGrpSpPr>
        <p:grpSpPr>
          <a:xfrm>
            <a:off x="4335910" y="2931878"/>
            <a:ext cx="4816264" cy="678596"/>
            <a:chOff x="4242854" y="1810880"/>
            <a:chExt cx="5822704" cy="678596"/>
          </a:xfrm>
        </p:grpSpPr>
        <p:sp>
          <p:nvSpPr>
            <p:cNvPr id="28" name="Freeform 5"/>
            <p:cNvSpPr/>
            <p:nvPr/>
          </p:nvSpPr>
          <p:spPr bwMode="auto">
            <a:xfrm>
              <a:off x="4300028" y="2340908"/>
              <a:ext cx="576553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2000" b="1" dirty="0">
                <a:solidFill>
                  <a:schemeClr val="bg1"/>
                </a:solidFill>
                <a:latin typeface="Calibri" panose="020F0502020204030204" pitchFamily="34" charset="0"/>
                <a:cs typeface="Calibri" panose="020F0502020204030204" pitchFamily="34" charset="0"/>
              </a:endParaRPr>
            </a:p>
          </p:txBody>
        </p:sp>
        <p:sp>
          <p:nvSpPr>
            <p:cNvPr id="29" name="文本框 28"/>
            <p:cNvSpPr txBox="1"/>
            <p:nvPr/>
          </p:nvSpPr>
          <p:spPr>
            <a:xfrm>
              <a:off x="4242854" y="1810880"/>
              <a:ext cx="4838184" cy="646331"/>
            </a:xfrm>
            <a:prstGeom prst="rect">
              <a:avLst/>
            </a:prstGeom>
            <a:noFill/>
          </p:spPr>
          <p:txBody>
            <a:bodyPr wrap="none" rtlCol="0">
              <a:spAutoFit/>
            </a:bodyPr>
            <a:lstStyle/>
            <a:p>
              <a:pPr algn="l"/>
              <a:r>
                <a:rPr lang="vi-VN" sz="3600" b="1" i="0" dirty="0">
                  <a:solidFill>
                    <a:schemeClr val="bg1"/>
                  </a:solidFill>
                  <a:effectLst/>
                  <a:latin typeface="Calibri" panose="020F0502020204030204" pitchFamily="34" charset="0"/>
                  <a:cs typeface="Calibri" panose="020F0502020204030204" pitchFamily="34" charset="0"/>
                </a:rPr>
                <a:t>II. </a:t>
              </a:r>
              <a:r>
                <a:rPr lang="en-US" sz="3600" b="1" dirty="0" err="1">
                  <a:solidFill>
                    <a:schemeClr val="bg1"/>
                  </a:solidFill>
                  <a:latin typeface="Calibri" panose="020F0502020204030204" pitchFamily="34" charset="0"/>
                  <a:cs typeface="Calibri" panose="020F0502020204030204" pitchFamily="34" charset="0"/>
                </a:rPr>
                <a:t>Đoạn</a:t>
              </a:r>
              <a:r>
                <a:rPr lang="en-US" sz="3600" b="1" dirty="0">
                  <a:solidFill>
                    <a:schemeClr val="bg1"/>
                  </a:solidFill>
                  <a:latin typeface="Calibri" panose="020F0502020204030204" pitchFamily="34" charset="0"/>
                  <a:cs typeface="Calibri" panose="020F0502020204030204" pitchFamily="34" charset="0"/>
                </a:rPr>
                <a:t> </a:t>
              </a:r>
              <a:r>
                <a:rPr lang="en-US" sz="3600" b="1" dirty="0" err="1">
                  <a:solidFill>
                    <a:schemeClr val="bg1"/>
                  </a:solidFill>
                  <a:latin typeface="Calibri" panose="020F0502020204030204" pitchFamily="34" charset="0"/>
                  <a:cs typeface="Calibri" panose="020F0502020204030204" pitchFamily="34" charset="0"/>
                </a:rPr>
                <a:t>mạch</a:t>
              </a:r>
              <a:r>
                <a:rPr lang="en-US" sz="3600" b="1" dirty="0">
                  <a:solidFill>
                    <a:schemeClr val="bg1"/>
                  </a:solidFill>
                  <a:latin typeface="Calibri" panose="020F0502020204030204" pitchFamily="34" charset="0"/>
                  <a:cs typeface="Calibri" panose="020F0502020204030204" pitchFamily="34" charset="0"/>
                </a:rPr>
                <a:t> song song</a:t>
              </a:r>
              <a:endParaRPr lang="vi-VN" sz="3600" b="1" i="0" dirty="0">
                <a:solidFill>
                  <a:schemeClr val="bg1"/>
                </a:solidFill>
                <a:effectLst/>
                <a:latin typeface="Calibri" panose="020F0502020204030204" pitchFamily="34" charset="0"/>
                <a:cs typeface="Calibri" panose="020F0502020204030204" pitchFamily="34" charset="0"/>
              </a:endParaRPr>
            </a:p>
          </p:txBody>
        </p:sp>
      </p:grpSp>
      <p:grpSp>
        <p:nvGrpSpPr>
          <p:cNvPr id="19" name="Group 15"/>
          <p:cNvGrpSpPr>
            <a:grpSpLocks noChangeAspect="1"/>
          </p:cNvGrpSpPr>
          <p:nvPr/>
        </p:nvGrpSpPr>
        <p:grpSpPr bwMode="auto">
          <a:xfrm>
            <a:off x="1295268" y="1903792"/>
            <a:ext cx="2792883" cy="3766958"/>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dirty="0">
                <a:latin typeface="Calibri" panose="020F0502020204030204" pitchFamily="34" charset="0"/>
                <a:cs typeface="Calibri" panose="020F0502020204030204" pitchFamily="34" charset="0"/>
              </a:endParaRPr>
            </a:p>
          </p:txBody>
        </p:sp>
      </p:grpSp>
      <p:sp>
        <p:nvSpPr>
          <p:cNvPr id="46" name="文本框 45"/>
          <p:cNvSpPr txBox="1"/>
          <p:nvPr/>
        </p:nvSpPr>
        <p:spPr>
          <a:xfrm>
            <a:off x="968696" y="765153"/>
            <a:ext cx="4345870" cy="707886"/>
          </a:xfrm>
          <a:prstGeom prst="rect">
            <a:avLst/>
          </a:prstGeom>
          <a:noFill/>
        </p:spPr>
        <p:txBody>
          <a:bodyPr wrap="none" rtlCol="0">
            <a:spAutoFit/>
          </a:bodyPr>
          <a:lstStyle/>
          <a:p>
            <a:pPr algn="ctr"/>
            <a:r>
              <a:rPr lang="en-US" altLang="zh-CN"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rPr>
              <a:t>NỘI DUNG BÀI HỌC</a:t>
            </a:r>
            <a:endParaRPr lang="zh-CN" altLang="en-US" sz="4000" b="1" dirty="0">
              <a:solidFill>
                <a:schemeClr val="accent5">
                  <a:lumMod val="75000"/>
                </a:schemeClr>
              </a:solidFill>
              <a:latin typeface="Calibri" panose="020F0502020204030204" pitchFamily="34" charset="0"/>
              <a:ea typeface="汉仪喵魂体W" panose="00020600040101010101" pitchFamily="18" charset="-122"/>
              <a:cs typeface="Calibri" panose="020F0502020204030204" pitchFamily="34" charset="0"/>
            </a:endParaRPr>
          </a:p>
        </p:txBody>
      </p:sp>
    </p:spTree>
    <p:extLst>
      <p:ext uri="{BB962C8B-B14F-4D97-AF65-F5344CB8AC3E}">
        <p14:creationId xmlns:p14="http://schemas.microsoft.com/office/powerpoint/2010/main" val="9638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4370" y="659638"/>
            <a:ext cx="1092326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E469">
                    <a:lumMod val="75000"/>
                  </a:srgbClr>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rPr>
              <a:t>VẬN DỤNG</a:t>
            </a:r>
            <a:endParaRPr kumimoji="0" lang="vi-VN" sz="8000" b="1" i="0" u="none" strike="noStrike" kern="1200" cap="none" spc="0" normalizeH="0" baseline="0" noProof="0" dirty="0">
              <a:ln>
                <a:noFill/>
              </a:ln>
              <a:solidFill>
                <a:srgbClr val="FFE469">
                  <a:lumMod val="75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4" name="Picture 3">
            <a:extLst>
              <a:ext uri="{FF2B5EF4-FFF2-40B4-BE49-F238E27FC236}">
                <a16:creationId xmlns:a16="http://schemas.microsoft.com/office/drawing/2014/main" id="{65C15362-0733-53AE-4AA8-F44A31DE83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914400"/>
            <a:ext cx="6858000" cy="6858000"/>
          </a:xfrm>
          <a:prstGeom prst="rect">
            <a:avLst/>
          </a:prstGeom>
        </p:spPr>
      </p:pic>
    </p:spTree>
    <p:extLst>
      <p:ext uri="{BB962C8B-B14F-4D97-AF65-F5344CB8AC3E}">
        <p14:creationId xmlns:p14="http://schemas.microsoft.com/office/powerpoint/2010/main" val="344720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370369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920621"/>
            <a:ext cx="11293641" cy="5078313"/>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1:</a:t>
            </a:r>
            <a:r>
              <a:rPr lang="vi-VN" sz="36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Phát biểu nào sau đây là đúng khi nói về cường độ dòng điện trong đoạn mạch mắc nối tiếp</a:t>
            </a:r>
          </a:p>
          <a:p>
            <a:pPr algn="just"/>
            <a:r>
              <a:rPr lang="vi-VN" sz="3200" b="0" i="0" dirty="0">
                <a:solidFill>
                  <a:schemeClr val="bg1"/>
                </a:solidFill>
                <a:effectLst/>
                <a:latin typeface="Calibri" panose="020F0502020204030204" pitchFamily="34" charset="0"/>
                <a:cs typeface="Calibri" panose="020F0502020204030204" pitchFamily="34" charset="0"/>
              </a:rPr>
              <a:t>A. Trong đoạn mạch mắc nối tiếp, cường độ dòng điện qua vật dẫn sẽ càng lớn nếu điện trở vật dẫn đó càng nhỏ.</a:t>
            </a:r>
          </a:p>
          <a:p>
            <a:pPr algn="just"/>
            <a:r>
              <a:rPr lang="vi-VN" sz="3200" b="0" i="0" dirty="0">
                <a:solidFill>
                  <a:schemeClr val="bg1"/>
                </a:solidFill>
                <a:effectLst/>
                <a:latin typeface="Calibri" panose="020F0502020204030204" pitchFamily="34" charset="0"/>
                <a:cs typeface="Calibri" panose="020F0502020204030204" pitchFamily="34" charset="0"/>
              </a:rPr>
              <a:t>B. Trong đoạn mạch mắc nối tiếp, cường độ dòng điện qua vật dẫn sẽ càng lớn nếu điện trở vật dẫn đó càng lớn.</a:t>
            </a:r>
          </a:p>
          <a:p>
            <a:pPr algn="just"/>
            <a:r>
              <a:rPr lang="vi-VN" sz="3200" b="1" i="0" dirty="0">
                <a:solidFill>
                  <a:schemeClr val="bg1"/>
                </a:solidFill>
                <a:effectLst/>
                <a:latin typeface="Calibri" panose="020F0502020204030204" pitchFamily="34" charset="0"/>
                <a:cs typeface="Calibri" panose="020F0502020204030204" pitchFamily="34" charset="0"/>
              </a:rPr>
              <a:t>C. Cường độ dòng điện ở bất kì vật dẫn nào mắc nối tiếp với nhau cũng bằng nhau.</a:t>
            </a:r>
          </a:p>
          <a:p>
            <a:pPr algn="just"/>
            <a:r>
              <a:rPr lang="vi-VN" sz="3200" b="0" i="0" dirty="0">
                <a:solidFill>
                  <a:schemeClr val="bg1"/>
                </a:solidFill>
                <a:effectLst/>
                <a:latin typeface="Calibri" panose="020F0502020204030204" pitchFamily="34" charset="0"/>
                <a:cs typeface="Calibri" panose="020F0502020204030204" pitchFamily="34" charset="0"/>
              </a:rPr>
              <a:t>D. Trong đoạn mạch mắc nối tiếp, cường độ dòng điện qua các vật dẫn không phụ thuộc vào điện trở các vật dẫn đó.</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3818020"/>
            <a:ext cx="751927" cy="751927"/>
          </a:xfrm>
          <a:prstGeom prst="rect">
            <a:avLst/>
          </a:prstGeom>
        </p:spPr>
      </p:pic>
    </p:spTree>
    <p:extLst>
      <p:ext uri="{BB962C8B-B14F-4D97-AF65-F5344CB8AC3E}">
        <p14:creationId xmlns:p14="http://schemas.microsoft.com/office/powerpoint/2010/main" val="85405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268195"/>
            <a:ext cx="11085095" cy="3539430"/>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2:</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Trong đoạn mạch mắc nối tiếp, hiệu điện thế giữa hai đầu đoạn mạch</a:t>
            </a:r>
          </a:p>
          <a:p>
            <a:pPr marL="514350" indent="-514350" algn="just">
              <a:buAutoNum type="alphaUcPeriod"/>
            </a:pPr>
            <a:r>
              <a:rPr lang="vi-VN" sz="3200" b="1" i="0" dirty="0">
                <a:solidFill>
                  <a:schemeClr val="bg1"/>
                </a:solidFill>
                <a:effectLst/>
                <a:latin typeface="Calibri" panose="020F0502020204030204" pitchFamily="34" charset="0"/>
                <a:cs typeface="Calibri" panose="020F0502020204030204" pitchFamily="34" charset="0"/>
              </a:rPr>
              <a:t>Bằng tổng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B. Bằng hiệu các hiệu điện thế của các điện trở thành phần.</a:t>
            </a:r>
          </a:p>
          <a:p>
            <a:pPr algn="just"/>
            <a:r>
              <a:rPr lang="vi-VN" sz="3200" b="0" i="0" dirty="0">
                <a:solidFill>
                  <a:schemeClr val="bg1"/>
                </a:solidFill>
                <a:effectLst/>
                <a:latin typeface="Calibri" panose="020F0502020204030204" pitchFamily="34" charset="0"/>
                <a:cs typeface="Calibri" panose="020F0502020204030204" pitchFamily="34" charset="0"/>
              </a:rPr>
              <a:t>C. Bằng các hiệu điện thế của các điện trở thành phần .</a:t>
            </a:r>
          </a:p>
          <a:p>
            <a:pPr algn="just"/>
            <a:r>
              <a:rPr lang="vi-VN" sz="3200" b="0" i="0" dirty="0">
                <a:solidFill>
                  <a:schemeClr val="bg1"/>
                </a:solidFill>
                <a:effectLst/>
                <a:latin typeface="Calibri" panose="020F0502020204030204" pitchFamily="34" charset="0"/>
                <a:cs typeface="Calibri" panose="020F0502020204030204" pitchFamily="34" charset="0"/>
              </a:rPr>
              <a:t>D. Luôn nhỏ hơn tổng các hiệu điện thế của các điện trở thành phần.</a:t>
            </a: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126" y="2085472"/>
            <a:ext cx="751927" cy="751927"/>
          </a:xfrm>
          <a:prstGeom prst="rect">
            <a:avLst/>
          </a:prstGeom>
        </p:spPr>
      </p:pic>
    </p:spTree>
    <p:custDataLst>
      <p:tags r:id="rId1"/>
    </p:custDataLst>
    <p:extLst>
      <p:ext uri="{BB962C8B-B14F-4D97-AF65-F5344CB8AC3E}">
        <p14:creationId xmlns:p14="http://schemas.microsoft.com/office/powerpoint/2010/main" val="38404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674400"/>
            <a:ext cx="11004884" cy="5509200"/>
          </a:xfrm>
          <a:prstGeom prst="rect">
            <a:avLst/>
          </a:prstGeom>
          <a:noFill/>
        </p:spPr>
        <p:txBody>
          <a:bodyPr wrap="square">
            <a:spAutoFit/>
          </a:bodyPr>
          <a:lstStyle/>
          <a:p>
            <a:pPr algn="just"/>
            <a:r>
              <a:rPr lang="vi-VN" sz="3200" b="0" i="0" dirty="0">
                <a:solidFill>
                  <a:schemeClr val="bg1"/>
                </a:solidFill>
                <a:effectLst/>
                <a:latin typeface="Calibri" panose="020F0502020204030204" pitchFamily="34" charset="0"/>
                <a:cs typeface="Calibri" panose="020F0502020204030204" pitchFamily="34" charset="0"/>
              </a:rPr>
              <a:t>Có ba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ba điện trở này nối tiếp với nhau rồi đặt vào hai đầu đoạn mạch hiệu điện thế U = 90V.</a:t>
            </a:r>
          </a:p>
          <a:p>
            <a:pPr algn="just"/>
            <a:r>
              <a:rPr lang="vi-VN" sz="3200" b="1" i="0" dirty="0">
                <a:solidFill>
                  <a:srgbClr val="FFC000"/>
                </a:solidFill>
                <a:effectLst/>
                <a:latin typeface="Calibri" panose="020F0502020204030204" pitchFamily="34" charset="0"/>
                <a:cs typeface="Calibri" panose="020F0502020204030204" pitchFamily="34" charset="0"/>
              </a:rPr>
              <a:t>Câu 3:</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Cường độ dòng điện trong mạch có thể nhận giá trị</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I = 6A. 						</a:t>
            </a:r>
            <a:r>
              <a:rPr lang="vi-VN" sz="3200" b="1" i="0" dirty="0">
                <a:solidFill>
                  <a:schemeClr val="bg1"/>
                </a:solidFill>
                <a:effectLst/>
                <a:latin typeface="Calibri" panose="020F0502020204030204" pitchFamily="34" charset="0"/>
                <a:cs typeface="Calibri" panose="020F0502020204030204" pitchFamily="34" charset="0"/>
              </a:rPr>
              <a:t>B. I = 1,5A. </a:t>
            </a:r>
          </a:p>
          <a:p>
            <a:pPr algn="just"/>
            <a:r>
              <a:rPr lang="vi-VN" sz="3200" b="0" i="0" dirty="0">
                <a:solidFill>
                  <a:schemeClr val="bg1"/>
                </a:solidFill>
                <a:effectLst/>
                <a:latin typeface="Calibri" panose="020F0502020204030204" pitchFamily="34" charset="0"/>
                <a:cs typeface="Calibri" panose="020F0502020204030204" pitchFamily="34" charset="0"/>
              </a:rPr>
              <a:t>C. I = 3,6A. 					D. I = 4,5A.</a:t>
            </a:r>
          </a:p>
          <a:p>
            <a:pPr algn="just"/>
            <a:r>
              <a:rPr lang="vi-VN" sz="3200" b="1" i="0" dirty="0">
                <a:solidFill>
                  <a:srgbClr val="FFC000"/>
                </a:solidFill>
                <a:effectLst/>
                <a:latin typeface="Calibri" panose="020F0502020204030204" pitchFamily="34" charset="0"/>
                <a:cs typeface="Calibri" panose="020F0502020204030204" pitchFamily="34" charset="0"/>
              </a:rPr>
              <a:t>Câu 4:</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Để dòng điện trong mạch giảm đi chỉ còn một nửa, người ta mắc thêm vào mạch một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Điện trở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có thể nhận giá trị nào trong các giá trị sau đây.</a:t>
            </a:r>
          </a:p>
          <a:p>
            <a:pPr marL="514350" indent="-514350" algn="just">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60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25</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4</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4</a:t>
            </a:r>
            <a:r>
              <a:rPr lang="vi-VN" sz="3200" b="1" i="0" dirty="0">
                <a:solidFill>
                  <a:schemeClr val="bg1"/>
                </a:solidFill>
                <a:effectLst/>
                <a:latin typeface="Calibri" panose="020F0502020204030204" pitchFamily="34" charset="0"/>
                <a:cs typeface="Calibri" panose="020F0502020204030204" pitchFamily="34" charset="0"/>
              </a:rPr>
              <a:t> = 15</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4009" y="2486526"/>
            <a:ext cx="751927" cy="751927"/>
          </a:xfrm>
          <a:prstGeom prst="rect">
            <a:avLst/>
          </a:prstGeom>
        </p:spPr>
      </p:pic>
      <p:pic>
        <p:nvPicPr>
          <p:cNvPr id="16" name="Graphic 15" descr="Wreath">
            <a:extLst>
              <a:ext uri="{FF2B5EF4-FFF2-40B4-BE49-F238E27FC236}">
                <a16:creationId xmlns:a16="http://schemas.microsoft.com/office/drawing/2014/main" id="{8CAF062B-5D38-41AF-844B-6266A15488C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294" y="4973052"/>
            <a:ext cx="751927" cy="751927"/>
          </a:xfrm>
          <a:prstGeom prst="rect">
            <a:avLst/>
          </a:prstGeom>
        </p:spPr>
      </p:pic>
    </p:spTree>
    <p:extLst>
      <p:ext uri="{BB962C8B-B14F-4D97-AF65-F5344CB8AC3E}">
        <p14:creationId xmlns:p14="http://schemas.microsoft.com/office/powerpoint/2010/main" val="134802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581326"/>
            <a:ext cx="11325727" cy="5368136"/>
          </a:xfrm>
          <a:prstGeom prst="rect">
            <a:avLst/>
          </a:prstGeom>
          <a:noFill/>
        </p:spPr>
        <p:txBody>
          <a:bodyPr wrap="square">
            <a:spAutoFit/>
          </a:bodyPr>
          <a:lstStyle/>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Cho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được mắc nối tiếp với nhau.</a:t>
            </a: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5:</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của đoạn mạch đó có thể nhận giá trị nào trong các giá trị sau?</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12 </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18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 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vi-VN" sz="3200" b="1" i="0" dirty="0">
                <a:solidFill>
                  <a:schemeClr val="bg1"/>
                </a:solidFill>
                <a:effectLst/>
                <a:latin typeface="Calibri" panose="020F0502020204030204" pitchFamily="34" charset="0"/>
                <a:cs typeface="Calibri" panose="020F0502020204030204" pitchFamily="34" charset="0"/>
              </a:rPr>
              <a:t> = 30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1" i="0" dirty="0">
                <a:solidFill>
                  <a:srgbClr val="FFC000"/>
                </a:solidFill>
                <a:effectLst/>
                <a:latin typeface="Calibri" panose="020F0502020204030204" pitchFamily="34" charset="0"/>
                <a:cs typeface="Calibri" panose="020F0502020204030204" pitchFamily="34" charset="0"/>
              </a:rPr>
              <a:t>Câu 6:</a:t>
            </a:r>
            <a:r>
              <a:rPr lang="vi-VN" sz="3200" b="0" i="0" dirty="0">
                <a:solidFill>
                  <a:srgbClr val="FFC000"/>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Mắc nối tiếp thêm R</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20</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vào đoạn mạch trên, thì điện trở tương đương của đoạn mạch mới là</a:t>
            </a:r>
          </a:p>
          <a:p>
            <a:pPr marL="514350" indent="-514350" algn="just">
              <a:lnSpc>
                <a:spcPct val="120000"/>
              </a:lnSpc>
              <a:buAutoNum type="alphaUcPeriod"/>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32</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B.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38</a:t>
            </a:r>
            <a:r>
              <a:rPr lang="el-GR" sz="3200" b="0" i="0" dirty="0">
                <a:solidFill>
                  <a:schemeClr val="bg1"/>
                </a:solidFill>
                <a:effectLst/>
                <a:latin typeface="Arial" panose="020B0604020202020204" pitchFamily="34" charset="0"/>
                <a:cs typeface="Calibri" panose="020F0502020204030204" pitchFamily="34" charset="0"/>
              </a:rPr>
              <a:t>Ω </a:t>
            </a:r>
            <a:endParaRPr lang="vi-VN" sz="3200" b="0"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3200" b="0" i="0" dirty="0">
                <a:solidFill>
                  <a:schemeClr val="bg1"/>
                </a:solidFill>
                <a:effectLst/>
                <a:latin typeface="Calibri" panose="020F0502020204030204" pitchFamily="34" charset="0"/>
                <a:cs typeface="Calibri" panose="020F0502020204030204" pitchFamily="34" charset="0"/>
              </a:rPr>
              <a:t>C. R</a:t>
            </a:r>
            <a:r>
              <a:rPr lang="vi-VN" sz="3200" b="0" i="0" baseline="-25000" dirty="0">
                <a:solidFill>
                  <a:schemeClr val="bg1"/>
                </a:solidFill>
                <a:effectLst/>
                <a:latin typeface="Calibri" panose="020F0502020204030204" pitchFamily="34" charset="0"/>
                <a:cs typeface="Calibri" panose="020F0502020204030204" pitchFamily="34" charset="0"/>
              </a:rPr>
              <a:t>12</a:t>
            </a:r>
            <a:r>
              <a:rPr lang="en-US"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 = 26</a:t>
            </a:r>
            <a:r>
              <a:rPr lang="el-GR" sz="3200" b="0" i="0" dirty="0">
                <a:solidFill>
                  <a:schemeClr val="bg1"/>
                </a:solidFill>
                <a:effectLst/>
                <a:latin typeface="Arial" panose="020B0604020202020204" pitchFamily="34" charset="0"/>
                <a:cs typeface="Calibri" panose="020F0502020204030204" pitchFamily="34" charset="0"/>
              </a:rPr>
              <a:t>Ω </a:t>
            </a:r>
            <a:r>
              <a:rPr lang="vi-VN" sz="3200" b="0" i="0" dirty="0">
                <a:solidFill>
                  <a:schemeClr val="bg1"/>
                </a:solidFill>
                <a:effectLst/>
                <a:latin typeface="Arial" panose="020B0604020202020204" pitchFamily="34" charset="0"/>
                <a:cs typeface="Calibri" panose="020F0502020204030204" pitchFamily="34" charset="0"/>
              </a:rPr>
              <a:t>					</a:t>
            </a:r>
            <a:r>
              <a:rPr lang="vi-VN" sz="3200" b="1" i="0" dirty="0">
                <a:solidFill>
                  <a:schemeClr val="bg1"/>
                </a:solidFill>
                <a:effectLst/>
                <a:latin typeface="Calibri" panose="020F0502020204030204" pitchFamily="34" charset="0"/>
                <a:cs typeface="Calibri" panose="020F0502020204030204" pitchFamily="34" charset="0"/>
              </a:rPr>
              <a:t>D. R</a:t>
            </a:r>
            <a:r>
              <a:rPr lang="vi-VN" sz="3200" b="1" i="0" baseline="-25000" dirty="0">
                <a:solidFill>
                  <a:schemeClr val="bg1"/>
                </a:solidFill>
                <a:effectLst/>
                <a:latin typeface="Calibri" panose="020F0502020204030204" pitchFamily="34" charset="0"/>
                <a:cs typeface="Calibri" panose="020F0502020204030204" pitchFamily="34" charset="0"/>
              </a:rPr>
              <a:t>12</a:t>
            </a:r>
            <a:r>
              <a:rPr lang="en-US" sz="3200" b="1" i="0" baseline="-25000" dirty="0">
                <a:solidFill>
                  <a:schemeClr val="bg1"/>
                </a:solidFill>
                <a:effectLst/>
                <a:latin typeface="Calibri" panose="020F0502020204030204" pitchFamily="34" charset="0"/>
                <a:cs typeface="Calibri" panose="020F0502020204030204" pitchFamily="34" charset="0"/>
              </a:rPr>
              <a:t>3</a:t>
            </a:r>
            <a:r>
              <a:rPr lang="vi-VN" sz="3200" b="1" i="0" dirty="0">
                <a:solidFill>
                  <a:schemeClr val="bg1"/>
                </a:solidFill>
                <a:effectLst/>
                <a:latin typeface="Calibri" panose="020F0502020204030204" pitchFamily="34" charset="0"/>
                <a:cs typeface="Calibri" panose="020F0502020204030204" pitchFamily="34" charset="0"/>
              </a:rPr>
              <a:t> = 50 </a:t>
            </a:r>
            <a:r>
              <a:rPr lang="el-GR" sz="3200" b="1" i="0" dirty="0">
                <a:solidFill>
                  <a:schemeClr val="bg1"/>
                </a:solidFill>
                <a:effectLst/>
                <a:latin typeface="inherit"/>
                <a:cs typeface="Calibri" panose="020F0502020204030204" pitchFamily="34" charset="0"/>
              </a:rPr>
              <a:t>Ω</a:t>
            </a:r>
            <a:endParaRPr lang="el-GR" sz="3200" b="0" i="0" dirty="0">
              <a:solidFill>
                <a:schemeClr val="bg1"/>
              </a:solidFill>
              <a:effectLst/>
              <a:latin typeface="Arial" panose="020B0604020202020204" pitchFamily="34" charset="0"/>
              <a:cs typeface="Calibri" panose="020F0502020204030204" pitchFamily="34" charset="0"/>
            </a:endParaRP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6" y="2889430"/>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5835" y="5197534"/>
            <a:ext cx="751927" cy="751927"/>
          </a:xfrm>
          <a:prstGeom prst="rect">
            <a:avLst/>
          </a:prstGeom>
        </p:spPr>
      </p:pic>
    </p:spTree>
    <p:custDataLst>
      <p:tags r:id="rId1"/>
    </p:custDataLst>
    <p:extLst>
      <p:ext uri="{BB962C8B-B14F-4D97-AF65-F5344CB8AC3E}">
        <p14:creationId xmlns:p14="http://schemas.microsoft.com/office/powerpoint/2010/main" val="256781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EBCC690-A551-4DF3-AEC8-D3100141183C}"/>
              </a:ext>
            </a:extLst>
          </p:cNvPr>
          <p:cNvSpPr txBox="1"/>
          <p:nvPr/>
        </p:nvSpPr>
        <p:spPr>
          <a:xfrm>
            <a:off x="465221" y="299072"/>
            <a:ext cx="11261557" cy="6259855"/>
          </a:xfrm>
          <a:prstGeom prst="rect">
            <a:avLst/>
          </a:prstGeom>
          <a:noFill/>
        </p:spPr>
        <p:txBody>
          <a:bodyPr wrap="square">
            <a:spAutoFit/>
          </a:bodyPr>
          <a:lstStyle/>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Người ta chọn một số điện trở loại 2</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để nối tiếp thành đoạn mạch có điện trở tổng cộng là 16</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7:</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nào sau đây, phương án nào sai?</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Chỉ dùng 8 điện trở loại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1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6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chemeClr val="bg1"/>
                </a:solidFill>
                <a:effectLst/>
                <a:latin typeface="Calibri" panose="020F0502020204030204" pitchFamily="34" charset="0"/>
                <a:cs typeface="Calibri" panose="020F0502020204030204" pitchFamily="34" charset="0"/>
              </a:rPr>
              <a:t>C.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b="1" i="0" dirty="0">
              <a:solidFill>
                <a:schemeClr val="bg1"/>
              </a:solidFill>
              <a:effectLst/>
              <a:latin typeface="Arial" panose="020B0604020202020204" pitchFamily="34" charset="0"/>
              <a:cs typeface="Calibri" panose="020F0502020204030204" pitchFamily="34" charset="0"/>
            </a:endParaRP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D. Chỉ dùng 4 điện trở loại 4</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1" i="0" dirty="0">
                <a:solidFill>
                  <a:srgbClr val="FFC000"/>
                </a:solidFill>
                <a:effectLst/>
                <a:latin typeface="Calibri" panose="020F0502020204030204" pitchFamily="34" charset="0"/>
                <a:cs typeface="Calibri" panose="020F0502020204030204" pitchFamily="34" charset="0"/>
              </a:rPr>
              <a:t>Câu 8:</a:t>
            </a:r>
            <a:r>
              <a:rPr lang="vi-VN" sz="2800" b="0" i="0" dirty="0">
                <a:solidFill>
                  <a:srgbClr val="FFC000"/>
                </a:solidFill>
                <a:effectLst/>
                <a:latin typeface="Calibri" panose="020F0502020204030204" pitchFamily="34" charset="0"/>
                <a:cs typeface="Calibri" panose="020F0502020204030204" pitchFamily="34" charset="0"/>
              </a:rPr>
              <a:t> </a:t>
            </a:r>
            <a:r>
              <a:rPr lang="vi-VN" sz="2800" b="0" i="0" dirty="0">
                <a:solidFill>
                  <a:schemeClr val="bg1"/>
                </a:solidFill>
                <a:effectLst/>
                <a:latin typeface="Calibri" panose="020F0502020204030204" pitchFamily="34" charset="0"/>
                <a:cs typeface="Calibri" panose="020F0502020204030204" pitchFamily="34" charset="0"/>
              </a:rPr>
              <a:t>Trong các phương án sau đây, phương án nào không phù hợp?</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A. Dùng 2 điện trở 4</a:t>
            </a:r>
            <a:r>
              <a:rPr lang="el-GR" sz="2800" b="0" i="0" dirty="0">
                <a:solidFill>
                  <a:schemeClr val="bg1"/>
                </a:solidFill>
                <a:effectLst/>
                <a:latin typeface="Arial" panose="020B0604020202020204" pitchFamily="34" charset="0"/>
                <a:cs typeface="Calibri" panose="020F0502020204030204" pitchFamily="34" charset="0"/>
              </a:rPr>
              <a:t>Ω </a:t>
            </a:r>
            <a:r>
              <a:rPr lang="vi-VN" sz="2800" b="0" i="0" dirty="0">
                <a:solidFill>
                  <a:schemeClr val="bg1"/>
                </a:solidFill>
                <a:effectLst/>
                <a:latin typeface="Calibri" panose="020F0502020204030204" pitchFamily="34" charset="0"/>
                <a:cs typeface="Calibri" panose="020F0502020204030204" pitchFamily="34" charset="0"/>
              </a:rPr>
              <a:t>và 4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B. Dùng 3 điện trở 4</a:t>
            </a:r>
            <a:r>
              <a:rPr lang="el-GR" sz="2800" b="0" i="0" dirty="0">
                <a:solidFill>
                  <a:schemeClr val="bg1"/>
                </a:solidFill>
                <a:effectLst/>
                <a:latin typeface="Arial" panose="020B0604020202020204" pitchFamily="34" charset="0"/>
                <a:cs typeface="Calibri" panose="020F0502020204030204" pitchFamily="34" charset="0"/>
              </a:rPr>
              <a:t>Ω</a:t>
            </a:r>
            <a:r>
              <a:rPr lang="vi-VN" sz="2800" b="0" i="0" dirty="0">
                <a:solidFill>
                  <a:schemeClr val="bg1"/>
                </a:solidFill>
                <a:effectLst/>
                <a:latin typeface="Calibri" panose="020F0502020204030204" pitchFamily="34" charset="0"/>
                <a:cs typeface="Calibri" panose="020F0502020204030204" pitchFamily="34" charset="0"/>
              </a:rPr>
              <a:t>và 2 điện trở 2</a:t>
            </a:r>
            <a:r>
              <a:rPr lang="el-GR" sz="2800" b="0" i="0" dirty="0">
                <a:solidFill>
                  <a:schemeClr val="bg1"/>
                </a:solidFill>
                <a:effectLst/>
                <a:latin typeface="Arial" panose="020B0604020202020204" pitchFamily="34" charset="0"/>
                <a:cs typeface="Calibri" panose="020F0502020204030204" pitchFamily="34" charset="0"/>
              </a:rPr>
              <a:t>Ω</a:t>
            </a:r>
          </a:p>
          <a:p>
            <a:pPr algn="just">
              <a:lnSpc>
                <a:spcPct val="120000"/>
              </a:lnSpc>
            </a:pPr>
            <a:r>
              <a:rPr lang="vi-VN" sz="2800" b="0" i="0" dirty="0">
                <a:solidFill>
                  <a:schemeClr val="bg1"/>
                </a:solidFill>
                <a:effectLst/>
                <a:latin typeface="Calibri" panose="020F0502020204030204" pitchFamily="34" charset="0"/>
                <a:cs typeface="Calibri" panose="020F0502020204030204" pitchFamily="34" charset="0"/>
              </a:rPr>
              <a:t>C. Chỉ dùng 4 điện trở 4</a:t>
            </a:r>
            <a:r>
              <a:rPr lang="el-GR" sz="2800" b="0" i="0" dirty="0">
                <a:solidFill>
                  <a:schemeClr val="bg1"/>
                </a:solidFill>
                <a:effectLst/>
                <a:latin typeface="Arial" panose="020B0604020202020204" pitchFamily="34" charset="0"/>
                <a:cs typeface="Calibri" panose="020F0502020204030204" pitchFamily="34" charset="0"/>
              </a:rPr>
              <a:t>Ω</a:t>
            </a:r>
          </a:p>
          <a:p>
            <a:pPr>
              <a:lnSpc>
                <a:spcPct val="120000"/>
              </a:lnSpc>
            </a:pPr>
            <a:r>
              <a:rPr lang="vi-VN" sz="2800" b="1" i="0" dirty="0">
                <a:solidFill>
                  <a:schemeClr val="bg1"/>
                </a:solidFill>
                <a:effectLst/>
                <a:latin typeface="Calibri" panose="020F0502020204030204" pitchFamily="34" charset="0"/>
                <a:cs typeface="Calibri" panose="020F0502020204030204" pitchFamily="34" charset="0"/>
              </a:rPr>
              <a:t>D. Dùng 2 điện trở 4</a:t>
            </a:r>
            <a:r>
              <a:rPr lang="el-GR" sz="2800" b="1" i="0" dirty="0">
                <a:solidFill>
                  <a:schemeClr val="bg1"/>
                </a:solidFill>
                <a:effectLst/>
                <a:latin typeface="Arial" panose="020B0604020202020204" pitchFamily="34" charset="0"/>
                <a:cs typeface="Calibri" panose="020F0502020204030204" pitchFamily="34" charset="0"/>
              </a:rPr>
              <a:t>Ω </a:t>
            </a:r>
            <a:r>
              <a:rPr lang="vi-VN" sz="2800" b="1" i="0" dirty="0">
                <a:solidFill>
                  <a:schemeClr val="bg1"/>
                </a:solidFill>
                <a:effectLst/>
                <a:latin typeface="Calibri" panose="020F0502020204030204" pitchFamily="34" charset="0"/>
                <a:cs typeface="Calibri" panose="020F0502020204030204" pitchFamily="34" charset="0"/>
              </a:rPr>
              <a:t>và 2 điện trở 2</a:t>
            </a:r>
            <a:r>
              <a:rPr lang="el-GR" sz="2800" b="1" i="0" dirty="0">
                <a:solidFill>
                  <a:schemeClr val="bg1"/>
                </a:solidFill>
                <a:effectLst/>
                <a:latin typeface="Arial" panose="020B0604020202020204" pitchFamily="34" charset="0"/>
                <a:cs typeface="Calibri" panose="020F0502020204030204" pitchFamily="34" charset="0"/>
              </a:rPr>
              <a:t>Ω</a:t>
            </a:r>
            <a:endParaRPr lang="vi-VN" sz="2800" dirty="0">
              <a:solidFill>
                <a:schemeClr val="bg1"/>
              </a:solidFill>
              <a:latin typeface="Calibri" panose="020F0502020204030204" pitchFamily="34" charset="0"/>
              <a:cs typeface="Calibri" panose="020F0502020204030204" pitchFamily="34" charset="0"/>
            </a:endParaRPr>
          </a:p>
        </p:txBody>
      </p:sp>
      <p:pic>
        <p:nvPicPr>
          <p:cNvPr id="5" name="Graphic 4" descr="Wreath">
            <a:extLst>
              <a:ext uri="{FF2B5EF4-FFF2-40B4-BE49-F238E27FC236}">
                <a16:creationId xmlns:a16="http://schemas.microsoft.com/office/drawing/2014/main" id="{80E3289D-C675-4436-A8EE-75B255F6E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2871536"/>
            <a:ext cx="751927" cy="751927"/>
          </a:xfrm>
          <a:prstGeom prst="rect">
            <a:avLst/>
          </a:prstGeom>
        </p:spPr>
      </p:pic>
      <p:pic>
        <p:nvPicPr>
          <p:cNvPr id="18" name="Graphic 17" descr="Wreath">
            <a:extLst>
              <a:ext uri="{FF2B5EF4-FFF2-40B4-BE49-F238E27FC236}">
                <a16:creationId xmlns:a16="http://schemas.microsoft.com/office/drawing/2014/main" id="{FA005A82-0EE8-4AB6-A42B-6D8071B6CD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0915" y="5905308"/>
            <a:ext cx="751927" cy="751927"/>
          </a:xfrm>
          <a:prstGeom prst="rect">
            <a:avLst/>
          </a:prstGeom>
        </p:spPr>
      </p:pic>
    </p:spTree>
    <p:custDataLst>
      <p:tags r:id="rId1"/>
    </p:custDataLst>
    <p:extLst>
      <p:ext uri="{BB962C8B-B14F-4D97-AF65-F5344CB8AC3E}">
        <p14:creationId xmlns:p14="http://schemas.microsoft.com/office/powerpoint/2010/main" val="252057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82508" y="392462"/>
            <a:ext cx="10330251" cy="1569660"/>
          </a:xfrm>
          <a:prstGeom prst="rect">
            <a:avLst/>
          </a:prstGeom>
          <a:noFill/>
        </p:spPr>
        <p:txBody>
          <a:bodyPr wrap="square">
            <a:spAutoFit/>
          </a:bodyPr>
          <a:lstStyle/>
          <a:p>
            <a:pPr lvl="0" algn="ct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Vì sao khi đóng hoặc mở công tắc điện thì cả hai đèn trong mạch điện ở hình bên dưới cùng sáng hoặc cùng tắt?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3" name="Group 2">
            <a:extLst>
              <a:ext uri="{FF2B5EF4-FFF2-40B4-BE49-F238E27FC236}">
                <a16:creationId xmlns:a16="http://schemas.microsoft.com/office/drawing/2014/main" id="{476CA2FD-FE5E-424E-A785-43B4EEFE0425}"/>
              </a:ext>
            </a:extLst>
          </p:cNvPr>
          <p:cNvGrpSpPr/>
          <p:nvPr/>
        </p:nvGrpSpPr>
        <p:grpSpPr>
          <a:xfrm>
            <a:off x="600693" y="2292821"/>
            <a:ext cx="10990613" cy="3325659"/>
            <a:chOff x="600693" y="585941"/>
            <a:chExt cx="10990613" cy="3325659"/>
          </a:xfrm>
        </p:grpSpPr>
        <p:pic>
          <p:nvPicPr>
            <p:cNvPr id="4" name="Picture 3">
              <a:extLst>
                <a:ext uri="{FF2B5EF4-FFF2-40B4-BE49-F238E27FC236}">
                  <a16:creationId xmlns:a16="http://schemas.microsoft.com/office/drawing/2014/main" id="{93EAAE5C-8F3E-4732-A538-F8428BCBE790}"/>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5" name="TextBox 4">
              <a:extLst>
                <a:ext uri="{FF2B5EF4-FFF2-40B4-BE49-F238E27FC236}">
                  <a16:creationId xmlns:a16="http://schemas.microsoft.com/office/drawing/2014/main" id="{4CC0EE6E-2907-4AF2-883F-39C370E17AF4}"/>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3401009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3984748"/>
            <a:ext cx="10330251" cy="255454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 </a:t>
            </a:r>
            <a:r>
              <a:rPr lang="vi-VN" sz="3200" dirty="0">
                <a:solidFill>
                  <a:prstClr val="white"/>
                </a:solidFill>
                <a:latin typeface="Calibri" panose="020F0502020204030204" pitchFamily="34" charset="0"/>
                <a:cs typeface="Calibri" panose="020F0502020204030204" pitchFamily="34" charset="0"/>
              </a:rPr>
              <a:t>Vì mạch gồm hai đèn mắc nối tiếp. Khi đóng công tắc, mạch kín, dòng điện đi qua cả hai đèn nên hai đèn cùng sáng. Khi mở công tắc, mạch hở, dòng điện không đi qua cả hai đèn nên hai đèn đều không sáng.</a:t>
            </a:r>
            <a:endParaRPr lang="en-US" sz="3200" dirty="0">
              <a:solidFill>
                <a:prstClr val="white"/>
              </a:solidFill>
              <a:latin typeface="Calibri" panose="020F0502020204030204" pitchFamily="34" charset="0"/>
              <a:cs typeface="Calibri" panose="020F0502020204030204" pitchFamily="34" charset="0"/>
            </a:endParaRPr>
          </a:p>
          <a:p>
            <a:pPr lvl="0"/>
            <a:r>
              <a:rPr lang="vi-VN" sz="3200" dirty="0">
                <a:solidFill>
                  <a:prstClr val="white"/>
                </a:solidFill>
                <a:latin typeface="Calibri" panose="020F0502020204030204" pitchFamily="34" charset="0"/>
                <a:cs typeface="Calibri" panose="020F0502020204030204" pitchFamily="34" charset="0"/>
              </a:rPr>
              <a:t>Nếu một trong hai đèn bị hỏng thì đèn kia cũng không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grpSp>
        <p:nvGrpSpPr>
          <p:cNvPr id="4" name="Group 3">
            <a:extLst>
              <a:ext uri="{FF2B5EF4-FFF2-40B4-BE49-F238E27FC236}">
                <a16:creationId xmlns:a16="http://schemas.microsoft.com/office/drawing/2014/main" id="{D1D19773-54ED-44D8-994A-53030335C947}"/>
              </a:ext>
            </a:extLst>
          </p:cNvPr>
          <p:cNvGrpSpPr/>
          <p:nvPr/>
        </p:nvGrpSpPr>
        <p:grpSpPr>
          <a:xfrm>
            <a:off x="600693" y="474181"/>
            <a:ext cx="10990613" cy="3325659"/>
            <a:chOff x="600693" y="585941"/>
            <a:chExt cx="10990613" cy="3325659"/>
          </a:xfrm>
        </p:grpSpPr>
        <p:pic>
          <p:nvPicPr>
            <p:cNvPr id="5" name="Picture 4">
              <a:extLst>
                <a:ext uri="{FF2B5EF4-FFF2-40B4-BE49-F238E27FC236}">
                  <a16:creationId xmlns:a16="http://schemas.microsoft.com/office/drawing/2014/main" id="{5A928A70-A239-46F3-98CE-4AB3D87B40D5}"/>
                </a:ext>
              </a:extLst>
            </p:cNvPr>
            <p:cNvPicPr>
              <a:picLocks noChangeAspect="1"/>
            </p:cNvPicPr>
            <p:nvPr/>
          </p:nvPicPr>
          <p:blipFill>
            <a:blip r:embed="rId3"/>
            <a:stretch>
              <a:fillRect/>
            </a:stretch>
          </p:blipFill>
          <p:spPr>
            <a:xfrm>
              <a:off x="600693" y="585941"/>
              <a:ext cx="10990613" cy="3325659"/>
            </a:xfrm>
            <a:prstGeom prst="rect">
              <a:avLst/>
            </a:prstGeom>
          </p:spPr>
        </p:pic>
        <p:sp>
          <p:nvSpPr>
            <p:cNvPr id="6" name="TextBox 5">
              <a:extLst>
                <a:ext uri="{FF2B5EF4-FFF2-40B4-BE49-F238E27FC236}">
                  <a16:creationId xmlns:a16="http://schemas.microsoft.com/office/drawing/2014/main" id="{64D5081B-7B1E-4031-B9EE-72BB2CB7A63A}"/>
                </a:ext>
              </a:extLst>
            </p:cNvPr>
            <p:cNvSpPr txBox="1"/>
            <p:nvPr/>
          </p:nvSpPr>
          <p:spPr>
            <a:xfrm>
              <a:off x="2143759" y="3429000"/>
              <a:ext cx="8675045" cy="369332"/>
            </a:xfrm>
            <a:prstGeom prst="rect">
              <a:avLst/>
            </a:prstGeom>
            <a:noFill/>
          </p:spPr>
          <p:txBody>
            <a:bodyPr wrap="square" rtlCol="0">
              <a:spAutoFit/>
            </a:bodyPr>
            <a:lstStyle/>
            <a:p>
              <a:r>
                <a:rPr lang="en-US" dirty="0" err="1"/>
                <a:t>Mạch</a:t>
              </a:r>
              <a:r>
                <a:rPr lang="en-US" dirty="0"/>
                <a:t> </a:t>
              </a:r>
              <a:r>
                <a:rPr lang="en-US" dirty="0" err="1"/>
                <a:t>điện</a:t>
              </a:r>
              <a:r>
                <a:rPr lang="en-US" dirty="0"/>
                <a:t> </a:t>
              </a:r>
              <a:r>
                <a:rPr lang="en-US" dirty="0" err="1"/>
                <a:t>gồm</a:t>
              </a:r>
              <a:r>
                <a:rPr lang="en-US" dirty="0"/>
                <a:t> </a:t>
              </a:r>
              <a:r>
                <a:rPr lang="en-US" dirty="0" err="1"/>
                <a:t>hai</a:t>
              </a:r>
              <a:r>
                <a:rPr lang="en-US" dirty="0"/>
                <a:t> </a:t>
              </a:r>
              <a:r>
                <a:rPr lang="en-US" dirty="0" err="1"/>
                <a:t>đèn</a:t>
              </a:r>
              <a:r>
                <a:rPr lang="en-US" dirty="0"/>
                <a:t> </a:t>
              </a:r>
              <a:r>
                <a:rPr lang="en-US" dirty="0" err="1"/>
                <a:t>mắc</a:t>
              </a:r>
              <a:r>
                <a:rPr lang="en-US" dirty="0"/>
                <a:t> </a:t>
              </a:r>
              <a:r>
                <a:rPr lang="en-US" dirty="0" err="1"/>
                <a:t>liên</a:t>
              </a:r>
              <a:r>
                <a:rPr lang="en-US" dirty="0"/>
                <a:t> </a:t>
              </a:r>
              <a:r>
                <a:rPr lang="en-US" dirty="0" err="1"/>
                <a:t>tiếp</a:t>
              </a:r>
              <a:r>
                <a:rPr lang="en-US" dirty="0"/>
                <a:t> </a:t>
              </a:r>
              <a:r>
                <a:rPr lang="en-US" dirty="0" err="1"/>
                <a:t>nhau</a:t>
              </a:r>
              <a:r>
                <a:rPr lang="en-US" dirty="0"/>
                <a:t> </a:t>
              </a:r>
              <a:r>
                <a:rPr lang="en-US" dirty="0" err="1"/>
                <a:t>có</a:t>
              </a:r>
              <a:r>
                <a:rPr lang="en-US" dirty="0"/>
                <a:t> </a:t>
              </a:r>
              <a:r>
                <a:rPr lang="en-US" dirty="0" err="1"/>
                <a:t>công</a:t>
              </a:r>
              <a:r>
                <a:rPr lang="en-US" dirty="0"/>
                <a:t> </a:t>
              </a:r>
              <a:r>
                <a:rPr lang="en-US" dirty="0" err="1"/>
                <a:t>tắc</a:t>
              </a:r>
              <a:r>
                <a:rPr lang="en-US" dirty="0"/>
                <a:t> </a:t>
              </a:r>
              <a:r>
                <a:rPr lang="en-US" dirty="0" err="1"/>
                <a:t>điện</a:t>
              </a:r>
              <a:r>
                <a:rPr lang="en-US" dirty="0"/>
                <a:t>: a) </a:t>
              </a:r>
              <a:r>
                <a:rPr lang="en-US" dirty="0" err="1"/>
                <a:t>Đóng</a:t>
              </a:r>
              <a:r>
                <a:rPr lang="en-US" dirty="0"/>
                <a:t>, b) </a:t>
              </a:r>
              <a:r>
                <a:rPr lang="en-US" dirty="0" err="1"/>
                <a:t>Mở</a:t>
              </a:r>
              <a:endParaRPr lang="en-US" dirty="0"/>
            </a:p>
          </p:txBody>
        </p:sp>
      </p:grpSp>
    </p:spTree>
    <p:extLst>
      <p:ext uri="{BB962C8B-B14F-4D97-AF65-F5344CB8AC3E}">
        <p14:creationId xmlns:p14="http://schemas.microsoft.com/office/powerpoint/2010/main" val="775097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519731" y="684691"/>
            <a:ext cx="9743941" cy="2970685"/>
          </a:xfrm>
          <a:prstGeom prst="rect">
            <a:avLst/>
          </a:prstGeom>
          <a:noFill/>
        </p:spPr>
        <p:txBody>
          <a:bodyPr wrap="square">
            <a:spAutoFit/>
          </a:bodyPr>
          <a:lstStyle/>
          <a:p>
            <a:pPr>
              <a:lnSpc>
                <a:spcPct val="15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10. </a:t>
            </a:r>
            <a:r>
              <a:rPr lang="vi-VN" sz="3200" b="0" i="0" dirty="0">
                <a:solidFill>
                  <a:schemeClr val="bg1"/>
                </a:solidFill>
                <a:effectLst/>
                <a:latin typeface="Calibri" panose="020F0502020204030204" pitchFamily="34" charset="0"/>
                <a:cs typeface="Calibri" panose="020F0502020204030204" pitchFamily="34" charset="0"/>
              </a:rPr>
              <a:t>Cho đoạn mạch điện AB như hình bên dưới. Biết R1 = 10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R2 = 15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UAB = 12 V.</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Tính cường độ dòng điện qua mỗi điện trở.</a:t>
            </a:r>
            <a:endParaRPr lang="vi-VN" sz="3200" dirty="0">
              <a:solidFill>
                <a:schemeClr val="bg1"/>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22F4B03-6132-5EE7-8EC6-8A6F7E050C60}"/>
              </a:ext>
            </a:extLst>
          </p:cNvPr>
          <p:cNvSpPr/>
          <p:nvPr/>
        </p:nvSpPr>
        <p:spPr>
          <a:xfrm>
            <a:off x="1969512" y="371648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5A82D6A-B187-D1F9-AC57-C7247A80A70A}"/>
              </a:ext>
            </a:extLst>
          </p:cNvPr>
          <p:cNvSpPr/>
          <p:nvPr/>
        </p:nvSpPr>
        <p:spPr>
          <a:xfrm>
            <a:off x="3776462" y="495516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 name="Straight Connector 4">
            <a:extLst>
              <a:ext uri="{FF2B5EF4-FFF2-40B4-BE49-F238E27FC236}">
                <a16:creationId xmlns:a16="http://schemas.microsoft.com/office/drawing/2014/main" id="{7AF424EF-12EE-8D9D-07FD-303FE985D8C9}"/>
              </a:ext>
            </a:extLst>
          </p:cNvPr>
          <p:cNvCxnSpPr>
            <a:cxnSpLocks/>
          </p:cNvCxnSpPr>
          <p:nvPr/>
        </p:nvCxnSpPr>
        <p:spPr>
          <a:xfrm flipH="1">
            <a:off x="3688387" y="481951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CEE2776-65B9-A6BE-C0DE-D522D9750D59}"/>
              </a:ext>
            </a:extLst>
          </p:cNvPr>
          <p:cNvSpPr/>
          <p:nvPr/>
        </p:nvSpPr>
        <p:spPr>
          <a:xfrm>
            <a:off x="8349280" y="496469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a:extLst>
              <a:ext uri="{FF2B5EF4-FFF2-40B4-BE49-F238E27FC236}">
                <a16:creationId xmlns:a16="http://schemas.microsoft.com/office/drawing/2014/main" id="{7F43F969-C264-600F-422F-13A1B41A8AD1}"/>
              </a:ext>
            </a:extLst>
          </p:cNvPr>
          <p:cNvCxnSpPr>
            <a:cxnSpLocks/>
          </p:cNvCxnSpPr>
          <p:nvPr/>
        </p:nvCxnSpPr>
        <p:spPr>
          <a:xfrm flipH="1">
            <a:off x="8261205" y="482904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63183F7-88F9-7AEC-5E95-9E13AF675748}"/>
              </a:ext>
            </a:extLst>
          </p:cNvPr>
          <p:cNvSpPr txBox="1"/>
          <p:nvPr/>
        </p:nvSpPr>
        <p:spPr>
          <a:xfrm>
            <a:off x="3205170" y="468680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89F20B8-B61F-6849-C4F3-0EB1AD0A0191}"/>
              </a:ext>
            </a:extLst>
          </p:cNvPr>
          <p:cNvSpPr txBox="1"/>
          <p:nvPr/>
        </p:nvSpPr>
        <p:spPr>
          <a:xfrm>
            <a:off x="8521143" y="469632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B0E1BCBB-12C3-A3E2-DBEB-B472058E80E9}"/>
              </a:ext>
            </a:extLst>
          </p:cNvPr>
          <p:cNvSpPr txBox="1"/>
          <p:nvPr/>
        </p:nvSpPr>
        <p:spPr>
          <a:xfrm>
            <a:off x="3652795" y="4408211"/>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0BC5C1E-0CA2-EFE3-8D4E-B08B0A4F9966}"/>
              </a:ext>
            </a:extLst>
          </p:cNvPr>
          <p:cNvSpPr txBox="1"/>
          <p:nvPr/>
        </p:nvSpPr>
        <p:spPr>
          <a:xfrm>
            <a:off x="8217083" y="4471329"/>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56D493FF-62EF-5DC4-21F3-D06517D04AC1}"/>
              </a:ext>
            </a:extLst>
          </p:cNvPr>
          <p:cNvSpPr txBox="1"/>
          <p:nvPr/>
        </p:nvSpPr>
        <p:spPr>
          <a:xfrm>
            <a:off x="4851160" y="4371400"/>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DE42C60-468A-C3E9-5721-3CED94A53751}"/>
              </a:ext>
            </a:extLst>
          </p:cNvPr>
          <p:cNvSpPr txBox="1"/>
          <p:nvPr/>
        </p:nvSpPr>
        <p:spPr>
          <a:xfrm>
            <a:off x="6381997" y="4371400"/>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7ECFA313-5171-2A57-17B7-4929069A6AD2}"/>
              </a:ext>
            </a:extLst>
          </p:cNvPr>
          <p:cNvGrpSpPr/>
          <p:nvPr/>
        </p:nvGrpSpPr>
        <p:grpSpPr>
          <a:xfrm>
            <a:off x="3947736" y="4914905"/>
            <a:ext cx="2360617" cy="252388"/>
            <a:chOff x="2790263" y="5179162"/>
            <a:chExt cx="1695163" cy="181240"/>
          </a:xfrm>
        </p:grpSpPr>
        <p:cxnSp>
          <p:nvCxnSpPr>
            <p:cNvPr id="24" name="Straight Connector 23">
              <a:extLst>
                <a:ext uri="{FF2B5EF4-FFF2-40B4-BE49-F238E27FC236}">
                  <a16:creationId xmlns:a16="http://schemas.microsoft.com/office/drawing/2014/main" id="{3348937A-68CB-0E3B-E3A5-39E21F71D0D5}"/>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0AACF7EC-7814-F9AC-B2AF-0E13DA15E876}"/>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5B46820-B169-2A8E-3CDC-F01A5947B5F3}"/>
              </a:ext>
            </a:extLst>
          </p:cNvPr>
          <p:cNvGrpSpPr/>
          <p:nvPr/>
        </p:nvGrpSpPr>
        <p:grpSpPr>
          <a:xfrm>
            <a:off x="6299488" y="4918821"/>
            <a:ext cx="2070071" cy="252388"/>
            <a:chOff x="3312195" y="5179162"/>
            <a:chExt cx="1486522" cy="181240"/>
          </a:xfrm>
        </p:grpSpPr>
        <p:cxnSp>
          <p:nvCxnSpPr>
            <p:cNvPr id="22" name="Straight Connector 21">
              <a:extLst>
                <a:ext uri="{FF2B5EF4-FFF2-40B4-BE49-F238E27FC236}">
                  <a16:creationId xmlns:a16="http://schemas.microsoft.com/office/drawing/2014/main" id="{7DDDD496-5134-DCDB-7AA1-80622C475526}"/>
                </a:ext>
              </a:extLst>
            </p:cNvPr>
            <p:cNvCxnSpPr>
              <a:cxnSpLocks/>
            </p:cNvCxnSpPr>
            <p:nvPr/>
          </p:nvCxnSpPr>
          <p:spPr>
            <a:xfrm>
              <a:off x="3312195" y="5272720"/>
              <a:ext cx="1486522"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D7A7F75-02ED-67FA-FDB8-A12DDDD23DA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2327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1076492" y="716788"/>
            <a:ext cx="10467481" cy="1323439"/>
          </a:xfrm>
          <a:prstGeom prst="rect">
            <a:avLst/>
          </a:prstGeom>
          <a:noFill/>
        </p:spPr>
        <p:txBody>
          <a:bodyPr wrap="none" rtlCol="0">
            <a:spAutoFit/>
          </a:bodyPr>
          <a:lstStyle/>
          <a:p>
            <a:pPr algn="ctr"/>
            <a:r>
              <a:rPr lang="vi-VN" sz="80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18" name="Picture 17">
            <a:extLst>
              <a:ext uri="{FF2B5EF4-FFF2-40B4-BE49-F238E27FC236}">
                <a16:creationId xmlns:a16="http://schemas.microsoft.com/office/drawing/2014/main" id="{34BF1FE4-B07C-0044-C0C4-9D30C7045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7643" y="716788"/>
            <a:ext cx="7456714" cy="7456714"/>
          </a:xfrm>
          <a:prstGeom prst="rect">
            <a:avLst/>
          </a:prstGeom>
        </p:spPr>
      </p:pic>
    </p:spTree>
    <p:extLst>
      <p:ext uri="{BB962C8B-B14F-4D97-AF65-F5344CB8AC3E}">
        <p14:creationId xmlns:p14="http://schemas.microsoft.com/office/powerpoint/2010/main" val="2599455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19820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tđ</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10 + 15 = 25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R1 vàR2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U</m:t>
                        </m:r>
                        <m:r>
                          <m:rPr>
                            <m:nor/>
                          </m:rPr>
                          <a:rPr lang="vi-VN" sz="3200" baseline="-25000" dirty="0">
                            <a:solidFill>
                              <a:schemeClr val="bg1"/>
                            </a:solidFill>
                            <a:latin typeface="Calibri" panose="020F0502020204030204" pitchFamily="34" charset="0"/>
                            <a:cs typeface="Calibri" panose="020F0502020204030204" pitchFamily="34" charset="0"/>
                          </a:rPr>
                          <m:t>AB</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td</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en-US" sz="3200" b="0" i="1" smtClean="0">
                            <a:solidFill>
                              <a:schemeClr val="bg1"/>
                            </a:solidFill>
                            <a:effectLst/>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12</m:t>
                        </m:r>
                      </m:num>
                      <m:den>
                        <m:r>
                          <m:rPr>
                            <m:nor/>
                          </m:rPr>
                          <a:rPr lang="vi-VN" sz="3200" dirty="0">
                            <a:solidFill>
                              <a:schemeClr val="bg1"/>
                            </a:solidFill>
                            <a:latin typeface="Calibri" panose="020F0502020204030204" pitchFamily="34" charset="0"/>
                            <a:cs typeface="Calibri" panose="020F0502020204030204" pitchFamily="34" charset="0"/>
                          </a:rPr>
                          <m:t>25</m:t>
                        </m:r>
                      </m:den>
                    </m:f>
                  </m:oMath>
                </a14:m>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0,48A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198201"/>
              </a:xfrm>
              <a:prstGeom prst="rect">
                <a:avLst/>
              </a:prstGeom>
              <a:blipFill>
                <a:blip r:embed="rId3"/>
                <a:stretch>
                  <a:fillRect l="-1434" b="-1744"/>
                </a:stretch>
              </a:blipFill>
            </p:spPr>
            <p:txBody>
              <a:bodyPr/>
              <a:lstStyle/>
              <a:p>
                <a:r>
                  <a:rPr lang="en-US">
                    <a:noFill/>
                  </a:rPr>
                  <a:t> </a:t>
                </a:r>
              </a:p>
            </p:txBody>
          </p:sp>
        </mc:Fallback>
      </mc:AlternateContent>
    </p:spTree>
    <p:extLst>
      <p:ext uri="{BB962C8B-B14F-4D97-AF65-F5344CB8AC3E}">
        <p14:creationId xmlns:p14="http://schemas.microsoft.com/office/powerpoint/2010/main" val="413954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44EEEE-2FBE-4A19-908F-55094676E607}"/>
              </a:ext>
            </a:extLst>
          </p:cNvPr>
          <p:cNvSpPr txBox="1"/>
          <p:nvPr/>
        </p:nvSpPr>
        <p:spPr>
          <a:xfrm>
            <a:off x="449179" y="786151"/>
            <a:ext cx="11293641" cy="5445209"/>
          </a:xfrm>
          <a:prstGeom prst="rect">
            <a:avLst/>
          </a:prstGeom>
          <a:noFill/>
        </p:spPr>
        <p:txBody>
          <a:bodyPr wrap="square">
            <a:spAutoFit/>
          </a:bodyPr>
          <a:lstStyle/>
          <a:p>
            <a:pPr algn="just">
              <a:lnSpc>
                <a:spcPct val="120000"/>
              </a:lnSpc>
            </a:pPr>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a:t>
            </a:r>
            <a:r>
              <a:rPr lang="vi-VN" sz="3600" b="1" i="0" dirty="0">
                <a:solidFill>
                  <a:srgbClr val="FFC000"/>
                </a:solidFill>
                <a:effectLst/>
                <a:latin typeface="Calibri" panose="020F0502020204030204" pitchFamily="34" charset="0"/>
                <a:cs typeface="Calibri" panose="020F0502020204030204" pitchFamily="34" charset="0"/>
              </a:rPr>
              <a:t>1:</a:t>
            </a:r>
            <a:r>
              <a:rPr lang="vi-VN" sz="3600" b="0" i="0" dirty="0">
                <a:solidFill>
                  <a:srgbClr val="FFC000"/>
                </a:solidFill>
                <a:effectLst/>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Phát biểu nào sau đây là đúng?</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A. Trong đoạn mạch mắc song song, cường độ dòng điện qua các vật dẫn là như nhau.</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B. Trong đoạn mạch mắc song song, cường độ dòng điện qua các vật dẫn không phụ thuộc vào điện trở các vật dẫn.</a:t>
            </a:r>
          </a:p>
          <a:p>
            <a:pPr algn="just">
              <a:lnSpc>
                <a:spcPct val="120000"/>
              </a:lnSpc>
            </a:pPr>
            <a:r>
              <a:rPr lang="vi-VN" sz="3200" dirty="0">
                <a:solidFill>
                  <a:schemeClr val="bg1"/>
                </a:solidFill>
                <a:latin typeface="Calibri" panose="020F0502020204030204" pitchFamily="34" charset="0"/>
                <a:cs typeface="Calibri" panose="020F0502020204030204" pitchFamily="34" charset="0"/>
              </a:rPr>
              <a:t>C. Trong đoạn mạch mắc song song, cường độ dòng điện trong mạch chính bằng cường độ dòng điện qua các mạch rẽ.</a:t>
            </a:r>
          </a:p>
          <a:p>
            <a:pPr>
              <a:lnSpc>
                <a:spcPct val="120000"/>
              </a:lnSpc>
            </a:pPr>
            <a:r>
              <a:rPr lang="vi-VN" sz="3200" dirty="0">
                <a:solidFill>
                  <a:schemeClr val="bg1"/>
                </a:solidFill>
                <a:latin typeface="Calibri" panose="020F0502020204030204" pitchFamily="34" charset="0"/>
                <a:cs typeface="Calibri" panose="020F0502020204030204" pitchFamily="34" charset="0"/>
              </a:rPr>
              <a:t>D. Trong đoạn mạch mắc song song, cường độ dòng điện trong mạch chính bằng tổng cường độ dòng điện qua các mạch rẽ.</a:t>
            </a:r>
          </a:p>
        </p:txBody>
      </p:sp>
      <p:pic>
        <p:nvPicPr>
          <p:cNvPr id="6" name="Graphic 5" descr="Wreath">
            <a:extLst>
              <a:ext uri="{FF2B5EF4-FFF2-40B4-BE49-F238E27FC236}">
                <a16:creationId xmlns:a16="http://schemas.microsoft.com/office/drawing/2014/main" id="{F1E9B8EF-6B9D-4706-868E-5F5AD0247F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831" y="4938608"/>
            <a:ext cx="751927" cy="751927"/>
          </a:xfrm>
          <a:prstGeom prst="rect">
            <a:avLst/>
          </a:prstGeom>
        </p:spPr>
      </p:pic>
    </p:spTree>
    <p:extLst>
      <p:ext uri="{BB962C8B-B14F-4D97-AF65-F5344CB8AC3E}">
        <p14:creationId xmlns:p14="http://schemas.microsoft.com/office/powerpoint/2010/main" val="336486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FBA458-BBF2-4FA2-8AD0-C3AE97E0380D}"/>
                  </a:ext>
                </a:extLst>
              </p:cNvPr>
              <p:cNvSpPr txBox="1"/>
              <p:nvPr/>
            </p:nvSpPr>
            <p:spPr>
              <a:xfrm>
                <a:off x="553452" y="909607"/>
                <a:ext cx="11085095" cy="5253618"/>
              </a:xfrm>
              <a:prstGeom prst="rect">
                <a:avLst/>
              </a:prstGeom>
              <a:noFill/>
            </p:spPr>
            <p:txBody>
              <a:bodyPr wrap="square">
                <a:spAutoFit/>
              </a:bodyPr>
              <a:lstStyle/>
              <a:p>
                <a:pPr algn="just">
                  <a:lnSpc>
                    <a:spcPct val="150000"/>
                  </a:lnSpc>
                </a:pPr>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2:</a:t>
                </a:r>
                <a:r>
                  <a:rPr lang="vi-VN" sz="3200" b="0"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Biểu thức nào sau đây xác định điện trở tương đương của đoạn mạch có hai điện trở R1, R2 mắc song song?</a:t>
                </a:r>
              </a:p>
              <a:p>
                <a:pPr algn="just">
                  <a:lnSpc>
                    <a:spcPct val="150000"/>
                  </a:lnSpc>
                </a:pPr>
                <a:r>
                  <a:rPr lang="en-US" sz="3200" b="0" i="0" dirty="0">
                    <a:solidFill>
                      <a:schemeClr val="bg1"/>
                    </a:solidFill>
                    <a:effectLst/>
                    <a:latin typeface="Calibri" panose="020F0502020204030204" pitchFamily="34" charset="0"/>
                    <a:cs typeface="Calibri" panose="020F0502020204030204" pitchFamily="34" charset="0"/>
                  </a:rPr>
                  <a:t>A</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R</a:t>
                </a:r>
                <a:r>
                  <a:rPr lang="en-US" sz="3200" b="0" i="0" baseline="-25000" dirty="0">
                    <a:solidFill>
                      <a:schemeClr val="bg1"/>
                    </a:solidFill>
                    <a:effectLst/>
                    <a:latin typeface="Calibri" panose="020F0502020204030204" pitchFamily="34" charset="0"/>
                    <a:cs typeface="Calibri" panose="020F0502020204030204" pitchFamily="34" charset="0"/>
                  </a:rPr>
                  <a:t>2</a:t>
                </a: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B. </a:t>
                </a:r>
                <a:r>
                  <a:rPr lang="en-US" sz="3200" b="0" i="0" dirty="0" err="1">
                    <a:solidFill>
                      <a:schemeClr val="bg1"/>
                    </a:solidFill>
                    <a:effectLst/>
                    <a:latin typeface="Calibri" panose="020F0502020204030204" pitchFamily="34" charset="0"/>
                    <a:cs typeface="Calibri" panose="020F0502020204030204" pitchFamily="34" charset="0"/>
                  </a:rPr>
                  <a:t>R</a:t>
                </a:r>
                <a:r>
                  <a:rPr lang="en-US" sz="3200" b="0" i="0" baseline="-25000" dirty="0" err="1">
                    <a:solidFill>
                      <a:schemeClr val="bg1"/>
                    </a:solidFill>
                    <a:effectLst/>
                    <a:latin typeface="Calibri" panose="020F0502020204030204" pitchFamily="34" charset="0"/>
                    <a:cs typeface="Calibri" panose="020F0502020204030204" pitchFamily="34" charset="0"/>
                  </a:rPr>
                  <a:t>tđ</a:t>
                </a:r>
                <a:r>
                  <a:rPr lang="en-US" sz="3200" b="0" i="0" dirty="0">
                    <a:solidFill>
                      <a:schemeClr val="bg1"/>
                    </a:solidFill>
                    <a:effectLst/>
                    <a:latin typeface="Calibri" panose="020F0502020204030204" pitchFamily="34" charset="0"/>
                    <a:cs typeface="Calibri" panose="020F0502020204030204" pitchFamily="34" charset="0"/>
                  </a:rPr>
                  <a:t> =R</a:t>
                </a:r>
                <a:r>
                  <a:rPr lang="en-US"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.R</a:t>
                </a:r>
                <a:r>
                  <a:rPr lang="en-US" sz="3200" b="0" i="0" baseline="-25000" dirty="0">
                    <a:solidFill>
                      <a:schemeClr val="bg1"/>
                    </a:solidFill>
                    <a:effectLst/>
                    <a:latin typeface="Calibri" panose="020F0502020204030204" pitchFamily="34" charset="0"/>
                    <a:cs typeface="Calibri" panose="020F0502020204030204" pitchFamily="34" charset="0"/>
                  </a:rPr>
                  <a:t>2</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C.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D. </a:t>
                </a: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 </m:t>
                        </m:r>
                        <m:r>
                          <m:rPr>
                            <m:nor/>
                          </m:rPr>
                          <a:rPr lang="en-US" sz="3200" b="0" i="0" dirty="0" smtClean="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b="0" i="0" baseline="-25000" dirty="0" smtClean="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oMath>
                </a14:m>
                <a:endParaRPr lang="vi-VN" sz="3200" b="0" i="0" dirty="0">
                  <a:solidFill>
                    <a:schemeClr val="bg1"/>
                  </a:solidFill>
                  <a:effectLst/>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6FFBA458-BBF2-4FA2-8AD0-C3AE97E0380D}"/>
                  </a:ext>
                </a:extLst>
              </p:cNvPr>
              <p:cNvSpPr txBox="1">
                <a:spLocks noRot="1" noChangeAspect="1" noMove="1" noResize="1" noEditPoints="1" noAdjustHandles="1" noChangeArrowheads="1" noChangeShapeType="1" noTextEdit="1"/>
              </p:cNvSpPr>
              <p:nvPr/>
            </p:nvSpPr>
            <p:spPr>
              <a:xfrm>
                <a:off x="553452" y="909607"/>
                <a:ext cx="11085095" cy="5253618"/>
              </a:xfrm>
              <a:prstGeom prst="rect">
                <a:avLst/>
              </a:prstGeom>
              <a:blipFill>
                <a:blip r:embed="rId4"/>
                <a:stretch>
                  <a:fillRect l="-1430" r="-1375" b="-1044"/>
                </a:stretch>
              </a:blipFill>
            </p:spPr>
            <p:txBody>
              <a:bodyPr/>
              <a:lstStyle/>
              <a:p>
                <a:r>
                  <a:rPr lang="en-US">
                    <a:noFill/>
                  </a:rPr>
                  <a:t> </a:t>
                </a:r>
              </a:p>
            </p:txBody>
          </p:sp>
        </mc:Fallback>
      </mc:AlternateContent>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2377" y="4210107"/>
            <a:ext cx="751927" cy="751927"/>
          </a:xfrm>
          <a:prstGeom prst="rect">
            <a:avLst/>
          </a:prstGeom>
        </p:spPr>
      </p:pic>
    </p:spTree>
    <p:custDataLst>
      <p:tags r:id="rId1"/>
    </p:custDataLst>
    <p:extLst>
      <p:ext uri="{BB962C8B-B14F-4D97-AF65-F5344CB8AC3E}">
        <p14:creationId xmlns:p14="http://schemas.microsoft.com/office/powerpoint/2010/main" val="641274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a:t>
            </a:r>
            <a:r>
              <a:rPr lang="vi-VN" sz="3200" b="1" i="0" dirty="0">
                <a:solidFill>
                  <a:srgbClr val="FFC000"/>
                </a:solidFill>
                <a:effectLst/>
                <a:latin typeface="Calibri" panose="020F0502020204030204" pitchFamily="34" charset="0"/>
                <a:cs typeface="Calibri" panose="020F0502020204030204" pitchFamily="34" charset="0"/>
              </a:rPr>
              <a:t>3: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329742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275035"/>
            <a:ext cx="11004884" cy="4448013"/>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14</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Một đoạn mạch gồm hai điện trở R1 = 6 </a:t>
            </a:r>
            <a:r>
              <a:rPr lang="el-GR" sz="3200" b="1" dirty="0">
                <a:solidFill>
                  <a:schemeClr val="bg1"/>
                </a:solidFill>
                <a:latin typeface="Calibri" panose="020F0502020204030204" pitchFamily="34" charset="0"/>
                <a:cs typeface="Calibri" panose="020F0502020204030204" pitchFamily="34" charset="0"/>
              </a:rPr>
              <a:t>Ω , </a:t>
            </a:r>
            <a:r>
              <a:rPr lang="vi-VN" sz="3200" b="1" dirty="0">
                <a:solidFill>
                  <a:schemeClr val="bg1"/>
                </a:solidFill>
                <a:latin typeface="Calibri" panose="020F0502020204030204" pitchFamily="34" charset="0"/>
                <a:cs typeface="Calibri" panose="020F0502020204030204" pitchFamily="34" charset="0"/>
              </a:rPr>
              <a:t>R2 = 3 </a:t>
            </a:r>
            <a:r>
              <a:rPr lang="el-GR" sz="3200" b="1" dirty="0">
                <a:solidFill>
                  <a:schemeClr val="bg1"/>
                </a:solidFill>
                <a:latin typeface="Calibri" panose="020F0502020204030204" pitchFamily="34" charset="0"/>
                <a:cs typeface="Calibri" panose="020F0502020204030204" pitchFamily="34" charset="0"/>
              </a:rPr>
              <a:t>Ω </a:t>
            </a:r>
            <a:r>
              <a:rPr lang="vi-VN" sz="3200" b="1" dirty="0">
                <a:solidFill>
                  <a:schemeClr val="bg1"/>
                </a:solidFill>
                <a:latin typeface="Calibri" panose="020F0502020204030204" pitchFamily="34" charset="0"/>
                <a:cs typeface="Calibri" panose="020F0502020204030204" pitchFamily="34" charset="0"/>
              </a:rPr>
              <a:t>mắc song song với nhau vào hai điểm có hiệu điện thế 6V. Điện trở tương đương và cường độ dòng điện qua mạch chính là: </a:t>
            </a:r>
            <a:endParaRPr lang="en-US" sz="3200" b="1"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200" dirty="0">
                <a:solidFill>
                  <a:schemeClr val="bg1"/>
                </a:solidFill>
                <a:latin typeface="Calibri" panose="020F0502020204030204" pitchFamily="34" charset="0"/>
                <a:cs typeface="Calibri" panose="020F0502020204030204" pitchFamily="34" charset="0"/>
              </a:rPr>
              <a:t>A. </a:t>
            </a:r>
            <a:r>
              <a:rPr lang="pt-BR" sz="3200" dirty="0">
                <a:solidFill>
                  <a:schemeClr val="bg1"/>
                </a:solidFill>
                <a:latin typeface="Calibri" panose="020F0502020204030204" pitchFamily="34" charset="0"/>
                <a:cs typeface="Calibri" panose="020F0502020204030204" pitchFamily="34" charset="0"/>
              </a:rPr>
              <a:t>R = 9 Ω , I = 0,6A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B. </a:t>
            </a:r>
            <a:r>
              <a:rPr lang="pt-BR" sz="3200" dirty="0">
                <a:solidFill>
                  <a:schemeClr val="bg1"/>
                </a:solidFill>
                <a:latin typeface="Calibri" panose="020F0502020204030204" pitchFamily="34" charset="0"/>
                <a:cs typeface="Calibri" panose="020F0502020204030204" pitchFamily="34" charset="0"/>
              </a:rPr>
              <a:t>R = 9 Ω , I = 1A</a:t>
            </a:r>
            <a:endParaRPr lang="vi-VN"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C. </a:t>
            </a:r>
            <a:r>
              <a:rPr lang="pt-BR" sz="3200" dirty="0">
                <a:solidFill>
                  <a:schemeClr val="bg1"/>
                </a:solidFill>
                <a:latin typeface="Calibri" panose="020F0502020204030204" pitchFamily="34" charset="0"/>
                <a:cs typeface="Calibri" panose="020F0502020204030204" pitchFamily="34" charset="0"/>
              </a:rPr>
              <a:t>R = 2 Ω , I = 1A </a:t>
            </a:r>
            <a:r>
              <a:rPr lang="vi-VN" sz="3200" dirty="0">
                <a:solidFill>
                  <a:schemeClr val="bg1"/>
                </a:solidFill>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D. </a:t>
            </a:r>
            <a:r>
              <a:rPr lang="pt-BR" sz="3200" dirty="0">
                <a:solidFill>
                  <a:schemeClr val="bg1"/>
                </a:solidFill>
                <a:latin typeface="Calibri" panose="020F0502020204030204" pitchFamily="34" charset="0"/>
                <a:cs typeface="Calibri" panose="020F0502020204030204" pitchFamily="34" charset="0"/>
              </a:rPr>
              <a:t>R = 2 Ω , I = 3A</a:t>
            </a:r>
            <a:endParaRPr lang="vi-VN" sz="3200" dirty="0">
              <a:solidFill>
                <a:schemeClr val="bg1"/>
              </a:solidFill>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316" y="4971121"/>
            <a:ext cx="751927" cy="751927"/>
          </a:xfrm>
          <a:prstGeom prst="rect">
            <a:avLst/>
          </a:prstGeom>
        </p:spPr>
      </p:pic>
    </p:spTree>
    <p:extLst>
      <p:ext uri="{BB962C8B-B14F-4D97-AF65-F5344CB8AC3E}">
        <p14:creationId xmlns:p14="http://schemas.microsoft.com/office/powerpoint/2010/main" val="338250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228A5E47-EC7A-4316-B377-FFCD2983C173}"/>
              </a:ext>
            </a:extLst>
          </p:cNvPr>
          <p:cNvSpPr txBox="1"/>
          <p:nvPr/>
        </p:nvSpPr>
        <p:spPr>
          <a:xfrm>
            <a:off x="336154" y="384102"/>
            <a:ext cx="11325727" cy="6171561"/>
          </a:xfrm>
          <a:prstGeom prst="rect">
            <a:avLst/>
          </a:prstGeom>
          <a:noFill/>
        </p:spPr>
        <p:txBody>
          <a:bodyPr wrap="square">
            <a:spAutoFit/>
          </a:bodyPr>
          <a:lstStyle>
            <a:defPPr>
              <a:defRPr lang="zh-CN"/>
            </a:defPPr>
            <a:lvl1pPr algn="just">
              <a:defRPr sz="3200" b="1" i="0">
                <a:solidFill>
                  <a:srgbClr val="FFC000"/>
                </a:solidFill>
                <a:effectLst/>
                <a:latin typeface="Calibri" panose="020F0502020204030204" pitchFamily="34" charset="0"/>
                <a:cs typeface="Calibri" panose="020F0502020204030204" pitchFamily="34" charset="0"/>
              </a:defRPr>
            </a:lvl1pPr>
          </a:lstStyle>
          <a:p>
            <a:r>
              <a:rPr lang="vi-VN" dirty="0">
                <a:solidFill>
                  <a:schemeClr val="bg1"/>
                </a:solidFill>
              </a:rPr>
              <a:t>Cho mạch điện gồm ba điện trở R1 = 25</a:t>
            </a:r>
            <a:r>
              <a:rPr lang="el-GR" dirty="0">
                <a:solidFill>
                  <a:schemeClr val="bg1"/>
                </a:solidFill>
              </a:rPr>
              <a:t>Ω; </a:t>
            </a:r>
            <a:r>
              <a:rPr lang="vi-VN" dirty="0">
                <a:solidFill>
                  <a:schemeClr val="bg1"/>
                </a:solidFill>
              </a:rPr>
              <a:t>R2 = R3 = 50</a:t>
            </a:r>
            <a:r>
              <a:rPr lang="el-GR" dirty="0">
                <a:solidFill>
                  <a:schemeClr val="bg1"/>
                </a:solidFill>
              </a:rPr>
              <a:t>Ω </a:t>
            </a:r>
            <a:r>
              <a:rPr lang="vi-VN" dirty="0">
                <a:solidFill>
                  <a:schemeClr val="bg1"/>
                </a:solidFill>
              </a:rPr>
              <a:t>mắc song song với nhau.</a:t>
            </a:r>
          </a:p>
          <a:p>
            <a:pPr>
              <a:lnSpc>
                <a:spcPct val="150000"/>
              </a:lnSpc>
            </a:pPr>
            <a:r>
              <a:rPr lang="vi-VN" dirty="0"/>
              <a:t>Câu </a:t>
            </a:r>
            <a:r>
              <a:rPr lang="en-US" dirty="0"/>
              <a:t>1</a:t>
            </a:r>
            <a:r>
              <a:rPr lang="vi-VN" dirty="0"/>
              <a:t>5: </a:t>
            </a:r>
            <a:r>
              <a:rPr lang="vi-VN" dirty="0">
                <a:solidFill>
                  <a:schemeClr val="bg1"/>
                </a:solidFill>
              </a:rPr>
              <a:t>Điện trở tương đương của đoạn mạch là</a:t>
            </a:r>
          </a:p>
          <a:p>
            <a:pPr>
              <a:lnSpc>
                <a:spcPct val="150000"/>
              </a:lnSpc>
            </a:pPr>
            <a:r>
              <a:rPr lang="en-US" b="0" dirty="0">
                <a:solidFill>
                  <a:schemeClr val="bg1"/>
                </a:solidFill>
              </a:rPr>
              <a:t>	</a:t>
            </a:r>
            <a:r>
              <a:rPr lang="vi-VN" b="0" dirty="0">
                <a:solidFill>
                  <a:schemeClr val="bg1"/>
                </a:solidFill>
              </a:rPr>
              <a:t>A. Rtđ = 25</a:t>
            </a:r>
            <a:r>
              <a:rPr lang="el-GR" b="0" dirty="0">
                <a:solidFill>
                  <a:schemeClr val="bg1"/>
                </a:solidFill>
              </a:rPr>
              <a:t>Ω </a:t>
            </a:r>
            <a:r>
              <a:rPr lang="en-US" b="0" dirty="0">
                <a:solidFill>
                  <a:schemeClr val="bg1"/>
                </a:solidFill>
              </a:rPr>
              <a:t>				</a:t>
            </a:r>
            <a:r>
              <a:rPr lang="vi-VN" b="0" dirty="0">
                <a:solidFill>
                  <a:schemeClr val="bg1"/>
                </a:solidFill>
              </a:rPr>
              <a:t>B. Rtđ = 50 </a:t>
            </a:r>
            <a:r>
              <a:rPr lang="el-GR" b="0" dirty="0">
                <a:solidFill>
                  <a:schemeClr val="bg1"/>
                </a:solidFill>
              </a:rPr>
              <a:t>Ω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Rtđ = 75</a:t>
            </a:r>
            <a:r>
              <a:rPr lang="el-GR" b="0" dirty="0">
                <a:solidFill>
                  <a:schemeClr val="bg1"/>
                </a:solidFill>
              </a:rPr>
              <a:t>Ω </a:t>
            </a:r>
            <a:r>
              <a:rPr lang="en-US" b="0" dirty="0">
                <a:solidFill>
                  <a:schemeClr val="bg1"/>
                </a:solidFill>
              </a:rPr>
              <a:t>				</a:t>
            </a:r>
            <a:r>
              <a:rPr lang="vi-VN" b="0" dirty="0">
                <a:solidFill>
                  <a:schemeClr val="bg1"/>
                </a:solidFill>
              </a:rPr>
              <a:t>D. Rtđ = 12,5</a:t>
            </a:r>
            <a:r>
              <a:rPr lang="el-GR" b="0" dirty="0">
                <a:solidFill>
                  <a:schemeClr val="bg1"/>
                </a:solidFill>
              </a:rPr>
              <a:t>Ω</a:t>
            </a:r>
            <a:endParaRPr lang="en-US" b="0" dirty="0">
              <a:solidFill>
                <a:schemeClr val="bg1"/>
              </a:solidFill>
            </a:endParaRPr>
          </a:p>
          <a:p>
            <a:r>
              <a:rPr lang="vi-VN" dirty="0"/>
              <a:t>Câu </a:t>
            </a:r>
            <a:r>
              <a:rPr lang="en-US" dirty="0"/>
              <a:t>1</a:t>
            </a:r>
            <a:r>
              <a:rPr lang="vi-VN" dirty="0"/>
              <a:t>6: </a:t>
            </a:r>
            <a:r>
              <a:rPr lang="vi-VN" dirty="0">
                <a:solidFill>
                  <a:schemeClr val="bg1"/>
                </a:solidFill>
              </a:rPr>
              <a:t>Đặt vào hai đầu đoạn mạch một hiệu điện thế không đổi bằng 37,5V. Cường độ dòng điện trong mạch chính có thể nhận giá trị nào trong các giá trị sau đây?</a:t>
            </a:r>
          </a:p>
          <a:p>
            <a:pPr>
              <a:lnSpc>
                <a:spcPct val="150000"/>
              </a:lnSpc>
            </a:pPr>
            <a:r>
              <a:rPr lang="en-US" b="0" dirty="0">
                <a:solidFill>
                  <a:schemeClr val="bg1"/>
                </a:solidFill>
              </a:rPr>
              <a:t>	</a:t>
            </a:r>
            <a:r>
              <a:rPr lang="vi-VN" b="0" dirty="0">
                <a:solidFill>
                  <a:schemeClr val="bg1"/>
                </a:solidFill>
              </a:rPr>
              <a:t>A. I = 3A. </a:t>
            </a:r>
            <a:r>
              <a:rPr lang="en-US" b="0" dirty="0">
                <a:solidFill>
                  <a:schemeClr val="bg1"/>
                </a:solidFill>
              </a:rPr>
              <a:t>					</a:t>
            </a:r>
            <a:r>
              <a:rPr lang="vi-VN" b="0" dirty="0">
                <a:solidFill>
                  <a:schemeClr val="bg1"/>
                </a:solidFill>
              </a:rPr>
              <a:t>B. I = 1,5A. </a:t>
            </a:r>
            <a:endParaRPr lang="en-US" b="0" dirty="0">
              <a:solidFill>
                <a:schemeClr val="bg1"/>
              </a:solidFill>
            </a:endParaRPr>
          </a:p>
          <a:p>
            <a:pPr>
              <a:lnSpc>
                <a:spcPct val="150000"/>
              </a:lnSpc>
            </a:pPr>
            <a:r>
              <a:rPr lang="en-US" b="0" dirty="0">
                <a:solidFill>
                  <a:schemeClr val="bg1"/>
                </a:solidFill>
              </a:rPr>
              <a:t>	</a:t>
            </a:r>
            <a:r>
              <a:rPr lang="vi-VN" b="0" dirty="0">
                <a:solidFill>
                  <a:schemeClr val="bg1"/>
                </a:solidFill>
              </a:rPr>
              <a:t>C. I = 0,75A. </a:t>
            </a:r>
            <a:r>
              <a:rPr lang="en-US" b="0" dirty="0">
                <a:solidFill>
                  <a:schemeClr val="bg1"/>
                </a:solidFill>
              </a:rPr>
              <a:t>				</a:t>
            </a:r>
            <a:r>
              <a:rPr lang="vi-VN" b="0" dirty="0">
                <a:solidFill>
                  <a:schemeClr val="bg1"/>
                </a:solidFill>
              </a:rPr>
              <a:t>D. I = 0,25A.</a:t>
            </a:r>
          </a:p>
        </p:txBody>
      </p:sp>
      <p:pic>
        <p:nvPicPr>
          <p:cNvPr id="23" name="Graphic 22" descr="Wreath">
            <a:extLst>
              <a:ext uri="{FF2B5EF4-FFF2-40B4-BE49-F238E27FC236}">
                <a16:creationId xmlns:a16="http://schemas.microsoft.com/office/drawing/2014/main" id="{321BCF5E-B1EB-4AD0-A61B-20BCE9D710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7577" y="2970808"/>
            <a:ext cx="751927" cy="751927"/>
          </a:xfrm>
          <a:prstGeom prst="rect">
            <a:avLst/>
          </a:prstGeom>
        </p:spPr>
      </p:pic>
      <p:pic>
        <p:nvPicPr>
          <p:cNvPr id="25" name="Graphic 24" descr="Wreath">
            <a:extLst>
              <a:ext uri="{FF2B5EF4-FFF2-40B4-BE49-F238E27FC236}">
                <a16:creationId xmlns:a16="http://schemas.microsoft.com/office/drawing/2014/main" id="{3DE354FD-CD5B-4CD9-BF85-45E8ADB30E0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8753" y="5152710"/>
            <a:ext cx="751927" cy="751927"/>
          </a:xfrm>
          <a:prstGeom prst="rect">
            <a:avLst/>
          </a:prstGeom>
        </p:spPr>
      </p:pic>
    </p:spTree>
    <p:custDataLst>
      <p:tags r:id="rId1"/>
    </p:custDataLst>
    <p:extLst>
      <p:ext uri="{BB962C8B-B14F-4D97-AF65-F5344CB8AC3E}">
        <p14:creationId xmlns:p14="http://schemas.microsoft.com/office/powerpoint/2010/main" val="211821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FFBA458-BBF2-4FA2-8AD0-C3AE97E0380D}"/>
              </a:ext>
            </a:extLst>
          </p:cNvPr>
          <p:cNvSpPr txBox="1"/>
          <p:nvPr/>
        </p:nvSpPr>
        <p:spPr>
          <a:xfrm>
            <a:off x="553452" y="1393701"/>
            <a:ext cx="11085095" cy="3884461"/>
          </a:xfrm>
          <a:prstGeom prst="rect">
            <a:avLst/>
          </a:prstGeom>
          <a:noFill/>
        </p:spPr>
        <p:txBody>
          <a:bodyPr wrap="square">
            <a:spAutoFit/>
          </a:bodyPr>
          <a:lstStyle/>
          <a:p>
            <a:pPr algn="just"/>
            <a:r>
              <a:rPr lang="vi-VN" sz="3600" b="1" i="0" dirty="0">
                <a:solidFill>
                  <a:srgbClr val="FFC000"/>
                </a:solidFill>
                <a:effectLst/>
                <a:latin typeface="Calibri" panose="020F0502020204030204" pitchFamily="34" charset="0"/>
                <a:cs typeface="Calibri" panose="020F0502020204030204" pitchFamily="34" charset="0"/>
              </a:rPr>
              <a:t>Câu </a:t>
            </a:r>
            <a:r>
              <a:rPr lang="en-US" sz="3600" b="1" i="0" dirty="0">
                <a:solidFill>
                  <a:srgbClr val="FFC000"/>
                </a:solidFill>
                <a:effectLst/>
                <a:latin typeface="Calibri" panose="020F0502020204030204" pitchFamily="34" charset="0"/>
                <a:cs typeface="Calibri" panose="020F0502020204030204" pitchFamily="34" charset="0"/>
              </a:rPr>
              <a:t>17</a:t>
            </a:r>
            <a:r>
              <a:rPr lang="vi-VN" sz="3600" b="1" i="0" dirty="0">
                <a:solidFill>
                  <a:srgbClr val="FFC000"/>
                </a:solidFill>
                <a:effectLst/>
                <a:latin typeface="Calibri" panose="020F0502020204030204" pitchFamily="34" charset="0"/>
                <a:cs typeface="Calibri" panose="020F0502020204030204" pitchFamily="34" charset="0"/>
              </a:rPr>
              <a:t>:</a:t>
            </a:r>
            <a:r>
              <a:rPr lang="vi-VN" sz="3600" b="0" i="0" dirty="0">
                <a:solidFill>
                  <a:srgbClr val="FFC000"/>
                </a:solidFill>
                <a:effectLst/>
                <a:latin typeface="Calibri" panose="020F0502020204030204" pitchFamily="34" charset="0"/>
                <a:cs typeface="Calibri" panose="020F0502020204030204" pitchFamily="34" charset="0"/>
              </a:rPr>
              <a:t> </a:t>
            </a:r>
            <a:r>
              <a:rPr lang="vi-VN" sz="3600" b="0" i="0" dirty="0">
                <a:effectLst/>
                <a:latin typeface="#9Slide03 Arima Madurai Black" panose="00000A00000000000000" pitchFamily="2" charset="-93"/>
                <a:cs typeface="#9Slide03 Arima Madurai Black" panose="00000A00000000000000" pitchFamily="2" charset="-93"/>
              </a:rPr>
              <a:t> </a:t>
            </a:r>
            <a:r>
              <a:rPr lang="vi-VN" sz="3600" dirty="0">
                <a:solidFill>
                  <a:schemeClr val="bg1"/>
                </a:solidFill>
                <a:latin typeface="Calibri" panose="020F0502020204030204" pitchFamily="34" charset="0"/>
                <a:cs typeface="Calibri" panose="020F0502020204030204" pitchFamily="34" charset="0"/>
              </a:rPr>
              <a:t>Hai điện trở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và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được mắc song song với nhau, trong đó R</a:t>
            </a:r>
            <a:r>
              <a:rPr lang="vi-VN" sz="3600" baseline="-25000" dirty="0">
                <a:solidFill>
                  <a:schemeClr val="bg1"/>
                </a:solidFill>
                <a:latin typeface="Calibri" panose="020F0502020204030204" pitchFamily="34" charset="0"/>
                <a:cs typeface="Calibri" panose="020F0502020204030204" pitchFamily="34" charset="0"/>
              </a:rPr>
              <a:t>1</a:t>
            </a:r>
            <a:r>
              <a:rPr lang="vi-VN" sz="3600"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có cường độ I</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 = 0,4A. Tính R</a:t>
            </a:r>
            <a:r>
              <a:rPr lang="vi-VN" sz="3600" baseline="-25000" dirty="0">
                <a:solidFill>
                  <a:schemeClr val="bg1"/>
                </a:solidFill>
                <a:latin typeface="Calibri" panose="020F0502020204030204" pitchFamily="34" charset="0"/>
                <a:cs typeface="Calibri" panose="020F0502020204030204" pitchFamily="34" charset="0"/>
              </a:rPr>
              <a:t>2</a:t>
            </a:r>
            <a:r>
              <a:rPr lang="vi-VN" sz="3600" dirty="0">
                <a:solidFill>
                  <a:schemeClr val="bg1"/>
                </a:solidFill>
                <a:latin typeface="Calibri" panose="020F0502020204030204" pitchFamily="34" charset="0"/>
                <a:cs typeface="Calibri" panose="020F0502020204030204" pitchFamily="34" charset="0"/>
              </a:rPr>
              <a:t>.</a:t>
            </a: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A. 10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B. 12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endParaRPr lang="en-US" sz="3600" dirty="0">
              <a:solidFill>
                <a:schemeClr val="bg1"/>
              </a:solidFill>
              <a:latin typeface="Calibri" panose="020F0502020204030204" pitchFamily="34" charset="0"/>
              <a:cs typeface="Calibri" panose="020F0502020204030204" pitchFamily="34" charset="0"/>
            </a:endParaRPr>
          </a:p>
          <a:p>
            <a:pPr algn="just">
              <a:lnSpc>
                <a:spcPct val="150000"/>
              </a:lnSpc>
            </a:pP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C. 15 </a:t>
            </a:r>
            <a:r>
              <a:rPr lang="el-GR" sz="3600" dirty="0">
                <a:solidFill>
                  <a:schemeClr val="bg1"/>
                </a:solidFill>
                <a:latin typeface="Calibri" panose="020F0502020204030204" pitchFamily="34" charset="0"/>
                <a:cs typeface="Calibri" panose="020F0502020204030204" pitchFamily="34" charset="0"/>
              </a:rPr>
              <a:t>Ω </a:t>
            </a:r>
            <a:r>
              <a:rPr lang="vi-VN" sz="3600" dirty="0">
                <a:solidFill>
                  <a:schemeClr val="bg1"/>
                </a:solidFill>
                <a:latin typeface="Calibri" panose="020F0502020204030204" pitchFamily="34" charset="0"/>
                <a:cs typeface="Calibri" panose="020F0502020204030204" pitchFamily="34" charset="0"/>
              </a:rPr>
              <a:t>	</a:t>
            </a:r>
            <a:r>
              <a:rPr lang="en-US" sz="3600" dirty="0">
                <a:solidFill>
                  <a:schemeClr val="bg1"/>
                </a:solidFill>
                <a:latin typeface="Calibri" panose="020F0502020204030204" pitchFamily="34" charset="0"/>
                <a:cs typeface="Calibri" panose="020F0502020204030204" pitchFamily="34" charset="0"/>
              </a:rPr>
              <a:t>				</a:t>
            </a:r>
            <a:r>
              <a:rPr lang="vi-VN" sz="3600" dirty="0">
                <a:solidFill>
                  <a:schemeClr val="bg1"/>
                </a:solidFill>
                <a:latin typeface="Calibri" panose="020F0502020204030204" pitchFamily="34" charset="0"/>
                <a:cs typeface="Calibri" panose="020F0502020204030204" pitchFamily="34" charset="0"/>
              </a:rPr>
              <a:t>D. 13 </a:t>
            </a:r>
            <a:r>
              <a:rPr lang="el-GR" sz="3600" dirty="0">
                <a:solidFill>
                  <a:schemeClr val="bg1"/>
                </a:solidFill>
                <a:latin typeface="Calibri" panose="020F0502020204030204" pitchFamily="34" charset="0"/>
                <a:cs typeface="Calibri" panose="020F0502020204030204" pitchFamily="34" charset="0"/>
              </a:rPr>
              <a:t>Ω</a:t>
            </a:r>
            <a:endParaRPr lang="vi-VN" sz="3600" dirty="0">
              <a:solidFill>
                <a:schemeClr val="bg1"/>
              </a:solidFill>
              <a:latin typeface="Calibri" panose="020F0502020204030204" pitchFamily="34" charset="0"/>
              <a:cs typeface="Calibri" panose="020F0502020204030204" pitchFamily="34" charset="0"/>
            </a:endParaRPr>
          </a:p>
        </p:txBody>
      </p:sp>
      <p:pic>
        <p:nvPicPr>
          <p:cNvPr id="11" name="Graphic 10" descr="Wreath">
            <a:extLst>
              <a:ext uri="{FF2B5EF4-FFF2-40B4-BE49-F238E27FC236}">
                <a16:creationId xmlns:a16="http://schemas.microsoft.com/office/drawing/2014/main" id="{237382E2-242C-41BE-A517-A59D5AC61A6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31106" y="3797731"/>
            <a:ext cx="751927" cy="751927"/>
          </a:xfrm>
          <a:prstGeom prst="rect">
            <a:avLst/>
          </a:prstGeom>
        </p:spPr>
      </p:pic>
    </p:spTree>
    <p:custDataLst>
      <p:tags r:id="rId1"/>
    </p:custDataLst>
    <p:extLst>
      <p:ext uri="{BB962C8B-B14F-4D97-AF65-F5344CB8AC3E}">
        <p14:creationId xmlns:p14="http://schemas.microsoft.com/office/powerpoint/2010/main" val="392819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45FE881-4D12-496E-A856-53488E5EF9FC}"/>
              </a:ext>
            </a:extLst>
          </p:cNvPr>
          <p:cNvSpPr txBox="1"/>
          <p:nvPr/>
        </p:nvSpPr>
        <p:spPr>
          <a:xfrm>
            <a:off x="593558" y="1427435"/>
            <a:ext cx="11004884" cy="3463128"/>
          </a:xfrm>
          <a:prstGeom prst="rect">
            <a:avLst/>
          </a:prstGeom>
          <a:noFill/>
        </p:spPr>
        <p:txBody>
          <a:bodyPr wrap="square">
            <a:spAutoFit/>
          </a:bodyPr>
          <a:lstStyle/>
          <a:p>
            <a:pPr algn="just"/>
            <a:r>
              <a:rPr lang="vi-VN" sz="3200" b="1" i="0" dirty="0">
                <a:solidFill>
                  <a:srgbClr val="FFC000"/>
                </a:solidFill>
                <a:effectLst/>
                <a:latin typeface="Calibri" panose="020F0502020204030204" pitchFamily="34" charset="0"/>
                <a:cs typeface="Calibri" panose="020F0502020204030204" pitchFamily="34" charset="0"/>
              </a:rPr>
              <a:t>Câu </a:t>
            </a:r>
            <a:r>
              <a:rPr lang="en-US" sz="3200" b="1" i="0" dirty="0">
                <a:solidFill>
                  <a:srgbClr val="FFC000"/>
                </a:solidFill>
                <a:effectLst/>
                <a:latin typeface="Calibri" panose="020F0502020204030204" pitchFamily="34" charset="0"/>
                <a:cs typeface="Calibri" panose="020F0502020204030204" pitchFamily="34" charset="0"/>
              </a:rPr>
              <a:t>18</a:t>
            </a:r>
            <a:r>
              <a:rPr lang="vi-VN" sz="3200" b="1" i="0" dirty="0">
                <a:solidFill>
                  <a:srgbClr val="FFC000"/>
                </a:solidFill>
                <a:effectLst/>
                <a:latin typeface="Calibri" panose="020F0502020204030204" pitchFamily="34" charset="0"/>
                <a:cs typeface="Calibri" panose="020F0502020204030204" pitchFamily="34" charset="0"/>
              </a:rPr>
              <a:t>: </a:t>
            </a:r>
            <a:r>
              <a:rPr lang="vi-VN" sz="3200" b="1" dirty="0">
                <a:solidFill>
                  <a:schemeClr val="bg1"/>
                </a:solidFill>
                <a:latin typeface="Calibri" panose="020F0502020204030204" pitchFamily="34" charset="0"/>
                <a:cs typeface="Calibri" panose="020F0502020204030204" pitchFamily="34" charset="0"/>
              </a:rPr>
              <a:t>Hai điện trở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và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được mắc song song với nhau, trong đó R</a:t>
            </a:r>
            <a:r>
              <a:rPr lang="vi-VN" sz="3200" b="1" baseline="-25000" dirty="0">
                <a:solidFill>
                  <a:schemeClr val="bg1"/>
                </a:solidFill>
                <a:latin typeface="Calibri" panose="020F0502020204030204" pitchFamily="34" charset="0"/>
                <a:cs typeface="Calibri" panose="020F0502020204030204" pitchFamily="34" charset="0"/>
              </a:rPr>
              <a:t>1</a:t>
            </a:r>
            <a:r>
              <a:rPr lang="vi-VN" sz="3200" b="1" dirty="0">
                <a:solidFill>
                  <a:schemeClr val="bg1"/>
                </a:solidFill>
                <a:latin typeface="Calibri" panose="020F0502020204030204" pitchFamily="34" charset="0"/>
                <a:cs typeface="Calibri" panose="020F0502020204030204" pitchFamily="34" charset="0"/>
              </a:rPr>
              <a:t> = 6 , dòng điện mạch chính có cường độ I = 1,2A và dòng điện đi qua điện trở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 có cường độ I2 = 0,4A. Tính R</a:t>
            </a:r>
            <a:r>
              <a:rPr lang="vi-VN" sz="3200" b="1" baseline="-25000" dirty="0">
                <a:solidFill>
                  <a:schemeClr val="bg1"/>
                </a:solidFill>
                <a:latin typeface="Calibri" panose="020F0502020204030204" pitchFamily="34" charset="0"/>
                <a:cs typeface="Calibri" panose="020F0502020204030204" pitchFamily="34" charset="0"/>
              </a:rPr>
              <a:t>2</a:t>
            </a:r>
            <a:r>
              <a:rPr lang="vi-VN" sz="3200" b="1" dirty="0">
                <a:solidFill>
                  <a:schemeClr val="bg1"/>
                </a:solidFill>
                <a:latin typeface="Calibri" panose="020F0502020204030204" pitchFamily="34" charset="0"/>
                <a:cs typeface="Calibri" panose="020F0502020204030204" pitchFamily="34" charset="0"/>
              </a:rPr>
              <a:t>.Cường </a:t>
            </a:r>
            <a:r>
              <a:rPr lang="vi-VN" sz="3200" b="1" i="0" dirty="0">
                <a:solidFill>
                  <a:schemeClr val="bg1"/>
                </a:solidFill>
                <a:effectLst/>
                <a:latin typeface="Calibri" panose="020F0502020204030204" pitchFamily="34" charset="0"/>
                <a:cs typeface="Calibri" panose="020F0502020204030204" pitchFamily="34" charset="0"/>
              </a:rPr>
              <a:t>độ dòng điện trong mạch có thể nhận giá trị</a:t>
            </a:r>
          </a:p>
          <a:p>
            <a:pPr marL="514350" indent="-514350" algn="just">
              <a:lnSpc>
                <a:spcPct val="150000"/>
              </a:lnSpc>
              <a:buAutoNum type="alphaUcPeriod"/>
            </a:pPr>
            <a:r>
              <a:rPr lang="vi-VN" sz="3200" i="0" dirty="0">
                <a:solidFill>
                  <a:schemeClr val="bg1"/>
                </a:solidFill>
                <a:effectLst/>
                <a:latin typeface="Calibri" panose="020F0502020204030204" pitchFamily="34" charset="0"/>
                <a:cs typeface="Calibri" panose="020F0502020204030204" pitchFamily="34" charset="0"/>
              </a:rPr>
              <a:t>I = </a:t>
            </a:r>
            <a:r>
              <a:rPr lang="en-US" sz="3200" i="0" dirty="0">
                <a:solidFill>
                  <a:schemeClr val="bg1"/>
                </a:solidFill>
                <a:effectLst/>
                <a:latin typeface="Calibri" panose="020F0502020204030204" pitchFamily="34" charset="0"/>
                <a:cs typeface="Calibri" panose="020F0502020204030204" pitchFamily="34" charset="0"/>
              </a:rPr>
              <a:t>10</a:t>
            </a:r>
            <a:r>
              <a:rPr lang="vi-VN" sz="3200" i="0" dirty="0">
                <a:solidFill>
                  <a:schemeClr val="bg1"/>
                </a:solidFill>
                <a:effectLst/>
                <a:latin typeface="Calibri" panose="020F0502020204030204" pitchFamily="34" charset="0"/>
                <a:cs typeface="Calibri" panose="020F0502020204030204" pitchFamily="34" charset="0"/>
              </a:rPr>
              <a:t> </a:t>
            </a:r>
            <a:r>
              <a:rPr lang="el-GR" sz="3200" dirty="0">
                <a:solidFill>
                  <a:schemeClr val="bg1"/>
                </a:solidFill>
                <a:latin typeface="Calibri" panose="020F0502020204030204" pitchFamily="34" charset="0"/>
                <a:cs typeface="Calibri" panose="020F0502020204030204" pitchFamily="34" charset="0"/>
              </a:rPr>
              <a:t>Ω</a:t>
            </a:r>
            <a:r>
              <a:rPr lang="vi-VN" sz="3200" i="0" dirty="0">
                <a:solidFill>
                  <a:schemeClr val="bg1"/>
                </a:solidFill>
                <a:effectLst/>
                <a:latin typeface="Calibri" panose="020F0502020204030204" pitchFamily="34" charset="0"/>
                <a:cs typeface="Calibri" panose="020F0502020204030204" pitchFamily="34" charset="0"/>
              </a:rPr>
              <a:t>. 					B. I = </a:t>
            </a:r>
            <a:r>
              <a:rPr lang="en-US" sz="3200" i="0" dirty="0">
                <a:solidFill>
                  <a:schemeClr val="bg1"/>
                </a:solidFill>
                <a:effectLst/>
                <a:latin typeface="Calibri" panose="020F0502020204030204" pitchFamily="34" charset="0"/>
                <a:cs typeface="Calibri" panose="020F0502020204030204" pitchFamily="34" charset="0"/>
              </a:rPr>
              <a:t>12</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a:t>
            </a:r>
          </a:p>
          <a:p>
            <a:pPr algn="just">
              <a:lnSpc>
                <a:spcPct val="150000"/>
              </a:lnSpc>
            </a:pPr>
            <a:r>
              <a:rPr lang="vi-VN" sz="3200" i="0" dirty="0">
                <a:solidFill>
                  <a:schemeClr val="bg1"/>
                </a:solidFill>
                <a:effectLst/>
                <a:latin typeface="Calibri" panose="020F0502020204030204" pitchFamily="34" charset="0"/>
                <a:cs typeface="Calibri" panose="020F0502020204030204" pitchFamily="34" charset="0"/>
              </a:rPr>
              <a:t>C. I = </a:t>
            </a:r>
            <a:r>
              <a:rPr lang="en-US" sz="3200" i="0" dirty="0">
                <a:solidFill>
                  <a:schemeClr val="bg1"/>
                </a:solidFill>
                <a:effectLst/>
                <a:latin typeface="Calibri" panose="020F0502020204030204" pitchFamily="34" charset="0"/>
                <a:cs typeface="Calibri" panose="020F0502020204030204" pitchFamily="34" charset="0"/>
              </a:rPr>
              <a:t>15</a:t>
            </a:r>
            <a:r>
              <a:rPr lang="el-GR" sz="3200" dirty="0">
                <a:solidFill>
                  <a:schemeClr val="bg1"/>
                </a:solidFill>
                <a:latin typeface="Calibri" panose="020F0502020204030204" pitchFamily="34" charset="0"/>
                <a:cs typeface="Calibri" panose="020F0502020204030204" pitchFamily="34" charset="0"/>
              </a:rPr>
              <a:t> Ω</a:t>
            </a:r>
            <a:r>
              <a:rPr lang="vi-VN" sz="3200" i="0" dirty="0">
                <a:solidFill>
                  <a:schemeClr val="bg1"/>
                </a:solidFill>
                <a:effectLst/>
                <a:latin typeface="Calibri" panose="020F0502020204030204" pitchFamily="34" charset="0"/>
                <a:cs typeface="Calibri" panose="020F0502020204030204" pitchFamily="34" charset="0"/>
              </a:rPr>
              <a:t>. 					D. I = </a:t>
            </a:r>
            <a:r>
              <a:rPr lang="en-US" sz="3200" i="0" dirty="0">
                <a:solidFill>
                  <a:schemeClr val="bg1"/>
                </a:solidFill>
                <a:effectLst/>
                <a:latin typeface="Calibri" panose="020F0502020204030204" pitchFamily="34" charset="0"/>
                <a:cs typeface="Calibri" panose="020F0502020204030204" pitchFamily="34" charset="0"/>
              </a:rPr>
              <a:t>13</a:t>
            </a:r>
            <a:r>
              <a:rPr lang="el-GR" sz="3200" dirty="0">
                <a:solidFill>
                  <a:schemeClr val="bg1"/>
                </a:solidFill>
                <a:latin typeface="Calibri" panose="020F0502020204030204" pitchFamily="34" charset="0"/>
                <a:cs typeface="Calibri" panose="020F0502020204030204" pitchFamily="34" charset="0"/>
              </a:rPr>
              <a:t> Ω</a:t>
            </a:r>
            <a:r>
              <a:rPr lang="en-US" sz="3200" dirty="0">
                <a:solidFill>
                  <a:schemeClr val="bg1"/>
                </a:solidFill>
                <a:latin typeface="Calibri" panose="020F0502020204030204" pitchFamily="34" charset="0"/>
                <a:cs typeface="Calibri" panose="020F0502020204030204" pitchFamily="34" charset="0"/>
              </a:rPr>
              <a:t>.</a:t>
            </a:r>
            <a:endParaRPr lang="vi-VN" sz="3200" i="0" dirty="0">
              <a:solidFill>
                <a:schemeClr val="bg1"/>
              </a:solidFill>
              <a:effectLst/>
              <a:latin typeface="Calibri" panose="020F0502020204030204" pitchFamily="34" charset="0"/>
              <a:cs typeface="Calibri" panose="020F0502020204030204" pitchFamily="34" charset="0"/>
            </a:endParaRPr>
          </a:p>
        </p:txBody>
      </p:sp>
      <p:pic>
        <p:nvPicPr>
          <p:cNvPr id="15" name="Graphic 14" descr="Wreath">
            <a:extLst>
              <a:ext uri="{FF2B5EF4-FFF2-40B4-BE49-F238E27FC236}">
                <a16:creationId xmlns:a16="http://schemas.microsoft.com/office/drawing/2014/main" id="{82DEA0B3-FA39-44FE-878E-051BA0256E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5045" y="3517467"/>
            <a:ext cx="751927" cy="751927"/>
          </a:xfrm>
          <a:prstGeom prst="rect">
            <a:avLst/>
          </a:prstGeom>
        </p:spPr>
      </p:pic>
    </p:spTree>
    <p:extLst>
      <p:ext uri="{BB962C8B-B14F-4D97-AF65-F5344CB8AC3E}">
        <p14:creationId xmlns:p14="http://schemas.microsoft.com/office/powerpoint/2010/main" val="1917794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536985" y="526134"/>
            <a:ext cx="10089243" cy="1077218"/>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Ở mạch điện trong hình bên, nếu một trong hai đèn bị hỏng thì đèn kia còn sáng không?</a:t>
            </a: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rPr>
              <a:t> </a:t>
            </a:r>
            <a:endParaRPr kumimoji="0" lang="vi-VN" sz="3200" b="1"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56427189-851D-486F-81B7-36D15E8CE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553" y="1603352"/>
            <a:ext cx="8238893" cy="4948485"/>
          </a:xfrm>
          <a:prstGeom prst="rect">
            <a:avLst/>
          </a:prstGeom>
        </p:spPr>
      </p:pic>
    </p:spTree>
    <p:extLst>
      <p:ext uri="{BB962C8B-B14F-4D97-AF65-F5344CB8AC3E}">
        <p14:creationId xmlns:p14="http://schemas.microsoft.com/office/powerpoint/2010/main" val="291197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38E84-7B49-039C-C999-C92FE24F6BEE}"/>
              </a:ext>
            </a:extLst>
          </p:cNvPr>
          <p:cNvSpPr txBox="1"/>
          <p:nvPr/>
        </p:nvSpPr>
        <p:spPr>
          <a:xfrm>
            <a:off x="773177" y="5634253"/>
            <a:ext cx="10330251" cy="584775"/>
          </a:xfrm>
          <a:prstGeom prst="rect">
            <a:avLst/>
          </a:prstGeom>
          <a:noFill/>
        </p:spPr>
        <p:txBody>
          <a:bodyPr wrap="square">
            <a:spAutoFit/>
          </a:bodyPr>
          <a:lstStyle/>
          <a:p>
            <a:pPr lvl="0"/>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19. </a:t>
            </a:r>
            <a:r>
              <a:rPr lang="vi-VN" sz="3200" dirty="0">
                <a:solidFill>
                  <a:prstClr val="white"/>
                </a:solidFill>
                <a:latin typeface="Calibri" panose="020F0502020204030204" pitchFamily="34" charset="0"/>
                <a:cs typeface="Calibri" panose="020F0502020204030204" pitchFamily="34" charset="0"/>
              </a:rPr>
              <a:t>Nếu một trong hai đèn bị hỏng thì đèn kia còn sáng.</a:t>
            </a:r>
            <a:r>
              <a:rPr lang="en-US" sz="3200" dirty="0">
                <a:solidFill>
                  <a:prstClr val="white"/>
                </a:solidFill>
                <a:latin typeface="Calibri" panose="020F0502020204030204" pitchFamily="34" charset="0"/>
                <a:cs typeface="Calibri" panose="020F0502020204030204" pitchFamily="34" charset="0"/>
              </a:rPr>
              <a:t> </a:t>
            </a:r>
            <a:endParaRPr kumimoji="0" lang="vi-VN" sz="3200" i="0" u="none" strike="noStrike" kern="1200" cap="none" spc="0" normalizeH="0" baseline="0" noProof="0" dirty="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7" name="Picture 6">
            <a:extLst>
              <a:ext uri="{FF2B5EF4-FFF2-40B4-BE49-F238E27FC236}">
                <a16:creationId xmlns:a16="http://schemas.microsoft.com/office/drawing/2014/main" id="{E7EC4747-7A4A-418C-B04E-F5ABE9E18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855" y="551435"/>
            <a:ext cx="8238893" cy="4948485"/>
          </a:xfrm>
          <a:prstGeom prst="rect">
            <a:avLst/>
          </a:prstGeom>
        </p:spPr>
      </p:pic>
    </p:spTree>
    <p:extLst>
      <p:ext uri="{BB962C8B-B14F-4D97-AF65-F5344CB8AC3E}">
        <p14:creationId xmlns:p14="http://schemas.microsoft.com/office/powerpoint/2010/main" val="418643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AB580362-2EC8-25DF-781A-08A97680C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37" y="2193194"/>
            <a:ext cx="6144726" cy="2237020"/>
          </a:xfrm>
          <a:prstGeom prst="rect">
            <a:avLst/>
          </a:prstGeom>
          <a:effectLst>
            <a:glow rad="101600">
              <a:schemeClr val="bg1">
                <a:alpha val="40000"/>
              </a:schemeClr>
            </a:glow>
          </a:effectLst>
        </p:spPr>
      </p:pic>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105" name="TextBox 104">
            <a:extLst>
              <a:ext uri="{FF2B5EF4-FFF2-40B4-BE49-F238E27FC236}">
                <a16:creationId xmlns:a16="http://schemas.microsoft.com/office/drawing/2014/main" id="{F1004222-68E7-DCD7-7339-1D757CFCBBE8}"/>
              </a:ext>
            </a:extLst>
          </p:cNvPr>
          <p:cNvSpPr txBox="1"/>
          <p:nvPr/>
        </p:nvSpPr>
        <p:spPr>
          <a:xfrm>
            <a:off x="1481847" y="1418462"/>
            <a:ext cx="9846578"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Là</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đoạn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gồm</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các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thiết</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bị</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mắc</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liên</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tiếp</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nhau</a:t>
            </a:r>
            <a:endParaRPr lang="vi-VN" sz="3200" dirty="0">
              <a:solidFill>
                <a:schemeClr val="bg1"/>
              </a:solidFill>
              <a:latin typeface="Calibri" panose="020F0502020204030204" pitchFamily="34" charset="0"/>
              <a:cs typeface="Calibri" panose="020F0502020204030204" pitchFamily="34" charset="0"/>
            </a:endParaRPr>
          </a:p>
        </p:txBody>
      </p:sp>
      <p:pic>
        <p:nvPicPr>
          <p:cNvPr id="4098" name="Picture 2" descr="Scholarship ">
            <a:extLst>
              <a:ext uri="{FF2B5EF4-FFF2-40B4-BE49-F238E27FC236}">
                <a16:creationId xmlns:a16="http://schemas.microsoft.com/office/drawing/2014/main" id="{D8C69A47-14F7-E64C-5445-90AA36AE9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575" y="1500591"/>
            <a:ext cx="476655" cy="476655"/>
          </a:xfrm>
          <a:prstGeom prst="rect">
            <a:avLst/>
          </a:prstGeom>
          <a:noFill/>
          <a:extLst>
            <a:ext uri="{909E8E84-426E-40DD-AFC4-6F175D3DCCD1}">
              <a14:hiddenFill xmlns:a14="http://schemas.microsoft.com/office/drawing/2010/main">
                <a:solidFill>
                  <a:srgbClr val="FFFFFF"/>
                </a:solidFill>
              </a14:hiddenFill>
            </a:ext>
          </a:extLst>
        </p:spPr>
      </p:pic>
      <p:pic>
        <p:nvPicPr>
          <p:cNvPr id="109" name="Graphic 108" descr="Arrow Slight curve">
            <a:extLst>
              <a:ext uri="{FF2B5EF4-FFF2-40B4-BE49-F238E27FC236}">
                <a16:creationId xmlns:a16="http://schemas.microsoft.com/office/drawing/2014/main" id="{CCB50105-20AB-2AE8-6DB9-239E229F4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4647" y="4342993"/>
            <a:ext cx="914400" cy="914400"/>
          </a:xfrm>
          <a:prstGeom prst="rect">
            <a:avLst/>
          </a:prstGeom>
        </p:spPr>
      </p:pic>
      <p:sp>
        <p:nvSpPr>
          <p:cNvPr id="110" name="TextBox 109">
            <a:extLst>
              <a:ext uri="{FF2B5EF4-FFF2-40B4-BE49-F238E27FC236}">
                <a16:creationId xmlns:a16="http://schemas.microsoft.com/office/drawing/2014/main" id="{58919F9B-DB0F-A3AA-B345-A8E5C8565EC1}"/>
              </a:ext>
            </a:extLst>
          </p:cNvPr>
          <p:cNvSpPr txBox="1"/>
          <p:nvPr/>
        </p:nvSpPr>
        <p:spPr>
          <a:xfrm>
            <a:off x="1939047" y="4507805"/>
            <a:ext cx="3167974" cy="584775"/>
          </a:xfrm>
          <a:prstGeom prst="rect">
            <a:avLst/>
          </a:prstGeom>
          <a:noFill/>
        </p:spPr>
        <p:txBody>
          <a:bodyPr wrap="square">
            <a:spAutoFit/>
          </a:bodyPr>
          <a:lstStyle/>
          <a:p>
            <a:r>
              <a:rPr lang="en-US" sz="3200" dirty="0" err="1">
                <a:solidFill>
                  <a:schemeClr val="bg1"/>
                </a:solidFill>
                <a:latin typeface="Calibri" panose="020F0502020204030204" pitchFamily="34" charset="0"/>
                <a:cs typeface="Calibri" panose="020F0502020204030204" pitchFamily="34" charset="0"/>
              </a:rPr>
              <a:t>Sơ</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đồ</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mạch</a:t>
            </a:r>
            <a:r>
              <a:rPr lang="en-US" sz="3200" dirty="0">
                <a:solidFill>
                  <a:schemeClr val="bg1"/>
                </a:solidFill>
                <a:latin typeface="Calibri" panose="020F0502020204030204" pitchFamily="34" charset="0"/>
                <a:cs typeface="Calibri" panose="020F0502020204030204" pitchFamily="34" charset="0"/>
              </a:rPr>
              <a:t> </a:t>
            </a:r>
            <a:r>
              <a:rPr lang="en-US" sz="3200" dirty="0" err="1">
                <a:solidFill>
                  <a:schemeClr val="bg1"/>
                </a:solidFill>
                <a:latin typeface="Calibri" panose="020F0502020204030204" pitchFamily="34" charset="0"/>
                <a:cs typeface="Calibri" panose="020F0502020204030204" pitchFamily="34" charset="0"/>
              </a:rPr>
              <a:t>điện</a:t>
            </a:r>
            <a:endParaRPr lang="vi-VN" sz="3200" dirty="0">
              <a:solidFill>
                <a:schemeClr val="bg1"/>
              </a:solidFill>
              <a:latin typeface="Calibri" panose="020F0502020204030204" pitchFamily="34" charset="0"/>
              <a:cs typeface="Calibri" panose="020F0502020204030204" pitchFamily="34" charset="0"/>
            </a:endParaRPr>
          </a:p>
        </p:txBody>
      </p:sp>
      <p:grpSp>
        <p:nvGrpSpPr>
          <p:cNvPr id="4120" name="Group 4119">
            <a:extLst>
              <a:ext uri="{FF2B5EF4-FFF2-40B4-BE49-F238E27FC236}">
                <a16:creationId xmlns:a16="http://schemas.microsoft.com/office/drawing/2014/main" id="{0E2BF60D-AEEB-355E-C7FE-5282634FB601}"/>
              </a:ext>
            </a:extLst>
          </p:cNvPr>
          <p:cNvGrpSpPr/>
          <p:nvPr/>
        </p:nvGrpSpPr>
        <p:grpSpPr>
          <a:xfrm>
            <a:off x="2939208" y="5257392"/>
            <a:ext cx="6313583" cy="1113717"/>
            <a:chOff x="2939208" y="5115152"/>
            <a:chExt cx="6313583" cy="1113717"/>
          </a:xfrm>
        </p:grpSpPr>
        <p:sp>
          <p:nvSpPr>
            <p:cNvPr id="121" name="Rectangle: Rounded Corners 120">
              <a:extLst>
                <a:ext uri="{FF2B5EF4-FFF2-40B4-BE49-F238E27FC236}">
                  <a16:creationId xmlns:a16="http://schemas.microsoft.com/office/drawing/2014/main" id="{A84F74E6-8891-8EDB-BC6B-9480E3EC504D}"/>
                </a:ext>
              </a:extLst>
            </p:cNvPr>
            <p:cNvSpPr/>
            <p:nvPr/>
          </p:nvSpPr>
          <p:spPr>
            <a:xfrm>
              <a:off x="2939208" y="5115152"/>
              <a:ext cx="6313583" cy="1113717"/>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9" name="Group 4118">
              <a:extLst>
                <a:ext uri="{FF2B5EF4-FFF2-40B4-BE49-F238E27FC236}">
                  <a16:creationId xmlns:a16="http://schemas.microsoft.com/office/drawing/2014/main" id="{E1C8133A-F3BA-FF33-D811-FB931CA5B169}"/>
                </a:ext>
              </a:extLst>
            </p:cNvPr>
            <p:cNvGrpSpPr/>
            <p:nvPr/>
          </p:nvGrpSpPr>
          <p:grpSpPr>
            <a:xfrm>
              <a:off x="3394748" y="5202827"/>
              <a:ext cx="5272723" cy="850030"/>
              <a:chOff x="3400358" y="5079159"/>
              <a:chExt cx="5272723" cy="850030"/>
            </a:xfrm>
          </p:grpSpPr>
          <p:grpSp>
            <p:nvGrpSpPr>
              <p:cNvPr id="116" name="Group 115">
                <a:extLst>
                  <a:ext uri="{FF2B5EF4-FFF2-40B4-BE49-F238E27FC236}">
                    <a16:creationId xmlns:a16="http://schemas.microsoft.com/office/drawing/2014/main" id="{F4396635-95D2-6041-F047-BC4A8AD7C6E1}"/>
                  </a:ext>
                </a:extLst>
              </p:cNvPr>
              <p:cNvGrpSpPr/>
              <p:nvPr/>
            </p:nvGrpSpPr>
            <p:grpSpPr>
              <a:xfrm>
                <a:off x="3926872" y="5448491"/>
                <a:ext cx="2083092" cy="480698"/>
                <a:chOff x="812601" y="5514118"/>
                <a:chExt cx="1399807" cy="323022"/>
              </a:xfrm>
            </p:grpSpPr>
            <p:cxnSp>
              <p:nvCxnSpPr>
                <p:cNvPr id="117" name="Straight Connector 116">
                  <a:extLst>
                    <a:ext uri="{FF2B5EF4-FFF2-40B4-BE49-F238E27FC236}">
                      <a16:creationId xmlns:a16="http://schemas.microsoft.com/office/drawing/2014/main" id="{A59B37E3-9F15-0B32-23E8-EE7C1E9A5C5E}"/>
                    </a:ext>
                  </a:extLst>
                </p:cNvPr>
                <p:cNvCxnSpPr>
                  <a:cxnSpLocks/>
                </p:cNvCxnSpPr>
                <p:nvPr/>
              </p:nvCxnSpPr>
              <p:spPr>
                <a:xfrm>
                  <a:off x="812601" y="5685087"/>
                  <a:ext cx="1399807" cy="0"/>
                </a:xfrm>
                <a:prstGeom prst="line">
                  <a:avLst/>
                </a:prstGeom>
                <a:noFill/>
                <a:ln w="19050" cap="flat" cmpd="sng" algn="ctr">
                  <a:solidFill>
                    <a:sysClr val="windowText" lastClr="000000"/>
                  </a:solidFill>
                  <a:prstDash val="solid"/>
                  <a:miter lim="800000"/>
                </a:ln>
                <a:effectLst/>
              </p:spPr>
            </p:cxnSp>
            <p:sp>
              <p:nvSpPr>
                <p:cNvPr id="118" name="Flowchart: Connector 117">
                  <a:extLst>
                    <a:ext uri="{FF2B5EF4-FFF2-40B4-BE49-F238E27FC236}">
                      <a16:creationId xmlns:a16="http://schemas.microsoft.com/office/drawing/2014/main" id="{025FBDAD-7391-FEA9-06A5-757D7FB0FB13}"/>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119" name="Straight Connector 118">
                  <a:extLst>
                    <a:ext uri="{FF2B5EF4-FFF2-40B4-BE49-F238E27FC236}">
                      <a16:creationId xmlns:a16="http://schemas.microsoft.com/office/drawing/2014/main" id="{5ABEC2A4-C85C-2642-635F-B99B48C63733}"/>
                    </a:ext>
                  </a:extLst>
                </p:cNvPr>
                <p:cNvCxnSpPr>
                  <a:cxnSpLocks/>
                  <a:stCxn id="118" idx="1"/>
                  <a:endCxn id="118"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120" name="Straight Connector 119">
                  <a:extLst>
                    <a:ext uri="{FF2B5EF4-FFF2-40B4-BE49-F238E27FC236}">
                      <a16:creationId xmlns:a16="http://schemas.microsoft.com/office/drawing/2014/main" id="{02FAA455-C49D-042D-EB1B-07F5A45E41B1}"/>
                    </a:ext>
                  </a:extLst>
                </p:cNvPr>
                <p:cNvCxnSpPr>
                  <a:cxnSpLocks/>
                  <a:stCxn id="118" idx="7"/>
                  <a:endCxn id="118"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grpSp>
            <p:nvGrpSpPr>
              <p:cNvPr id="4096" name="Group 4095">
                <a:extLst>
                  <a:ext uri="{FF2B5EF4-FFF2-40B4-BE49-F238E27FC236}">
                    <a16:creationId xmlns:a16="http://schemas.microsoft.com/office/drawing/2014/main" id="{EBD0DCDF-085C-3221-CBB1-A1BBC96FDC01}"/>
                  </a:ext>
                </a:extLst>
              </p:cNvPr>
              <p:cNvGrpSpPr/>
              <p:nvPr/>
            </p:nvGrpSpPr>
            <p:grpSpPr>
              <a:xfrm flipH="1">
                <a:off x="6009963" y="5448491"/>
                <a:ext cx="2129880" cy="480698"/>
                <a:chOff x="781160" y="5514118"/>
                <a:chExt cx="1431248" cy="323022"/>
              </a:xfrm>
            </p:grpSpPr>
            <p:cxnSp>
              <p:nvCxnSpPr>
                <p:cNvPr id="4097" name="Straight Connector 4096">
                  <a:extLst>
                    <a:ext uri="{FF2B5EF4-FFF2-40B4-BE49-F238E27FC236}">
                      <a16:creationId xmlns:a16="http://schemas.microsoft.com/office/drawing/2014/main" id="{49695DD9-677C-5B14-4775-9AF69E4A19D9}"/>
                    </a:ext>
                  </a:extLst>
                </p:cNvPr>
                <p:cNvCxnSpPr>
                  <a:cxnSpLocks/>
                </p:cNvCxnSpPr>
                <p:nvPr/>
              </p:nvCxnSpPr>
              <p:spPr>
                <a:xfrm>
                  <a:off x="781160" y="5685087"/>
                  <a:ext cx="1431248" cy="0"/>
                </a:xfrm>
                <a:prstGeom prst="line">
                  <a:avLst/>
                </a:prstGeom>
                <a:noFill/>
                <a:ln w="19050" cap="flat" cmpd="sng" algn="ctr">
                  <a:solidFill>
                    <a:sysClr val="windowText" lastClr="000000"/>
                  </a:solidFill>
                  <a:prstDash val="solid"/>
                  <a:miter lim="800000"/>
                </a:ln>
                <a:effectLst/>
              </p:spPr>
            </p:cxnSp>
            <p:sp>
              <p:nvSpPr>
                <p:cNvPr id="4099" name="Flowchart: Connector 4098">
                  <a:extLst>
                    <a:ext uri="{FF2B5EF4-FFF2-40B4-BE49-F238E27FC236}">
                      <a16:creationId xmlns:a16="http://schemas.microsoft.com/office/drawing/2014/main" id="{5D00DBDA-42C9-2E04-6371-1C5A4F12E795}"/>
                    </a:ext>
                  </a:extLst>
                </p:cNvPr>
                <p:cNvSpPr/>
                <p:nvPr/>
              </p:nvSpPr>
              <p:spPr>
                <a:xfrm>
                  <a:off x="1631201" y="5514118"/>
                  <a:ext cx="323022" cy="323022"/>
                </a:xfrm>
                <a:prstGeom prst="flowChartConnector">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a:defRPr/>
                  </a:pPr>
                  <a:endParaRPr lang="en-US" sz="1600" dirty="0">
                    <a:solidFill>
                      <a:prstClr val="black"/>
                    </a:solidFill>
                    <a:latin typeface="Roboto" panose="02000000000000000000" pitchFamily="2" charset="0"/>
                    <a:cs typeface="Arial" panose="020B0604020202020204" pitchFamily="34" charset="0"/>
                    <a:sym typeface="Arial"/>
                  </a:endParaRPr>
                </a:p>
              </p:txBody>
            </p:sp>
            <p:cxnSp>
              <p:nvCxnSpPr>
                <p:cNvPr id="4100" name="Straight Connector 4099">
                  <a:extLst>
                    <a:ext uri="{FF2B5EF4-FFF2-40B4-BE49-F238E27FC236}">
                      <a16:creationId xmlns:a16="http://schemas.microsoft.com/office/drawing/2014/main" id="{6844F476-25EA-2110-FEED-5B293A7E77C1}"/>
                    </a:ext>
                  </a:extLst>
                </p:cNvPr>
                <p:cNvCxnSpPr>
                  <a:cxnSpLocks/>
                  <a:stCxn id="4099" idx="1"/>
                  <a:endCxn id="4099" idx="5"/>
                </p:cNvCxnSpPr>
                <p:nvPr/>
              </p:nvCxnSpPr>
              <p:spPr>
                <a:xfrm>
                  <a:off x="1678506" y="5561423"/>
                  <a:ext cx="228412" cy="228412"/>
                </a:xfrm>
                <a:prstGeom prst="line">
                  <a:avLst/>
                </a:prstGeom>
                <a:noFill/>
                <a:ln w="19050" cap="flat" cmpd="sng" algn="ctr">
                  <a:solidFill>
                    <a:sysClr val="windowText" lastClr="000000"/>
                  </a:solidFill>
                  <a:prstDash val="solid"/>
                  <a:miter lim="800000"/>
                </a:ln>
                <a:effectLst/>
              </p:spPr>
            </p:cxnSp>
            <p:cxnSp>
              <p:nvCxnSpPr>
                <p:cNvPr id="4101" name="Straight Connector 4100">
                  <a:extLst>
                    <a:ext uri="{FF2B5EF4-FFF2-40B4-BE49-F238E27FC236}">
                      <a16:creationId xmlns:a16="http://schemas.microsoft.com/office/drawing/2014/main" id="{FBE7D723-4398-2886-8548-3BDA324EE3EC}"/>
                    </a:ext>
                  </a:extLst>
                </p:cNvPr>
                <p:cNvCxnSpPr>
                  <a:cxnSpLocks/>
                  <a:stCxn id="4099" idx="7"/>
                  <a:endCxn id="4099" idx="3"/>
                </p:cNvCxnSpPr>
                <p:nvPr/>
              </p:nvCxnSpPr>
              <p:spPr>
                <a:xfrm flipH="1">
                  <a:off x="1678506" y="5561423"/>
                  <a:ext cx="228412" cy="228412"/>
                </a:xfrm>
                <a:prstGeom prst="line">
                  <a:avLst/>
                </a:prstGeom>
                <a:noFill/>
                <a:ln w="19050" cap="flat" cmpd="sng" algn="ctr">
                  <a:solidFill>
                    <a:sysClr val="windowText" lastClr="000000"/>
                  </a:solidFill>
                  <a:prstDash val="solid"/>
                  <a:miter lim="800000"/>
                </a:ln>
                <a:effectLst/>
              </p:spPr>
            </p:cxnSp>
          </p:grpSp>
          <p:sp>
            <p:nvSpPr>
              <p:cNvPr id="4104" name="Oval 4103">
                <a:extLst>
                  <a:ext uri="{FF2B5EF4-FFF2-40B4-BE49-F238E27FC236}">
                    <a16:creationId xmlns:a16="http://schemas.microsoft.com/office/drawing/2014/main" id="{9988C499-5EE5-C5F1-968C-B037645848D0}"/>
                  </a:ext>
                </a:extLst>
              </p:cNvPr>
              <p:cNvSpPr/>
              <p:nvPr/>
            </p:nvSpPr>
            <p:spPr>
              <a:xfrm>
                <a:off x="3810604"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6" name="Straight Connector 4105">
                <a:extLst>
                  <a:ext uri="{FF2B5EF4-FFF2-40B4-BE49-F238E27FC236}">
                    <a16:creationId xmlns:a16="http://schemas.microsoft.com/office/drawing/2014/main" id="{8FA81CEB-4DB0-949B-35A1-2AE92F12D69F}"/>
                  </a:ext>
                </a:extLst>
              </p:cNvPr>
              <p:cNvCxnSpPr>
                <a:cxnSpLocks/>
              </p:cNvCxnSpPr>
              <p:nvPr/>
            </p:nvCxnSpPr>
            <p:spPr>
              <a:xfrm flipH="1">
                <a:off x="3747357"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1" name="Oval 4110">
                <a:extLst>
                  <a:ext uri="{FF2B5EF4-FFF2-40B4-BE49-F238E27FC236}">
                    <a16:creationId xmlns:a16="http://schemas.microsoft.com/office/drawing/2014/main" id="{635335E8-3FEA-0CE5-8E43-1699F5D74469}"/>
                  </a:ext>
                </a:extLst>
              </p:cNvPr>
              <p:cNvSpPr/>
              <p:nvPr/>
            </p:nvSpPr>
            <p:spPr>
              <a:xfrm>
                <a:off x="8139843" y="5641207"/>
                <a:ext cx="123415" cy="123415"/>
              </a:xfrm>
              <a:prstGeom prst="ellipse">
                <a:avLst/>
              </a:prstGeom>
              <a:solidFill>
                <a:srgbClr val="FFFF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12" name="Straight Connector 4111">
                <a:extLst>
                  <a:ext uri="{FF2B5EF4-FFF2-40B4-BE49-F238E27FC236}">
                    <a16:creationId xmlns:a16="http://schemas.microsoft.com/office/drawing/2014/main" id="{0CDC965A-86A5-54ED-6CB4-95DAE835939A}"/>
                  </a:ext>
                </a:extLst>
              </p:cNvPr>
              <p:cNvCxnSpPr>
                <a:cxnSpLocks/>
              </p:cNvCxnSpPr>
              <p:nvPr/>
            </p:nvCxnSpPr>
            <p:spPr>
              <a:xfrm flipH="1">
                <a:off x="8076596" y="5543797"/>
                <a:ext cx="263290" cy="32060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13" name="TextBox 4112">
                <a:extLst>
                  <a:ext uri="{FF2B5EF4-FFF2-40B4-BE49-F238E27FC236}">
                    <a16:creationId xmlns:a16="http://schemas.microsoft.com/office/drawing/2014/main" id="{6F02CB8F-1BCA-6F0C-35E7-FC45E8E6A239}"/>
                  </a:ext>
                </a:extLst>
              </p:cNvPr>
              <p:cNvSpPr txBox="1"/>
              <p:nvPr/>
            </p:nvSpPr>
            <p:spPr>
              <a:xfrm>
                <a:off x="34003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A</a:t>
                </a:r>
                <a:endParaRPr lang="vi-VN" sz="2400" dirty="0">
                  <a:latin typeface="Calibri" panose="020F0502020204030204" pitchFamily="34" charset="0"/>
                  <a:cs typeface="Calibri" panose="020F0502020204030204" pitchFamily="34" charset="0"/>
                </a:endParaRPr>
              </a:p>
            </p:txBody>
          </p:sp>
          <p:sp>
            <p:nvSpPr>
              <p:cNvPr id="4114" name="TextBox 4113">
                <a:extLst>
                  <a:ext uri="{FF2B5EF4-FFF2-40B4-BE49-F238E27FC236}">
                    <a16:creationId xmlns:a16="http://schemas.microsoft.com/office/drawing/2014/main" id="{425FAFC2-38E9-CD38-37FC-A7272283372C}"/>
                  </a:ext>
                </a:extLst>
              </p:cNvPr>
              <p:cNvSpPr txBox="1"/>
              <p:nvPr/>
            </p:nvSpPr>
            <p:spPr>
              <a:xfrm>
                <a:off x="8263258" y="5448491"/>
                <a:ext cx="409823" cy="461665"/>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B</a:t>
                </a:r>
                <a:endParaRPr lang="vi-VN" sz="2400" dirty="0">
                  <a:latin typeface="Calibri" panose="020F0502020204030204" pitchFamily="34" charset="0"/>
                  <a:cs typeface="Calibri" panose="020F0502020204030204" pitchFamily="34" charset="0"/>
                </a:endParaRPr>
              </a:p>
            </p:txBody>
          </p:sp>
          <p:sp>
            <p:nvSpPr>
              <p:cNvPr id="4115" name="TextBox 4114">
                <a:extLst>
                  <a:ext uri="{FF2B5EF4-FFF2-40B4-BE49-F238E27FC236}">
                    <a16:creationId xmlns:a16="http://schemas.microsoft.com/office/drawing/2014/main" id="{C0DACB6C-A854-E182-D8E4-E75B394D614B}"/>
                  </a:ext>
                </a:extLst>
              </p:cNvPr>
              <p:cNvSpPr txBox="1"/>
              <p:nvPr/>
            </p:nvSpPr>
            <p:spPr>
              <a:xfrm>
                <a:off x="3721798" y="5248436"/>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6" name="TextBox 4115">
                <a:extLst>
                  <a:ext uri="{FF2B5EF4-FFF2-40B4-BE49-F238E27FC236}">
                    <a16:creationId xmlns:a16="http://schemas.microsoft.com/office/drawing/2014/main" id="{BC476D3E-D08B-AC37-4984-7777AB58F2F3}"/>
                  </a:ext>
                </a:extLst>
              </p:cNvPr>
              <p:cNvSpPr txBox="1"/>
              <p:nvPr/>
            </p:nvSpPr>
            <p:spPr>
              <a:xfrm>
                <a:off x="8044912" y="5286921"/>
                <a:ext cx="297486" cy="400110"/>
              </a:xfrm>
              <a:prstGeom prst="rect">
                <a:avLst/>
              </a:prstGeom>
              <a:noFill/>
            </p:spPr>
            <p:txBody>
              <a:bodyPr wrap="square">
                <a:spAutoFit/>
              </a:bodyPr>
              <a:lstStyle/>
              <a:p>
                <a:pPr algn="ctr"/>
                <a:r>
                  <a:rPr lang="en-US" sz="2000" dirty="0">
                    <a:latin typeface="Calibri" panose="020F0502020204030204" pitchFamily="34" charset="0"/>
                    <a:cs typeface="Calibri" panose="020F0502020204030204" pitchFamily="34" charset="0"/>
                  </a:rPr>
                  <a:t>-</a:t>
                </a:r>
                <a:endParaRPr lang="vi-VN" sz="2000" dirty="0">
                  <a:latin typeface="Calibri" panose="020F0502020204030204" pitchFamily="34" charset="0"/>
                  <a:cs typeface="Calibri" panose="020F0502020204030204" pitchFamily="34" charset="0"/>
                </a:endParaRPr>
              </a:p>
            </p:txBody>
          </p:sp>
          <p:sp>
            <p:nvSpPr>
              <p:cNvPr id="4117" name="TextBox 4116">
                <a:extLst>
                  <a:ext uri="{FF2B5EF4-FFF2-40B4-BE49-F238E27FC236}">
                    <a16:creationId xmlns:a16="http://schemas.microsoft.com/office/drawing/2014/main" id="{9FC7F050-6F8A-D820-C4EA-504914D29D67}"/>
                  </a:ext>
                </a:extLst>
              </p:cNvPr>
              <p:cNvSpPr txBox="1"/>
              <p:nvPr/>
            </p:nvSpPr>
            <p:spPr>
              <a:xfrm>
                <a:off x="4812399" y="508488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1</a:t>
                </a:r>
                <a:endParaRPr lang="vi-VN" dirty="0">
                  <a:latin typeface="Calibri" panose="020F0502020204030204" pitchFamily="34" charset="0"/>
                  <a:cs typeface="Calibri" panose="020F0502020204030204" pitchFamily="34" charset="0"/>
                </a:endParaRPr>
              </a:p>
            </p:txBody>
          </p:sp>
          <p:sp>
            <p:nvSpPr>
              <p:cNvPr id="4118" name="TextBox 4117">
                <a:extLst>
                  <a:ext uri="{FF2B5EF4-FFF2-40B4-BE49-F238E27FC236}">
                    <a16:creationId xmlns:a16="http://schemas.microsoft.com/office/drawing/2014/main" id="{C15FE62D-189C-CE26-7B87-83B9332B9F07}"/>
                  </a:ext>
                </a:extLst>
              </p:cNvPr>
              <p:cNvSpPr txBox="1"/>
              <p:nvPr/>
            </p:nvSpPr>
            <p:spPr>
              <a:xfrm>
                <a:off x="6029679" y="5079159"/>
                <a:ext cx="1217280" cy="369332"/>
              </a:xfrm>
              <a:prstGeom prst="rect">
                <a:avLst/>
              </a:prstGeom>
              <a:noFill/>
            </p:spPr>
            <p:txBody>
              <a:bodyPr wrap="square">
                <a:spAutoFit/>
              </a:bodyPr>
              <a:lstStyle/>
              <a:p>
                <a:pPr algn="ctr"/>
                <a:r>
                  <a:rPr lang="en-US" dirty="0" err="1">
                    <a:latin typeface="Calibri" panose="020F0502020204030204" pitchFamily="34" charset="0"/>
                    <a:cs typeface="Calibri" panose="020F0502020204030204" pitchFamily="34" charset="0"/>
                  </a:rPr>
                  <a:t>Đèn</a:t>
                </a:r>
                <a:r>
                  <a:rPr lang="en-US" dirty="0">
                    <a:latin typeface="Calibri" panose="020F0502020204030204" pitchFamily="34" charset="0"/>
                    <a:cs typeface="Calibri" panose="020F0502020204030204" pitchFamily="34" charset="0"/>
                  </a:rPr>
                  <a:t> 2</a:t>
                </a:r>
                <a:endParaRPr lang="vi-VN" dirty="0">
                  <a:latin typeface="Calibri" panose="020F0502020204030204" pitchFamily="34" charset="0"/>
                  <a:cs typeface="Calibri" panose="020F0502020204030204" pitchFamily="34" charset="0"/>
                </a:endParaRPr>
              </a:p>
            </p:txBody>
          </p:sp>
        </p:grpSp>
      </p:gr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602687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anim calcmode="lin" valueType="num">
                                      <p:cBhvr>
                                        <p:cTn id="8" dur="500" fill="hold"/>
                                        <p:tgtEl>
                                          <p:spTgt spid="103"/>
                                        </p:tgtEl>
                                        <p:attrNameLst>
                                          <p:attrName>ppt_x</p:attrName>
                                        </p:attrNameLst>
                                      </p:cBhvr>
                                      <p:tavLst>
                                        <p:tav tm="0">
                                          <p:val>
                                            <p:strVal val="#ppt_x"/>
                                          </p:val>
                                        </p:tav>
                                        <p:tav tm="100000">
                                          <p:val>
                                            <p:strVal val="#ppt_x"/>
                                          </p:val>
                                        </p:tav>
                                      </p:tavLst>
                                    </p:anim>
                                    <p:anim calcmode="lin" valueType="num">
                                      <p:cBhvr>
                                        <p:cTn id="9" dur="5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105"/>
                                        </p:tgtEl>
                                        <p:attrNameLst>
                                          <p:attrName>style.visibility</p:attrName>
                                        </p:attrNameLst>
                                      </p:cBhvr>
                                      <p:to>
                                        <p:strVal val="visible"/>
                                      </p:to>
                                    </p:set>
                                    <p:animEffect transition="in" filter="wipe(up)">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wipe(left)">
                                      <p:cBhvr>
                                        <p:cTn id="23" dur="500"/>
                                        <p:tgtEl>
                                          <p:spTgt spid="109"/>
                                        </p:tgtEl>
                                      </p:cBhvr>
                                    </p:animEffect>
                                  </p:childTnLst>
                                </p:cTn>
                              </p:par>
                            </p:childTnLst>
                          </p:cTn>
                        </p:par>
                        <p:par>
                          <p:cTn id="24" fill="hold">
                            <p:stCondLst>
                              <p:cond delay="500"/>
                            </p:stCondLst>
                            <p:childTnLst>
                              <p:par>
                                <p:cTn id="25" presetID="22" presetClass="entr" presetSubtype="1" fill="hold" grpId="0" nodeType="afterEffect">
                                  <p:stCondLst>
                                    <p:cond delay="0"/>
                                  </p:stCondLst>
                                  <p:iterate type="lt">
                                    <p:tmPct val="3000"/>
                                  </p:iterate>
                                  <p:childTnLst>
                                    <p:set>
                                      <p:cBhvr>
                                        <p:cTn id="26" dur="1" fill="hold">
                                          <p:stCondLst>
                                            <p:cond delay="0"/>
                                          </p:stCondLst>
                                        </p:cTn>
                                        <p:tgtEl>
                                          <p:spTgt spid="110"/>
                                        </p:tgtEl>
                                        <p:attrNameLst>
                                          <p:attrName>style.visibility</p:attrName>
                                        </p:attrNameLst>
                                      </p:cBhvr>
                                      <p:to>
                                        <p:strVal val="visible"/>
                                      </p:to>
                                    </p:set>
                                    <p:animEffect transition="in" filter="wipe(up)">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20"/>
                                        </p:tgtEl>
                                        <p:attrNameLst>
                                          <p:attrName>style.visibility</p:attrName>
                                        </p:attrNameLst>
                                      </p:cBhvr>
                                      <p:to>
                                        <p:strVal val="visible"/>
                                      </p:to>
                                    </p:set>
                                    <p:animEffect transition="in" filter="fade">
                                      <p:cBhvr>
                                        <p:cTn id="32" dur="500"/>
                                        <p:tgtEl>
                                          <p:spTgt spid="4120"/>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5" grpId="0"/>
      <p:bldP spid="11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2B6B364-0001-4C26-8B70-90167413240F}"/>
              </a:ext>
            </a:extLst>
          </p:cNvPr>
          <p:cNvSpPr txBox="1"/>
          <p:nvPr/>
        </p:nvSpPr>
        <p:spPr>
          <a:xfrm>
            <a:off x="654201" y="403632"/>
            <a:ext cx="10372387" cy="3007618"/>
          </a:xfrm>
          <a:prstGeom prst="rect">
            <a:avLst/>
          </a:prstGeom>
          <a:noFill/>
        </p:spPr>
        <p:txBody>
          <a:bodyPr wrap="square">
            <a:spAutoFit/>
          </a:bodyPr>
          <a:lstStyle/>
          <a:p>
            <a:pPr>
              <a:lnSpc>
                <a:spcPct val="120000"/>
              </a:lnSpc>
            </a:pPr>
            <a:r>
              <a:rPr lang="en-US" sz="3200" b="1" dirty="0" err="1">
                <a:solidFill>
                  <a:srgbClr val="FFC000"/>
                </a:solidFill>
                <a:latin typeface="Calibri" panose="020F0502020204030204" pitchFamily="34" charset="0"/>
                <a:cs typeface="Calibri" panose="020F0502020204030204" pitchFamily="34" charset="0"/>
              </a:rPr>
              <a:t>Câu</a:t>
            </a:r>
            <a:r>
              <a:rPr lang="en-US" sz="3200" b="1" dirty="0">
                <a:solidFill>
                  <a:srgbClr val="FFC000"/>
                </a:solidFill>
                <a:latin typeface="Calibri" panose="020F0502020204030204" pitchFamily="34" charset="0"/>
                <a:cs typeface="Calibri" panose="020F0502020204030204" pitchFamily="34" charset="0"/>
              </a:rPr>
              <a:t> 20. </a:t>
            </a:r>
            <a:r>
              <a:rPr lang="vi-VN" sz="3200" b="0" i="0" dirty="0">
                <a:solidFill>
                  <a:schemeClr val="bg1"/>
                </a:solidFill>
                <a:effectLst/>
                <a:latin typeface="Calibri" panose="020F0502020204030204" pitchFamily="34" charset="0"/>
                <a:cs typeface="Calibri" panose="020F0502020204030204" pitchFamily="34" charset="0"/>
              </a:rPr>
              <a:t>Cho đoạn mạch điện AB gồm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 30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và 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 20 </a:t>
            </a:r>
            <a:r>
              <a:rPr lang="el-GR" sz="3200" b="0" i="0" dirty="0">
                <a:solidFill>
                  <a:schemeClr val="bg1"/>
                </a:solidFill>
                <a:effectLst/>
                <a:latin typeface="Calibri" panose="020F0502020204030204" pitchFamily="34" charset="0"/>
                <a:cs typeface="Calibri" panose="020F0502020204030204" pitchFamily="34" charset="0"/>
              </a:rPr>
              <a:t>Ω </a:t>
            </a:r>
            <a:r>
              <a:rPr lang="vi-VN" sz="3200" b="0" i="0" dirty="0">
                <a:solidFill>
                  <a:schemeClr val="bg1"/>
                </a:solidFill>
                <a:effectLst/>
                <a:latin typeface="Calibri" panose="020F0502020204030204" pitchFamily="34" charset="0"/>
                <a:cs typeface="Calibri" panose="020F0502020204030204" pitchFamily="34" charset="0"/>
              </a:rPr>
              <a:t>mắc song song như hình bên dưới. Biết ampe kế A</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chỉ 2 A, ampe kế A</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chỉ 3 A.</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a) Tính điện trở tương đương của đoạn mạch điện AB.</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20000"/>
              </a:lnSpc>
            </a:pPr>
            <a:r>
              <a:rPr lang="vi-VN" sz="3200" b="0" i="0" dirty="0">
                <a:solidFill>
                  <a:schemeClr val="bg1"/>
                </a:solidFill>
                <a:effectLst/>
                <a:latin typeface="Calibri" panose="020F0502020204030204" pitchFamily="34" charset="0"/>
                <a:cs typeface="Calibri" panose="020F0502020204030204" pitchFamily="34" charset="0"/>
              </a:rPr>
              <a:t>b) Xác định số chỉ ampe kế A</a:t>
            </a:r>
            <a:r>
              <a:rPr lang="vi-VN" sz="3200" b="0" i="0" baseline="-25000" dirty="0">
                <a:solidFill>
                  <a:schemeClr val="bg1"/>
                </a:solidFill>
                <a:effectLst/>
                <a:latin typeface="Calibri" panose="020F0502020204030204" pitchFamily="34" charset="0"/>
                <a:cs typeface="Calibri" panose="020F0502020204030204" pitchFamily="34" charset="0"/>
              </a:rPr>
              <a:t>3</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endParaRPr lang="vi-VN" sz="3200" dirty="0">
              <a:solidFill>
                <a:schemeClr val="bg1"/>
              </a:solidFill>
              <a:latin typeface="Calibri" panose="020F0502020204030204" pitchFamily="34" charset="0"/>
              <a:cs typeface="Calibri" panose="020F0502020204030204" pitchFamily="34" charset="0"/>
            </a:endParaRPr>
          </a:p>
        </p:txBody>
      </p:sp>
      <p:grpSp>
        <p:nvGrpSpPr>
          <p:cNvPr id="68" name="Group 67">
            <a:extLst>
              <a:ext uri="{FF2B5EF4-FFF2-40B4-BE49-F238E27FC236}">
                <a16:creationId xmlns:a16="http://schemas.microsoft.com/office/drawing/2014/main" id="{7FCFE05E-3D1F-51D2-0C5D-E18ACD4295F7}"/>
              </a:ext>
            </a:extLst>
          </p:cNvPr>
          <p:cNvGrpSpPr/>
          <p:nvPr/>
        </p:nvGrpSpPr>
        <p:grpSpPr>
          <a:xfrm>
            <a:off x="1969512" y="3801035"/>
            <a:ext cx="8370762" cy="2182704"/>
            <a:chOff x="1969512" y="3801035"/>
            <a:chExt cx="8370762" cy="2182704"/>
          </a:xfrm>
        </p:grpSpPr>
        <p:sp>
          <p:nvSpPr>
            <p:cNvPr id="12" name="Rectangle: Rounded Corners 11">
              <a:extLst>
                <a:ext uri="{FF2B5EF4-FFF2-40B4-BE49-F238E27FC236}">
                  <a16:creationId xmlns:a16="http://schemas.microsoft.com/office/drawing/2014/main" id="{BAB4A265-3315-F32C-D87C-32D3A2DCAAD2}"/>
                </a:ext>
              </a:extLst>
            </p:cNvPr>
            <p:cNvSpPr/>
            <p:nvPr/>
          </p:nvSpPr>
          <p:spPr>
            <a:xfrm>
              <a:off x="1969512" y="3801035"/>
              <a:ext cx="8370762" cy="218270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2D52F4EC-5A30-A5C4-A781-A76DDE4128D6}"/>
                </a:ext>
              </a:extLst>
            </p:cNvPr>
            <p:cNvGrpSpPr/>
            <p:nvPr/>
          </p:nvGrpSpPr>
          <p:grpSpPr>
            <a:xfrm>
              <a:off x="2562464" y="3867396"/>
              <a:ext cx="7184857" cy="1812345"/>
              <a:chOff x="2573385" y="3356408"/>
              <a:chExt cx="7184857" cy="1812345"/>
            </a:xfrm>
          </p:grpSpPr>
          <p:cxnSp>
            <p:nvCxnSpPr>
              <p:cNvPr id="19" name="Straight Connector 18">
                <a:extLst>
                  <a:ext uri="{FF2B5EF4-FFF2-40B4-BE49-F238E27FC236}">
                    <a16:creationId xmlns:a16="http://schemas.microsoft.com/office/drawing/2014/main" id="{6F55AEA1-62F5-6F66-AB88-0FBD863DC761}"/>
                  </a:ext>
                </a:extLst>
              </p:cNvPr>
              <p:cNvCxnSpPr>
                <a:cxnSpLocks/>
              </p:cNvCxnSpPr>
              <p:nvPr/>
            </p:nvCxnSpPr>
            <p:spPr>
              <a:xfrm>
                <a:off x="4800917" y="5045872"/>
                <a:ext cx="2708420" cy="0"/>
              </a:xfrm>
              <a:prstGeom prst="line">
                <a:avLst/>
              </a:prstGeom>
              <a:noFill/>
              <a:ln w="28575" cap="flat" cmpd="sng" algn="ctr">
                <a:solidFill>
                  <a:sysClr val="windowText" lastClr="000000"/>
                </a:solidFill>
                <a:prstDash val="solid"/>
                <a:miter lim="800000"/>
              </a:ln>
              <a:effectLst/>
            </p:spPr>
          </p:cxnSp>
          <p:sp>
            <p:nvSpPr>
              <p:cNvPr id="21" name="Oval 20">
                <a:extLst>
                  <a:ext uri="{FF2B5EF4-FFF2-40B4-BE49-F238E27FC236}">
                    <a16:creationId xmlns:a16="http://schemas.microsoft.com/office/drawing/2014/main" id="{83A5C3D6-EED9-125D-6DE8-1996E3B73DB6}"/>
                  </a:ext>
                </a:extLst>
              </p:cNvPr>
              <p:cNvSpPr/>
              <p:nvPr/>
            </p:nvSpPr>
            <p:spPr>
              <a:xfrm>
                <a:off x="3144677" y="4489151"/>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6" name="Straight Connector 25">
                <a:extLst>
                  <a:ext uri="{FF2B5EF4-FFF2-40B4-BE49-F238E27FC236}">
                    <a16:creationId xmlns:a16="http://schemas.microsoft.com/office/drawing/2014/main" id="{7E0E0ACC-24AC-7DAB-0EA5-328C95E67535}"/>
                  </a:ext>
                </a:extLst>
              </p:cNvPr>
              <p:cNvCxnSpPr>
                <a:cxnSpLocks/>
              </p:cNvCxnSpPr>
              <p:nvPr/>
            </p:nvCxnSpPr>
            <p:spPr>
              <a:xfrm flipH="1">
                <a:off x="3056602" y="4353502"/>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4E7CFF0-EE61-F849-E281-8E6C4587C480}"/>
                  </a:ext>
                </a:extLst>
              </p:cNvPr>
              <p:cNvSpPr/>
              <p:nvPr/>
            </p:nvSpPr>
            <p:spPr>
              <a:xfrm>
                <a:off x="9015676" y="4498676"/>
                <a:ext cx="171863" cy="171863"/>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8" name="Straight Connector 27">
                <a:extLst>
                  <a:ext uri="{FF2B5EF4-FFF2-40B4-BE49-F238E27FC236}">
                    <a16:creationId xmlns:a16="http://schemas.microsoft.com/office/drawing/2014/main" id="{3021F80D-4529-162B-1BD4-A7C058C4E6DA}"/>
                  </a:ext>
                </a:extLst>
              </p:cNvPr>
              <p:cNvCxnSpPr>
                <a:cxnSpLocks/>
              </p:cNvCxnSpPr>
              <p:nvPr/>
            </p:nvCxnSpPr>
            <p:spPr>
              <a:xfrm flipH="1">
                <a:off x="8927601" y="4363027"/>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814F91-F31D-93D1-A369-EE9615C8BB70}"/>
                  </a:ext>
                </a:extLst>
              </p:cNvPr>
              <p:cNvSpPr txBox="1"/>
              <p:nvPr/>
            </p:nvSpPr>
            <p:spPr>
              <a:xfrm>
                <a:off x="2573385" y="4220783"/>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DEDCBF03-1097-52DD-2ADF-21BBEC62E64E}"/>
                  </a:ext>
                </a:extLst>
              </p:cNvPr>
              <p:cNvSpPr txBox="1"/>
              <p:nvPr/>
            </p:nvSpPr>
            <p:spPr>
              <a:xfrm>
                <a:off x="9187539" y="4230308"/>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2B7EF70F-8BFF-471D-8897-EF1EEF8CA47C}"/>
                  </a:ext>
                </a:extLst>
              </p:cNvPr>
              <p:cNvSpPr txBox="1"/>
              <p:nvPr/>
            </p:nvSpPr>
            <p:spPr>
              <a:xfrm>
                <a:off x="3021010" y="394192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E769F63-A464-B870-4D62-8C4D3392806E}"/>
                  </a:ext>
                </a:extLst>
              </p:cNvPr>
              <p:cNvSpPr txBox="1"/>
              <p:nvPr/>
            </p:nvSpPr>
            <p:spPr>
              <a:xfrm>
                <a:off x="8883479" y="3990834"/>
                <a:ext cx="414267" cy="523220"/>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A26B672-9FE5-7D3E-D7D3-7CBD9D081CBF}"/>
                  </a:ext>
                </a:extLst>
              </p:cNvPr>
              <p:cNvSpPr txBox="1"/>
              <p:nvPr/>
            </p:nvSpPr>
            <p:spPr>
              <a:xfrm>
                <a:off x="5517675" y="3356408"/>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BE9CECF9-1BCF-C3E0-8C6E-F613A4B48C53}"/>
                  </a:ext>
                </a:extLst>
              </p:cNvPr>
              <p:cNvCxnSpPr>
                <a:cxnSpLocks/>
              </p:cNvCxnSpPr>
              <p:nvPr/>
            </p:nvCxnSpPr>
            <p:spPr>
              <a:xfrm>
                <a:off x="4800917" y="3990024"/>
                <a:ext cx="2708420" cy="0"/>
              </a:xfrm>
              <a:prstGeom prst="line">
                <a:avLst/>
              </a:prstGeom>
              <a:noFill/>
              <a:ln w="28575" cap="flat" cmpd="sng" algn="ctr">
                <a:solidFill>
                  <a:sysClr val="windowText" lastClr="000000"/>
                </a:solidFill>
                <a:prstDash val="solid"/>
                <a:miter lim="800000"/>
              </a:ln>
              <a:effectLst/>
            </p:spPr>
          </p:cxnSp>
          <p:sp>
            <p:nvSpPr>
              <p:cNvPr id="35" name="Rectangle 34">
                <a:extLst>
                  <a:ext uri="{FF2B5EF4-FFF2-40B4-BE49-F238E27FC236}">
                    <a16:creationId xmlns:a16="http://schemas.microsoft.com/office/drawing/2014/main" id="{96F00B0A-AFC1-0156-5CFD-38FFFE4D76F5}"/>
                  </a:ext>
                </a:extLst>
              </p:cNvPr>
              <p:cNvSpPr/>
              <p:nvPr/>
            </p:nvSpPr>
            <p:spPr>
              <a:xfrm>
                <a:off x="5625685" y="3859739"/>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B4F6C910-C922-6485-3F25-192D1E54194D}"/>
                  </a:ext>
                </a:extLst>
              </p:cNvPr>
              <p:cNvSpPr/>
              <p:nvPr/>
            </p:nvSpPr>
            <p:spPr>
              <a:xfrm>
                <a:off x="5625685" y="4916365"/>
                <a:ext cx="1033100" cy="252388"/>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C167F489-A205-7554-F6EA-1C10800BE923}"/>
                  </a:ext>
                </a:extLst>
              </p:cNvPr>
              <p:cNvSpPr txBox="1"/>
              <p:nvPr/>
            </p:nvSpPr>
            <p:spPr>
              <a:xfrm>
                <a:off x="5568539" y="4368944"/>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59CC0E1-DBDD-50D5-50FF-04967F2672F1}"/>
                  </a:ext>
                </a:extLst>
              </p:cNvPr>
              <p:cNvCxnSpPr>
                <a:cxnSpLocks/>
              </p:cNvCxnSpPr>
              <p:nvPr/>
            </p:nvCxnSpPr>
            <p:spPr>
              <a:xfrm flipV="1">
                <a:off x="4800917" y="3990834"/>
                <a:ext cx="0" cy="1053808"/>
              </a:xfrm>
              <a:prstGeom prst="line">
                <a:avLst/>
              </a:prstGeom>
              <a:noFill/>
              <a:ln w="28575"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F2C78598-E04B-712D-1186-9BA5FB1B3D2B}"/>
                  </a:ext>
                </a:extLst>
              </p:cNvPr>
              <p:cNvCxnSpPr>
                <a:cxnSpLocks/>
              </p:cNvCxnSpPr>
              <p:nvPr/>
            </p:nvCxnSpPr>
            <p:spPr>
              <a:xfrm>
                <a:off x="3278777" y="4578384"/>
                <a:ext cx="1522140" cy="0"/>
              </a:xfrm>
              <a:prstGeom prst="line">
                <a:avLst/>
              </a:prstGeom>
              <a:noFill/>
              <a:ln w="28575" cap="flat" cmpd="sng" algn="ctr">
                <a:solidFill>
                  <a:sysClr val="windowText" lastClr="000000"/>
                </a:solidFill>
                <a:prstDash val="solid"/>
                <a:miter lim="800000"/>
              </a:ln>
              <a:effectLst/>
            </p:spPr>
          </p:cxnSp>
          <p:cxnSp>
            <p:nvCxnSpPr>
              <p:cNvPr id="42" name="Straight Connector 41">
                <a:extLst>
                  <a:ext uri="{FF2B5EF4-FFF2-40B4-BE49-F238E27FC236}">
                    <a16:creationId xmlns:a16="http://schemas.microsoft.com/office/drawing/2014/main" id="{AB9CDE03-E8B7-A4EE-2FE7-8B6FF28C33BE}"/>
                  </a:ext>
                </a:extLst>
              </p:cNvPr>
              <p:cNvCxnSpPr>
                <a:cxnSpLocks/>
              </p:cNvCxnSpPr>
              <p:nvPr/>
            </p:nvCxnSpPr>
            <p:spPr>
              <a:xfrm>
                <a:off x="7509337" y="4580413"/>
                <a:ext cx="1522140" cy="0"/>
              </a:xfrm>
              <a:prstGeom prst="line">
                <a:avLst/>
              </a:prstGeom>
              <a:noFill/>
              <a:ln w="28575"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D5FB04DE-C1F5-1172-61B2-5620EC5B5619}"/>
                  </a:ext>
                </a:extLst>
              </p:cNvPr>
              <p:cNvCxnSpPr>
                <a:cxnSpLocks/>
              </p:cNvCxnSpPr>
              <p:nvPr/>
            </p:nvCxnSpPr>
            <p:spPr>
              <a:xfrm flipV="1">
                <a:off x="7509337" y="3981309"/>
                <a:ext cx="0" cy="1053808"/>
              </a:xfrm>
              <a:prstGeom prst="line">
                <a:avLst/>
              </a:prstGeom>
              <a:noFill/>
              <a:ln w="28575"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31815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6B227C9-C320-44E7-A9F4-552F4AB39D89}"/>
                  </a:ext>
                </a:extLst>
              </p:cNvPr>
              <p:cNvSpPr txBox="1"/>
              <p:nvPr/>
            </p:nvSpPr>
            <p:spPr>
              <a:xfrm>
                <a:off x="669839" y="1058804"/>
                <a:ext cx="11053011" cy="4222631"/>
              </a:xfrm>
              <a:prstGeom prst="rect">
                <a:avLst/>
              </a:prstGeom>
              <a:noFill/>
            </p:spPr>
            <p:txBody>
              <a:bodyPr wrap="square">
                <a:spAutoFit/>
              </a:bodyPr>
              <a:lstStyle/>
              <a:p>
                <a:pPr algn="ctr">
                  <a:lnSpc>
                    <a:spcPct val="150000"/>
                  </a:lnSpc>
                </a:pPr>
                <a:r>
                  <a:rPr lang="vi-VN" sz="3600" b="1" i="0" dirty="0">
                    <a:solidFill>
                      <a:srgbClr val="FFC000"/>
                    </a:solidFill>
                    <a:effectLst/>
                    <a:latin typeface="Calibri" panose="020F0502020204030204" pitchFamily="34" charset="0"/>
                    <a:cs typeface="Calibri" panose="020F0502020204030204" pitchFamily="34" charset="0"/>
                  </a:rPr>
                  <a:t>Lời giải:</a:t>
                </a:r>
                <a:endParaRPr lang="vi-VN" sz="3600" b="0" i="0" dirty="0">
                  <a:solidFill>
                    <a:srgbClr val="FFC000"/>
                  </a:solidFill>
                  <a:effectLst/>
                  <a:latin typeface="Calibri" panose="020F0502020204030204" pitchFamily="34" charset="0"/>
                  <a:cs typeface="Calibri" panose="020F0502020204030204" pitchFamily="34" charset="0"/>
                </a:endParaRPr>
              </a:p>
              <a:p>
                <a:pPr algn="just">
                  <a:lnSpc>
                    <a:spcPct val="150000"/>
                  </a:lnSpc>
                </a:pPr>
                <a:r>
                  <a:rPr lang="vi-VN" sz="3200" b="0" i="0" dirty="0">
                    <a:solidFill>
                      <a:schemeClr val="bg1"/>
                    </a:solidFill>
                    <a:effectLst/>
                    <a:latin typeface="Calibri" panose="020F0502020204030204" pitchFamily="34" charset="0"/>
                    <a:cs typeface="Calibri" panose="020F0502020204030204" pitchFamily="34" charset="0"/>
                  </a:rPr>
                  <a:t>a) Điện trở tương đương của đoạn mạch AB là:</a:t>
                </a:r>
                <a:endParaRPr lang="en-US" sz="3200" b="0" i="0" dirty="0">
                  <a:solidFill>
                    <a:schemeClr val="bg1"/>
                  </a:solidFill>
                  <a:effectLst/>
                  <a:latin typeface="Calibri" panose="020F0502020204030204" pitchFamily="34" charset="0"/>
                  <a:cs typeface="Calibri" panose="020F0502020204030204" pitchFamily="34" charset="0"/>
                </a:endParaRPr>
              </a:p>
              <a:p>
                <a:pPr algn="just">
                  <a:lnSpc>
                    <a:spcPct val="150000"/>
                  </a:lnSpc>
                </a:pPr>
                <a:r>
                  <a:rPr lang="vi-VN" sz="3200" dirty="0">
                    <a:solidFill>
                      <a:schemeClr val="bg1"/>
                    </a:solidFill>
                    <a:latin typeface="Calibri" panose="020F0502020204030204" pitchFamily="34" charset="0"/>
                    <a:cs typeface="Calibri" panose="020F0502020204030204" pitchFamily="34" charset="0"/>
                  </a:rPr>
                  <a:t>R</a:t>
                </a:r>
                <a:r>
                  <a:rPr lang="en-US" sz="3200" baseline="-25000" dirty="0" err="1">
                    <a:solidFill>
                      <a:schemeClr val="bg1"/>
                    </a:solidFill>
                    <a:latin typeface="Calibri" panose="020F0502020204030204" pitchFamily="34" charset="0"/>
                    <a:cs typeface="Calibri" panose="020F0502020204030204" pitchFamily="34" charset="0"/>
                  </a:rPr>
                  <a:t>tđ</a:t>
                </a:r>
                <a:r>
                  <a:rPr lang="en-US" sz="3200" dirty="0">
                    <a:solidFill>
                      <a:schemeClr val="bg1"/>
                    </a:solidFill>
                    <a:latin typeface="Calibri" panose="020F0502020204030204" pitchFamily="34" charset="0"/>
                    <a:cs typeface="Calibri" panose="020F0502020204030204" pitchFamily="34" charset="0"/>
                  </a:rPr>
                  <a:t> </a:t>
                </a:r>
                <a:r>
                  <a:rPr lang="vi-VN" sz="3200" dirty="0">
                    <a:solidFill>
                      <a:schemeClr val="bg1"/>
                    </a:solidFill>
                    <a:latin typeface="Calibri" panose="020F0502020204030204" pitchFamily="34" charset="0"/>
                    <a:cs typeface="Calibri" panose="020F0502020204030204" pitchFamily="34" charset="0"/>
                  </a:rPr>
                  <a:t>= </a:t>
                </a:r>
                <a14:m>
                  <m:oMath xmlns:m="http://schemas.openxmlformats.org/officeDocument/2006/math">
                    <m:f>
                      <m:fPr>
                        <m:ctrlPr>
                          <a:rPr lang="vi-VN" sz="3200" i="1" smtClean="0">
                            <a:solidFill>
                              <a:schemeClr val="bg1"/>
                            </a:solidFill>
                            <a:latin typeface="Cambria Math" panose="02040503050406030204" pitchFamily="18" charset="0"/>
                            <a:cs typeface="Calibri" panose="020F0502020204030204" pitchFamily="34" charset="0"/>
                          </a:rPr>
                        </m:ctrlPr>
                      </m:fPr>
                      <m:num>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num>
                      <m:den>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1</m:t>
                        </m:r>
                        <m:r>
                          <m:rPr>
                            <m:nor/>
                          </m:rPr>
                          <a:rPr lang="vi-VN" sz="3200" dirty="0">
                            <a:solidFill>
                              <a:schemeClr val="bg1"/>
                            </a:solidFill>
                            <a:latin typeface="Calibri" panose="020F0502020204030204" pitchFamily="34" charset="0"/>
                            <a:cs typeface="Calibri" panose="020F0502020204030204" pitchFamily="34" charset="0"/>
                          </a:rPr>
                          <m:t> </m:t>
                        </m:r>
                        <m:r>
                          <m:rPr>
                            <m:nor/>
                          </m:rPr>
                          <a:rPr lang="en-US" sz="3200" dirty="0">
                            <a:solidFill>
                              <a:schemeClr val="bg1"/>
                            </a:solidFill>
                            <a:latin typeface="Calibri" panose="020F0502020204030204" pitchFamily="34" charset="0"/>
                            <a:cs typeface="Calibri" panose="020F0502020204030204" pitchFamily="34" charset="0"/>
                          </a:rPr>
                          <m:t>+</m:t>
                        </m:r>
                        <m:r>
                          <m:rPr>
                            <m:nor/>
                          </m:rPr>
                          <a:rPr lang="vi-VN" sz="3200" dirty="0">
                            <a:solidFill>
                              <a:schemeClr val="bg1"/>
                            </a:solidFill>
                            <a:latin typeface="Calibri" panose="020F0502020204030204" pitchFamily="34" charset="0"/>
                            <a:cs typeface="Calibri" panose="020F0502020204030204" pitchFamily="34" charset="0"/>
                          </a:rPr>
                          <m:t> </m:t>
                        </m:r>
                        <m:r>
                          <m:rPr>
                            <m:nor/>
                          </m:rPr>
                          <a:rPr lang="vi-VN" sz="3200" dirty="0">
                            <a:solidFill>
                              <a:schemeClr val="bg1"/>
                            </a:solidFill>
                            <a:latin typeface="Calibri" panose="020F0502020204030204" pitchFamily="34" charset="0"/>
                            <a:cs typeface="Calibri" panose="020F0502020204030204" pitchFamily="34" charset="0"/>
                          </a:rPr>
                          <m:t>R</m:t>
                        </m:r>
                        <m:r>
                          <m:rPr>
                            <m:nor/>
                          </m:rPr>
                          <a:rPr lang="vi-VN" sz="3200" baseline="-25000" dirty="0">
                            <a:solidFill>
                              <a:schemeClr val="bg1"/>
                            </a:solidFill>
                            <a:latin typeface="Calibri" panose="020F0502020204030204" pitchFamily="34" charset="0"/>
                            <a:cs typeface="Calibri" panose="020F0502020204030204" pitchFamily="34" charset="0"/>
                          </a:rPr>
                          <m:t>2</m:t>
                        </m:r>
                      </m:den>
                    </m:f>
                    <m:r>
                      <a:rPr lang="vi-VN" sz="3200" b="0" i="1" baseline="-25000" dirty="0">
                        <a:solidFill>
                          <a:schemeClr val="bg1"/>
                        </a:solidFill>
                        <a:latin typeface="Cambria Math" panose="02040503050406030204" pitchFamily="18" charset="0"/>
                        <a:cs typeface="Calibri" panose="020F0502020204030204" pitchFamily="34" charset="0"/>
                      </a:rPr>
                      <m:t> </m:t>
                    </m:r>
                  </m:oMath>
                </a14:m>
                <a:r>
                  <a:rPr lang="vi-VN" sz="320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14:m>
                  <m:oMath xmlns:m="http://schemas.openxmlformats.org/officeDocument/2006/math">
                    <m:f>
                      <m:fPr>
                        <m:ctrlPr>
                          <a:rPr lang="vi-VN" sz="3200" i="1">
                            <a:solidFill>
                              <a:schemeClr val="bg1"/>
                            </a:solidFill>
                            <a:latin typeface="Cambria Math" panose="02040503050406030204" pitchFamily="18" charset="0"/>
                            <a:cs typeface="Calibri" panose="020F0502020204030204" pitchFamily="34" charset="0"/>
                          </a:rPr>
                        </m:ctrlPr>
                      </m:fPr>
                      <m:num>
                        <m:r>
                          <m:rPr>
                            <m:nor/>
                          </m:rPr>
                          <a:rPr lang="en-US" sz="3200" dirty="0">
                            <a:solidFill>
                              <a:schemeClr val="bg1"/>
                            </a:solidFill>
                            <a:latin typeface="Calibri" panose="020F0502020204030204" pitchFamily="34" charset="0"/>
                            <a:cs typeface="Calibri" panose="020F0502020204030204" pitchFamily="34" charset="0"/>
                          </a:rPr>
                          <m:t>30.20</m:t>
                        </m:r>
                      </m:num>
                      <m:den>
                        <m:r>
                          <m:rPr>
                            <m:nor/>
                          </m:rPr>
                          <a:rPr lang="en-US" sz="3200" dirty="0">
                            <a:solidFill>
                              <a:schemeClr val="bg1"/>
                            </a:solidFill>
                            <a:latin typeface="Calibri" panose="020F0502020204030204" pitchFamily="34" charset="0"/>
                            <a:cs typeface="Calibri" panose="020F0502020204030204" pitchFamily="34" charset="0"/>
                          </a:rPr>
                          <m:t>30</m:t>
                        </m:r>
                        <m:r>
                          <m:rPr>
                            <m:nor/>
                          </m:rPr>
                          <a:rPr lang="vi-VN" sz="3200" dirty="0">
                            <a:solidFill>
                              <a:schemeClr val="bg1"/>
                            </a:solidFill>
                            <a:latin typeface="Calibri" panose="020F0502020204030204" pitchFamily="34" charset="0"/>
                            <a:cs typeface="Calibri" panose="020F0502020204030204" pitchFamily="34" charset="0"/>
                          </a:rPr>
                          <m:t> + </m:t>
                        </m:r>
                        <m:r>
                          <m:rPr>
                            <m:nor/>
                          </m:rPr>
                          <a:rPr lang="en-US" sz="3200" dirty="0">
                            <a:solidFill>
                              <a:schemeClr val="bg1"/>
                            </a:solidFill>
                            <a:latin typeface="Calibri" panose="020F0502020204030204" pitchFamily="34" charset="0"/>
                            <a:cs typeface="Calibri" panose="020F0502020204030204" pitchFamily="34" charset="0"/>
                          </a:rPr>
                          <m:t>20</m:t>
                        </m:r>
                      </m:den>
                    </m:f>
                    <m:r>
                      <a:rPr lang="vi-VN" sz="3200" i="1" baseline="-25000" dirty="0">
                        <a:solidFill>
                          <a:schemeClr val="bg1"/>
                        </a:solidFill>
                        <a:latin typeface="Cambria Math" panose="02040503050406030204" pitchFamily="18" charset="0"/>
                        <a:cs typeface="Calibri" panose="020F0502020204030204" pitchFamily="34" charset="0"/>
                      </a:rPr>
                      <m:t> </m:t>
                    </m:r>
                  </m:oMath>
                </a14:m>
                <a:r>
                  <a:rPr lang="vi-VN" sz="3200" dirty="0">
                    <a:solidFill>
                      <a:schemeClr val="bg1"/>
                    </a:solidFill>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 </a:t>
                </a:r>
                <a:r>
                  <a:rPr lang="en-US" sz="3200" b="0" i="0" dirty="0">
                    <a:solidFill>
                      <a:schemeClr val="bg1"/>
                    </a:solidFill>
                    <a:effectLst/>
                    <a:latin typeface="Calibri" panose="020F0502020204030204" pitchFamily="34" charset="0"/>
                    <a:cs typeface="Calibri" panose="020F0502020204030204" pitchFamily="34" charset="0"/>
                  </a:rPr>
                  <a:t>12</a:t>
                </a:r>
                <a:r>
                  <a:rPr lang="vi-VN" sz="3200" b="0" i="0" dirty="0">
                    <a:solidFill>
                      <a:schemeClr val="bg1"/>
                    </a:solidFill>
                    <a:effectLst/>
                    <a:latin typeface="Calibri" panose="020F0502020204030204" pitchFamily="34" charset="0"/>
                    <a:cs typeface="Calibri" panose="020F0502020204030204" pitchFamily="34" charset="0"/>
                  </a:rPr>
                  <a:t> </a:t>
                </a:r>
                <a:r>
                  <a:rPr lang="el-GR" sz="3200" b="0" i="0" dirty="0">
                    <a:solidFill>
                      <a:schemeClr val="bg1"/>
                    </a:solidFill>
                    <a:effectLst/>
                    <a:latin typeface="Calibri" panose="020F0502020204030204" pitchFamily="34" charset="0"/>
                    <a:cs typeface="Calibri" panose="020F0502020204030204" pitchFamily="34" charset="0"/>
                  </a:rPr>
                  <a:t>Ω</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b) Cường độ dòng điện qua hai điện trở R</a:t>
                </a:r>
                <a:r>
                  <a:rPr lang="vi-VN" sz="3200" b="0" i="0" baseline="-25000" dirty="0">
                    <a:solidFill>
                      <a:schemeClr val="bg1"/>
                    </a:solidFill>
                    <a:effectLst/>
                    <a:latin typeface="Calibri" panose="020F0502020204030204" pitchFamily="34" charset="0"/>
                    <a:cs typeface="Calibri" panose="020F0502020204030204" pitchFamily="34" charset="0"/>
                  </a:rPr>
                  <a:t>1</a:t>
                </a:r>
                <a:r>
                  <a:rPr lang="vi-VN" sz="3200" b="0" i="0" dirty="0">
                    <a:solidFill>
                      <a:schemeClr val="bg1"/>
                    </a:solidFill>
                    <a:effectLst/>
                    <a:latin typeface="Calibri" panose="020F0502020204030204" pitchFamily="34" charset="0"/>
                    <a:cs typeface="Calibri" panose="020F0502020204030204" pitchFamily="34" charset="0"/>
                  </a:rPr>
                  <a:t> và</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R</a:t>
                </a:r>
                <a:r>
                  <a:rPr lang="vi-VN" sz="3200" b="0" i="0" baseline="-25000" dirty="0">
                    <a:solidFill>
                      <a:schemeClr val="bg1"/>
                    </a:solidFill>
                    <a:effectLst/>
                    <a:latin typeface="Calibri" panose="020F0502020204030204" pitchFamily="34" charset="0"/>
                    <a:cs typeface="Calibri" panose="020F0502020204030204" pitchFamily="34" charset="0"/>
                  </a:rPr>
                  <a:t>2</a:t>
                </a:r>
                <a:r>
                  <a:rPr lang="vi-VN" sz="3200" b="0" i="0" dirty="0">
                    <a:solidFill>
                      <a:schemeClr val="bg1"/>
                    </a:solidFill>
                    <a:effectLst/>
                    <a:latin typeface="Calibri" panose="020F0502020204030204" pitchFamily="34" charset="0"/>
                    <a:cs typeface="Calibri" panose="020F0502020204030204" pitchFamily="34" charset="0"/>
                  </a:rPr>
                  <a:t> là:</a:t>
                </a:r>
                <a:endParaRPr lang="en-US" sz="3200" b="0" i="0" dirty="0">
                  <a:solidFill>
                    <a:schemeClr val="bg1"/>
                  </a:solidFill>
                  <a:effectLst/>
                  <a:latin typeface="Calibri" panose="020F0502020204030204" pitchFamily="34" charset="0"/>
                  <a:cs typeface="Calibri" panose="020F0502020204030204" pitchFamily="34" charset="0"/>
                </a:endParaRPr>
              </a:p>
              <a:p>
                <a:pPr>
                  <a:lnSpc>
                    <a:spcPct val="150000"/>
                  </a:lnSpc>
                </a:pP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AB</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1</a:t>
                </a:r>
                <a:r>
                  <a:rPr lang="en-US" sz="3200" b="0" i="0" dirty="0">
                    <a:solidFill>
                      <a:schemeClr val="bg1"/>
                    </a:solidFill>
                    <a:effectLst/>
                    <a:latin typeface="Calibri" panose="020F0502020204030204" pitchFamily="34" charset="0"/>
                    <a:cs typeface="Calibri" panose="020F0502020204030204" pitchFamily="34" charset="0"/>
                  </a:rPr>
                  <a:t> + </a:t>
                </a:r>
                <a:r>
                  <a:rPr lang="vi-VN" sz="3200" b="0" i="0" dirty="0">
                    <a:solidFill>
                      <a:schemeClr val="bg1"/>
                    </a:solidFill>
                    <a:effectLst/>
                    <a:latin typeface="Calibri" panose="020F0502020204030204" pitchFamily="34" charset="0"/>
                    <a:cs typeface="Calibri" panose="020F0502020204030204" pitchFamily="34" charset="0"/>
                  </a:rPr>
                  <a:t>I</a:t>
                </a:r>
                <a:r>
                  <a:rPr lang="vi-VN" sz="3200" b="0" i="0" baseline="-25000" dirty="0">
                    <a:solidFill>
                      <a:schemeClr val="bg1"/>
                    </a:solidFill>
                    <a:effectLst/>
                    <a:latin typeface="Calibri" panose="020F0502020204030204" pitchFamily="34" charset="0"/>
                    <a:cs typeface="Calibri" panose="020F0502020204030204" pitchFamily="34" charset="0"/>
                  </a:rPr>
                  <a:t>2</a:t>
                </a:r>
                <a:r>
                  <a:rPr lang="en-US" sz="3200" b="0" i="0" dirty="0">
                    <a:solidFill>
                      <a:schemeClr val="bg1"/>
                    </a:solidFill>
                    <a:effectLst/>
                    <a:latin typeface="Calibri" panose="020F0502020204030204" pitchFamily="34" charset="0"/>
                    <a:cs typeface="Calibri" panose="020F0502020204030204" pitchFamily="34" charset="0"/>
                  </a:rPr>
                  <a:t>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2 + 3 </a:t>
                </a:r>
                <a:r>
                  <a:rPr lang="vi-VN" sz="3200" b="0" i="0" dirty="0">
                    <a:solidFill>
                      <a:schemeClr val="bg1"/>
                    </a:solidFill>
                    <a:effectLst/>
                    <a:latin typeface="Calibri" panose="020F0502020204030204" pitchFamily="34" charset="0"/>
                    <a:cs typeface="Calibri" panose="020F0502020204030204" pitchFamily="34" charset="0"/>
                  </a:rPr>
                  <a:t>=</a:t>
                </a:r>
                <a:r>
                  <a:rPr lang="en-US" sz="3200" b="0" i="0" dirty="0">
                    <a:solidFill>
                      <a:schemeClr val="bg1"/>
                    </a:solidFill>
                    <a:effectLst/>
                    <a:latin typeface="Calibri" panose="020F0502020204030204" pitchFamily="34" charset="0"/>
                    <a:cs typeface="Calibri" panose="020F0502020204030204" pitchFamily="34" charset="0"/>
                  </a:rPr>
                  <a:t> 5 </a:t>
                </a:r>
                <a:r>
                  <a:rPr lang="vi-VN" sz="3200" b="0" i="0" dirty="0">
                    <a:solidFill>
                      <a:schemeClr val="bg1"/>
                    </a:solidFill>
                    <a:effectLst/>
                    <a:latin typeface="Calibri" panose="020F0502020204030204" pitchFamily="34" charset="0"/>
                    <a:cs typeface="Calibri" panose="020F0502020204030204" pitchFamily="34" charset="0"/>
                  </a:rPr>
                  <a:t>A</a:t>
                </a:r>
              </a:p>
            </p:txBody>
          </p:sp>
        </mc:Choice>
        <mc:Fallback xmlns="">
          <p:sp>
            <p:nvSpPr>
              <p:cNvPr id="13" name="TextBox 12">
                <a:extLst>
                  <a:ext uri="{FF2B5EF4-FFF2-40B4-BE49-F238E27FC236}">
                    <a16:creationId xmlns:a16="http://schemas.microsoft.com/office/drawing/2014/main" id="{C6B227C9-C320-44E7-A9F4-552F4AB39D89}"/>
                  </a:ext>
                </a:extLst>
              </p:cNvPr>
              <p:cNvSpPr txBox="1">
                <a:spLocks noRot="1" noChangeAspect="1" noMove="1" noResize="1" noEditPoints="1" noAdjustHandles="1" noChangeArrowheads="1" noChangeShapeType="1" noTextEdit="1"/>
              </p:cNvSpPr>
              <p:nvPr/>
            </p:nvSpPr>
            <p:spPr>
              <a:xfrm>
                <a:off x="669839" y="1058804"/>
                <a:ext cx="11053011" cy="4222631"/>
              </a:xfrm>
              <a:prstGeom prst="rect">
                <a:avLst/>
              </a:prstGeom>
              <a:blipFill>
                <a:blip r:embed="rId3"/>
                <a:stretch>
                  <a:fillRect l="-1434" b="-4046"/>
                </a:stretch>
              </a:blipFill>
            </p:spPr>
            <p:txBody>
              <a:bodyPr/>
              <a:lstStyle/>
              <a:p>
                <a:r>
                  <a:rPr lang="en-US">
                    <a:noFill/>
                  </a:rPr>
                  <a:t> </a:t>
                </a:r>
              </a:p>
            </p:txBody>
          </p:sp>
        </mc:Fallback>
      </mc:AlternateContent>
    </p:spTree>
    <p:extLst>
      <p:ext uri="{BB962C8B-B14F-4D97-AF65-F5344CB8AC3E}">
        <p14:creationId xmlns:p14="http://schemas.microsoft.com/office/powerpoint/2010/main" val="3694878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124379" y="1268413"/>
            <a:ext cx="882495" cy="1583183"/>
          </a:xfrm>
          <a:prstGeom prst="rect">
            <a:avLst/>
          </a:prstGeom>
        </p:spPr>
      </p:pic>
      <p:pic>
        <p:nvPicPr>
          <p:cNvPr id="3" name="图片 2"/>
          <p:cNvPicPr>
            <a:picLocks noChangeAspect="1"/>
          </p:cNvPicPr>
          <p:nvPr/>
        </p:nvPicPr>
        <p:blipFill>
          <a:blip r:embed="rId4"/>
          <a:stretch>
            <a:fillRect/>
          </a:stretch>
        </p:blipFill>
        <p:spPr>
          <a:xfrm>
            <a:off x="1219113" y="3866880"/>
            <a:ext cx="1045864" cy="1354137"/>
          </a:xfrm>
          <a:prstGeom prst="rect">
            <a:avLst/>
          </a:prstGeom>
        </p:spPr>
      </p:pic>
      <p:pic>
        <p:nvPicPr>
          <p:cNvPr id="4" name="图片 3"/>
          <p:cNvPicPr>
            <a:picLocks noChangeAspect="1"/>
          </p:cNvPicPr>
          <p:nvPr/>
        </p:nvPicPr>
        <p:blipFill>
          <a:blip r:embed="rId5"/>
          <a:stretch>
            <a:fillRect/>
          </a:stretch>
        </p:blipFill>
        <p:spPr>
          <a:xfrm>
            <a:off x="2533338" y="1441619"/>
            <a:ext cx="1389944" cy="1185694"/>
          </a:xfrm>
          <a:prstGeom prst="rect">
            <a:avLst/>
          </a:prstGeom>
        </p:spPr>
      </p:pic>
      <p:pic>
        <p:nvPicPr>
          <p:cNvPr id="5" name="图片 4"/>
          <p:cNvPicPr>
            <a:picLocks noChangeAspect="1"/>
          </p:cNvPicPr>
          <p:nvPr/>
        </p:nvPicPr>
        <p:blipFill>
          <a:blip r:embed="rId6"/>
          <a:stretch>
            <a:fillRect/>
          </a:stretch>
        </p:blipFill>
        <p:spPr>
          <a:xfrm>
            <a:off x="2740452" y="4249736"/>
            <a:ext cx="1302179" cy="1449387"/>
          </a:xfrm>
          <a:prstGeom prst="rect">
            <a:avLst/>
          </a:prstGeom>
        </p:spPr>
      </p:pic>
      <p:pic>
        <p:nvPicPr>
          <p:cNvPr id="6" name="图片 5"/>
          <p:cNvPicPr>
            <a:picLocks noChangeAspect="1"/>
          </p:cNvPicPr>
          <p:nvPr/>
        </p:nvPicPr>
        <p:blipFill>
          <a:blip r:embed="rId7"/>
          <a:stretch>
            <a:fillRect/>
          </a:stretch>
        </p:blipFill>
        <p:spPr>
          <a:xfrm>
            <a:off x="2740452" y="3206983"/>
            <a:ext cx="436104" cy="450394"/>
          </a:xfrm>
          <a:prstGeom prst="rect">
            <a:avLst/>
          </a:prstGeom>
        </p:spPr>
      </p:pic>
      <p:pic>
        <p:nvPicPr>
          <p:cNvPr id="7" name="图片 6"/>
          <p:cNvPicPr>
            <a:picLocks noChangeAspect="1"/>
          </p:cNvPicPr>
          <p:nvPr/>
        </p:nvPicPr>
        <p:blipFill>
          <a:blip r:embed="rId8"/>
          <a:stretch>
            <a:fillRect/>
          </a:stretch>
        </p:blipFill>
        <p:spPr>
          <a:xfrm>
            <a:off x="4449746" y="1685216"/>
            <a:ext cx="710850" cy="698500"/>
          </a:xfrm>
          <a:prstGeom prst="rect">
            <a:avLst/>
          </a:prstGeom>
        </p:spPr>
      </p:pic>
      <p:pic>
        <p:nvPicPr>
          <p:cNvPr id="8" name="图片 7"/>
          <p:cNvPicPr>
            <a:picLocks noChangeAspect="1"/>
          </p:cNvPicPr>
          <p:nvPr/>
        </p:nvPicPr>
        <p:blipFill>
          <a:blip r:embed="rId9"/>
          <a:stretch>
            <a:fillRect/>
          </a:stretch>
        </p:blipFill>
        <p:spPr>
          <a:xfrm>
            <a:off x="7499892" y="1596316"/>
            <a:ext cx="825094" cy="876300"/>
          </a:xfrm>
          <a:prstGeom prst="rect">
            <a:avLst/>
          </a:prstGeom>
        </p:spPr>
      </p:pic>
      <p:pic>
        <p:nvPicPr>
          <p:cNvPr id="9" name="图片 8"/>
          <p:cNvPicPr>
            <a:picLocks noChangeAspect="1"/>
          </p:cNvPicPr>
          <p:nvPr/>
        </p:nvPicPr>
        <p:blipFill>
          <a:blip r:embed="rId10"/>
          <a:stretch>
            <a:fillRect/>
          </a:stretch>
        </p:blipFill>
        <p:spPr>
          <a:xfrm>
            <a:off x="8902143" y="2603500"/>
            <a:ext cx="418894" cy="381000"/>
          </a:xfrm>
          <a:prstGeom prst="rect">
            <a:avLst/>
          </a:prstGeom>
        </p:spPr>
      </p:pic>
      <p:pic>
        <p:nvPicPr>
          <p:cNvPr id="11" name="图片 10"/>
          <p:cNvPicPr>
            <a:picLocks noChangeAspect="1"/>
          </p:cNvPicPr>
          <p:nvPr/>
        </p:nvPicPr>
        <p:blipFill>
          <a:blip r:embed="rId11"/>
          <a:stretch>
            <a:fillRect/>
          </a:stretch>
        </p:blipFill>
        <p:spPr>
          <a:xfrm>
            <a:off x="8451834" y="3480478"/>
            <a:ext cx="896134" cy="2218645"/>
          </a:xfrm>
          <a:prstGeom prst="rect">
            <a:avLst/>
          </a:prstGeom>
        </p:spPr>
      </p:pic>
      <p:pic>
        <p:nvPicPr>
          <p:cNvPr id="13" name="图片 12"/>
          <p:cNvPicPr>
            <a:picLocks noChangeAspect="1"/>
          </p:cNvPicPr>
          <p:nvPr/>
        </p:nvPicPr>
        <p:blipFill>
          <a:blip r:embed="rId12"/>
          <a:stretch>
            <a:fillRect/>
          </a:stretch>
        </p:blipFill>
        <p:spPr>
          <a:xfrm>
            <a:off x="9972746" y="3206983"/>
            <a:ext cx="496492" cy="582380"/>
          </a:xfrm>
          <a:prstGeom prst="rect">
            <a:avLst/>
          </a:prstGeom>
        </p:spPr>
      </p:pic>
      <p:grpSp>
        <p:nvGrpSpPr>
          <p:cNvPr id="16" name="Group 4"/>
          <p:cNvGrpSpPr>
            <a:grpSpLocks noChangeAspect="1"/>
          </p:cNvGrpSpPr>
          <p:nvPr/>
        </p:nvGrpSpPr>
        <p:grpSpPr bwMode="auto">
          <a:xfrm>
            <a:off x="9828213" y="1293813"/>
            <a:ext cx="1157287" cy="1309687"/>
            <a:chOff x="6191" y="815"/>
            <a:chExt cx="729" cy="825"/>
          </a:xfrm>
        </p:grpSpPr>
        <p:sp>
          <p:nvSpPr>
            <p:cNvPr id="17" name="AutoShape 3"/>
            <p:cNvSpPr>
              <a:spLocks noChangeAspect="1" noChangeArrowheads="1" noTextEdit="1"/>
            </p:cNvSpPr>
            <p:nvPr/>
          </p:nvSpPr>
          <p:spPr bwMode="auto">
            <a:xfrm>
              <a:off x="6191" y="815"/>
              <a:ext cx="729"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a:off x="6178" y="776"/>
              <a:ext cx="742" cy="731"/>
            </a:xfrm>
            <a:custGeom>
              <a:avLst/>
              <a:gdLst>
                <a:gd name="T0" fmla="*/ 159 w 229"/>
                <a:gd name="T1" fmla="*/ 23 h 226"/>
                <a:gd name="T2" fmla="*/ 26 w 229"/>
                <a:gd name="T3" fmla="*/ 61 h 226"/>
                <a:gd name="T4" fmla="*/ 56 w 229"/>
                <a:gd name="T5" fmla="*/ 197 h 226"/>
                <a:gd name="T6" fmla="*/ 195 w 229"/>
                <a:gd name="T7" fmla="*/ 172 h 226"/>
                <a:gd name="T8" fmla="*/ 159 w 229"/>
                <a:gd name="T9" fmla="*/ 23 h 226"/>
                <a:gd name="T10" fmla="*/ 153 w 229"/>
                <a:gd name="T11" fmla="*/ 33 h 226"/>
                <a:gd name="T12" fmla="*/ 188 w 229"/>
                <a:gd name="T13" fmla="*/ 161 h 226"/>
                <a:gd name="T14" fmla="*/ 62 w 229"/>
                <a:gd name="T15" fmla="*/ 187 h 226"/>
                <a:gd name="T16" fmla="*/ 34 w 229"/>
                <a:gd name="T17" fmla="*/ 72 h 226"/>
                <a:gd name="T18" fmla="*/ 153 w 229"/>
                <a:gd name="T19" fmla="*/ 33 h 226"/>
                <a:gd name="T20" fmla="*/ 159 w 229"/>
                <a:gd name="T21"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226">
                  <a:moveTo>
                    <a:pt x="159" y="23"/>
                  </a:moveTo>
                  <a:cubicBezTo>
                    <a:pt x="107" y="0"/>
                    <a:pt x="56" y="8"/>
                    <a:pt x="26" y="61"/>
                  </a:cubicBezTo>
                  <a:cubicBezTo>
                    <a:pt x="0" y="107"/>
                    <a:pt x="11" y="168"/>
                    <a:pt x="56" y="197"/>
                  </a:cubicBezTo>
                  <a:cubicBezTo>
                    <a:pt x="100" y="226"/>
                    <a:pt x="164" y="213"/>
                    <a:pt x="195" y="172"/>
                  </a:cubicBezTo>
                  <a:cubicBezTo>
                    <a:pt x="229" y="128"/>
                    <a:pt x="212" y="46"/>
                    <a:pt x="159" y="23"/>
                  </a:cubicBezTo>
                  <a:cubicBezTo>
                    <a:pt x="152" y="20"/>
                    <a:pt x="146" y="30"/>
                    <a:pt x="153" y="33"/>
                  </a:cubicBezTo>
                  <a:cubicBezTo>
                    <a:pt x="200" y="54"/>
                    <a:pt x="211" y="120"/>
                    <a:pt x="188" y="161"/>
                  </a:cubicBezTo>
                  <a:cubicBezTo>
                    <a:pt x="163" y="204"/>
                    <a:pt x="102" y="209"/>
                    <a:pt x="62" y="187"/>
                  </a:cubicBezTo>
                  <a:cubicBezTo>
                    <a:pt x="22" y="164"/>
                    <a:pt x="17" y="110"/>
                    <a:pt x="34" y="72"/>
                  </a:cubicBezTo>
                  <a:cubicBezTo>
                    <a:pt x="57" y="21"/>
                    <a:pt x="106" y="13"/>
                    <a:pt x="153" y="33"/>
                  </a:cubicBezTo>
                  <a:cubicBezTo>
                    <a:pt x="160" y="37"/>
                    <a:pt x="166" y="26"/>
                    <a:pt x="159" y="2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a:off x="6233" y="802"/>
              <a:ext cx="684" cy="725"/>
            </a:xfrm>
            <a:custGeom>
              <a:avLst/>
              <a:gdLst>
                <a:gd name="T0" fmla="*/ 160 w 211"/>
                <a:gd name="T1" fmla="*/ 14 h 224"/>
                <a:gd name="T2" fmla="*/ 199 w 211"/>
                <a:gd name="T3" fmla="*/ 98 h 224"/>
                <a:gd name="T4" fmla="*/ 169 w 211"/>
                <a:gd name="T5" fmla="*/ 180 h 224"/>
                <a:gd name="T6" fmla="*/ 94 w 211"/>
                <a:gd name="T7" fmla="*/ 210 h 224"/>
                <a:gd name="T8" fmla="*/ 13 w 211"/>
                <a:gd name="T9" fmla="*/ 169 h 224"/>
                <a:gd name="T10" fmla="*/ 5 w 211"/>
                <a:gd name="T11" fmla="*/ 178 h 224"/>
                <a:gd name="T12" fmla="*/ 94 w 211"/>
                <a:gd name="T13" fmla="*/ 222 h 224"/>
                <a:gd name="T14" fmla="*/ 178 w 211"/>
                <a:gd name="T15" fmla="*/ 189 h 224"/>
                <a:gd name="T16" fmla="*/ 211 w 211"/>
                <a:gd name="T17" fmla="*/ 98 h 224"/>
                <a:gd name="T18" fmla="*/ 168 w 211"/>
                <a:gd name="T19" fmla="*/ 6 h 224"/>
                <a:gd name="T20" fmla="*/ 160 w 211"/>
                <a:gd name="T21" fmla="*/ 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24">
                  <a:moveTo>
                    <a:pt x="160" y="14"/>
                  </a:moveTo>
                  <a:cubicBezTo>
                    <a:pt x="181" y="39"/>
                    <a:pt x="197" y="65"/>
                    <a:pt x="199" y="98"/>
                  </a:cubicBezTo>
                  <a:cubicBezTo>
                    <a:pt x="200" y="127"/>
                    <a:pt x="189" y="159"/>
                    <a:pt x="169" y="180"/>
                  </a:cubicBezTo>
                  <a:cubicBezTo>
                    <a:pt x="150" y="202"/>
                    <a:pt x="122" y="210"/>
                    <a:pt x="94" y="210"/>
                  </a:cubicBezTo>
                  <a:cubicBezTo>
                    <a:pt x="60" y="210"/>
                    <a:pt x="35" y="193"/>
                    <a:pt x="13" y="169"/>
                  </a:cubicBezTo>
                  <a:cubicBezTo>
                    <a:pt x="8" y="164"/>
                    <a:pt x="0" y="172"/>
                    <a:pt x="5" y="178"/>
                  </a:cubicBezTo>
                  <a:cubicBezTo>
                    <a:pt x="30" y="205"/>
                    <a:pt x="56" y="220"/>
                    <a:pt x="94" y="222"/>
                  </a:cubicBezTo>
                  <a:cubicBezTo>
                    <a:pt x="125" y="224"/>
                    <a:pt x="156" y="211"/>
                    <a:pt x="178" y="189"/>
                  </a:cubicBezTo>
                  <a:cubicBezTo>
                    <a:pt x="201" y="166"/>
                    <a:pt x="211" y="130"/>
                    <a:pt x="211" y="98"/>
                  </a:cubicBezTo>
                  <a:cubicBezTo>
                    <a:pt x="211" y="63"/>
                    <a:pt x="190" y="32"/>
                    <a:pt x="168" y="6"/>
                  </a:cubicBezTo>
                  <a:cubicBezTo>
                    <a:pt x="163" y="0"/>
                    <a:pt x="155" y="9"/>
                    <a:pt x="160" y="14"/>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7"/>
            <p:cNvSpPr>
              <a:spLocks/>
            </p:cNvSpPr>
            <p:nvPr/>
          </p:nvSpPr>
          <p:spPr bwMode="auto">
            <a:xfrm>
              <a:off x="6314" y="1430"/>
              <a:ext cx="110" cy="113"/>
            </a:xfrm>
            <a:custGeom>
              <a:avLst/>
              <a:gdLst>
                <a:gd name="T0" fmla="*/ 8 w 34"/>
                <a:gd name="T1" fmla="*/ 3 h 35"/>
                <a:gd name="T2" fmla="*/ 1 w 34"/>
                <a:gd name="T3" fmla="*/ 20 h 35"/>
                <a:gd name="T4" fmla="*/ 8 w 34"/>
                <a:gd name="T5" fmla="*/ 33 h 35"/>
                <a:gd name="T6" fmla="*/ 23 w 34"/>
                <a:gd name="T7" fmla="*/ 32 h 35"/>
                <a:gd name="T8" fmla="*/ 33 w 34"/>
                <a:gd name="T9" fmla="*/ 16 h 35"/>
                <a:gd name="T10" fmla="*/ 21 w 34"/>
                <a:gd name="T11" fmla="*/ 13 h 35"/>
                <a:gd name="T12" fmla="*/ 20 w 34"/>
                <a:gd name="T13" fmla="*/ 18 h 35"/>
                <a:gd name="T14" fmla="*/ 19 w 34"/>
                <a:gd name="T15" fmla="*/ 20 h 35"/>
                <a:gd name="T16" fmla="*/ 17 w 34"/>
                <a:gd name="T17" fmla="*/ 22 h 35"/>
                <a:gd name="T18" fmla="*/ 16 w 34"/>
                <a:gd name="T19" fmla="*/ 22 h 35"/>
                <a:gd name="T20" fmla="*/ 15 w 34"/>
                <a:gd name="T21" fmla="*/ 23 h 35"/>
                <a:gd name="T22" fmla="*/ 14 w 34"/>
                <a:gd name="T23" fmla="*/ 22 h 35"/>
                <a:gd name="T24" fmla="*/ 13 w 34"/>
                <a:gd name="T25" fmla="*/ 22 h 35"/>
                <a:gd name="T26" fmla="*/ 14 w 34"/>
                <a:gd name="T27" fmla="*/ 22 h 35"/>
                <a:gd name="T28" fmla="*/ 13 w 34"/>
                <a:gd name="T29" fmla="*/ 22 h 35"/>
                <a:gd name="T30" fmla="*/ 13 w 34"/>
                <a:gd name="T31" fmla="*/ 21 h 35"/>
                <a:gd name="T32" fmla="*/ 13 w 34"/>
                <a:gd name="T33" fmla="*/ 21 h 35"/>
                <a:gd name="T34" fmla="*/ 13 w 34"/>
                <a:gd name="T35" fmla="*/ 20 h 35"/>
                <a:gd name="T36" fmla="*/ 13 w 34"/>
                <a:gd name="T37" fmla="*/ 20 h 35"/>
                <a:gd name="T38" fmla="*/ 13 w 34"/>
                <a:gd name="T39" fmla="*/ 19 h 35"/>
                <a:gd name="T40" fmla="*/ 13 w 34"/>
                <a:gd name="T41" fmla="*/ 19 h 35"/>
                <a:gd name="T42" fmla="*/ 13 w 34"/>
                <a:gd name="T43" fmla="*/ 16 h 35"/>
                <a:gd name="T44" fmla="*/ 14 w 34"/>
                <a:gd name="T45" fmla="*/ 16 h 35"/>
                <a:gd name="T46" fmla="*/ 15 w 34"/>
                <a:gd name="T47" fmla="*/ 14 h 35"/>
                <a:gd name="T48" fmla="*/ 16 w 34"/>
                <a:gd name="T49" fmla="*/ 11 h 35"/>
                <a:gd name="T50" fmla="*/ 16 w 34"/>
                <a:gd name="T51" fmla="*/ 3 h 35"/>
                <a:gd name="T52" fmla="*/ 8 w 34"/>
                <a:gd name="T5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5">
                  <a:moveTo>
                    <a:pt x="8" y="3"/>
                  </a:moveTo>
                  <a:cubicBezTo>
                    <a:pt x="4" y="8"/>
                    <a:pt x="0" y="14"/>
                    <a:pt x="1" y="20"/>
                  </a:cubicBezTo>
                  <a:cubicBezTo>
                    <a:pt x="1" y="25"/>
                    <a:pt x="3" y="30"/>
                    <a:pt x="8" y="33"/>
                  </a:cubicBezTo>
                  <a:cubicBezTo>
                    <a:pt x="13" y="35"/>
                    <a:pt x="18" y="35"/>
                    <a:pt x="23" y="32"/>
                  </a:cubicBezTo>
                  <a:cubicBezTo>
                    <a:pt x="28" y="29"/>
                    <a:pt x="31" y="23"/>
                    <a:pt x="33" y="16"/>
                  </a:cubicBezTo>
                  <a:cubicBezTo>
                    <a:pt x="34" y="9"/>
                    <a:pt x="23" y="6"/>
                    <a:pt x="21" y="13"/>
                  </a:cubicBezTo>
                  <a:cubicBezTo>
                    <a:pt x="21" y="15"/>
                    <a:pt x="20" y="17"/>
                    <a:pt x="20" y="18"/>
                  </a:cubicBezTo>
                  <a:cubicBezTo>
                    <a:pt x="19" y="19"/>
                    <a:pt x="18" y="21"/>
                    <a:pt x="19" y="20"/>
                  </a:cubicBezTo>
                  <a:cubicBezTo>
                    <a:pt x="18" y="21"/>
                    <a:pt x="17" y="21"/>
                    <a:pt x="17" y="22"/>
                  </a:cubicBezTo>
                  <a:cubicBezTo>
                    <a:pt x="18" y="21"/>
                    <a:pt x="16" y="22"/>
                    <a:pt x="16" y="22"/>
                  </a:cubicBezTo>
                  <a:cubicBezTo>
                    <a:pt x="17" y="22"/>
                    <a:pt x="15" y="22"/>
                    <a:pt x="15" y="23"/>
                  </a:cubicBezTo>
                  <a:cubicBezTo>
                    <a:pt x="17" y="22"/>
                    <a:pt x="15" y="22"/>
                    <a:pt x="14" y="22"/>
                  </a:cubicBezTo>
                  <a:cubicBezTo>
                    <a:pt x="16" y="23"/>
                    <a:pt x="14" y="22"/>
                    <a:pt x="13" y="22"/>
                  </a:cubicBezTo>
                  <a:cubicBezTo>
                    <a:pt x="16" y="23"/>
                    <a:pt x="12" y="21"/>
                    <a:pt x="14" y="22"/>
                  </a:cubicBezTo>
                  <a:cubicBezTo>
                    <a:pt x="13" y="22"/>
                    <a:pt x="12" y="21"/>
                    <a:pt x="13" y="22"/>
                  </a:cubicBezTo>
                  <a:cubicBezTo>
                    <a:pt x="13" y="22"/>
                    <a:pt x="13" y="22"/>
                    <a:pt x="13" y="21"/>
                  </a:cubicBezTo>
                  <a:cubicBezTo>
                    <a:pt x="12" y="20"/>
                    <a:pt x="13" y="23"/>
                    <a:pt x="13" y="21"/>
                  </a:cubicBezTo>
                  <a:cubicBezTo>
                    <a:pt x="13" y="21"/>
                    <a:pt x="13" y="21"/>
                    <a:pt x="13" y="20"/>
                  </a:cubicBezTo>
                  <a:cubicBezTo>
                    <a:pt x="12" y="19"/>
                    <a:pt x="13" y="22"/>
                    <a:pt x="13" y="20"/>
                  </a:cubicBezTo>
                  <a:cubicBezTo>
                    <a:pt x="12" y="20"/>
                    <a:pt x="12" y="20"/>
                    <a:pt x="13" y="19"/>
                  </a:cubicBezTo>
                  <a:cubicBezTo>
                    <a:pt x="13" y="18"/>
                    <a:pt x="12" y="21"/>
                    <a:pt x="13" y="19"/>
                  </a:cubicBezTo>
                  <a:cubicBezTo>
                    <a:pt x="13" y="18"/>
                    <a:pt x="13" y="17"/>
                    <a:pt x="13" y="16"/>
                  </a:cubicBezTo>
                  <a:cubicBezTo>
                    <a:pt x="13" y="17"/>
                    <a:pt x="13" y="17"/>
                    <a:pt x="14" y="16"/>
                  </a:cubicBezTo>
                  <a:cubicBezTo>
                    <a:pt x="14" y="15"/>
                    <a:pt x="14" y="15"/>
                    <a:pt x="15" y="14"/>
                  </a:cubicBezTo>
                  <a:cubicBezTo>
                    <a:pt x="15" y="13"/>
                    <a:pt x="16" y="12"/>
                    <a:pt x="16" y="11"/>
                  </a:cubicBezTo>
                  <a:cubicBezTo>
                    <a:pt x="19" y="9"/>
                    <a:pt x="19" y="5"/>
                    <a:pt x="16" y="3"/>
                  </a:cubicBezTo>
                  <a:cubicBezTo>
                    <a:pt x="14" y="1"/>
                    <a:pt x="10" y="0"/>
                    <a:pt x="8" y="3"/>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8"/>
            <p:cNvSpPr>
              <a:spLocks/>
            </p:cNvSpPr>
            <p:nvPr/>
          </p:nvSpPr>
          <p:spPr bwMode="auto">
            <a:xfrm>
              <a:off x="6165" y="1443"/>
              <a:ext cx="344" cy="216"/>
            </a:xfrm>
            <a:custGeom>
              <a:avLst/>
              <a:gdLst>
                <a:gd name="T0" fmla="*/ 52 w 106"/>
                <a:gd name="T1" fmla="*/ 7 h 67"/>
                <a:gd name="T2" fmla="*/ 8 w 106"/>
                <a:gd name="T3" fmla="*/ 15 h 67"/>
                <a:gd name="T4" fmla="*/ 38 w 106"/>
                <a:gd name="T5" fmla="*/ 51 h 67"/>
                <a:gd name="T6" fmla="*/ 89 w 106"/>
                <a:gd name="T7" fmla="*/ 59 h 67"/>
                <a:gd name="T8" fmla="*/ 76 w 106"/>
                <a:gd name="T9" fmla="*/ 19 h 67"/>
                <a:gd name="T10" fmla="*/ 67 w 106"/>
                <a:gd name="T11" fmla="*/ 28 h 67"/>
                <a:gd name="T12" fmla="*/ 78 w 106"/>
                <a:gd name="T13" fmla="*/ 50 h 67"/>
                <a:gd name="T14" fmla="*/ 44 w 106"/>
                <a:gd name="T15" fmla="*/ 41 h 67"/>
                <a:gd name="T16" fmla="*/ 19 w 106"/>
                <a:gd name="T17" fmla="*/ 22 h 67"/>
                <a:gd name="T18" fmla="*/ 49 w 106"/>
                <a:gd name="T19" fmla="*/ 19 h 67"/>
                <a:gd name="T20" fmla="*/ 52 w 106"/>
                <a:gd name="T21"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67">
                  <a:moveTo>
                    <a:pt x="52" y="7"/>
                  </a:moveTo>
                  <a:cubicBezTo>
                    <a:pt x="40" y="4"/>
                    <a:pt x="15" y="0"/>
                    <a:pt x="8" y="15"/>
                  </a:cubicBezTo>
                  <a:cubicBezTo>
                    <a:pt x="0" y="33"/>
                    <a:pt x="26" y="46"/>
                    <a:pt x="38" y="51"/>
                  </a:cubicBezTo>
                  <a:cubicBezTo>
                    <a:pt x="52" y="58"/>
                    <a:pt x="74" y="67"/>
                    <a:pt x="89" y="59"/>
                  </a:cubicBezTo>
                  <a:cubicBezTo>
                    <a:pt x="106" y="49"/>
                    <a:pt x="84" y="26"/>
                    <a:pt x="76" y="19"/>
                  </a:cubicBezTo>
                  <a:cubicBezTo>
                    <a:pt x="70" y="14"/>
                    <a:pt x="61" y="23"/>
                    <a:pt x="67" y="28"/>
                  </a:cubicBezTo>
                  <a:cubicBezTo>
                    <a:pt x="71" y="30"/>
                    <a:pt x="91" y="48"/>
                    <a:pt x="78" y="50"/>
                  </a:cubicBezTo>
                  <a:cubicBezTo>
                    <a:pt x="67" y="51"/>
                    <a:pt x="54" y="45"/>
                    <a:pt x="44" y="41"/>
                  </a:cubicBezTo>
                  <a:cubicBezTo>
                    <a:pt x="37" y="38"/>
                    <a:pt x="20" y="31"/>
                    <a:pt x="19" y="22"/>
                  </a:cubicBezTo>
                  <a:cubicBezTo>
                    <a:pt x="18" y="13"/>
                    <a:pt x="45" y="18"/>
                    <a:pt x="49" y="19"/>
                  </a:cubicBezTo>
                  <a:cubicBezTo>
                    <a:pt x="57" y="20"/>
                    <a:pt x="60" y="9"/>
                    <a:pt x="52"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9"/>
            <p:cNvSpPr>
              <a:spLocks/>
            </p:cNvSpPr>
            <p:nvPr/>
          </p:nvSpPr>
          <p:spPr bwMode="auto">
            <a:xfrm>
              <a:off x="6567" y="857"/>
              <a:ext cx="282" cy="282"/>
            </a:xfrm>
            <a:custGeom>
              <a:avLst/>
              <a:gdLst>
                <a:gd name="T0" fmla="*/ 38 w 87"/>
                <a:gd name="T1" fmla="*/ 7 h 87"/>
                <a:gd name="T2" fmla="*/ 13 w 87"/>
                <a:gd name="T3" fmla="*/ 35 h 87"/>
                <a:gd name="T4" fmla="*/ 2 w 87"/>
                <a:gd name="T5" fmla="*/ 56 h 87"/>
                <a:gd name="T6" fmla="*/ 27 w 87"/>
                <a:gd name="T7" fmla="*/ 79 h 87"/>
                <a:gd name="T8" fmla="*/ 80 w 87"/>
                <a:gd name="T9" fmla="*/ 86 h 87"/>
                <a:gd name="T10" fmla="*/ 80 w 87"/>
                <a:gd name="T11" fmla="*/ 74 h 87"/>
                <a:gd name="T12" fmla="*/ 38 w 87"/>
                <a:gd name="T13" fmla="*/ 70 h 87"/>
                <a:gd name="T14" fmla="*/ 16 w 87"/>
                <a:gd name="T15" fmla="*/ 48 h 87"/>
                <a:gd name="T16" fmla="*/ 48 w 87"/>
                <a:gd name="T17" fmla="*/ 13 h 87"/>
                <a:gd name="T18" fmla="*/ 38 w 87"/>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38" y="7"/>
                  </a:moveTo>
                  <a:cubicBezTo>
                    <a:pt x="33" y="19"/>
                    <a:pt x="22" y="26"/>
                    <a:pt x="13" y="35"/>
                  </a:cubicBezTo>
                  <a:cubicBezTo>
                    <a:pt x="7" y="40"/>
                    <a:pt x="0" y="47"/>
                    <a:pt x="2" y="56"/>
                  </a:cubicBezTo>
                  <a:cubicBezTo>
                    <a:pt x="5" y="67"/>
                    <a:pt x="17" y="75"/>
                    <a:pt x="27" y="79"/>
                  </a:cubicBezTo>
                  <a:cubicBezTo>
                    <a:pt x="44" y="86"/>
                    <a:pt x="62" y="84"/>
                    <a:pt x="80" y="86"/>
                  </a:cubicBezTo>
                  <a:cubicBezTo>
                    <a:pt x="87" y="87"/>
                    <a:pt x="87" y="75"/>
                    <a:pt x="80" y="74"/>
                  </a:cubicBezTo>
                  <a:cubicBezTo>
                    <a:pt x="66" y="72"/>
                    <a:pt x="52" y="73"/>
                    <a:pt x="38" y="70"/>
                  </a:cubicBezTo>
                  <a:cubicBezTo>
                    <a:pt x="31" y="68"/>
                    <a:pt x="8" y="59"/>
                    <a:pt x="16" y="48"/>
                  </a:cubicBezTo>
                  <a:cubicBezTo>
                    <a:pt x="26" y="35"/>
                    <a:pt x="42" y="29"/>
                    <a:pt x="48" y="13"/>
                  </a:cubicBezTo>
                  <a:cubicBezTo>
                    <a:pt x="51" y="6"/>
                    <a:pt x="41" y="0"/>
                    <a:pt x="38"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0"/>
            <p:cNvSpPr>
              <a:spLocks/>
            </p:cNvSpPr>
            <p:nvPr/>
          </p:nvSpPr>
          <p:spPr bwMode="auto">
            <a:xfrm>
              <a:off x="6466" y="1093"/>
              <a:ext cx="379" cy="379"/>
            </a:xfrm>
            <a:custGeom>
              <a:avLst/>
              <a:gdLst>
                <a:gd name="T0" fmla="*/ 109 w 117"/>
                <a:gd name="T1" fmla="*/ 40 h 117"/>
                <a:gd name="T2" fmla="*/ 42 w 117"/>
                <a:gd name="T3" fmla="*/ 7 h 117"/>
                <a:gd name="T4" fmla="*/ 12 w 117"/>
                <a:gd name="T5" fmla="*/ 16 h 117"/>
                <a:gd name="T6" fmla="*/ 16 w 117"/>
                <a:gd name="T7" fmla="*/ 33 h 117"/>
                <a:gd name="T8" fmla="*/ 23 w 117"/>
                <a:gd name="T9" fmla="*/ 43 h 117"/>
                <a:gd name="T10" fmla="*/ 30 w 117"/>
                <a:gd name="T11" fmla="*/ 63 h 117"/>
                <a:gd name="T12" fmla="*/ 15 w 117"/>
                <a:gd name="T13" fmla="*/ 110 h 117"/>
                <a:gd name="T14" fmla="*/ 23 w 117"/>
                <a:gd name="T15" fmla="*/ 102 h 117"/>
                <a:gd name="T16" fmla="*/ 48 w 117"/>
                <a:gd name="T17" fmla="*/ 58 h 117"/>
                <a:gd name="T18" fmla="*/ 28 w 117"/>
                <a:gd name="T19" fmla="*/ 30 h 117"/>
                <a:gd name="T20" fmla="*/ 34 w 117"/>
                <a:gd name="T21" fmla="*/ 17 h 117"/>
                <a:gd name="T22" fmla="*/ 61 w 117"/>
                <a:gd name="T23" fmla="*/ 31 h 117"/>
                <a:gd name="T24" fmla="*/ 106 w 117"/>
                <a:gd name="T25" fmla="*/ 52 h 117"/>
                <a:gd name="T26" fmla="*/ 109 w 117"/>
                <a:gd name="T27" fmla="*/ 4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109" y="40"/>
                  </a:moveTo>
                  <a:cubicBezTo>
                    <a:pt x="84" y="34"/>
                    <a:pt x="66" y="16"/>
                    <a:pt x="42" y="7"/>
                  </a:cubicBezTo>
                  <a:cubicBezTo>
                    <a:pt x="33" y="4"/>
                    <a:pt x="13" y="0"/>
                    <a:pt x="12" y="16"/>
                  </a:cubicBezTo>
                  <a:cubicBezTo>
                    <a:pt x="11" y="22"/>
                    <a:pt x="13" y="28"/>
                    <a:pt x="16" y="33"/>
                  </a:cubicBezTo>
                  <a:cubicBezTo>
                    <a:pt x="18" y="37"/>
                    <a:pt x="20" y="40"/>
                    <a:pt x="23" y="43"/>
                  </a:cubicBezTo>
                  <a:cubicBezTo>
                    <a:pt x="29" y="51"/>
                    <a:pt x="39" y="53"/>
                    <a:pt x="30" y="63"/>
                  </a:cubicBezTo>
                  <a:cubicBezTo>
                    <a:pt x="16" y="78"/>
                    <a:pt x="0" y="91"/>
                    <a:pt x="15" y="110"/>
                  </a:cubicBezTo>
                  <a:cubicBezTo>
                    <a:pt x="20" y="117"/>
                    <a:pt x="28" y="108"/>
                    <a:pt x="23" y="102"/>
                  </a:cubicBezTo>
                  <a:cubicBezTo>
                    <a:pt x="11" y="86"/>
                    <a:pt x="47" y="72"/>
                    <a:pt x="48" y="58"/>
                  </a:cubicBezTo>
                  <a:cubicBezTo>
                    <a:pt x="48" y="45"/>
                    <a:pt x="35" y="39"/>
                    <a:pt x="28" y="30"/>
                  </a:cubicBezTo>
                  <a:cubicBezTo>
                    <a:pt x="22" y="22"/>
                    <a:pt x="21" y="14"/>
                    <a:pt x="34" y="17"/>
                  </a:cubicBezTo>
                  <a:cubicBezTo>
                    <a:pt x="44" y="19"/>
                    <a:pt x="53" y="26"/>
                    <a:pt x="61" y="31"/>
                  </a:cubicBezTo>
                  <a:cubicBezTo>
                    <a:pt x="75" y="40"/>
                    <a:pt x="89" y="48"/>
                    <a:pt x="106" y="52"/>
                  </a:cubicBezTo>
                  <a:cubicBezTo>
                    <a:pt x="113" y="53"/>
                    <a:pt x="117" y="42"/>
                    <a:pt x="109" y="40"/>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1"/>
            <p:cNvSpPr>
              <a:spLocks/>
            </p:cNvSpPr>
            <p:nvPr/>
          </p:nvSpPr>
          <p:spPr bwMode="auto">
            <a:xfrm>
              <a:off x="6308" y="825"/>
              <a:ext cx="285" cy="178"/>
            </a:xfrm>
            <a:custGeom>
              <a:avLst/>
              <a:gdLst>
                <a:gd name="T0" fmla="*/ 75 w 88"/>
                <a:gd name="T1" fmla="*/ 7 h 55"/>
                <a:gd name="T2" fmla="*/ 63 w 88"/>
                <a:gd name="T3" fmla="*/ 25 h 55"/>
                <a:gd name="T4" fmla="*/ 47 w 88"/>
                <a:gd name="T5" fmla="*/ 19 h 55"/>
                <a:gd name="T6" fmla="*/ 36 w 88"/>
                <a:gd name="T7" fmla="*/ 28 h 55"/>
                <a:gd name="T8" fmla="*/ 33 w 88"/>
                <a:gd name="T9" fmla="*/ 38 h 55"/>
                <a:gd name="T10" fmla="*/ 14 w 88"/>
                <a:gd name="T11" fmla="*/ 28 h 55"/>
                <a:gd name="T12" fmla="*/ 4 w 88"/>
                <a:gd name="T13" fmla="*/ 35 h 55"/>
                <a:gd name="T14" fmla="*/ 29 w 88"/>
                <a:gd name="T15" fmla="*/ 53 h 55"/>
                <a:gd name="T16" fmla="*/ 41 w 88"/>
                <a:gd name="T17" fmla="*/ 47 h 55"/>
                <a:gd name="T18" fmla="*/ 52 w 88"/>
                <a:gd name="T19" fmla="*/ 32 h 55"/>
                <a:gd name="T20" fmla="*/ 76 w 88"/>
                <a:gd name="T21" fmla="*/ 38 h 55"/>
                <a:gd name="T22" fmla="*/ 87 w 88"/>
                <a:gd name="T23" fmla="*/ 7 h 55"/>
                <a:gd name="T24" fmla="*/ 75 w 88"/>
                <a:gd name="T25"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5">
                  <a:moveTo>
                    <a:pt x="75" y="7"/>
                  </a:moveTo>
                  <a:cubicBezTo>
                    <a:pt x="75" y="14"/>
                    <a:pt x="73" y="35"/>
                    <a:pt x="63" y="25"/>
                  </a:cubicBezTo>
                  <a:cubicBezTo>
                    <a:pt x="58" y="21"/>
                    <a:pt x="54" y="18"/>
                    <a:pt x="47" y="19"/>
                  </a:cubicBezTo>
                  <a:cubicBezTo>
                    <a:pt x="42" y="19"/>
                    <a:pt x="38" y="23"/>
                    <a:pt x="36" y="28"/>
                  </a:cubicBezTo>
                  <a:cubicBezTo>
                    <a:pt x="34" y="31"/>
                    <a:pt x="34" y="34"/>
                    <a:pt x="33" y="38"/>
                  </a:cubicBezTo>
                  <a:cubicBezTo>
                    <a:pt x="29" y="50"/>
                    <a:pt x="15" y="31"/>
                    <a:pt x="14" y="28"/>
                  </a:cubicBezTo>
                  <a:cubicBezTo>
                    <a:pt x="10" y="22"/>
                    <a:pt x="0" y="28"/>
                    <a:pt x="4" y="35"/>
                  </a:cubicBezTo>
                  <a:cubicBezTo>
                    <a:pt x="8" y="44"/>
                    <a:pt x="18" y="55"/>
                    <a:pt x="29" y="53"/>
                  </a:cubicBezTo>
                  <a:cubicBezTo>
                    <a:pt x="34" y="52"/>
                    <a:pt x="39" y="51"/>
                    <a:pt x="41" y="47"/>
                  </a:cubicBezTo>
                  <a:cubicBezTo>
                    <a:pt x="43" y="44"/>
                    <a:pt x="47" y="27"/>
                    <a:pt x="52" y="32"/>
                  </a:cubicBezTo>
                  <a:cubicBezTo>
                    <a:pt x="60" y="38"/>
                    <a:pt x="66" y="43"/>
                    <a:pt x="76" y="38"/>
                  </a:cubicBezTo>
                  <a:cubicBezTo>
                    <a:pt x="85" y="33"/>
                    <a:pt x="88" y="17"/>
                    <a:pt x="87" y="7"/>
                  </a:cubicBezTo>
                  <a:cubicBezTo>
                    <a:pt x="86" y="0"/>
                    <a:pt x="74" y="0"/>
                    <a:pt x="75" y="7"/>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2"/>
            <p:cNvSpPr>
              <a:spLocks/>
            </p:cNvSpPr>
            <p:nvPr/>
          </p:nvSpPr>
          <p:spPr bwMode="auto">
            <a:xfrm>
              <a:off x="6256" y="977"/>
              <a:ext cx="210" cy="430"/>
            </a:xfrm>
            <a:custGeom>
              <a:avLst/>
              <a:gdLst>
                <a:gd name="T0" fmla="*/ 2 w 65"/>
                <a:gd name="T1" fmla="*/ 11 h 133"/>
                <a:gd name="T2" fmla="*/ 17 w 65"/>
                <a:gd name="T3" fmla="*/ 29 h 133"/>
                <a:gd name="T4" fmla="*/ 43 w 65"/>
                <a:gd name="T5" fmla="*/ 54 h 133"/>
                <a:gd name="T6" fmla="*/ 26 w 65"/>
                <a:gd name="T7" fmla="*/ 79 h 133"/>
                <a:gd name="T8" fmla="*/ 30 w 65"/>
                <a:gd name="T9" fmla="*/ 88 h 133"/>
                <a:gd name="T10" fmla="*/ 23 w 65"/>
                <a:gd name="T11" fmla="*/ 119 h 133"/>
                <a:gd name="T12" fmla="*/ 32 w 65"/>
                <a:gd name="T13" fmla="*/ 128 h 133"/>
                <a:gd name="T14" fmla="*/ 49 w 65"/>
                <a:gd name="T15" fmla="*/ 92 h 133"/>
                <a:gd name="T16" fmla="*/ 40 w 65"/>
                <a:gd name="T17" fmla="*/ 81 h 133"/>
                <a:gd name="T18" fmla="*/ 57 w 65"/>
                <a:gd name="T19" fmla="*/ 56 h 133"/>
                <a:gd name="T20" fmla="*/ 54 w 65"/>
                <a:gd name="T21" fmla="*/ 29 h 133"/>
                <a:gd name="T22" fmla="*/ 13 w 65"/>
                <a:gd name="T23" fmla="*/ 8 h 133"/>
                <a:gd name="T24" fmla="*/ 2 w 65"/>
                <a:gd name="T25"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33">
                  <a:moveTo>
                    <a:pt x="2" y="11"/>
                  </a:moveTo>
                  <a:cubicBezTo>
                    <a:pt x="4" y="19"/>
                    <a:pt x="8" y="26"/>
                    <a:pt x="17" y="29"/>
                  </a:cubicBezTo>
                  <a:cubicBezTo>
                    <a:pt x="26" y="33"/>
                    <a:pt x="61" y="35"/>
                    <a:pt x="43" y="54"/>
                  </a:cubicBezTo>
                  <a:cubicBezTo>
                    <a:pt x="36" y="61"/>
                    <a:pt x="26" y="69"/>
                    <a:pt x="26" y="79"/>
                  </a:cubicBezTo>
                  <a:cubicBezTo>
                    <a:pt x="26" y="82"/>
                    <a:pt x="27" y="86"/>
                    <a:pt x="30" y="88"/>
                  </a:cubicBezTo>
                  <a:cubicBezTo>
                    <a:pt x="40" y="99"/>
                    <a:pt x="34" y="111"/>
                    <a:pt x="23" y="119"/>
                  </a:cubicBezTo>
                  <a:cubicBezTo>
                    <a:pt x="17" y="124"/>
                    <a:pt x="26" y="133"/>
                    <a:pt x="32" y="128"/>
                  </a:cubicBezTo>
                  <a:cubicBezTo>
                    <a:pt x="43" y="119"/>
                    <a:pt x="55" y="108"/>
                    <a:pt x="49" y="92"/>
                  </a:cubicBezTo>
                  <a:cubicBezTo>
                    <a:pt x="47" y="88"/>
                    <a:pt x="43" y="85"/>
                    <a:pt x="40" y="81"/>
                  </a:cubicBezTo>
                  <a:cubicBezTo>
                    <a:pt x="34" y="75"/>
                    <a:pt x="54" y="60"/>
                    <a:pt x="57" y="56"/>
                  </a:cubicBezTo>
                  <a:cubicBezTo>
                    <a:pt x="65" y="46"/>
                    <a:pt x="62" y="37"/>
                    <a:pt x="54" y="29"/>
                  </a:cubicBezTo>
                  <a:cubicBezTo>
                    <a:pt x="42" y="18"/>
                    <a:pt x="17" y="26"/>
                    <a:pt x="13" y="8"/>
                  </a:cubicBezTo>
                  <a:cubicBezTo>
                    <a:pt x="12" y="0"/>
                    <a:pt x="0" y="3"/>
                    <a:pt x="2" y="11"/>
                  </a:cubicBezTo>
                  <a:close/>
                </a:path>
              </a:pathLst>
            </a:custGeom>
            <a:solidFill>
              <a:srgbClr val="81D4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15"/>
          <p:cNvGrpSpPr>
            <a:grpSpLocks noChangeAspect="1"/>
          </p:cNvGrpSpPr>
          <p:nvPr/>
        </p:nvGrpSpPr>
        <p:grpSpPr bwMode="auto">
          <a:xfrm>
            <a:off x="9688513" y="4402138"/>
            <a:ext cx="1065212" cy="1203325"/>
            <a:chOff x="6103" y="2773"/>
            <a:chExt cx="671" cy="758"/>
          </a:xfrm>
        </p:grpSpPr>
        <p:sp>
          <p:nvSpPr>
            <p:cNvPr id="27" name="AutoShape 14"/>
            <p:cNvSpPr>
              <a:spLocks noChangeAspect="1" noChangeArrowheads="1" noTextEdit="1"/>
            </p:cNvSpPr>
            <p:nvPr/>
          </p:nvSpPr>
          <p:spPr bwMode="auto">
            <a:xfrm>
              <a:off x="6103" y="2773"/>
              <a:ext cx="671" cy="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
            <p:cNvSpPr>
              <a:spLocks/>
            </p:cNvSpPr>
            <p:nvPr/>
          </p:nvSpPr>
          <p:spPr bwMode="auto">
            <a:xfrm>
              <a:off x="6092" y="2822"/>
              <a:ext cx="420" cy="378"/>
            </a:xfrm>
            <a:custGeom>
              <a:avLst/>
              <a:gdLst>
                <a:gd name="T0" fmla="*/ 4 w 188"/>
                <a:gd name="T1" fmla="*/ 89 h 169"/>
                <a:gd name="T2" fmla="*/ 137 w 188"/>
                <a:gd name="T3" fmla="*/ 141 h 169"/>
                <a:gd name="T4" fmla="*/ 159 w 188"/>
                <a:gd name="T5" fmla="*/ 3 h 169"/>
                <a:gd name="T6" fmla="*/ 154 w 188"/>
                <a:gd name="T7" fmla="*/ 0 h 169"/>
                <a:gd name="T8" fmla="*/ 6 w 188"/>
                <a:gd name="T9" fmla="*/ 80 h 169"/>
                <a:gd name="T10" fmla="*/ 15 w 188"/>
                <a:gd name="T11" fmla="*/ 89 h 169"/>
                <a:gd name="T12" fmla="*/ 95 w 188"/>
                <a:gd name="T13" fmla="*/ 28 h 169"/>
                <a:gd name="T14" fmla="*/ 140 w 188"/>
                <a:gd name="T15" fmla="*/ 13 h 169"/>
                <a:gd name="T16" fmla="*/ 156 w 188"/>
                <a:gd name="T17" fmla="*/ 25 h 169"/>
                <a:gd name="T18" fmla="*/ 164 w 188"/>
                <a:gd name="T19" fmla="*/ 57 h 169"/>
                <a:gd name="T20" fmla="*/ 112 w 188"/>
                <a:gd name="T21" fmla="*/ 138 h 169"/>
                <a:gd name="T22" fmla="*/ 15 w 188"/>
                <a:gd name="T23" fmla="*/ 83 h 169"/>
                <a:gd name="T24" fmla="*/ 4 w 188"/>
                <a:gd name="T25" fmla="*/ 8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69">
                  <a:moveTo>
                    <a:pt x="4" y="89"/>
                  </a:moveTo>
                  <a:cubicBezTo>
                    <a:pt x="33" y="136"/>
                    <a:pt x="83" y="169"/>
                    <a:pt x="137" y="141"/>
                  </a:cubicBezTo>
                  <a:cubicBezTo>
                    <a:pt x="188" y="113"/>
                    <a:pt x="180" y="46"/>
                    <a:pt x="159" y="3"/>
                  </a:cubicBezTo>
                  <a:cubicBezTo>
                    <a:pt x="158" y="1"/>
                    <a:pt x="155" y="0"/>
                    <a:pt x="154" y="0"/>
                  </a:cubicBezTo>
                  <a:cubicBezTo>
                    <a:pt x="99" y="2"/>
                    <a:pt x="40" y="39"/>
                    <a:pt x="6" y="80"/>
                  </a:cubicBezTo>
                  <a:cubicBezTo>
                    <a:pt x="2" y="86"/>
                    <a:pt x="10" y="95"/>
                    <a:pt x="15" y="89"/>
                  </a:cubicBezTo>
                  <a:cubicBezTo>
                    <a:pt x="37" y="62"/>
                    <a:pt x="65" y="43"/>
                    <a:pt x="95" y="28"/>
                  </a:cubicBezTo>
                  <a:cubicBezTo>
                    <a:pt x="110" y="21"/>
                    <a:pt x="125" y="16"/>
                    <a:pt x="140" y="13"/>
                  </a:cubicBezTo>
                  <a:cubicBezTo>
                    <a:pt x="152" y="11"/>
                    <a:pt x="151" y="13"/>
                    <a:pt x="156" y="25"/>
                  </a:cubicBezTo>
                  <a:cubicBezTo>
                    <a:pt x="160" y="35"/>
                    <a:pt x="162" y="46"/>
                    <a:pt x="164" y="57"/>
                  </a:cubicBezTo>
                  <a:cubicBezTo>
                    <a:pt x="168" y="94"/>
                    <a:pt x="148" y="128"/>
                    <a:pt x="112" y="138"/>
                  </a:cubicBezTo>
                  <a:cubicBezTo>
                    <a:pt x="70" y="149"/>
                    <a:pt x="35" y="116"/>
                    <a:pt x="15" y="83"/>
                  </a:cubicBezTo>
                  <a:cubicBezTo>
                    <a:pt x="11" y="77"/>
                    <a:pt x="0" y="83"/>
                    <a:pt x="4"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7"/>
            <p:cNvSpPr>
              <a:spLocks/>
            </p:cNvSpPr>
            <p:nvPr/>
          </p:nvSpPr>
          <p:spPr bwMode="auto">
            <a:xfrm>
              <a:off x="6148" y="2891"/>
              <a:ext cx="648" cy="671"/>
            </a:xfrm>
            <a:custGeom>
              <a:avLst/>
              <a:gdLst>
                <a:gd name="T0" fmla="*/ 1 w 290"/>
                <a:gd name="T1" fmla="*/ 89 h 300"/>
                <a:gd name="T2" fmla="*/ 17 w 290"/>
                <a:gd name="T3" fmla="*/ 199 h 300"/>
                <a:gd name="T4" fmla="*/ 55 w 290"/>
                <a:gd name="T5" fmla="*/ 271 h 300"/>
                <a:gd name="T6" fmla="*/ 198 w 290"/>
                <a:gd name="T7" fmla="*/ 259 h 300"/>
                <a:gd name="T8" fmla="*/ 277 w 290"/>
                <a:gd name="T9" fmla="*/ 142 h 300"/>
                <a:gd name="T10" fmla="*/ 231 w 290"/>
                <a:gd name="T11" fmla="*/ 74 h 300"/>
                <a:gd name="T12" fmla="*/ 146 w 290"/>
                <a:gd name="T13" fmla="*/ 4 h 300"/>
                <a:gd name="T14" fmla="*/ 137 w 290"/>
                <a:gd name="T15" fmla="*/ 13 h 300"/>
                <a:gd name="T16" fmla="*/ 258 w 290"/>
                <a:gd name="T17" fmla="*/ 126 h 300"/>
                <a:gd name="T18" fmla="*/ 192 w 290"/>
                <a:gd name="T19" fmla="*/ 249 h 300"/>
                <a:gd name="T20" fmla="*/ 55 w 290"/>
                <a:gd name="T21" fmla="*/ 256 h 300"/>
                <a:gd name="T22" fmla="*/ 25 w 290"/>
                <a:gd name="T23" fmla="*/ 175 h 300"/>
                <a:gd name="T24" fmla="*/ 13 w 290"/>
                <a:gd name="T25" fmla="*/ 86 h 300"/>
                <a:gd name="T26" fmla="*/ 1 w 290"/>
                <a:gd name="T27" fmla="*/ 8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300">
                  <a:moveTo>
                    <a:pt x="1" y="89"/>
                  </a:moveTo>
                  <a:cubicBezTo>
                    <a:pt x="8" y="126"/>
                    <a:pt x="10" y="163"/>
                    <a:pt x="17" y="199"/>
                  </a:cubicBezTo>
                  <a:cubicBezTo>
                    <a:pt x="23" y="227"/>
                    <a:pt x="31" y="254"/>
                    <a:pt x="55" y="271"/>
                  </a:cubicBezTo>
                  <a:cubicBezTo>
                    <a:pt x="96" y="300"/>
                    <a:pt x="158" y="278"/>
                    <a:pt x="198" y="259"/>
                  </a:cubicBezTo>
                  <a:cubicBezTo>
                    <a:pt x="243" y="238"/>
                    <a:pt x="289" y="198"/>
                    <a:pt x="277" y="142"/>
                  </a:cubicBezTo>
                  <a:cubicBezTo>
                    <a:pt x="271" y="115"/>
                    <a:pt x="250" y="92"/>
                    <a:pt x="231" y="74"/>
                  </a:cubicBezTo>
                  <a:cubicBezTo>
                    <a:pt x="204" y="49"/>
                    <a:pt x="174" y="27"/>
                    <a:pt x="146" y="4"/>
                  </a:cubicBezTo>
                  <a:cubicBezTo>
                    <a:pt x="140" y="0"/>
                    <a:pt x="131" y="8"/>
                    <a:pt x="137" y="13"/>
                  </a:cubicBezTo>
                  <a:cubicBezTo>
                    <a:pt x="180" y="46"/>
                    <a:pt x="231" y="78"/>
                    <a:pt x="258" y="126"/>
                  </a:cubicBezTo>
                  <a:cubicBezTo>
                    <a:pt x="290" y="182"/>
                    <a:pt x="237" y="227"/>
                    <a:pt x="192" y="249"/>
                  </a:cubicBezTo>
                  <a:cubicBezTo>
                    <a:pt x="153" y="268"/>
                    <a:pt x="92" y="287"/>
                    <a:pt x="55" y="256"/>
                  </a:cubicBezTo>
                  <a:cubicBezTo>
                    <a:pt x="33" y="238"/>
                    <a:pt x="29" y="202"/>
                    <a:pt x="25" y="175"/>
                  </a:cubicBezTo>
                  <a:cubicBezTo>
                    <a:pt x="20" y="146"/>
                    <a:pt x="18" y="116"/>
                    <a:pt x="13" y="86"/>
                  </a:cubicBezTo>
                  <a:cubicBezTo>
                    <a:pt x="11" y="78"/>
                    <a:pt x="0" y="82"/>
                    <a:pt x="1" y="89"/>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8"/>
            <p:cNvSpPr>
              <a:spLocks/>
            </p:cNvSpPr>
            <p:nvPr/>
          </p:nvSpPr>
          <p:spPr bwMode="auto">
            <a:xfrm>
              <a:off x="6300" y="3146"/>
              <a:ext cx="356" cy="345"/>
            </a:xfrm>
            <a:custGeom>
              <a:avLst/>
              <a:gdLst>
                <a:gd name="T0" fmla="*/ 2 w 159"/>
                <a:gd name="T1" fmla="*/ 75 h 154"/>
                <a:gd name="T2" fmla="*/ 113 w 159"/>
                <a:gd name="T3" fmla="*/ 134 h 154"/>
                <a:gd name="T4" fmla="*/ 152 w 159"/>
                <a:gd name="T5" fmla="*/ 86 h 154"/>
                <a:gd name="T6" fmla="*/ 126 w 159"/>
                <a:gd name="T7" fmla="*/ 7 h 154"/>
                <a:gd name="T8" fmla="*/ 115 w 159"/>
                <a:gd name="T9" fmla="*/ 13 h 154"/>
                <a:gd name="T10" fmla="*/ 114 w 159"/>
                <a:gd name="T11" fmla="*/ 121 h 154"/>
                <a:gd name="T12" fmla="*/ 13 w 159"/>
                <a:gd name="T13" fmla="*/ 72 h 154"/>
                <a:gd name="T14" fmla="*/ 2 w 159"/>
                <a:gd name="T15" fmla="*/ 75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54">
                  <a:moveTo>
                    <a:pt x="2" y="75"/>
                  </a:moveTo>
                  <a:cubicBezTo>
                    <a:pt x="15" y="126"/>
                    <a:pt x="63" y="154"/>
                    <a:pt x="113" y="134"/>
                  </a:cubicBezTo>
                  <a:cubicBezTo>
                    <a:pt x="134" y="126"/>
                    <a:pt x="148" y="108"/>
                    <a:pt x="152" y="86"/>
                  </a:cubicBezTo>
                  <a:cubicBezTo>
                    <a:pt x="157" y="57"/>
                    <a:pt x="140" y="30"/>
                    <a:pt x="126" y="7"/>
                  </a:cubicBezTo>
                  <a:cubicBezTo>
                    <a:pt x="122" y="0"/>
                    <a:pt x="111" y="6"/>
                    <a:pt x="115" y="13"/>
                  </a:cubicBezTo>
                  <a:cubicBezTo>
                    <a:pt x="137" y="47"/>
                    <a:pt x="159" y="95"/>
                    <a:pt x="114" y="121"/>
                  </a:cubicBezTo>
                  <a:cubicBezTo>
                    <a:pt x="70" y="146"/>
                    <a:pt x="25" y="115"/>
                    <a:pt x="13" y="72"/>
                  </a:cubicBezTo>
                  <a:cubicBezTo>
                    <a:pt x="11" y="64"/>
                    <a:pt x="0" y="68"/>
                    <a:pt x="2"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
            <p:cNvSpPr>
              <a:spLocks/>
            </p:cNvSpPr>
            <p:nvPr/>
          </p:nvSpPr>
          <p:spPr bwMode="auto">
            <a:xfrm>
              <a:off x="6300" y="3149"/>
              <a:ext cx="293" cy="221"/>
            </a:xfrm>
            <a:custGeom>
              <a:avLst/>
              <a:gdLst>
                <a:gd name="T0" fmla="*/ 5 w 131"/>
                <a:gd name="T1" fmla="*/ 75 h 99"/>
                <a:gd name="T2" fmla="*/ 88 w 131"/>
                <a:gd name="T3" fmla="*/ 90 h 99"/>
                <a:gd name="T4" fmla="*/ 125 w 131"/>
                <a:gd name="T5" fmla="*/ 7 h 99"/>
                <a:gd name="T6" fmla="*/ 114 w 131"/>
                <a:gd name="T7" fmla="*/ 10 h 99"/>
                <a:gd name="T8" fmla="*/ 76 w 131"/>
                <a:gd name="T9" fmla="*/ 81 h 99"/>
                <a:gd name="T10" fmla="*/ 14 w 131"/>
                <a:gd name="T11" fmla="*/ 67 h 99"/>
                <a:gd name="T12" fmla="*/ 5 w 131"/>
                <a:gd name="T13" fmla="*/ 75 h 99"/>
              </a:gdLst>
              <a:ahLst/>
              <a:cxnLst>
                <a:cxn ang="0">
                  <a:pos x="T0" y="T1"/>
                </a:cxn>
                <a:cxn ang="0">
                  <a:pos x="T2" y="T3"/>
                </a:cxn>
                <a:cxn ang="0">
                  <a:pos x="T4" y="T5"/>
                </a:cxn>
                <a:cxn ang="0">
                  <a:pos x="T6" y="T7"/>
                </a:cxn>
                <a:cxn ang="0">
                  <a:pos x="T8" y="T9"/>
                </a:cxn>
                <a:cxn ang="0">
                  <a:pos x="T10" y="T11"/>
                </a:cxn>
                <a:cxn ang="0">
                  <a:pos x="T12" y="T13"/>
                </a:cxn>
              </a:cxnLst>
              <a:rect l="0" t="0" r="r" b="b"/>
              <a:pathLst>
                <a:path w="131" h="99">
                  <a:moveTo>
                    <a:pt x="5" y="75"/>
                  </a:moveTo>
                  <a:cubicBezTo>
                    <a:pt x="28" y="95"/>
                    <a:pt x="60" y="99"/>
                    <a:pt x="88" y="90"/>
                  </a:cubicBezTo>
                  <a:cubicBezTo>
                    <a:pt x="123" y="78"/>
                    <a:pt x="131" y="41"/>
                    <a:pt x="125" y="7"/>
                  </a:cubicBezTo>
                  <a:cubicBezTo>
                    <a:pt x="124" y="0"/>
                    <a:pt x="112" y="3"/>
                    <a:pt x="114" y="10"/>
                  </a:cubicBezTo>
                  <a:cubicBezTo>
                    <a:pt x="119" y="43"/>
                    <a:pt x="110" y="72"/>
                    <a:pt x="76" y="81"/>
                  </a:cubicBezTo>
                  <a:cubicBezTo>
                    <a:pt x="56" y="86"/>
                    <a:pt x="30" y="81"/>
                    <a:pt x="14" y="67"/>
                  </a:cubicBezTo>
                  <a:cubicBezTo>
                    <a:pt x="8" y="62"/>
                    <a:pt x="0" y="70"/>
                    <a:pt x="5" y="75"/>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
            <p:cNvSpPr>
              <a:spLocks/>
            </p:cNvSpPr>
            <p:nvPr/>
          </p:nvSpPr>
          <p:spPr bwMode="auto">
            <a:xfrm>
              <a:off x="6300" y="3146"/>
              <a:ext cx="288" cy="181"/>
            </a:xfrm>
            <a:custGeom>
              <a:avLst/>
              <a:gdLst>
                <a:gd name="T0" fmla="*/ 14 w 129"/>
                <a:gd name="T1" fmla="*/ 76 h 81"/>
                <a:gd name="T2" fmla="*/ 121 w 129"/>
                <a:gd name="T3" fmla="*/ 14 h 81"/>
                <a:gd name="T4" fmla="*/ 118 w 129"/>
                <a:gd name="T5" fmla="*/ 3 h 81"/>
                <a:gd name="T6" fmla="*/ 5 w 129"/>
                <a:gd name="T7" fmla="*/ 68 h 81"/>
                <a:gd name="T8" fmla="*/ 14 w 129"/>
                <a:gd name="T9" fmla="*/ 76 h 81"/>
              </a:gdLst>
              <a:ahLst/>
              <a:cxnLst>
                <a:cxn ang="0">
                  <a:pos x="T0" y="T1"/>
                </a:cxn>
                <a:cxn ang="0">
                  <a:pos x="T2" y="T3"/>
                </a:cxn>
                <a:cxn ang="0">
                  <a:pos x="T4" y="T5"/>
                </a:cxn>
                <a:cxn ang="0">
                  <a:pos x="T6" y="T7"/>
                </a:cxn>
                <a:cxn ang="0">
                  <a:pos x="T8" y="T9"/>
                </a:cxn>
              </a:cxnLst>
              <a:rect l="0" t="0" r="r" b="b"/>
              <a:pathLst>
                <a:path w="129" h="81">
                  <a:moveTo>
                    <a:pt x="14" y="76"/>
                  </a:moveTo>
                  <a:cubicBezTo>
                    <a:pt x="45" y="48"/>
                    <a:pt x="82" y="28"/>
                    <a:pt x="121" y="14"/>
                  </a:cubicBezTo>
                  <a:cubicBezTo>
                    <a:pt x="129" y="12"/>
                    <a:pt x="126" y="0"/>
                    <a:pt x="118" y="3"/>
                  </a:cubicBezTo>
                  <a:cubicBezTo>
                    <a:pt x="76" y="17"/>
                    <a:pt x="38" y="38"/>
                    <a:pt x="5" y="68"/>
                  </a:cubicBezTo>
                  <a:cubicBezTo>
                    <a:pt x="0" y="73"/>
                    <a:pt x="8" y="81"/>
                    <a:pt x="14" y="76"/>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
            <p:cNvSpPr>
              <a:spLocks/>
            </p:cNvSpPr>
            <p:nvPr/>
          </p:nvSpPr>
          <p:spPr bwMode="auto">
            <a:xfrm>
              <a:off x="6354" y="3066"/>
              <a:ext cx="73" cy="127"/>
            </a:xfrm>
            <a:custGeom>
              <a:avLst/>
              <a:gdLst>
                <a:gd name="T0" fmla="*/ 1 w 33"/>
                <a:gd name="T1" fmla="*/ 10 h 57"/>
                <a:gd name="T2" fmla="*/ 18 w 33"/>
                <a:gd name="T3" fmla="*/ 51 h 57"/>
                <a:gd name="T4" fmla="*/ 29 w 33"/>
                <a:gd name="T5" fmla="*/ 45 h 57"/>
                <a:gd name="T6" fmla="*/ 13 w 33"/>
                <a:gd name="T7" fmla="*/ 7 h 57"/>
                <a:gd name="T8" fmla="*/ 1 w 33"/>
                <a:gd name="T9" fmla="*/ 10 h 57"/>
              </a:gdLst>
              <a:ahLst/>
              <a:cxnLst>
                <a:cxn ang="0">
                  <a:pos x="T0" y="T1"/>
                </a:cxn>
                <a:cxn ang="0">
                  <a:pos x="T2" y="T3"/>
                </a:cxn>
                <a:cxn ang="0">
                  <a:pos x="T4" y="T5"/>
                </a:cxn>
                <a:cxn ang="0">
                  <a:pos x="T6" y="T7"/>
                </a:cxn>
                <a:cxn ang="0">
                  <a:pos x="T8" y="T9"/>
                </a:cxn>
              </a:cxnLst>
              <a:rect l="0" t="0" r="r" b="b"/>
              <a:pathLst>
                <a:path w="33" h="57">
                  <a:moveTo>
                    <a:pt x="1" y="10"/>
                  </a:moveTo>
                  <a:cubicBezTo>
                    <a:pt x="4" y="25"/>
                    <a:pt x="9" y="39"/>
                    <a:pt x="18" y="51"/>
                  </a:cubicBezTo>
                  <a:cubicBezTo>
                    <a:pt x="23" y="57"/>
                    <a:pt x="33" y="51"/>
                    <a:pt x="29" y="45"/>
                  </a:cubicBezTo>
                  <a:cubicBezTo>
                    <a:pt x="20" y="33"/>
                    <a:pt x="15" y="21"/>
                    <a:pt x="13" y="7"/>
                  </a:cubicBezTo>
                  <a:cubicBezTo>
                    <a:pt x="12" y="0"/>
                    <a:pt x="0" y="3"/>
                    <a:pt x="1" y="1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
            <p:cNvSpPr>
              <a:spLocks/>
            </p:cNvSpPr>
            <p:nvPr/>
          </p:nvSpPr>
          <p:spPr bwMode="auto">
            <a:xfrm>
              <a:off x="6454" y="3285"/>
              <a:ext cx="81" cy="110"/>
            </a:xfrm>
            <a:custGeom>
              <a:avLst/>
              <a:gdLst>
                <a:gd name="T0" fmla="*/ 5 w 36"/>
                <a:gd name="T1" fmla="*/ 12 h 49"/>
                <a:gd name="T2" fmla="*/ 22 w 36"/>
                <a:gd name="T3" fmla="*/ 42 h 49"/>
                <a:gd name="T4" fmla="*/ 33 w 36"/>
                <a:gd name="T5" fmla="*/ 39 h 49"/>
                <a:gd name="T6" fmla="*/ 15 w 36"/>
                <a:gd name="T7" fmla="*/ 6 h 49"/>
                <a:gd name="T8" fmla="*/ 5 w 36"/>
                <a:gd name="T9" fmla="*/ 12 h 49"/>
              </a:gdLst>
              <a:ahLst/>
              <a:cxnLst>
                <a:cxn ang="0">
                  <a:pos x="T0" y="T1"/>
                </a:cxn>
                <a:cxn ang="0">
                  <a:pos x="T2" y="T3"/>
                </a:cxn>
                <a:cxn ang="0">
                  <a:pos x="T4" y="T5"/>
                </a:cxn>
                <a:cxn ang="0">
                  <a:pos x="T6" y="T7"/>
                </a:cxn>
                <a:cxn ang="0">
                  <a:pos x="T8" y="T9"/>
                </a:cxn>
              </a:cxnLst>
              <a:rect l="0" t="0" r="r" b="b"/>
              <a:pathLst>
                <a:path w="36" h="49">
                  <a:moveTo>
                    <a:pt x="5" y="12"/>
                  </a:moveTo>
                  <a:cubicBezTo>
                    <a:pt x="11" y="22"/>
                    <a:pt x="17" y="31"/>
                    <a:pt x="22" y="42"/>
                  </a:cubicBezTo>
                  <a:cubicBezTo>
                    <a:pt x="25" y="49"/>
                    <a:pt x="36" y="46"/>
                    <a:pt x="33" y="39"/>
                  </a:cubicBezTo>
                  <a:cubicBezTo>
                    <a:pt x="29" y="27"/>
                    <a:pt x="22" y="17"/>
                    <a:pt x="15" y="6"/>
                  </a:cubicBezTo>
                  <a:cubicBezTo>
                    <a:pt x="11" y="0"/>
                    <a:pt x="0" y="6"/>
                    <a:pt x="5" y="12"/>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
            <p:cNvSpPr>
              <a:spLocks/>
            </p:cNvSpPr>
            <p:nvPr/>
          </p:nvSpPr>
          <p:spPr bwMode="auto">
            <a:xfrm>
              <a:off x="6094" y="2755"/>
              <a:ext cx="289" cy="226"/>
            </a:xfrm>
            <a:custGeom>
              <a:avLst/>
              <a:gdLst>
                <a:gd name="T0" fmla="*/ 34 w 129"/>
                <a:gd name="T1" fmla="*/ 88 h 101"/>
                <a:gd name="T2" fmla="*/ 48 w 129"/>
                <a:gd name="T3" fmla="*/ 24 h 101"/>
                <a:gd name="T4" fmla="*/ 115 w 129"/>
                <a:gd name="T5" fmla="*/ 42 h 101"/>
                <a:gd name="T6" fmla="*/ 126 w 129"/>
                <a:gd name="T7" fmla="*/ 36 h 101"/>
                <a:gd name="T8" fmla="*/ 38 w 129"/>
                <a:gd name="T9" fmla="*/ 15 h 101"/>
                <a:gd name="T10" fmla="*/ 25 w 129"/>
                <a:gd name="T11" fmla="*/ 96 h 101"/>
                <a:gd name="T12" fmla="*/ 34 w 129"/>
                <a:gd name="T13" fmla="*/ 88 h 101"/>
              </a:gdLst>
              <a:ahLst/>
              <a:cxnLst>
                <a:cxn ang="0">
                  <a:pos x="T0" y="T1"/>
                </a:cxn>
                <a:cxn ang="0">
                  <a:pos x="T2" y="T3"/>
                </a:cxn>
                <a:cxn ang="0">
                  <a:pos x="T4" y="T5"/>
                </a:cxn>
                <a:cxn ang="0">
                  <a:pos x="T6" y="T7"/>
                </a:cxn>
                <a:cxn ang="0">
                  <a:pos x="T8" y="T9"/>
                </a:cxn>
                <a:cxn ang="0">
                  <a:pos x="T10" y="T11"/>
                </a:cxn>
                <a:cxn ang="0">
                  <a:pos x="T12" y="T13"/>
                </a:cxn>
              </a:cxnLst>
              <a:rect l="0" t="0" r="r" b="b"/>
              <a:pathLst>
                <a:path w="129" h="101">
                  <a:moveTo>
                    <a:pt x="34" y="88"/>
                  </a:moveTo>
                  <a:cubicBezTo>
                    <a:pt x="11" y="66"/>
                    <a:pt x="23" y="37"/>
                    <a:pt x="48" y="24"/>
                  </a:cubicBezTo>
                  <a:cubicBezTo>
                    <a:pt x="69" y="11"/>
                    <a:pt x="105" y="19"/>
                    <a:pt x="115" y="42"/>
                  </a:cubicBezTo>
                  <a:cubicBezTo>
                    <a:pt x="119" y="49"/>
                    <a:pt x="129" y="43"/>
                    <a:pt x="126" y="36"/>
                  </a:cubicBezTo>
                  <a:cubicBezTo>
                    <a:pt x="111" y="4"/>
                    <a:pt x="66" y="0"/>
                    <a:pt x="38" y="15"/>
                  </a:cubicBezTo>
                  <a:cubicBezTo>
                    <a:pt x="8" y="33"/>
                    <a:pt x="0" y="72"/>
                    <a:pt x="25" y="96"/>
                  </a:cubicBezTo>
                  <a:cubicBezTo>
                    <a:pt x="31" y="101"/>
                    <a:pt x="40" y="93"/>
                    <a:pt x="34" y="88"/>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4"/>
            <p:cNvSpPr>
              <a:spLocks/>
            </p:cNvSpPr>
            <p:nvPr/>
          </p:nvSpPr>
          <p:spPr bwMode="auto">
            <a:xfrm>
              <a:off x="6139" y="2782"/>
              <a:ext cx="197" cy="179"/>
            </a:xfrm>
            <a:custGeom>
              <a:avLst/>
              <a:gdLst>
                <a:gd name="T0" fmla="*/ 27 w 88"/>
                <a:gd name="T1" fmla="*/ 70 h 80"/>
                <a:gd name="T2" fmla="*/ 74 w 88"/>
                <a:gd name="T3" fmla="*/ 37 h 80"/>
                <a:gd name="T4" fmla="*/ 82 w 88"/>
                <a:gd name="T5" fmla="*/ 28 h 80"/>
                <a:gd name="T6" fmla="*/ 15 w 88"/>
                <a:gd name="T7" fmla="*/ 73 h 80"/>
                <a:gd name="T8" fmla="*/ 27 w 88"/>
                <a:gd name="T9" fmla="*/ 70 h 80"/>
              </a:gdLst>
              <a:ahLst/>
              <a:cxnLst>
                <a:cxn ang="0">
                  <a:pos x="T0" y="T1"/>
                </a:cxn>
                <a:cxn ang="0">
                  <a:pos x="T2" y="T3"/>
                </a:cxn>
                <a:cxn ang="0">
                  <a:pos x="T4" y="T5"/>
                </a:cxn>
                <a:cxn ang="0">
                  <a:pos x="T6" y="T7"/>
                </a:cxn>
                <a:cxn ang="0">
                  <a:pos x="T8" y="T9"/>
                </a:cxn>
              </a:cxnLst>
              <a:rect l="0" t="0" r="r" b="b"/>
              <a:pathLst>
                <a:path w="88" h="80">
                  <a:moveTo>
                    <a:pt x="27" y="70"/>
                  </a:moveTo>
                  <a:cubicBezTo>
                    <a:pt x="16" y="43"/>
                    <a:pt x="51" y="16"/>
                    <a:pt x="74" y="37"/>
                  </a:cubicBezTo>
                  <a:cubicBezTo>
                    <a:pt x="79" y="42"/>
                    <a:pt x="88" y="34"/>
                    <a:pt x="82" y="28"/>
                  </a:cubicBezTo>
                  <a:cubicBezTo>
                    <a:pt x="52" y="0"/>
                    <a:pt x="0" y="34"/>
                    <a:pt x="15" y="73"/>
                  </a:cubicBezTo>
                  <a:cubicBezTo>
                    <a:pt x="18" y="80"/>
                    <a:pt x="30" y="77"/>
                    <a:pt x="27" y="70"/>
                  </a:cubicBezTo>
                  <a:close/>
                </a:path>
              </a:pathLst>
            </a:custGeom>
            <a:solidFill>
              <a:srgbClr val="FFE8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7" name="文本框 13">
            <a:extLst>
              <a:ext uri="{FF2B5EF4-FFF2-40B4-BE49-F238E27FC236}">
                <a16:creationId xmlns:a16="http://schemas.microsoft.com/office/drawing/2014/main" id="{F1FA1348-AE60-4F86-A70B-33CEB5A8242D}"/>
              </a:ext>
            </a:extLst>
          </p:cNvPr>
          <p:cNvSpPr txBox="1"/>
          <p:nvPr/>
        </p:nvSpPr>
        <p:spPr>
          <a:xfrm>
            <a:off x="3134292" y="2767280"/>
            <a:ext cx="5923416" cy="1323439"/>
          </a:xfrm>
          <a:prstGeom prst="rect">
            <a:avLst/>
          </a:prstGeom>
          <a:noFill/>
        </p:spPr>
        <p:txBody>
          <a:bodyPr wrap="none" rtlCol="0">
            <a:spAutoFit/>
          </a:bodyPr>
          <a:lstStyle/>
          <a:p>
            <a:pPr algn="ctr"/>
            <a:r>
              <a:rPr lang="en-US" altLang="zh-CN" sz="8000" dirty="0">
                <a:solidFill>
                  <a:schemeClr val="bg1"/>
                </a:solidFill>
                <a:latin typeface="Fira Sans Condensed Medium" panose="020B0603050000020004" pitchFamily="34" charset="0"/>
                <a:ea typeface="Roboto" pitchFamily="2" charset="0"/>
              </a:rPr>
              <a:t>Thanks you !!!</a:t>
            </a:r>
            <a:endParaRPr lang="zh-CN" altLang="en-US" sz="8000" dirty="0">
              <a:solidFill>
                <a:schemeClr val="bg1"/>
              </a:solidFill>
              <a:latin typeface="Fira Sans Condensed Medium" panose="020B0603050000020004" pitchFamily="34" charset="0"/>
              <a:ea typeface="汉仪喵魂体W" panose="00020600040101010101" pitchFamily="18" charset="-122"/>
            </a:endParaRPr>
          </a:p>
        </p:txBody>
      </p:sp>
      <p:sp>
        <p:nvSpPr>
          <p:cNvPr id="38" name="文本框 14">
            <a:extLst>
              <a:ext uri="{FF2B5EF4-FFF2-40B4-BE49-F238E27FC236}">
                <a16:creationId xmlns:a16="http://schemas.microsoft.com/office/drawing/2014/main" id="{1C1E4F8C-CA70-4490-A6FF-88B895230795}"/>
              </a:ext>
            </a:extLst>
          </p:cNvPr>
          <p:cNvSpPr txBox="1"/>
          <p:nvPr/>
        </p:nvSpPr>
        <p:spPr>
          <a:xfrm>
            <a:off x="3601668" y="4859166"/>
            <a:ext cx="4988664" cy="54252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2800" dirty="0" err="1">
                <a:solidFill>
                  <a:schemeClr val="bg1"/>
                </a:solidFill>
                <a:latin typeface="Amazone" panose="03020702060507090A04" pitchFamily="66" charset="-93"/>
                <a:ea typeface="Roboto" pitchFamily="2" charset="0"/>
              </a:rPr>
              <a:t>Giáo</a:t>
            </a:r>
            <a:r>
              <a:rPr lang="en-US" altLang="zh-CN" sz="2800" dirty="0">
                <a:solidFill>
                  <a:schemeClr val="bg1"/>
                </a:solidFill>
                <a:latin typeface="Amazone" panose="03020702060507090A04" pitchFamily="66" charset="-93"/>
                <a:ea typeface="Roboto" pitchFamily="2" charset="0"/>
              </a:rPr>
              <a:t> </a:t>
            </a:r>
            <a:r>
              <a:rPr lang="en-US" altLang="zh-CN" sz="2800" dirty="0" err="1">
                <a:solidFill>
                  <a:schemeClr val="bg1"/>
                </a:solidFill>
                <a:latin typeface="Amazone" panose="03020702060507090A04" pitchFamily="66" charset="-93"/>
                <a:ea typeface="Roboto" pitchFamily="2" charset="0"/>
              </a:rPr>
              <a:t>viên</a:t>
            </a:r>
            <a:r>
              <a:rPr lang="en-US" altLang="zh-CN" sz="2800">
                <a:solidFill>
                  <a:schemeClr val="bg1"/>
                </a:solidFill>
                <a:latin typeface="Amazone" panose="03020702060507090A04" pitchFamily="66" charset="-93"/>
                <a:ea typeface="Roboto" pitchFamily="2" charset="0"/>
              </a:rPr>
              <a:t>:</a:t>
            </a:r>
            <a:endParaRPr lang="en-US" altLang="zh-CN" sz="2800" dirty="0">
              <a:solidFill>
                <a:schemeClr val="bg1"/>
              </a:solidFill>
              <a:latin typeface="Amazone" panose="03020702060507090A04" pitchFamily="66" charset="-93"/>
              <a:ea typeface="Roboto" pitchFamily="2" charset="0"/>
            </a:endParaRPr>
          </a:p>
        </p:txBody>
      </p:sp>
    </p:spTree>
    <p:extLst>
      <p:ext uri="{BB962C8B-B14F-4D97-AF65-F5344CB8AC3E}">
        <p14:creationId xmlns:p14="http://schemas.microsoft.com/office/powerpoint/2010/main" val="4159387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iterate type="lt">
                                    <p:tmPct val="0"/>
                                  </p:iterate>
                                  <p:childTnLst>
                                    <p:set>
                                      <p:cBhvr>
                                        <p:cTn id="12" dur="1" fill="hold">
                                          <p:stCondLst>
                                            <p:cond delay="0"/>
                                          </p:stCondLst>
                                        </p:cTn>
                                        <p:tgtEl>
                                          <p:spTgt spid="38"/>
                                        </p:tgtEl>
                                        <p:attrNameLst>
                                          <p:attrName>style.visibility</p:attrName>
                                        </p:attrNameLst>
                                      </p:cBhvr>
                                      <p:to>
                                        <p:strVal val="visible"/>
                                      </p:to>
                                    </p:set>
                                    <p:animEffect transition="in" filter="randombar(horizont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34" presetClass="emph" presetSubtype="0" fill="hold" grpId="1" nodeType="clickEffect">
                                  <p:stCondLst>
                                    <p:cond delay="0"/>
                                  </p:stCondLst>
                                  <p:iterate type="lt">
                                    <p:tmPct val="10000"/>
                                  </p:iterate>
                                  <p:childTnLst>
                                    <p:animMotion origin="layout" path="M 0 0 L 0 -0.07222 " pathEditMode="relative" rAng="0" ptsTypes="AA">
                                      <p:cBhvr>
                                        <p:cTn id="17" dur="250" accel="50000" decel="50000" autoRev="1" fill="hold">
                                          <p:stCondLst>
                                            <p:cond delay="0"/>
                                          </p:stCondLst>
                                        </p:cTn>
                                        <p:tgtEl>
                                          <p:spTgt spid="37"/>
                                        </p:tgtEl>
                                        <p:attrNameLst>
                                          <p:attrName>ppt_x</p:attrName>
                                          <p:attrName>ppt_y</p:attrName>
                                        </p:attrNameLst>
                                      </p:cBhvr>
                                      <p:rCtr x="0" y="-3611"/>
                                    </p:animMotion>
                                    <p:animRot by="1500000">
                                      <p:cBhvr>
                                        <p:cTn id="18" dur="125" fill="hold">
                                          <p:stCondLst>
                                            <p:cond delay="0"/>
                                          </p:stCondLst>
                                        </p:cTn>
                                        <p:tgtEl>
                                          <p:spTgt spid="37"/>
                                        </p:tgtEl>
                                        <p:attrNameLst>
                                          <p:attrName>r</p:attrName>
                                        </p:attrNameLst>
                                      </p:cBhvr>
                                    </p:animRot>
                                    <p:animRot by="-1500000">
                                      <p:cBhvr>
                                        <p:cTn id="19" dur="125" fill="hold">
                                          <p:stCondLst>
                                            <p:cond delay="125"/>
                                          </p:stCondLst>
                                        </p:cTn>
                                        <p:tgtEl>
                                          <p:spTgt spid="37"/>
                                        </p:tgtEl>
                                        <p:attrNameLst>
                                          <p:attrName>r</p:attrName>
                                        </p:attrNameLst>
                                      </p:cBhvr>
                                    </p:animRot>
                                    <p:animRot by="-1500000">
                                      <p:cBhvr>
                                        <p:cTn id="20" dur="125" fill="hold">
                                          <p:stCondLst>
                                            <p:cond delay="250"/>
                                          </p:stCondLst>
                                        </p:cTn>
                                        <p:tgtEl>
                                          <p:spTgt spid="37"/>
                                        </p:tgtEl>
                                        <p:attrNameLst>
                                          <p:attrName>r</p:attrName>
                                        </p:attrNameLst>
                                      </p:cBhvr>
                                    </p:animRot>
                                    <p:animRot by="1500000">
                                      <p:cBhvr>
                                        <p:cTn id="21" dur="125" fill="hold">
                                          <p:stCondLst>
                                            <p:cond delay="375"/>
                                          </p:stCondLst>
                                        </p:cTn>
                                        <p:tgtEl>
                                          <p:spTgt spid="37"/>
                                        </p:tgtEl>
                                        <p:attrNameLst>
                                          <p:attrName>r</p:attrName>
                                        </p:attrNameLst>
                                      </p:cBhvr>
                                    </p:animRot>
                                  </p:childTnLst>
                                </p:cTn>
                              </p:par>
                              <p:par>
                                <p:cTn id="22" presetID="34" presetClass="emph" presetSubtype="0" fill="hold" grpId="1" nodeType="withEffect">
                                  <p:stCondLst>
                                    <p:cond delay="0"/>
                                  </p:stCondLst>
                                  <p:iterate type="lt">
                                    <p:tmPct val="10000"/>
                                  </p:iterate>
                                  <p:childTnLst>
                                    <p:animMotion origin="layout" path="M 0 1.85185E-6 L 0 -0.07222 " pathEditMode="relative" rAng="0" ptsTypes="AA">
                                      <p:cBhvr>
                                        <p:cTn id="23" dur="250" accel="50000" decel="50000" autoRev="1" fill="hold">
                                          <p:stCondLst>
                                            <p:cond delay="0"/>
                                          </p:stCondLst>
                                        </p:cTn>
                                        <p:tgtEl>
                                          <p:spTgt spid="38"/>
                                        </p:tgtEl>
                                        <p:attrNameLst>
                                          <p:attrName>ppt_x</p:attrName>
                                          <p:attrName>ppt_y</p:attrName>
                                        </p:attrNameLst>
                                      </p:cBhvr>
                                      <p:rCtr x="0" y="-3611"/>
                                    </p:animMotion>
                                    <p:animRot by="1500000">
                                      <p:cBhvr>
                                        <p:cTn id="24" dur="125" fill="hold">
                                          <p:stCondLst>
                                            <p:cond delay="0"/>
                                          </p:stCondLst>
                                        </p:cTn>
                                        <p:tgtEl>
                                          <p:spTgt spid="38"/>
                                        </p:tgtEl>
                                        <p:attrNameLst>
                                          <p:attrName>r</p:attrName>
                                        </p:attrNameLst>
                                      </p:cBhvr>
                                    </p:animRot>
                                    <p:animRot by="-1500000">
                                      <p:cBhvr>
                                        <p:cTn id="25" dur="125" fill="hold">
                                          <p:stCondLst>
                                            <p:cond delay="125"/>
                                          </p:stCondLst>
                                        </p:cTn>
                                        <p:tgtEl>
                                          <p:spTgt spid="38"/>
                                        </p:tgtEl>
                                        <p:attrNameLst>
                                          <p:attrName>r</p:attrName>
                                        </p:attrNameLst>
                                      </p:cBhvr>
                                    </p:animRot>
                                    <p:animRot by="-1500000">
                                      <p:cBhvr>
                                        <p:cTn id="26" dur="125" fill="hold">
                                          <p:stCondLst>
                                            <p:cond delay="250"/>
                                          </p:stCondLst>
                                        </p:cTn>
                                        <p:tgtEl>
                                          <p:spTgt spid="38"/>
                                        </p:tgtEl>
                                        <p:attrNameLst>
                                          <p:attrName>r</p:attrName>
                                        </p:attrNameLst>
                                      </p:cBhvr>
                                    </p:animRot>
                                    <p:animRot by="1500000">
                                      <p:cBhvr>
                                        <p:cTn id="27" dur="125" fill="hold">
                                          <p:stCondLst>
                                            <p:cond delay="375"/>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8" grpId="0"/>
      <p:bldP spid="3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
        <p:nvSpPr>
          <p:cNvPr id="32" name="文本框 12">
            <a:extLst>
              <a:ext uri="{FF2B5EF4-FFF2-40B4-BE49-F238E27FC236}">
                <a16:creationId xmlns:a16="http://schemas.microsoft.com/office/drawing/2014/main" id="{02FD7FD0-346D-48A3-939A-D12026C7E029}"/>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grpSp>
        <p:nvGrpSpPr>
          <p:cNvPr id="2" name="Group 1">
            <a:extLst>
              <a:ext uri="{FF2B5EF4-FFF2-40B4-BE49-F238E27FC236}">
                <a16:creationId xmlns:a16="http://schemas.microsoft.com/office/drawing/2014/main" id="{63A1C7B4-E046-E03E-D8BD-03B30F669DDE}"/>
              </a:ext>
            </a:extLst>
          </p:cNvPr>
          <p:cNvGrpSpPr/>
          <p:nvPr/>
        </p:nvGrpSpPr>
        <p:grpSpPr>
          <a:xfrm>
            <a:off x="1101213" y="1907179"/>
            <a:ext cx="4994787" cy="2985877"/>
            <a:chOff x="5102730" y="2112079"/>
            <a:chExt cx="5522827" cy="2985877"/>
          </a:xfrm>
        </p:grpSpPr>
        <p:sp>
          <p:nvSpPr>
            <p:cNvPr id="3" name="Rectangle: Rounded Corners 2">
              <a:extLst>
                <a:ext uri="{FF2B5EF4-FFF2-40B4-BE49-F238E27FC236}">
                  <a16:creationId xmlns:a16="http://schemas.microsoft.com/office/drawing/2014/main" id="{629C1CD2-34E0-3D0E-54A5-58B9D0266BDB}"/>
                </a:ext>
              </a:extLst>
            </p:cNvPr>
            <p:cNvSpPr/>
            <p:nvPr/>
          </p:nvSpPr>
          <p:spPr>
            <a:xfrm>
              <a:off x="5102730" y="2112079"/>
              <a:ext cx="5522827" cy="2985877"/>
            </a:xfrm>
            <a:prstGeom prst="roundRect">
              <a:avLst>
                <a:gd name="adj" fmla="val 9229"/>
              </a:avLst>
            </a:prstGeom>
            <a:solidFill>
              <a:srgbClr val="FFFFFF"/>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0CF33C0-761C-BA8C-E2A9-78E5F6DF6972}"/>
                </a:ext>
              </a:extLst>
            </p:cNvPr>
            <p:cNvGrpSpPr/>
            <p:nvPr/>
          </p:nvGrpSpPr>
          <p:grpSpPr>
            <a:xfrm>
              <a:off x="5365307" y="2224184"/>
              <a:ext cx="5110527" cy="2578949"/>
              <a:chOff x="2668249" y="2181868"/>
              <a:chExt cx="5110527" cy="2578949"/>
            </a:xfrm>
          </p:grpSpPr>
          <p:cxnSp>
            <p:nvCxnSpPr>
              <p:cNvPr id="5" name="Straight Connector 4">
                <a:extLst>
                  <a:ext uri="{FF2B5EF4-FFF2-40B4-BE49-F238E27FC236}">
                    <a16:creationId xmlns:a16="http://schemas.microsoft.com/office/drawing/2014/main" id="{7B08ED0E-3A8F-8185-C719-D36D8008077C}"/>
                  </a:ext>
                </a:extLst>
              </p:cNvPr>
              <p:cNvCxnSpPr>
                <a:cxnSpLocks/>
              </p:cNvCxnSpPr>
              <p:nvPr/>
            </p:nvCxnSpPr>
            <p:spPr>
              <a:xfrm>
                <a:off x="2668249" y="4670197"/>
                <a:ext cx="4047596"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6" name="Straight Connector 5">
                <a:extLst>
                  <a:ext uri="{FF2B5EF4-FFF2-40B4-BE49-F238E27FC236}">
                    <a16:creationId xmlns:a16="http://schemas.microsoft.com/office/drawing/2014/main" id="{0B1F631F-F059-145B-10D2-5901305A5DD8}"/>
                  </a:ext>
                </a:extLst>
              </p:cNvPr>
              <p:cNvCxnSpPr>
                <a:cxnSpLocks/>
              </p:cNvCxnSpPr>
              <p:nvPr/>
            </p:nvCxnSpPr>
            <p:spPr>
              <a:xfrm>
                <a:off x="2675744" y="2887857"/>
                <a:ext cx="0" cy="1782340"/>
              </a:xfrm>
              <a:prstGeom prst="line">
                <a:avLst/>
              </a:prstGeom>
              <a:noFill/>
              <a:ln w="38100" cap="flat" cmpd="sng" algn="ctr">
                <a:solidFill>
                  <a:sysClr val="windowText" lastClr="000000"/>
                </a:solidFill>
                <a:prstDash val="solid"/>
                <a:miter lim="800000"/>
              </a:ln>
              <a:effectLst/>
            </p:spPr>
          </p:cxnSp>
          <p:grpSp>
            <p:nvGrpSpPr>
              <p:cNvPr id="7" name="Group 6">
                <a:extLst>
                  <a:ext uri="{FF2B5EF4-FFF2-40B4-BE49-F238E27FC236}">
                    <a16:creationId xmlns:a16="http://schemas.microsoft.com/office/drawing/2014/main" id="{0246426E-B777-6978-6109-384968059F7B}"/>
                  </a:ext>
                </a:extLst>
              </p:cNvPr>
              <p:cNvGrpSpPr/>
              <p:nvPr/>
            </p:nvGrpSpPr>
            <p:grpSpPr>
              <a:xfrm>
                <a:off x="5213792" y="2284234"/>
                <a:ext cx="2549584" cy="919710"/>
                <a:chOff x="5926934" y="2284234"/>
                <a:chExt cx="2549584" cy="919710"/>
              </a:xfrm>
            </p:grpSpPr>
            <p:cxnSp>
              <p:nvCxnSpPr>
                <p:cNvPr id="33" name="Straight Connector 32">
                  <a:extLst>
                    <a:ext uri="{FF2B5EF4-FFF2-40B4-BE49-F238E27FC236}">
                      <a16:creationId xmlns:a16="http://schemas.microsoft.com/office/drawing/2014/main" id="{44ED6C41-BC9D-5384-C63A-7442F2C53317}"/>
                    </a:ext>
                  </a:extLst>
                </p:cNvPr>
                <p:cNvCxnSpPr>
                  <a:cxnSpLocks/>
                </p:cNvCxnSpPr>
                <p:nvPr/>
              </p:nvCxnSpPr>
              <p:spPr>
                <a:xfrm>
                  <a:off x="6711119" y="2591570"/>
                  <a:ext cx="0" cy="612374"/>
                </a:xfrm>
                <a:prstGeom prst="line">
                  <a:avLst/>
                </a:prstGeom>
                <a:noFill/>
                <a:ln w="3810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D9241729-1609-5BA7-2557-ECCF0C12F4B4}"/>
                    </a:ext>
                  </a:extLst>
                </p:cNvPr>
                <p:cNvCxnSpPr>
                  <a:cxnSpLocks/>
                </p:cNvCxnSpPr>
                <p:nvPr/>
              </p:nvCxnSpPr>
              <p:spPr>
                <a:xfrm>
                  <a:off x="6907165" y="2709197"/>
                  <a:ext cx="0" cy="390188"/>
                </a:xfrm>
                <a:prstGeom prst="line">
                  <a:avLst/>
                </a:prstGeom>
                <a:noFill/>
                <a:ln w="38100" cap="flat" cmpd="sng" algn="ctr">
                  <a:solidFill>
                    <a:sysClr val="windowText" lastClr="000000"/>
                  </a:solidFill>
                  <a:prstDash val="solid"/>
                  <a:miter lim="800000"/>
                </a:ln>
                <a:effectLst/>
              </p:spPr>
            </p:cxnSp>
            <p:cxnSp>
              <p:nvCxnSpPr>
                <p:cNvPr id="35" name="Straight Connector 34">
                  <a:extLst>
                    <a:ext uri="{FF2B5EF4-FFF2-40B4-BE49-F238E27FC236}">
                      <a16:creationId xmlns:a16="http://schemas.microsoft.com/office/drawing/2014/main" id="{AD4CAF47-4D91-BECD-F731-12F035EC27A7}"/>
                    </a:ext>
                  </a:extLst>
                </p:cNvPr>
                <p:cNvCxnSpPr>
                  <a:cxnSpLocks/>
                </p:cNvCxnSpPr>
                <p:nvPr/>
              </p:nvCxnSpPr>
              <p:spPr>
                <a:xfrm flipV="1">
                  <a:off x="6907165" y="2897757"/>
                  <a:ext cx="1569353" cy="5584"/>
                </a:xfrm>
                <a:prstGeom prst="line">
                  <a:avLst/>
                </a:prstGeom>
                <a:noFill/>
                <a:ln w="38100" cap="flat" cmpd="sng" algn="ctr">
                  <a:solidFill>
                    <a:sysClr val="windowText" lastClr="000000"/>
                  </a:solidFill>
                  <a:prstDash val="solid"/>
                  <a:miter lim="800000"/>
                </a:ln>
                <a:effectLst/>
              </p:spPr>
            </p:cxnSp>
            <p:cxnSp>
              <p:nvCxnSpPr>
                <p:cNvPr id="36" name="Straight Connector 35">
                  <a:extLst>
                    <a:ext uri="{FF2B5EF4-FFF2-40B4-BE49-F238E27FC236}">
                      <a16:creationId xmlns:a16="http://schemas.microsoft.com/office/drawing/2014/main" id="{9A1C61A2-963D-41D7-AE70-A30B955176FC}"/>
                    </a:ext>
                  </a:extLst>
                </p:cNvPr>
                <p:cNvCxnSpPr/>
                <p:nvPr/>
              </p:nvCxnSpPr>
              <p:spPr>
                <a:xfrm>
                  <a:off x="5926934" y="2890271"/>
                  <a:ext cx="784185" cy="0"/>
                </a:xfrm>
                <a:prstGeom prst="line">
                  <a:avLst/>
                </a:prstGeom>
                <a:noFill/>
                <a:ln w="38100" cap="flat" cmpd="sng" algn="ctr">
                  <a:solidFill>
                    <a:sysClr val="windowText" lastClr="000000"/>
                  </a:solidFill>
                  <a:prstDash val="solid"/>
                  <a:miter lim="800000"/>
                </a:ln>
                <a:effectLst/>
              </p:spPr>
            </p:cxnSp>
            <p:sp>
              <p:nvSpPr>
                <p:cNvPr id="37" name="TextBox 36">
                  <a:extLst>
                    <a:ext uri="{FF2B5EF4-FFF2-40B4-BE49-F238E27FC236}">
                      <a16:creationId xmlns:a16="http://schemas.microsoft.com/office/drawing/2014/main" id="{4BCEF816-6D00-C64C-E9E8-34FC91A353C3}"/>
                    </a:ext>
                  </a:extLst>
                </p:cNvPr>
                <p:cNvSpPr txBox="1"/>
                <p:nvPr/>
              </p:nvSpPr>
              <p:spPr>
                <a:xfrm>
                  <a:off x="6267212" y="2375518"/>
                  <a:ext cx="39209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a:t>
                  </a:r>
                </a:p>
              </p:txBody>
            </p:sp>
            <p:sp>
              <p:nvSpPr>
                <p:cNvPr id="38" name="TextBox 37">
                  <a:extLst>
                    <a:ext uri="{FF2B5EF4-FFF2-40B4-BE49-F238E27FC236}">
                      <a16:creationId xmlns:a16="http://schemas.microsoft.com/office/drawing/2014/main" id="{F74A77ED-CB07-EE8F-CDBA-6206F0962B49}"/>
                    </a:ext>
                  </a:extLst>
                </p:cNvPr>
                <p:cNvSpPr txBox="1"/>
                <p:nvPr/>
              </p:nvSpPr>
              <p:spPr>
                <a:xfrm>
                  <a:off x="6803535" y="2284234"/>
                  <a:ext cx="730967" cy="59478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Roboto" panose="02000000000000000000" pitchFamily="2" charset="0"/>
                      <a:cs typeface="Arial" panose="020B0604020202020204" pitchFamily="34" charset="0"/>
                      <a:sym typeface="Arial"/>
                    </a:rPr>
                    <a:t>_</a:t>
                  </a:r>
                </a:p>
              </p:txBody>
            </p:sp>
          </p:grpSp>
          <p:cxnSp>
            <p:nvCxnSpPr>
              <p:cNvPr id="8" name="Straight Connector 7">
                <a:extLst>
                  <a:ext uri="{FF2B5EF4-FFF2-40B4-BE49-F238E27FC236}">
                    <a16:creationId xmlns:a16="http://schemas.microsoft.com/office/drawing/2014/main" id="{4FCAE6B9-3F2F-DA60-4185-31E5D509B27A}"/>
                  </a:ext>
                </a:extLst>
              </p:cNvPr>
              <p:cNvCxnSpPr>
                <a:cxnSpLocks/>
              </p:cNvCxnSpPr>
              <p:nvPr/>
            </p:nvCxnSpPr>
            <p:spPr>
              <a:xfrm>
                <a:off x="2668249" y="2891743"/>
                <a:ext cx="3355375" cy="0"/>
              </a:xfrm>
              <a:prstGeom prst="line">
                <a:avLst/>
              </a:prstGeom>
              <a:noFill/>
              <a:ln w="38100" cap="flat" cmpd="sng" algn="ctr">
                <a:solidFill>
                  <a:sysClr val="windowText" lastClr="000000"/>
                </a:solidFill>
                <a:prstDash val="solid"/>
                <a:miter lim="800000"/>
                <a:headEnd type="none" w="med" len="med"/>
                <a:tailEnd type="none" w="med" len="med"/>
              </a:ln>
              <a:effectLst/>
            </p:spPr>
          </p:cxnSp>
          <p:cxnSp>
            <p:nvCxnSpPr>
              <p:cNvPr id="9" name="Straight Connector 8">
                <a:extLst>
                  <a:ext uri="{FF2B5EF4-FFF2-40B4-BE49-F238E27FC236}">
                    <a16:creationId xmlns:a16="http://schemas.microsoft.com/office/drawing/2014/main" id="{8128C617-9BE9-1006-F916-992EF2F6741B}"/>
                  </a:ext>
                </a:extLst>
              </p:cNvPr>
              <p:cNvCxnSpPr>
                <a:cxnSpLocks/>
              </p:cNvCxnSpPr>
              <p:nvPr/>
            </p:nvCxnSpPr>
            <p:spPr>
              <a:xfrm>
                <a:off x="7778776" y="2875180"/>
                <a:ext cx="0" cy="1809659"/>
              </a:xfrm>
              <a:prstGeom prst="line">
                <a:avLst/>
              </a:prstGeom>
              <a:noFill/>
              <a:ln w="38100" cap="flat" cmpd="sng" algn="ctr">
                <a:solidFill>
                  <a:sysClr val="windowText" lastClr="000000"/>
                </a:solidFill>
                <a:prstDash val="solid"/>
                <a:miter lim="800000"/>
              </a:ln>
              <a:effectLst/>
            </p:spPr>
          </p:cxnSp>
          <p:grpSp>
            <p:nvGrpSpPr>
              <p:cNvPr id="10" name="Group 9">
                <a:extLst>
                  <a:ext uri="{FF2B5EF4-FFF2-40B4-BE49-F238E27FC236}">
                    <a16:creationId xmlns:a16="http://schemas.microsoft.com/office/drawing/2014/main" id="{A8384A88-4245-03D7-5C79-50F39344FFD1}"/>
                  </a:ext>
                </a:extLst>
              </p:cNvPr>
              <p:cNvGrpSpPr/>
              <p:nvPr/>
            </p:nvGrpSpPr>
            <p:grpSpPr>
              <a:xfrm>
                <a:off x="3884948" y="2181868"/>
                <a:ext cx="2909937" cy="2352399"/>
                <a:chOff x="3884948" y="2181868"/>
                <a:chExt cx="2909937" cy="2352399"/>
              </a:xfrm>
            </p:grpSpPr>
            <p:sp>
              <p:nvSpPr>
                <p:cNvPr id="26" name="Rectangle 25">
                  <a:extLst>
                    <a:ext uri="{FF2B5EF4-FFF2-40B4-BE49-F238E27FC236}">
                      <a16:creationId xmlns:a16="http://schemas.microsoft.com/office/drawing/2014/main" id="{42FA0459-5A0C-884C-A1E0-2A47738DD227}"/>
                    </a:ext>
                  </a:extLst>
                </p:cNvPr>
                <p:cNvSpPr/>
                <p:nvPr/>
              </p:nvSpPr>
              <p:spPr>
                <a:xfrm>
                  <a:off x="4300360" y="2793564"/>
                  <a:ext cx="540065" cy="139733"/>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cxnSp>
              <p:nvCxnSpPr>
                <p:cNvPr id="27" name="Straight Connector 26">
                  <a:extLst>
                    <a:ext uri="{FF2B5EF4-FFF2-40B4-BE49-F238E27FC236}">
                      <a16:creationId xmlns:a16="http://schemas.microsoft.com/office/drawing/2014/main" id="{D4606733-D0CB-A26D-2657-52314A624A16}"/>
                    </a:ext>
                  </a:extLst>
                </p:cNvPr>
                <p:cNvCxnSpPr>
                  <a:cxnSpLocks/>
                </p:cNvCxnSpPr>
                <p:nvPr/>
              </p:nvCxnSpPr>
              <p:spPr>
                <a:xfrm>
                  <a:off x="4345360" y="2696026"/>
                  <a:ext cx="507499" cy="173988"/>
                </a:xfrm>
                <a:prstGeom prst="line">
                  <a:avLst/>
                </a:prstGeom>
                <a:noFill/>
                <a:ln w="38100" cap="flat" cmpd="sng" algn="ctr">
                  <a:solidFill>
                    <a:srgbClr val="000000"/>
                  </a:solidFill>
                  <a:prstDash val="solid"/>
                </a:ln>
                <a:effectLst/>
              </p:spPr>
            </p:cxnSp>
            <p:sp>
              <p:nvSpPr>
                <p:cNvPr id="28" name="TextBox 27">
                  <a:extLst>
                    <a:ext uri="{FF2B5EF4-FFF2-40B4-BE49-F238E27FC236}">
                      <a16:creationId xmlns:a16="http://schemas.microsoft.com/office/drawing/2014/main" id="{1E425E91-EB54-0433-A741-CF320DB76607}"/>
                    </a:ext>
                  </a:extLst>
                </p:cNvPr>
                <p:cNvSpPr txBox="1"/>
                <p:nvPr/>
              </p:nvSpPr>
              <p:spPr>
                <a:xfrm>
                  <a:off x="4155052" y="2181868"/>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K</a:t>
                  </a:r>
                </a:p>
              </p:txBody>
            </p:sp>
            <p:sp>
              <p:nvSpPr>
                <p:cNvPr id="29" name="Oval 28">
                  <a:extLst>
                    <a:ext uri="{FF2B5EF4-FFF2-40B4-BE49-F238E27FC236}">
                      <a16:creationId xmlns:a16="http://schemas.microsoft.com/office/drawing/2014/main" id="{94BCD958-86F0-2AA0-0AF3-23D85BF292EC}"/>
                    </a:ext>
                  </a:extLst>
                </p:cNvPr>
                <p:cNvSpPr/>
                <p:nvPr/>
              </p:nvSpPr>
              <p:spPr>
                <a:xfrm>
                  <a:off x="480994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0" name="Oval 29">
                  <a:extLst>
                    <a:ext uri="{FF2B5EF4-FFF2-40B4-BE49-F238E27FC236}">
                      <a16:creationId xmlns:a16="http://schemas.microsoft.com/office/drawing/2014/main" id="{1D1356D2-B595-ED86-BCE8-355C9E0A813B}"/>
                    </a:ext>
                  </a:extLst>
                </p:cNvPr>
                <p:cNvSpPr/>
                <p:nvPr/>
              </p:nvSpPr>
              <p:spPr>
                <a:xfrm>
                  <a:off x="4259539" y="2837183"/>
                  <a:ext cx="85821" cy="85821"/>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31" name="TextBox 30">
                  <a:extLst>
                    <a:ext uri="{FF2B5EF4-FFF2-40B4-BE49-F238E27FC236}">
                      <a16:creationId xmlns:a16="http://schemas.microsoft.com/office/drawing/2014/main" id="{057CD842-08DB-F1EA-40DE-12A6439B0584}"/>
                    </a:ext>
                  </a:extLst>
                </p:cNvPr>
                <p:cNvSpPr txBox="1"/>
                <p:nvPr/>
              </p:nvSpPr>
              <p:spPr>
                <a:xfrm>
                  <a:off x="6087019" y="4072602"/>
                  <a:ext cx="707866"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2</a:t>
                  </a:r>
                </a:p>
              </p:txBody>
            </p:sp>
            <p:sp>
              <p:nvSpPr>
                <p:cNvPr id="39" name="TextBox 38">
                  <a:extLst>
                    <a:ext uri="{FF2B5EF4-FFF2-40B4-BE49-F238E27FC236}">
                      <a16:creationId xmlns:a16="http://schemas.microsoft.com/office/drawing/2014/main" id="{34561F26-ADC7-3B9E-1365-4BBA32E7CA10}"/>
                    </a:ext>
                  </a:extLst>
                </p:cNvPr>
                <p:cNvSpPr txBox="1"/>
                <p:nvPr/>
              </p:nvSpPr>
              <p:spPr>
                <a:xfrm>
                  <a:off x="3884948" y="4066467"/>
                  <a:ext cx="707867"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oboto" panose="02000000000000000000" pitchFamily="2" charset="0"/>
                      <a:cs typeface="Calibri" panose="020F0502020204030204" pitchFamily="34" charset="0"/>
                      <a:sym typeface="Arial"/>
                    </a:rPr>
                    <a:t>R</a:t>
                  </a:r>
                  <a:r>
                    <a:rPr kumimoji="0" lang="en-US" sz="2400" b="1" i="0" u="none" strike="noStrike" kern="0" cap="none" spc="0" normalizeH="0" baseline="-25000" noProof="0" dirty="0">
                      <a:ln>
                        <a:noFill/>
                      </a:ln>
                      <a:solidFill>
                        <a:srgbClr val="000000"/>
                      </a:solidFill>
                      <a:effectLst/>
                      <a:uLnTx/>
                      <a:uFillTx/>
                      <a:latin typeface="Roboto" panose="02000000000000000000" pitchFamily="2" charset="0"/>
                      <a:cs typeface="Calibri" panose="020F0502020204030204" pitchFamily="34" charset="0"/>
                      <a:sym typeface="Arial"/>
                    </a:rPr>
                    <a:t>1</a:t>
                  </a:r>
                </a:p>
              </p:txBody>
            </p:sp>
          </p:grpSp>
          <p:grpSp>
            <p:nvGrpSpPr>
              <p:cNvPr id="11" name="Group 10">
                <a:extLst>
                  <a:ext uri="{FF2B5EF4-FFF2-40B4-BE49-F238E27FC236}">
                    <a16:creationId xmlns:a16="http://schemas.microsoft.com/office/drawing/2014/main" id="{00F6E71D-AD80-E6C8-3499-75468649AC8E}"/>
                  </a:ext>
                </a:extLst>
              </p:cNvPr>
              <p:cNvGrpSpPr/>
              <p:nvPr/>
            </p:nvGrpSpPr>
            <p:grpSpPr>
              <a:xfrm>
                <a:off x="3550590" y="4579577"/>
                <a:ext cx="1366871" cy="181240"/>
                <a:chOff x="3118555" y="5179162"/>
                <a:chExt cx="1366871" cy="181240"/>
              </a:xfrm>
            </p:grpSpPr>
            <p:cxnSp>
              <p:nvCxnSpPr>
                <p:cNvPr id="24" name="Straight Connector 23">
                  <a:extLst>
                    <a:ext uri="{FF2B5EF4-FFF2-40B4-BE49-F238E27FC236}">
                      <a16:creationId xmlns:a16="http://schemas.microsoft.com/office/drawing/2014/main" id="{E8879423-C285-9CF2-646E-E82D42007C4D}"/>
                    </a:ext>
                  </a:extLst>
                </p:cNvPr>
                <p:cNvCxnSpPr>
                  <a:cxnSpLocks/>
                </p:cNvCxnSpPr>
                <p:nvPr/>
              </p:nvCxnSpPr>
              <p:spPr>
                <a:xfrm>
                  <a:off x="3118555" y="5272720"/>
                  <a:ext cx="1366871" cy="0"/>
                </a:xfrm>
                <a:prstGeom prst="line">
                  <a:avLst/>
                </a:prstGeom>
                <a:noFill/>
                <a:ln w="38100"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8CD289E0-581B-7EF7-C2EA-AF8671BF5B4A}"/>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2" name="Straight Connector 11">
                <a:extLst>
                  <a:ext uri="{FF2B5EF4-FFF2-40B4-BE49-F238E27FC236}">
                    <a16:creationId xmlns:a16="http://schemas.microsoft.com/office/drawing/2014/main" id="{34C366A6-502B-1E0F-288F-AD33C1BD8D62}"/>
                  </a:ext>
                </a:extLst>
              </p:cNvPr>
              <p:cNvCxnSpPr>
                <a:cxnSpLocks/>
              </p:cNvCxnSpPr>
              <p:nvPr/>
            </p:nvCxnSpPr>
            <p:spPr>
              <a:xfrm>
                <a:off x="2714871" y="4670355"/>
                <a:ext cx="913837" cy="0"/>
              </a:xfrm>
              <a:prstGeom prst="line">
                <a:avLst/>
              </a:prstGeom>
              <a:noFill/>
              <a:ln w="38100" cap="flat" cmpd="sng" algn="ctr">
                <a:solidFill>
                  <a:sysClr val="windowText" lastClr="000000"/>
                </a:solidFill>
                <a:prstDash val="solid"/>
                <a:miter lim="800000"/>
              </a:ln>
              <a:effectLst/>
            </p:spPr>
          </p:cxnSp>
          <p:cxnSp>
            <p:nvCxnSpPr>
              <p:cNvPr id="22" name="Straight Connector 21">
                <a:extLst>
                  <a:ext uri="{FF2B5EF4-FFF2-40B4-BE49-F238E27FC236}">
                    <a16:creationId xmlns:a16="http://schemas.microsoft.com/office/drawing/2014/main" id="{820C955A-20BE-050D-290A-DB31E5D5E6DD}"/>
                  </a:ext>
                </a:extLst>
              </p:cNvPr>
              <p:cNvCxnSpPr>
                <a:cxnSpLocks/>
              </p:cNvCxnSpPr>
              <p:nvPr/>
            </p:nvCxnSpPr>
            <p:spPr>
              <a:xfrm>
                <a:off x="4780165" y="4670437"/>
                <a:ext cx="913837" cy="0"/>
              </a:xfrm>
              <a:prstGeom prst="line">
                <a:avLst/>
              </a:prstGeom>
              <a:noFill/>
              <a:ln w="38100" cap="flat" cmpd="sng" algn="ctr">
                <a:solidFill>
                  <a:sysClr val="windowText" lastClr="000000"/>
                </a:solidFill>
                <a:prstDash val="solid"/>
                <a:miter lim="800000"/>
              </a:ln>
              <a:effectLst/>
            </p:spPr>
          </p:cxnSp>
          <p:grpSp>
            <p:nvGrpSpPr>
              <p:cNvPr id="15" name="Group 14">
                <a:extLst>
                  <a:ext uri="{FF2B5EF4-FFF2-40B4-BE49-F238E27FC236}">
                    <a16:creationId xmlns:a16="http://schemas.microsoft.com/office/drawing/2014/main" id="{C95F99F9-9E47-855F-3C27-699F4CDD9064}"/>
                  </a:ext>
                </a:extLst>
              </p:cNvPr>
              <p:cNvGrpSpPr/>
              <p:nvPr/>
            </p:nvGrpSpPr>
            <p:grpSpPr>
              <a:xfrm>
                <a:off x="5712990" y="4579577"/>
                <a:ext cx="1072445" cy="181240"/>
                <a:chOff x="3118555" y="5179162"/>
                <a:chExt cx="1072445" cy="181240"/>
              </a:xfrm>
            </p:grpSpPr>
            <p:cxnSp>
              <p:nvCxnSpPr>
                <p:cNvPr id="20" name="Straight Connector 19">
                  <a:extLst>
                    <a:ext uri="{FF2B5EF4-FFF2-40B4-BE49-F238E27FC236}">
                      <a16:creationId xmlns:a16="http://schemas.microsoft.com/office/drawing/2014/main" id="{E9CF841C-1F2A-9426-7F27-98A9BCF14B53}"/>
                    </a:ext>
                  </a:extLst>
                </p:cNvPr>
                <p:cNvCxnSpPr>
                  <a:cxnSpLocks/>
                </p:cNvCxnSpPr>
                <p:nvPr/>
              </p:nvCxnSpPr>
              <p:spPr>
                <a:xfrm>
                  <a:off x="3118555" y="5272720"/>
                  <a:ext cx="867692" cy="0"/>
                </a:xfrm>
                <a:prstGeom prst="line">
                  <a:avLst/>
                </a:prstGeom>
                <a:noFill/>
                <a:ln w="38100"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78D96C37-F880-523D-CC1F-16C9650988A2}"/>
                    </a:ext>
                  </a:extLst>
                </p:cNvPr>
                <p:cNvSpPr/>
                <p:nvPr/>
              </p:nvSpPr>
              <p:spPr>
                <a:xfrm>
                  <a:off x="3449129" y="5179162"/>
                  <a:ext cx="741871" cy="181240"/>
                </a:xfrm>
                <a:prstGeom prst="rect">
                  <a:avLst/>
                </a:prstGeom>
                <a:solidFill>
                  <a:sysClr val="window" lastClr="FFFFFF"/>
                </a:solid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8" name="Straight Connector 17">
                <a:extLst>
                  <a:ext uri="{FF2B5EF4-FFF2-40B4-BE49-F238E27FC236}">
                    <a16:creationId xmlns:a16="http://schemas.microsoft.com/office/drawing/2014/main" id="{9E08DDD0-225D-28C8-9DFE-15C894389193}"/>
                  </a:ext>
                </a:extLst>
              </p:cNvPr>
              <p:cNvCxnSpPr>
                <a:cxnSpLocks/>
                <a:stCxn id="21" idx="3"/>
              </p:cNvCxnSpPr>
              <p:nvPr/>
            </p:nvCxnSpPr>
            <p:spPr>
              <a:xfrm>
                <a:off x="6785435" y="4670197"/>
                <a:ext cx="982846" cy="0"/>
              </a:xfrm>
              <a:prstGeom prst="line">
                <a:avLst/>
              </a:prstGeom>
              <a:noFill/>
              <a:ln w="38100" cap="flat" cmpd="sng" algn="ctr">
                <a:solidFill>
                  <a:sysClr val="windowText" lastClr="000000"/>
                </a:solidFill>
                <a:prstDash val="solid"/>
                <a:miter lim="800000"/>
              </a:ln>
              <a:effectLst/>
            </p:spPr>
          </p:cxnSp>
        </p:grpSp>
      </p:grpSp>
      <p:pic>
        <p:nvPicPr>
          <p:cNvPr id="41" name="Picture 40">
            <a:extLst>
              <a:ext uri="{FF2B5EF4-FFF2-40B4-BE49-F238E27FC236}">
                <a16:creationId xmlns:a16="http://schemas.microsoft.com/office/drawing/2014/main" id="{E1115CCC-953A-989C-BF83-1C252426042D}"/>
              </a:ext>
            </a:extLst>
          </p:cNvPr>
          <p:cNvPicPr>
            <a:picLocks noChangeAspect="1"/>
          </p:cNvPicPr>
          <p:nvPr/>
        </p:nvPicPr>
        <p:blipFill>
          <a:blip r:embed="rId3"/>
          <a:stretch>
            <a:fillRect/>
          </a:stretch>
        </p:blipFill>
        <p:spPr>
          <a:xfrm>
            <a:off x="7114900" y="1907179"/>
            <a:ext cx="3608027" cy="3043642"/>
          </a:xfrm>
          <a:prstGeom prst="roundRect">
            <a:avLst/>
          </a:prstGeom>
        </p:spPr>
      </p:pic>
      <p:sp>
        <p:nvSpPr>
          <p:cNvPr id="42" name="TextBox 41">
            <a:extLst>
              <a:ext uri="{FF2B5EF4-FFF2-40B4-BE49-F238E27FC236}">
                <a16:creationId xmlns:a16="http://schemas.microsoft.com/office/drawing/2014/main" id="{4187F4C3-1FCE-8A67-1504-7A622BB239E2}"/>
              </a:ext>
            </a:extLst>
          </p:cNvPr>
          <p:cNvSpPr txBox="1"/>
          <p:nvPr/>
        </p:nvSpPr>
        <p:spPr>
          <a:xfrm>
            <a:off x="1172711" y="5534809"/>
            <a:ext cx="9846578" cy="584775"/>
          </a:xfrm>
          <a:prstGeom prst="rect">
            <a:avLst/>
          </a:prstGeom>
          <a:noFill/>
        </p:spPr>
        <p:txBody>
          <a:bodyPr wrap="square">
            <a:spAutoFit/>
          </a:bodyPr>
          <a:lstStyle/>
          <a:p>
            <a:pPr algn="ctr"/>
            <a:r>
              <a:rPr lang="en-US" sz="3200" b="1" dirty="0" err="1">
                <a:solidFill>
                  <a:schemeClr val="bg1"/>
                </a:solidFill>
                <a:latin typeface="Calibri" panose="020F0502020204030204" pitchFamily="34" charset="0"/>
                <a:cs typeface="Calibri" panose="020F0502020204030204" pitchFamily="34" charset="0"/>
              </a:rPr>
              <a:t>Sơ</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đồ</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đoạn</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mạch</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nối</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tiếp</a:t>
            </a:r>
            <a:endParaRPr lang="vi-VN"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3648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childTnLst>
                          </p:cTn>
                        </p:par>
                        <p:par>
                          <p:cTn id="15" fill="hold">
                            <p:stCondLst>
                              <p:cond delay="500"/>
                            </p:stCondLst>
                            <p:childTnLst>
                              <p:par>
                                <p:cTn id="16" presetID="22" presetClass="entr" presetSubtype="1" fill="hold" grpId="0" nodeType="afterEffect">
                                  <p:stCondLst>
                                    <p:cond delay="0"/>
                                  </p:stCondLst>
                                  <p:iterate type="lt">
                                    <p:tmPct val="3000"/>
                                  </p:iterate>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2">
            <a:extLst>
              <a:ext uri="{FF2B5EF4-FFF2-40B4-BE49-F238E27FC236}">
                <a16:creationId xmlns:a16="http://schemas.microsoft.com/office/drawing/2014/main" id="{14F4F333-8D48-48ED-B1A8-9EE536AB6AB0}"/>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pic>
        <p:nvPicPr>
          <p:cNvPr id="3" name="Picture 2">
            <a:extLst>
              <a:ext uri="{FF2B5EF4-FFF2-40B4-BE49-F238E27FC236}">
                <a16:creationId xmlns:a16="http://schemas.microsoft.com/office/drawing/2014/main" id="{54B5A2F1-EBBF-C2B2-F058-7CFA3CF95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434" y="1432770"/>
            <a:ext cx="1600200" cy="1600200"/>
          </a:xfrm>
          <a:prstGeom prst="rect">
            <a:avLst/>
          </a:prstGeom>
        </p:spPr>
      </p:pic>
      <p:sp>
        <p:nvSpPr>
          <p:cNvPr id="4" name="TextBox 3">
            <a:extLst>
              <a:ext uri="{FF2B5EF4-FFF2-40B4-BE49-F238E27FC236}">
                <a16:creationId xmlns:a16="http://schemas.microsoft.com/office/drawing/2014/main" id="{BF21D2E9-5586-FE87-90DD-E0C74D2DCDEC}"/>
              </a:ext>
            </a:extLst>
          </p:cNvPr>
          <p:cNvSpPr txBox="1"/>
          <p:nvPr/>
        </p:nvSpPr>
        <p:spPr>
          <a:xfrm>
            <a:off x="2530172" y="1732361"/>
            <a:ext cx="8370762" cy="1200329"/>
          </a:xfrm>
          <a:prstGeom prst="rect">
            <a:avLst/>
          </a:prstGeom>
          <a:noFill/>
        </p:spPr>
        <p:txBody>
          <a:bodyPr wrap="square">
            <a:spAutoFit/>
          </a:bodyPr>
          <a:lstStyle/>
          <a:p>
            <a:r>
              <a:rPr lang="vi-VN" sz="3600" dirty="0">
                <a:solidFill>
                  <a:schemeClr val="bg1"/>
                </a:solidFill>
                <a:latin typeface="Calibri" panose="020F0502020204030204" pitchFamily="34" charset="0"/>
                <a:cs typeface="Calibri" panose="020F0502020204030204" pitchFamily="34" charset="0"/>
              </a:rPr>
              <a:t>Vẽ sơ đồ một đoạn mạch điện gồm ba điện trở mắc nối tiếp.</a:t>
            </a:r>
            <a:r>
              <a:rPr lang="en-US" sz="3600" dirty="0">
                <a:solidFill>
                  <a:schemeClr val="bg1"/>
                </a:solidFill>
                <a:latin typeface="Calibri" panose="020F0502020204030204" pitchFamily="34" charset="0"/>
                <a:cs typeface="Calibri" panose="020F0502020204030204" pitchFamily="34" charset="0"/>
              </a:rPr>
              <a:t> </a:t>
            </a:r>
            <a:endParaRPr lang="vi-VN" sz="3600" dirty="0">
              <a:solidFill>
                <a:schemeClr val="bg1"/>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B0530BF1-C3F1-D316-C846-3A4159AEEB4A}"/>
              </a:ext>
            </a:extLst>
          </p:cNvPr>
          <p:cNvSpPr/>
          <p:nvPr/>
        </p:nvSpPr>
        <p:spPr>
          <a:xfrm>
            <a:off x="2060952" y="4082245"/>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438CED6-A04C-C294-24E4-69BA3517EA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166" y="3332047"/>
            <a:ext cx="1780539" cy="1780539"/>
          </a:xfrm>
          <a:prstGeom prst="rect">
            <a:avLst/>
          </a:prstGeom>
        </p:spPr>
      </p:pic>
      <p:grpSp>
        <p:nvGrpSpPr>
          <p:cNvPr id="97" name="Group 96">
            <a:extLst>
              <a:ext uri="{FF2B5EF4-FFF2-40B4-BE49-F238E27FC236}">
                <a16:creationId xmlns:a16="http://schemas.microsoft.com/office/drawing/2014/main" id="{F57F96EB-6923-6E2D-B534-3DF9AA361C1B}"/>
              </a:ext>
            </a:extLst>
          </p:cNvPr>
          <p:cNvGrpSpPr/>
          <p:nvPr/>
        </p:nvGrpSpPr>
        <p:grpSpPr>
          <a:xfrm>
            <a:off x="2438194" y="4737160"/>
            <a:ext cx="7498491" cy="1139259"/>
            <a:chOff x="2346754" y="4572185"/>
            <a:chExt cx="7498491" cy="1139259"/>
          </a:xfrm>
        </p:grpSpPr>
        <p:sp>
          <p:nvSpPr>
            <p:cNvPr id="10" name="Oval 9">
              <a:extLst>
                <a:ext uri="{FF2B5EF4-FFF2-40B4-BE49-F238E27FC236}">
                  <a16:creationId xmlns:a16="http://schemas.microsoft.com/office/drawing/2014/main" id="{358AD86F-4076-93E8-B1EF-BE943DA0E011}"/>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 name="Straight Connector 10">
              <a:extLst>
                <a:ext uri="{FF2B5EF4-FFF2-40B4-BE49-F238E27FC236}">
                  <a16:creationId xmlns:a16="http://schemas.microsoft.com/office/drawing/2014/main" id="{D00726F0-7D67-7A6C-1710-B2583E95FE61}"/>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281E5C8-7A9C-AB03-1632-F5F828618ED5}"/>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a:extLst>
                <a:ext uri="{FF2B5EF4-FFF2-40B4-BE49-F238E27FC236}">
                  <a16:creationId xmlns:a16="http://schemas.microsoft.com/office/drawing/2014/main" id="{D547802F-1E13-1F1B-0673-980C60F18142}"/>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5F05BDC-EB6A-6379-1FE9-1B8354AABBB8}"/>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22387D2-A662-E986-32FB-889AB9E6D556}"/>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31366B2-D708-68BA-7D90-357C317A82F0}"/>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84640B1-3077-0504-ABBB-70BA99DF5EE2}"/>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78BB26B-FEE9-C45C-707A-C28A4C92271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46BA3C0-D017-2E82-7955-BA382BF391FD}"/>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30" name="Group 29">
              <a:extLst>
                <a:ext uri="{FF2B5EF4-FFF2-40B4-BE49-F238E27FC236}">
                  <a16:creationId xmlns:a16="http://schemas.microsoft.com/office/drawing/2014/main" id="{9D9C467C-B7F8-2437-81A6-CBF32C0A5C11}"/>
                </a:ext>
              </a:extLst>
            </p:cNvPr>
            <p:cNvGrpSpPr/>
            <p:nvPr/>
          </p:nvGrpSpPr>
          <p:grpSpPr>
            <a:xfrm>
              <a:off x="3089320" y="5115690"/>
              <a:ext cx="2360617" cy="252388"/>
              <a:chOff x="2790263" y="5179162"/>
              <a:chExt cx="1695163" cy="181240"/>
            </a:xfrm>
          </p:grpSpPr>
          <p:cxnSp>
            <p:nvCxnSpPr>
              <p:cNvPr id="31" name="Straight Connector 30">
                <a:extLst>
                  <a:ext uri="{FF2B5EF4-FFF2-40B4-BE49-F238E27FC236}">
                    <a16:creationId xmlns:a16="http://schemas.microsoft.com/office/drawing/2014/main" id="{074F9EA1-B326-6CDC-9102-68B36743B1C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4102" name="Rectangle 4101">
                <a:extLst>
                  <a:ext uri="{FF2B5EF4-FFF2-40B4-BE49-F238E27FC236}">
                    <a16:creationId xmlns:a16="http://schemas.microsoft.com/office/drawing/2014/main" id="{9EF314DB-A2D2-ACA9-36EF-5B9AA7F94F8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05" name="Group 4104">
              <a:extLst>
                <a:ext uri="{FF2B5EF4-FFF2-40B4-BE49-F238E27FC236}">
                  <a16:creationId xmlns:a16="http://schemas.microsoft.com/office/drawing/2014/main" id="{1305DE00-7C21-75DA-C146-6602054FFDFF}"/>
                </a:ext>
              </a:extLst>
            </p:cNvPr>
            <p:cNvGrpSpPr/>
            <p:nvPr/>
          </p:nvGrpSpPr>
          <p:grpSpPr>
            <a:xfrm>
              <a:off x="5441072" y="5119606"/>
              <a:ext cx="1671281" cy="252388"/>
              <a:chOff x="3312195" y="5179162"/>
              <a:chExt cx="1200150" cy="181240"/>
            </a:xfrm>
          </p:grpSpPr>
          <p:cxnSp>
            <p:nvCxnSpPr>
              <p:cNvPr id="4107" name="Straight Connector 4106">
                <a:extLst>
                  <a:ext uri="{FF2B5EF4-FFF2-40B4-BE49-F238E27FC236}">
                    <a16:creationId xmlns:a16="http://schemas.microsoft.com/office/drawing/2014/main" id="{9B1D41D7-FA5D-E802-D96E-3CC9F8373BAE}"/>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4108" name="Rectangle 4107">
                <a:extLst>
                  <a:ext uri="{FF2B5EF4-FFF2-40B4-BE49-F238E27FC236}">
                    <a16:creationId xmlns:a16="http://schemas.microsoft.com/office/drawing/2014/main" id="{2D1B136A-7AE9-D7C1-9D3D-89991F1D611F}"/>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122" name="Group 4121">
              <a:extLst>
                <a:ext uri="{FF2B5EF4-FFF2-40B4-BE49-F238E27FC236}">
                  <a16:creationId xmlns:a16="http://schemas.microsoft.com/office/drawing/2014/main" id="{43F22EB0-0F14-0A6B-0532-E736CE1F95CD}"/>
                </a:ext>
              </a:extLst>
            </p:cNvPr>
            <p:cNvGrpSpPr/>
            <p:nvPr/>
          </p:nvGrpSpPr>
          <p:grpSpPr>
            <a:xfrm>
              <a:off x="7057364" y="5119606"/>
              <a:ext cx="1995685" cy="252388"/>
              <a:chOff x="3312195" y="5179162"/>
              <a:chExt cx="1433105" cy="181240"/>
            </a:xfrm>
          </p:grpSpPr>
          <p:cxnSp>
            <p:nvCxnSpPr>
              <p:cNvPr id="4123" name="Straight Connector 4122">
                <a:extLst>
                  <a:ext uri="{FF2B5EF4-FFF2-40B4-BE49-F238E27FC236}">
                    <a16:creationId xmlns:a16="http://schemas.microsoft.com/office/drawing/2014/main" id="{3EA8D108-92C6-1FE0-35B6-B1C4CBBF3B09}"/>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4124" name="Rectangle 4123">
                <a:extLst>
                  <a:ext uri="{FF2B5EF4-FFF2-40B4-BE49-F238E27FC236}">
                    <a16:creationId xmlns:a16="http://schemas.microsoft.com/office/drawing/2014/main" id="{0DFEA75B-3BFC-C5BA-74A3-DB09F9F7B6F1}"/>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27" name="TextBox 4126">
              <a:extLst>
                <a:ext uri="{FF2B5EF4-FFF2-40B4-BE49-F238E27FC236}">
                  <a16:creationId xmlns:a16="http://schemas.microsoft.com/office/drawing/2014/main" id="{93CEA68A-2119-A8A0-FE89-C5616D324436}"/>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8" name="文本框 12">
            <a:extLst>
              <a:ext uri="{FF2B5EF4-FFF2-40B4-BE49-F238E27FC236}">
                <a16:creationId xmlns:a16="http://schemas.microsoft.com/office/drawing/2014/main" id="{8153F52A-B14E-4AA9-B8FC-B367C2E2D24B}"/>
              </a:ext>
            </a:extLst>
          </p:cNvPr>
          <p:cNvSpPr txBox="1"/>
          <p:nvPr/>
        </p:nvSpPr>
        <p:spPr>
          <a:xfrm>
            <a:off x="346935" y="803228"/>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775830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randombar(horizontal)">
                                      <p:cBhvr>
                                        <p:cTn id="23" dur="500"/>
                                        <p:tgtEl>
                                          <p:spTgt spid="97"/>
                                        </p:tgtEl>
                                      </p:cBhvr>
                                    </p:animEffect>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ppt_x</p:attrName>
                                        </p:attrNameLst>
                                      </p:cBhvr>
                                      <p:tavLst>
                                        <p:tav tm="0">
                                          <p:val>
                                            <p:strVal val="#ppt_x"/>
                                          </p:val>
                                        </p:tav>
                                        <p:tav tm="100000">
                                          <p:val>
                                            <p:strVal val="#ppt_x"/>
                                          </p:val>
                                        </p:tav>
                                      </p:tavLst>
                                    </p:anim>
                                    <p:anim calcmode="lin" valueType="num">
                                      <p:cBhvr>
                                        <p:cTn id="2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938836" y="1018145"/>
            <a:ext cx="6398801" cy="495365"/>
            <a:chOff x="3532280" y="5381090"/>
            <a:chExt cx="5886671" cy="495365"/>
          </a:xfrm>
        </p:grpSpPr>
        <p:sp>
          <p:nvSpPr>
            <p:cNvPr id="52"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任意多边形 52"/>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a:extLst>
              <a:ext uri="{FF2B5EF4-FFF2-40B4-BE49-F238E27FC236}">
                <a16:creationId xmlns:a16="http://schemas.microsoft.com/office/drawing/2014/main" id="{E4A10F67-4109-44C5-BE2A-9171F415B8C2}"/>
              </a:ext>
            </a:extLst>
          </p:cNvPr>
          <p:cNvSpPr txBox="1"/>
          <p:nvPr/>
        </p:nvSpPr>
        <p:spPr>
          <a:xfrm>
            <a:off x="1384513" y="955438"/>
            <a:ext cx="6096000" cy="646331"/>
          </a:xfrm>
          <a:prstGeom prst="rect">
            <a:avLst/>
          </a:prstGeom>
          <a:noFill/>
        </p:spPr>
        <p:txBody>
          <a:bodyPr wrap="square">
            <a:spAutoFit/>
          </a:bodyPr>
          <a:lstStyle/>
          <a:p>
            <a:pPr algn="l"/>
            <a:r>
              <a:rPr lang="vi-VN" sz="3600" b="1" i="0" dirty="0">
                <a:solidFill>
                  <a:srgbClr val="FFC000"/>
                </a:solidFill>
                <a:effectLst/>
                <a:latin typeface="Calibri" panose="020F0502020204030204" pitchFamily="34" charset="0"/>
                <a:cs typeface="Calibri" panose="020F0502020204030204" pitchFamily="34" charset="0"/>
              </a:rPr>
              <a:t>Điện trở tương đương</a:t>
            </a:r>
          </a:p>
        </p:txBody>
      </p:sp>
      <p:sp>
        <p:nvSpPr>
          <p:cNvPr id="45" name="TextBox 44">
            <a:extLst>
              <a:ext uri="{FF2B5EF4-FFF2-40B4-BE49-F238E27FC236}">
                <a16:creationId xmlns:a16="http://schemas.microsoft.com/office/drawing/2014/main" id="{A23868ED-6BA0-4677-A5A7-E78D2E4CA966}"/>
              </a:ext>
            </a:extLst>
          </p:cNvPr>
          <p:cNvSpPr txBox="1"/>
          <p:nvPr/>
        </p:nvSpPr>
        <p:spPr>
          <a:xfrm>
            <a:off x="938836" y="1758725"/>
            <a:ext cx="10364019" cy="2062103"/>
          </a:xfrm>
          <a:prstGeom prst="rect">
            <a:avLst/>
          </a:prstGeom>
          <a:noFill/>
        </p:spPr>
        <p:txBody>
          <a:bodyPr wrap="square">
            <a:spAutoFit/>
          </a:bodyPr>
          <a:lstStyle/>
          <a:p>
            <a:r>
              <a:rPr lang="vi-VN" sz="3200" b="0" i="0" dirty="0">
                <a:solidFill>
                  <a:schemeClr val="bg1"/>
                </a:solidFill>
                <a:effectLst/>
                <a:latin typeface="Calibri" panose="020F0502020204030204" pitchFamily="34" charset="0"/>
                <a:cs typeface="Calibri" panose="020F0502020204030204" pitchFamily="34" charset="0"/>
              </a:rPr>
              <a:t>Điện trở tương đương R</a:t>
            </a:r>
            <a:r>
              <a:rPr lang="vi-VN" sz="3200" b="0" i="0" baseline="-25000" dirty="0">
                <a:solidFill>
                  <a:schemeClr val="bg1"/>
                </a:solidFill>
                <a:effectLst/>
                <a:latin typeface="Calibri" panose="020F0502020204030204" pitchFamily="34" charset="0"/>
                <a:cs typeface="Calibri" panose="020F0502020204030204" pitchFamily="34" charset="0"/>
              </a:rPr>
              <a:t>tđ </a:t>
            </a:r>
            <a:r>
              <a:rPr lang="vi-VN" sz="3200" b="0" i="0" dirty="0">
                <a:solidFill>
                  <a:schemeClr val="bg1"/>
                </a:solidFill>
                <a:effectLst/>
                <a:latin typeface="Calibri" panose="020F0502020204030204" pitchFamily="34" charset="0"/>
                <a:cs typeface="Calibri" panose="020F0502020204030204" pitchFamily="34" charset="0"/>
              </a:rPr>
              <a:t>của một đoạn mạch gồm các điện trở là điện trở có thể thay thế cho đoạn mạch này, sao cho với cùng hiệu điện thế thì cường độ dòng điện chạy qua đoạn mạch vẫn có giá trị như trước.</a:t>
            </a:r>
            <a:endParaRPr lang="vi-VN" sz="3200" dirty="0">
              <a:solidFill>
                <a:schemeClr val="bg1"/>
              </a:solidFill>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62D6BF37-2343-EDD5-E835-44CE27B7C51F}"/>
              </a:ext>
            </a:extLst>
          </p:cNvPr>
          <p:cNvSpPr/>
          <p:nvPr/>
        </p:nvSpPr>
        <p:spPr>
          <a:xfrm>
            <a:off x="2072149" y="4033726"/>
            <a:ext cx="8370762" cy="2267254"/>
          </a:xfrm>
          <a:prstGeom prst="roundRect">
            <a:avLst>
              <a:gd name="adj" fmla="val 13173"/>
            </a:avLst>
          </a:prstGeom>
          <a:solidFill>
            <a:srgbClr val="FFFFFF"/>
          </a:solidFill>
          <a:ln>
            <a:noFill/>
          </a:ln>
          <a:effectLst>
            <a:glow rad="101600">
              <a:schemeClr val="bg1">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C0B0E4A-1A9F-FAE4-3218-63A63A4005C4}"/>
              </a:ext>
            </a:extLst>
          </p:cNvPr>
          <p:cNvGrpSpPr/>
          <p:nvPr/>
        </p:nvGrpSpPr>
        <p:grpSpPr>
          <a:xfrm>
            <a:off x="2449391" y="4688641"/>
            <a:ext cx="7498491" cy="1139259"/>
            <a:chOff x="2346754" y="4572185"/>
            <a:chExt cx="7498491" cy="1139259"/>
          </a:xfrm>
        </p:grpSpPr>
        <p:sp>
          <p:nvSpPr>
            <p:cNvPr id="5" name="Oval 4">
              <a:extLst>
                <a:ext uri="{FF2B5EF4-FFF2-40B4-BE49-F238E27FC236}">
                  <a16:creationId xmlns:a16="http://schemas.microsoft.com/office/drawing/2014/main" id="{6A7C8659-8666-0D1E-B22E-2A0B26FFFED9}"/>
                </a:ext>
              </a:extLst>
            </p:cNvPr>
            <p:cNvSpPr/>
            <p:nvPr/>
          </p:nvSpPr>
          <p:spPr>
            <a:xfrm>
              <a:off x="2918046" y="5155953"/>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 name="Straight Connector 5">
              <a:extLst>
                <a:ext uri="{FF2B5EF4-FFF2-40B4-BE49-F238E27FC236}">
                  <a16:creationId xmlns:a16="http://schemas.microsoft.com/office/drawing/2014/main" id="{F88EB2CF-B1AF-9D3A-0FC1-4B875CC703BD}"/>
                </a:ext>
              </a:extLst>
            </p:cNvPr>
            <p:cNvCxnSpPr>
              <a:cxnSpLocks/>
            </p:cNvCxnSpPr>
            <p:nvPr/>
          </p:nvCxnSpPr>
          <p:spPr>
            <a:xfrm flipH="1">
              <a:off x="2829971" y="5020304"/>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8E517C3-733D-098F-51E5-BF88A38DF7E7}"/>
                </a:ext>
              </a:extLst>
            </p:cNvPr>
            <p:cNvSpPr/>
            <p:nvPr/>
          </p:nvSpPr>
          <p:spPr>
            <a:xfrm>
              <a:off x="9102679" y="5165478"/>
              <a:ext cx="171863" cy="171863"/>
            </a:xfrm>
            <a:prstGeom prst="ellipse">
              <a:avLst/>
            </a:prstGeom>
            <a:solidFill>
              <a:srgbClr val="FFFFF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a:extLst>
                <a:ext uri="{FF2B5EF4-FFF2-40B4-BE49-F238E27FC236}">
                  <a16:creationId xmlns:a16="http://schemas.microsoft.com/office/drawing/2014/main" id="{6ED7FA14-3DFC-E1F8-9816-E180B8FF7E48}"/>
                </a:ext>
              </a:extLst>
            </p:cNvPr>
            <p:cNvCxnSpPr>
              <a:cxnSpLocks/>
            </p:cNvCxnSpPr>
            <p:nvPr/>
          </p:nvCxnSpPr>
          <p:spPr>
            <a:xfrm flipH="1">
              <a:off x="9014604" y="5029829"/>
              <a:ext cx="366647" cy="446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A44AB9-C6B6-804E-3E42-FD4C6D9D5283}"/>
                </a:ext>
              </a:extLst>
            </p:cNvPr>
            <p:cNvSpPr txBox="1"/>
            <p:nvPr/>
          </p:nvSpPr>
          <p:spPr>
            <a:xfrm>
              <a:off x="2346754" y="4887585"/>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A</a:t>
              </a:r>
              <a:endParaRPr lang="vi-VN" sz="3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7694DD0-D2EA-47E6-CA40-F417D082F1EA}"/>
                </a:ext>
              </a:extLst>
            </p:cNvPr>
            <p:cNvSpPr txBox="1"/>
            <p:nvPr/>
          </p:nvSpPr>
          <p:spPr>
            <a:xfrm>
              <a:off x="9274542" y="4897110"/>
              <a:ext cx="570703" cy="814334"/>
            </a:xfrm>
            <a:prstGeom prst="rect">
              <a:avLst/>
            </a:prstGeom>
            <a:noFill/>
            <a:ln w="28575">
              <a:noFill/>
            </a:ln>
          </p:spPr>
          <p:txBody>
            <a:bodyPr wrap="square">
              <a:spAutoFit/>
            </a:bodyPr>
            <a:lstStyle/>
            <a:p>
              <a:pPr algn="ctr"/>
              <a:r>
                <a:rPr lang="en-US" sz="3200" dirty="0">
                  <a:latin typeface="Calibri" panose="020F0502020204030204" pitchFamily="34" charset="0"/>
                  <a:cs typeface="Calibri" panose="020F0502020204030204" pitchFamily="34" charset="0"/>
                </a:rPr>
                <a:t>B</a:t>
              </a:r>
              <a:endParaRPr lang="vi-VN" sz="32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4DE3DC-DDCB-9D1D-3E14-5A2BC45641F5}"/>
                </a:ext>
              </a:extLst>
            </p:cNvPr>
            <p:cNvSpPr txBox="1"/>
            <p:nvPr/>
          </p:nvSpPr>
          <p:spPr>
            <a:xfrm>
              <a:off x="2794379" y="4608996"/>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27A8BE0-1B1A-29E8-BA24-0F294CDD4A47}"/>
                </a:ext>
              </a:extLst>
            </p:cNvPr>
            <p:cNvSpPr txBox="1"/>
            <p:nvPr/>
          </p:nvSpPr>
          <p:spPr>
            <a:xfrm>
              <a:off x="8970482" y="4672114"/>
              <a:ext cx="414267" cy="728615"/>
            </a:xfrm>
            <a:prstGeom prst="rect">
              <a:avLst/>
            </a:prstGeom>
            <a:noFill/>
            <a:ln w="28575">
              <a:noFill/>
            </a:ln>
          </p:spPr>
          <p:txBody>
            <a:bodyPr wrap="square">
              <a:spAutoFit/>
            </a:bodyPr>
            <a:lstStyle/>
            <a:p>
              <a:pPr algn="ctr"/>
              <a:r>
                <a:rPr lang="en-US" sz="2800" dirty="0">
                  <a:latin typeface="Calibri" panose="020F0502020204030204" pitchFamily="34" charset="0"/>
                  <a:cs typeface="Calibri" panose="020F0502020204030204" pitchFamily="34" charset="0"/>
                </a:rPr>
                <a:t>-</a:t>
              </a:r>
              <a:endParaRPr lang="vi-VN" sz="2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AE3F8C5-730A-CA40-B770-A9C2CDA9BA42}"/>
                </a:ext>
              </a:extLst>
            </p:cNvPr>
            <p:cNvSpPr txBox="1"/>
            <p:nvPr/>
          </p:nvSpPr>
          <p:spPr>
            <a:xfrm>
              <a:off x="3992744" y="4572185"/>
              <a:ext cx="1055484"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1</a:t>
              </a:r>
              <a:endParaRPr lang="vi-VN" sz="2400" baseline="-250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48029DC-31E1-1A01-C58F-1CBEB9745679}"/>
                </a:ext>
              </a:extLst>
            </p:cNvPr>
            <p:cNvSpPr txBox="1"/>
            <p:nvPr/>
          </p:nvSpPr>
          <p:spPr>
            <a:xfrm>
              <a:off x="5523581" y="4572185"/>
              <a:ext cx="1191972"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2</a:t>
              </a:r>
              <a:endParaRPr lang="vi-VN" sz="2400" baseline="-25000" dirty="0">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106183C2-EA99-5AF4-F696-54697D9A3C41}"/>
                </a:ext>
              </a:extLst>
            </p:cNvPr>
            <p:cNvGrpSpPr/>
            <p:nvPr/>
          </p:nvGrpSpPr>
          <p:grpSpPr>
            <a:xfrm>
              <a:off x="3089320" y="5115690"/>
              <a:ext cx="2360617" cy="252388"/>
              <a:chOff x="2790263" y="5179162"/>
              <a:chExt cx="1695163" cy="181240"/>
            </a:xfrm>
          </p:grpSpPr>
          <p:cxnSp>
            <p:nvCxnSpPr>
              <p:cNvPr id="24" name="Straight Connector 23">
                <a:extLst>
                  <a:ext uri="{FF2B5EF4-FFF2-40B4-BE49-F238E27FC236}">
                    <a16:creationId xmlns:a16="http://schemas.microsoft.com/office/drawing/2014/main" id="{A43936C2-0AFB-0847-27C5-C4AD48753162}"/>
                  </a:ext>
                </a:extLst>
              </p:cNvPr>
              <p:cNvCxnSpPr>
                <a:cxnSpLocks/>
              </p:cNvCxnSpPr>
              <p:nvPr/>
            </p:nvCxnSpPr>
            <p:spPr>
              <a:xfrm>
                <a:off x="2790263" y="5272720"/>
                <a:ext cx="1695163" cy="0"/>
              </a:xfrm>
              <a:prstGeom prst="line">
                <a:avLst/>
              </a:prstGeom>
              <a:noFill/>
              <a:ln w="28575" cap="flat" cmpd="sng" algn="ctr">
                <a:solidFill>
                  <a:sysClr val="windowText" lastClr="000000"/>
                </a:solidFill>
                <a:prstDash val="solid"/>
                <a:miter lim="800000"/>
              </a:ln>
              <a:effectLst/>
            </p:spPr>
          </p:cxnSp>
          <p:sp>
            <p:nvSpPr>
              <p:cNvPr id="25" name="Rectangle 24">
                <a:extLst>
                  <a:ext uri="{FF2B5EF4-FFF2-40B4-BE49-F238E27FC236}">
                    <a16:creationId xmlns:a16="http://schemas.microsoft.com/office/drawing/2014/main" id="{D62DE019-2331-E138-6192-7103C56C3C30}"/>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1A3450D0-446D-FEA4-5CFD-B8809F65939F}"/>
                </a:ext>
              </a:extLst>
            </p:cNvPr>
            <p:cNvGrpSpPr/>
            <p:nvPr/>
          </p:nvGrpSpPr>
          <p:grpSpPr>
            <a:xfrm>
              <a:off x="5441072" y="5119606"/>
              <a:ext cx="1671281" cy="252388"/>
              <a:chOff x="3312195" y="5179162"/>
              <a:chExt cx="1200150" cy="181240"/>
            </a:xfrm>
          </p:grpSpPr>
          <p:cxnSp>
            <p:nvCxnSpPr>
              <p:cNvPr id="22" name="Straight Connector 21">
                <a:extLst>
                  <a:ext uri="{FF2B5EF4-FFF2-40B4-BE49-F238E27FC236}">
                    <a16:creationId xmlns:a16="http://schemas.microsoft.com/office/drawing/2014/main" id="{FC862851-2C9A-7C05-48AC-5467B54E0ED1}"/>
                  </a:ext>
                </a:extLst>
              </p:cNvPr>
              <p:cNvCxnSpPr>
                <a:cxnSpLocks/>
              </p:cNvCxnSpPr>
              <p:nvPr/>
            </p:nvCxnSpPr>
            <p:spPr>
              <a:xfrm>
                <a:off x="3312195" y="5272720"/>
                <a:ext cx="1200150" cy="0"/>
              </a:xfrm>
              <a:prstGeom prst="line">
                <a:avLst/>
              </a:prstGeom>
              <a:noFill/>
              <a:ln w="28575" cap="flat" cmpd="sng" algn="ctr">
                <a:solidFill>
                  <a:sysClr val="windowText" lastClr="000000"/>
                </a:solidFill>
                <a:prstDash val="solid"/>
                <a:miter lim="800000"/>
              </a:ln>
              <a:effectLst/>
            </p:spPr>
          </p:cxnSp>
          <p:sp>
            <p:nvSpPr>
              <p:cNvPr id="23" name="Rectangle 22">
                <a:extLst>
                  <a:ext uri="{FF2B5EF4-FFF2-40B4-BE49-F238E27FC236}">
                    <a16:creationId xmlns:a16="http://schemas.microsoft.com/office/drawing/2014/main" id="{AB5638EA-DD3B-536A-621E-7F60588C1192}"/>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6E2AE5D4-7F84-E618-BACA-1B50280F7130}"/>
                </a:ext>
              </a:extLst>
            </p:cNvPr>
            <p:cNvGrpSpPr/>
            <p:nvPr/>
          </p:nvGrpSpPr>
          <p:grpSpPr>
            <a:xfrm>
              <a:off x="7057364" y="5119606"/>
              <a:ext cx="1995685" cy="252388"/>
              <a:chOff x="3312195" y="5179162"/>
              <a:chExt cx="1433105" cy="181240"/>
            </a:xfrm>
          </p:grpSpPr>
          <p:cxnSp>
            <p:nvCxnSpPr>
              <p:cNvPr id="20" name="Straight Connector 19">
                <a:extLst>
                  <a:ext uri="{FF2B5EF4-FFF2-40B4-BE49-F238E27FC236}">
                    <a16:creationId xmlns:a16="http://schemas.microsoft.com/office/drawing/2014/main" id="{98CF40FD-E8BB-9555-6FC2-54CA2F1517A5}"/>
                  </a:ext>
                </a:extLst>
              </p:cNvPr>
              <p:cNvCxnSpPr>
                <a:cxnSpLocks/>
              </p:cNvCxnSpPr>
              <p:nvPr/>
            </p:nvCxnSpPr>
            <p:spPr>
              <a:xfrm>
                <a:off x="3312195" y="5272720"/>
                <a:ext cx="1433105" cy="0"/>
              </a:xfrm>
              <a:prstGeom prst="line">
                <a:avLst/>
              </a:prstGeom>
              <a:noFill/>
              <a:ln w="28575" cap="flat" cmpd="sng" algn="ctr">
                <a:solidFill>
                  <a:sysClr val="windowText" lastClr="000000"/>
                </a:solidFill>
                <a:prstDash val="solid"/>
                <a:miter lim="800000"/>
              </a:ln>
              <a:effectLst/>
            </p:spPr>
          </p:cxnSp>
          <p:sp>
            <p:nvSpPr>
              <p:cNvPr id="21" name="Rectangle 20">
                <a:extLst>
                  <a:ext uri="{FF2B5EF4-FFF2-40B4-BE49-F238E27FC236}">
                    <a16:creationId xmlns:a16="http://schemas.microsoft.com/office/drawing/2014/main" id="{A00A68DE-B598-1DF9-A252-29222246BA05}"/>
                  </a:ext>
                </a:extLst>
              </p:cNvPr>
              <p:cNvSpPr/>
              <p:nvPr/>
            </p:nvSpPr>
            <p:spPr>
              <a:xfrm>
                <a:off x="3449129" y="5179162"/>
                <a:ext cx="741871" cy="181240"/>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459BD736-1D17-8501-830F-3C7F0D76026B}"/>
                </a:ext>
              </a:extLst>
            </p:cNvPr>
            <p:cNvSpPr txBox="1"/>
            <p:nvPr/>
          </p:nvSpPr>
          <p:spPr>
            <a:xfrm>
              <a:off x="7190907" y="4572185"/>
              <a:ext cx="1090245" cy="461665"/>
            </a:xfrm>
            <a:prstGeom prst="rect">
              <a:avLst/>
            </a:prstGeom>
            <a:noFill/>
            <a:ln w="28575">
              <a:noFill/>
            </a:ln>
          </p:spPr>
          <p:txBody>
            <a:bodyPr wrap="square">
              <a:spAutoFit/>
            </a:bodyPr>
            <a:lstStyle/>
            <a:p>
              <a:pPr algn="ctr"/>
              <a:r>
                <a:rPr lang="en-US" sz="2400" dirty="0">
                  <a:latin typeface="Calibri" panose="020F0502020204030204" pitchFamily="34" charset="0"/>
                  <a:cs typeface="Calibri" panose="020F0502020204030204" pitchFamily="34" charset="0"/>
                </a:rPr>
                <a:t>R</a:t>
              </a:r>
              <a:r>
                <a:rPr lang="en-US" sz="2400" baseline="-25000" dirty="0">
                  <a:latin typeface="Calibri" panose="020F0502020204030204" pitchFamily="34" charset="0"/>
                  <a:cs typeface="Calibri" panose="020F0502020204030204" pitchFamily="34" charset="0"/>
                </a:rPr>
                <a:t>3</a:t>
              </a:r>
              <a:endParaRPr lang="vi-VN" sz="2400" baseline="-25000" dirty="0">
                <a:latin typeface="Calibri" panose="020F0502020204030204" pitchFamily="34" charset="0"/>
                <a:cs typeface="Calibri" panose="020F0502020204030204" pitchFamily="34" charset="0"/>
              </a:endParaRPr>
            </a:p>
          </p:txBody>
        </p:sp>
      </p:grpSp>
      <p:sp>
        <p:nvSpPr>
          <p:cNvPr id="29" name="文本框 12">
            <a:extLst>
              <a:ext uri="{FF2B5EF4-FFF2-40B4-BE49-F238E27FC236}">
                <a16:creationId xmlns:a16="http://schemas.microsoft.com/office/drawing/2014/main" id="{ECB2B38D-283C-40A1-A547-7FD9B032F29D}"/>
              </a:ext>
            </a:extLst>
          </p:cNvPr>
          <p:cNvSpPr txBox="1"/>
          <p:nvPr/>
        </p:nvSpPr>
        <p:spPr>
          <a:xfrm>
            <a:off x="516973" y="458676"/>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Tree>
    <p:extLst>
      <p:ext uri="{BB962C8B-B14F-4D97-AF65-F5344CB8AC3E}">
        <p14:creationId xmlns:p14="http://schemas.microsoft.com/office/powerpoint/2010/main" val="2252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6E3996F-7585-B104-97EB-80070F3A835E}"/>
              </a:ext>
            </a:extLst>
          </p:cNvPr>
          <p:cNvSpPr/>
          <p:nvPr/>
        </p:nvSpPr>
        <p:spPr>
          <a:xfrm>
            <a:off x="950302" y="1800808"/>
            <a:ext cx="10434275" cy="3638939"/>
          </a:xfrm>
          <a:prstGeom prst="roundRect">
            <a:avLst/>
          </a:prstGeom>
          <a:solidFill>
            <a:srgbClr val="FFFFFF"/>
          </a:solidFill>
          <a:ln w="25400" cap="flat" cmpd="sng" algn="ctr">
            <a:noFill/>
            <a:prstDash val="solid"/>
          </a:ln>
          <a:effectLst>
            <a:glow rad="101600">
              <a:schemeClr val="accent1">
                <a:satMod val="175000"/>
                <a:alpha val="40000"/>
              </a:schemeClr>
            </a:glo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ECD6"/>
              </a:solidFill>
              <a:effectLst/>
              <a:uLnTx/>
              <a:uFillTx/>
              <a:latin typeface="Arial"/>
              <a:ea typeface="微软雅黑"/>
              <a:cs typeface="+mn-cs"/>
              <a:sym typeface="Arial"/>
            </a:endParaRPr>
          </a:p>
        </p:txBody>
      </p:sp>
      <p:grpSp>
        <p:nvGrpSpPr>
          <p:cNvPr id="20" name="Google Shape;437;p36">
            <a:extLst>
              <a:ext uri="{FF2B5EF4-FFF2-40B4-BE49-F238E27FC236}">
                <a16:creationId xmlns:a16="http://schemas.microsoft.com/office/drawing/2014/main" id="{F32A6DB9-1763-8B78-A20F-0529726DEE01}"/>
              </a:ext>
            </a:extLst>
          </p:cNvPr>
          <p:cNvGrpSpPr/>
          <p:nvPr/>
        </p:nvGrpSpPr>
        <p:grpSpPr>
          <a:xfrm>
            <a:off x="209404" y="3201376"/>
            <a:ext cx="2555362" cy="3302701"/>
            <a:chOff x="2080550" y="3234900"/>
            <a:chExt cx="613075" cy="792375"/>
          </a:xfrm>
        </p:grpSpPr>
        <p:sp>
          <p:nvSpPr>
            <p:cNvPr id="21" name="Google Shape;438;p36">
              <a:extLst>
                <a:ext uri="{FF2B5EF4-FFF2-40B4-BE49-F238E27FC236}">
                  <a16:creationId xmlns:a16="http://schemas.microsoft.com/office/drawing/2014/main" id="{D7298AD2-9FC0-BCD9-562F-D7C8D52BD6B5}"/>
                </a:ext>
              </a:extLst>
            </p:cNvPr>
            <p:cNvSpPr/>
            <p:nvPr/>
          </p:nvSpPr>
          <p:spPr>
            <a:xfrm>
              <a:off x="2168125" y="3303275"/>
              <a:ext cx="424575" cy="592225"/>
            </a:xfrm>
            <a:custGeom>
              <a:avLst/>
              <a:gdLst/>
              <a:ahLst/>
              <a:cxnLst/>
              <a:rect l="l" t="t" r="r" b="b"/>
              <a:pathLst>
                <a:path w="16983" h="23689" extrusionOk="0">
                  <a:moveTo>
                    <a:pt x="7708" y="1"/>
                  </a:move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569" y="2937"/>
                  </a:lnTo>
                  <a:lnTo>
                    <a:pt x="1335" y="3270"/>
                  </a:lnTo>
                  <a:lnTo>
                    <a:pt x="1135" y="3637"/>
                  </a:lnTo>
                  <a:lnTo>
                    <a:pt x="935" y="4038"/>
                  </a:lnTo>
                  <a:lnTo>
                    <a:pt x="768" y="4405"/>
                  </a:lnTo>
                  <a:lnTo>
                    <a:pt x="601" y="4805"/>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1235" y="12111"/>
                  </a:lnTo>
                  <a:lnTo>
                    <a:pt x="1636" y="12679"/>
                  </a:lnTo>
                  <a:lnTo>
                    <a:pt x="2103" y="13179"/>
                  </a:lnTo>
                  <a:lnTo>
                    <a:pt x="2603" y="13646"/>
                  </a:lnTo>
                  <a:lnTo>
                    <a:pt x="3170" y="14080"/>
                  </a:lnTo>
                  <a:lnTo>
                    <a:pt x="3737" y="14513"/>
                  </a:lnTo>
                  <a:lnTo>
                    <a:pt x="4305" y="14880"/>
                  </a:lnTo>
                  <a:lnTo>
                    <a:pt x="4905" y="15247"/>
                  </a:lnTo>
                  <a:lnTo>
                    <a:pt x="5172" y="15414"/>
                  </a:lnTo>
                  <a:lnTo>
                    <a:pt x="5439" y="15581"/>
                  </a:lnTo>
                  <a:lnTo>
                    <a:pt x="5673" y="15781"/>
                  </a:lnTo>
                  <a:lnTo>
                    <a:pt x="5873" y="16015"/>
                  </a:lnTo>
                  <a:lnTo>
                    <a:pt x="6006" y="16215"/>
                  </a:lnTo>
                  <a:lnTo>
                    <a:pt x="6073" y="16448"/>
                  </a:lnTo>
                  <a:lnTo>
                    <a:pt x="6173" y="16949"/>
                  </a:lnTo>
                  <a:lnTo>
                    <a:pt x="6440" y="18617"/>
                  </a:lnTo>
                  <a:lnTo>
                    <a:pt x="6640" y="20319"/>
                  </a:lnTo>
                  <a:lnTo>
                    <a:pt x="6740" y="21987"/>
                  </a:lnTo>
                  <a:lnTo>
                    <a:pt x="6773" y="23688"/>
                  </a:lnTo>
                  <a:lnTo>
                    <a:pt x="10977" y="23455"/>
                  </a:lnTo>
                  <a:lnTo>
                    <a:pt x="10944" y="21853"/>
                  </a:lnTo>
                  <a:lnTo>
                    <a:pt x="10910" y="20218"/>
                  </a:lnTo>
                  <a:lnTo>
                    <a:pt x="10944" y="18617"/>
                  </a:lnTo>
                  <a:lnTo>
                    <a:pt x="11011" y="16982"/>
                  </a:lnTo>
                  <a:lnTo>
                    <a:pt x="11044" y="16682"/>
                  </a:lnTo>
                  <a:lnTo>
                    <a:pt x="11077" y="16549"/>
                  </a:lnTo>
                  <a:lnTo>
                    <a:pt x="11144" y="16415"/>
                  </a:lnTo>
                  <a:lnTo>
                    <a:pt x="11244" y="16282"/>
                  </a:lnTo>
                  <a:lnTo>
                    <a:pt x="11377" y="16148"/>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143" y="301"/>
                  </a:lnTo>
                  <a:lnTo>
                    <a:pt x="9543" y="168"/>
                  </a:lnTo>
                  <a:lnTo>
                    <a:pt x="8909" y="67"/>
                  </a:lnTo>
                  <a:lnTo>
                    <a:pt x="8308" y="34"/>
                  </a:lnTo>
                  <a:lnTo>
                    <a:pt x="7708" y="1"/>
                  </a:lnTo>
                  <a:close/>
                </a:path>
              </a:pathLst>
            </a:custGeom>
            <a:solidFill>
              <a:srgbClr val="98E5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2" name="Google Shape;439;p36">
              <a:extLst>
                <a:ext uri="{FF2B5EF4-FFF2-40B4-BE49-F238E27FC236}">
                  <a16:creationId xmlns:a16="http://schemas.microsoft.com/office/drawing/2014/main" id="{1CD268C1-5853-4AEF-7603-DEC664333361}"/>
                </a:ext>
              </a:extLst>
            </p:cNvPr>
            <p:cNvSpPr/>
            <p:nvPr/>
          </p:nvSpPr>
          <p:spPr>
            <a:xfrm>
              <a:off x="2168125" y="3303275"/>
              <a:ext cx="424575" cy="592225"/>
            </a:xfrm>
            <a:custGeom>
              <a:avLst/>
              <a:gdLst/>
              <a:ahLst/>
              <a:cxnLst/>
              <a:rect l="l" t="t" r="r" b="b"/>
              <a:pathLst>
                <a:path w="16983" h="23689" fill="none" extrusionOk="0">
                  <a:moveTo>
                    <a:pt x="10977" y="23455"/>
                  </a:moveTo>
                  <a:lnTo>
                    <a:pt x="10977" y="23455"/>
                  </a:lnTo>
                  <a:lnTo>
                    <a:pt x="10944" y="21853"/>
                  </a:lnTo>
                  <a:lnTo>
                    <a:pt x="10910" y="20218"/>
                  </a:lnTo>
                  <a:lnTo>
                    <a:pt x="10944" y="18617"/>
                  </a:lnTo>
                  <a:lnTo>
                    <a:pt x="11011" y="16982"/>
                  </a:lnTo>
                  <a:lnTo>
                    <a:pt x="11011" y="16982"/>
                  </a:lnTo>
                  <a:lnTo>
                    <a:pt x="11044" y="16682"/>
                  </a:lnTo>
                  <a:lnTo>
                    <a:pt x="11077" y="16549"/>
                  </a:lnTo>
                  <a:lnTo>
                    <a:pt x="11144" y="16415"/>
                  </a:lnTo>
                  <a:lnTo>
                    <a:pt x="11144" y="16415"/>
                  </a:lnTo>
                  <a:lnTo>
                    <a:pt x="11244" y="16282"/>
                  </a:lnTo>
                  <a:lnTo>
                    <a:pt x="11377" y="16148"/>
                  </a:lnTo>
                  <a:lnTo>
                    <a:pt x="11678" y="15981"/>
                  </a:lnTo>
                  <a:lnTo>
                    <a:pt x="11678" y="15981"/>
                  </a:lnTo>
                  <a:lnTo>
                    <a:pt x="12212" y="15648"/>
                  </a:lnTo>
                  <a:lnTo>
                    <a:pt x="12745" y="15281"/>
                  </a:lnTo>
                  <a:lnTo>
                    <a:pt x="13246" y="14914"/>
                  </a:lnTo>
                  <a:lnTo>
                    <a:pt x="13713" y="14480"/>
                  </a:lnTo>
                  <a:lnTo>
                    <a:pt x="14180" y="14046"/>
                  </a:lnTo>
                  <a:lnTo>
                    <a:pt x="14647" y="13579"/>
                  </a:lnTo>
                  <a:lnTo>
                    <a:pt x="15047" y="13112"/>
                  </a:lnTo>
                  <a:lnTo>
                    <a:pt x="15414" y="12612"/>
                  </a:lnTo>
                  <a:lnTo>
                    <a:pt x="15781" y="12078"/>
                  </a:lnTo>
                  <a:lnTo>
                    <a:pt x="16082" y="11544"/>
                  </a:lnTo>
                  <a:lnTo>
                    <a:pt x="16349" y="10977"/>
                  </a:lnTo>
                  <a:lnTo>
                    <a:pt x="16582" y="10410"/>
                  </a:lnTo>
                  <a:lnTo>
                    <a:pt x="16749" y="9843"/>
                  </a:lnTo>
                  <a:lnTo>
                    <a:pt x="16882" y="9242"/>
                  </a:lnTo>
                  <a:lnTo>
                    <a:pt x="16949" y="8608"/>
                  </a:lnTo>
                  <a:lnTo>
                    <a:pt x="16982" y="8008"/>
                  </a:lnTo>
                  <a:lnTo>
                    <a:pt x="16982" y="8008"/>
                  </a:lnTo>
                  <a:lnTo>
                    <a:pt x="16916" y="7341"/>
                  </a:lnTo>
                  <a:lnTo>
                    <a:pt x="16816" y="6707"/>
                  </a:lnTo>
                  <a:lnTo>
                    <a:pt x="16649" y="6106"/>
                  </a:lnTo>
                  <a:lnTo>
                    <a:pt x="16449" y="5506"/>
                  </a:lnTo>
                  <a:lnTo>
                    <a:pt x="16148" y="4905"/>
                  </a:lnTo>
                  <a:lnTo>
                    <a:pt x="15848" y="4338"/>
                  </a:lnTo>
                  <a:lnTo>
                    <a:pt x="15481" y="3804"/>
                  </a:lnTo>
                  <a:lnTo>
                    <a:pt x="15081" y="3304"/>
                  </a:lnTo>
                  <a:lnTo>
                    <a:pt x="14614" y="2837"/>
                  </a:lnTo>
                  <a:lnTo>
                    <a:pt x="14147" y="2369"/>
                  </a:lnTo>
                  <a:lnTo>
                    <a:pt x="13613" y="1969"/>
                  </a:lnTo>
                  <a:lnTo>
                    <a:pt x="13079" y="1569"/>
                  </a:lnTo>
                  <a:lnTo>
                    <a:pt x="12512" y="1235"/>
                  </a:lnTo>
                  <a:lnTo>
                    <a:pt x="11945" y="935"/>
                  </a:lnTo>
                  <a:lnTo>
                    <a:pt x="11344" y="668"/>
                  </a:lnTo>
                  <a:lnTo>
                    <a:pt x="10710" y="434"/>
                  </a:lnTo>
                  <a:lnTo>
                    <a:pt x="10710" y="434"/>
                  </a:lnTo>
                  <a:lnTo>
                    <a:pt x="10143" y="301"/>
                  </a:lnTo>
                  <a:lnTo>
                    <a:pt x="9543" y="168"/>
                  </a:lnTo>
                  <a:lnTo>
                    <a:pt x="8909" y="67"/>
                  </a:lnTo>
                  <a:lnTo>
                    <a:pt x="8308" y="34"/>
                  </a:lnTo>
                  <a:lnTo>
                    <a:pt x="7708" y="1"/>
                  </a:lnTo>
                  <a:lnTo>
                    <a:pt x="7074" y="34"/>
                  </a:lnTo>
                  <a:lnTo>
                    <a:pt x="6473" y="101"/>
                  </a:lnTo>
                  <a:lnTo>
                    <a:pt x="5873" y="201"/>
                  </a:lnTo>
                  <a:lnTo>
                    <a:pt x="5306" y="368"/>
                  </a:lnTo>
                  <a:lnTo>
                    <a:pt x="4738" y="568"/>
                  </a:lnTo>
                  <a:lnTo>
                    <a:pt x="4171" y="801"/>
                  </a:lnTo>
                  <a:lnTo>
                    <a:pt x="3637" y="1068"/>
                  </a:lnTo>
                  <a:lnTo>
                    <a:pt x="3137" y="1369"/>
                  </a:lnTo>
                  <a:lnTo>
                    <a:pt x="2670" y="1736"/>
                  </a:lnTo>
                  <a:lnTo>
                    <a:pt x="2236" y="2136"/>
                  </a:lnTo>
                  <a:lnTo>
                    <a:pt x="1836" y="2603"/>
                  </a:lnTo>
                  <a:lnTo>
                    <a:pt x="1836" y="2603"/>
                  </a:lnTo>
                  <a:lnTo>
                    <a:pt x="1569" y="2937"/>
                  </a:lnTo>
                  <a:lnTo>
                    <a:pt x="1335" y="3270"/>
                  </a:lnTo>
                  <a:lnTo>
                    <a:pt x="1135" y="3637"/>
                  </a:lnTo>
                  <a:lnTo>
                    <a:pt x="935" y="4038"/>
                  </a:lnTo>
                  <a:lnTo>
                    <a:pt x="768" y="4405"/>
                  </a:lnTo>
                  <a:lnTo>
                    <a:pt x="601" y="4805"/>
                  </a:lnTo>
                  <a:lnTo>
                    <a:pt x="335" y="5606"/>
                  </a:lnTo>
                  <a:lnTo>
                    <a:pt x="335" y="5606"/>
                  </a:lnTo>
                  <a:lnTo>
                    <a:pt x="168" y="6373"/>
                  </a:lnTo>
                  <a:lnTo>
                    <a:pt x="68" y="7107"/>
                  </a:lnTo>
                  <a:lnTo>
                    <a:pt x="1" y="7874"/>
                  </a:lnTo>
                  <a:lnTo>
                    <a:pt x="34" y="8642"/>
                  </a:lnTo>
                  <a:lnTo>
                    <a:pt x="134" y="9409"/>
                  </a:lnTo>
                  <a:lnTo>
                    <a:pt x="301" y="10143"/>
                  </a:lnTo>
                  <a:lnTo>
                    <a:pt x="401" y="10510"/>
                  </a:lnTo>
                  <a:lnTo>
                    <a:pt x="535" y="10844"/>
                  </a:lnTo>
                  <a:lnTo>
                    <a:pt x="668" y="11211"/>
                  </a:lnTo>
                  <a:lnTo>
                    <a:pt x="868" y="11544"/>
                  </a:lnTo>
                  <a:lnTo>
                    <a:pt x="868" y="11544"/>
                  </a:lnTo>
                  <a:lnTo>
                    <a:pt x="1235" y="12111"/>
                  </a:lnTo>
                  <a:lnTo>
                    <a:pt x="1636" y="12679"/>
                  </a:lnTo>
                  <a:lnTo>
                    <a:pt x="2103" y="13179"/>
                  </a:lnTo>
                  <a:lnTo>
                    <a:pt x="2603" y="13646"/>
                  </a:lnTo>
                  <a:lnTo>
                    <a:pt x="3170" y="14080"/>
                  </a:lnTo>
                  <a:lnTo>
                    <a:pt x="3737" y="14513"/>
                  </a:lnTo>
                  <a:lnTo>
                    <a:pt x="4305" y="14880"/>
                  </a:lnTo>
                  <a:lnTo>
                    <a:pt x="4905" y="15247"/>
                  </a:lnTo>
                  <a:lnTo>
                    <a:pt x="4905" y="15247"/>
                  </a:lnTo>
                  <a:lnTo>
                    <a:pt x="5172" y="15414"/>
                  </a:lnTo>
                  <a:lnTo>
                    <a:pt x="5439" y="15581"/>
                  </a:lnTo>
                  <a:lnTo>
                    <a:pt x="5673" y="15781"/>
                  </a:lnTo>
                  <a:lnTo>
                    <a:pt x="5873" y="16015"/>
                  </a:lnTo>
                  <a:lnTo>
                    <a:pt x="5873" y="16015"/>
                  </a:lnTo>
                  <a:lnTo>
                    <a:pt x="6006" y="16215"/>
                  </a:lnTo>
                  <a:lnTo>
                    <a:pt x="6073" y="16448"/>
                  </a:lnTo>
                  <a:lnTo>
                    <a:pt x="6173" y="16949"/>
                  </a:lnTo>
                  <a:lnTo>
                    <a:pt x="6173" y="16949"/>
                  </a:lnTo>
                  <a:lnTo>
                    <a:pt x="6440" y="18617"/>
                  </a:lnTo>
                  <a:lnTo>
                    <a:pt x="6640" y="20319"/>
                  </a:lnTo>
                  <a:lnTo>
                    <a:pt x="6740" y="21987"/>
                  </a:lnTo>
                  <a:lnTo>
                    <a:pt x="6773" y="23688"/>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3" name="Google Shape;440;p36">
              <a:extLst>
                <a:ext uri="{FF2B5EF4-FFF2-40B4-BE49-F238E27FC236}">
                  <a16:creationId xmlns:a16="http://schemas.microsoft.com/office/drawing/2014/main" id="{4417DCF5-79E9-B5EA-8E04-9D2508581D87}"/>
                </a:ext>
              </a:extLst>
            </p:cNvPr>
            <p:cNvSpPr/>
            <p:nvPr/>
          </p:nvSpPr>
          <p:spPr>
            <a:xfrm>
              <a:off x="2080550" y="3234900"/>
              <a:ext cx="613075" cy="792375"/>
            </a:xfrm>
            <a:custGeom>
              <a:avLst/>
              <a:gdLst/>
              <a:ahLst/>
              <a:cxnLst/>
              <a:rect l="l" t="t" r="r" b="b"/>
              <a:pathLst>
                <a:path w="24523" h="31695" extrusionOk="0">
                  <a:moveTo>
                    <a:pt x="13846" y="8975"/>
                  </a:moveTo>
                  <a:lnTo>
                    <a:pt x="14046" y="9041"/>
                  </a:lnTo>
                  <a:lnTo>
                    <a:pt x="14247" y="9108"/>
                  </a:lnTo>
                  <a:lnTo>
                    <a:pt x="14447" y="9208"/>
                  </a:lnTo>
                  <a:lnTo>
                    <a:pt x="14614" y="9342"/>
                  </a:lnTo>
                  <a:lnTo>
                    <a:pt x="14780" y="9508"/>
                  </a:lnTo>
                  <a:lnTo>
                    <a:pt x="14914" y="9675"/>
                  </a:lnTo>
                  <a:lnTo>
                    <a:pt x="15014" y="9875"/>
                  </a:lnTo>
                  <a:lnTo>
                    <a:pt x="15114" y="10042"/>
                  </a:lnTo>
                  <a:lnTo>
                    <a:pt x="15214" y="10309"/>
                  </a:lnTo>
                  <a:lnTo>
                    <a:pt x="15281" y="10543"/>
                  </a:lnTo>
                  <a:lnTo>
                    <a:pt x="15314" y="10809"/>
                  </a:lnTo>
                  <a:lnTo>
                    <a:pt x="15314" y="11076"/>
                  </a:lnTo>
                  <a:lnTo>
                    <a:pt x="15281" y="11577"/>
                  </a:lnTo>
                  <a:lnTo>
                    <a:pt x="15181" y="12077"/>
                  </a:lnTo>
                  <a:lnTo>
                    <a:pt x="15047" y="12644"/>
                  </a:lnTo>
                  <a:lnTo>
                    <a:pt x="14847" y="13178"/>
                  </a:lnTo>
                  <a:lnTo>
                    <a:pt x="14447" y="14246"/>
                  </a:lnTo>
                  <a:lnTo>
                    <a:pt x="14080" y="15347"/>
                  </a:lnTo>
                  <a:lnTo>
                    <a:pt x="13713" y="16481"/>
                  </a:lnTo>
                  <a:lnTo>
                    <a:pt x="13413" y="17615"/>
                  </a:lnTo>
                  <a:lnTo>
                    <a:pt x="13146" y="18750"/>
                  </a:lnTo>
                  <a:lnTo>
                    <a:pt x="12879" y="19917"/>
                  </a:lnTo>
                  <a:lnTo>
                    <a:pt x="12679" y="21052"/>
                  </a:lnTo>
                  <a:lnTo>
                    <a:pt x="12445" y="22720"/>
                  </a:lnTo>
                  <a:lnTo>
                    <a:pt x="12278" y="24355"/>
                  </a:lnTo>
                  <a:lnTo>
                    <a:pt x="12178" y="23521"/>
                  </a:lnTo>
                  <a:lnTo>
                    <a:pt x="12045" y="22687"/>
                  </a:lnTo>
                  <a:lnTo>
                    <a:pt x="11845" y="21886"/>
                  </a:lnTo>
                  <a:lnTo>
                    <a:pt x="11611" y="21052"/>
                  </a:lnTo>
                  <a:lnTo>
                    <a:pt x="11344" y="20251"/>
                  </a:lnTo>
                  <a:lnTo>
                    <a:pt x="11044" y="19450"/>
                  </a:lnTo>
                  <a:lnTo>
                    <a:pt x="10410" y="17882"/>
                  </a:lnTo>
                  <a:lnTo>
                    <a:pt x="9576" y="15847"/>
                  </a:lnTo>
                  <a:lnTo>
                    <a:pt x="9176" y="14813"/>
                  </a:lnTo>
                  <a:lnTo>
                    <a:pt x="8809" y="13779"/>
                  </a:lnTo>
                  <a:lnTo>
                    <a:pt x="8475" y="12745"/>
                  </a:lnTo>
                  <a:lnTo>
                    <a:pt x="8341" y="12211"/>
                  </a:lnTo>
                  <a:lnTo>
                    <a:pt x="8241" y="11644"/>
                  </a:lnTo>
                  <a:lnTo>
                    <a:pt x="8141" y="11110"/>
                  </a:lnTo>
                  <a:lnTo>
                    <a:pt x="8075" y="10576"/>
                  </a:lnTo>
                  <a:lnTo>
                    <a:pt x="8041" y="10309"/>
                  </a:lnTo>
                  <a:lnTo>
                    <a:pt x="8041" y="10042"/>
                  </a:lnTo>
                  <a:lnTo>
                    <a:pt x="8108" y="9742"/>
                  </a:lnTo>
                  <a:lnTo>
                    <a:pt x="8141" y="9608"/>
                  </a:lnTo>
                  <a:lnTo>
                    <a:pt x="8208" y="9508"/>
                  </a:lnTo>
                  <a:lnTo>
                    <a:pt x="8308" y="9375"/>
                  </a:lnTo>
                  <a:lnTo>
                    <a:pt x="8408" y="9308"/>
                  </a:lnTo>
                  <a:lnTo>
                    <a:pt x="8508" y="9241"/>
                  </a:lnTo>
                  <a:lnTo>
                    <a:pt x="8642" y="9208"/>
                  </a:lnTo>
                  <a:lnTo>
                    <a:pt x="8775" y="9208"/>
                  </a:lnTo>
                  <a:lnTo>
                    <a:pt x="8909" y="9241"/>
                  </a:lnTo>
                  <a:lnTo>
                    <a:pt x="9142" y="9308"/>
                  </a:lnTo>
                  <a:lnTo>
                    <a:pt x="9409" y="9442"/>
                  </a:lnTo>
                  <a:lnTo>
                    <a:pt x="9643" y="9608"/>
                  </a:lnTo>
                  <a:lnTo>
                    <a:pt x="9843" y="9775"/>
                  </a:lnTo>
                  <a:lnTo>
                    <a:pt x="9976" y="9975"/>
                  </a:lnTo>
                  <a:lnTo>
                    <a:pt x="10143" y="10242"/>
                  </a:lnTo>
                  <a:lnTo>
                    <a:pt x="10276" y="10509"/>
                  </a:lnTo>
                  <a:lnTo>
                    <a:pt x="10510" y="11043"/>
                  </a:lnTo>
                  <a:lnTo>
                    <a:pt x="10777" y="11610"/>
                  </a:lnTo>
                  <a:lnTo>
                    <a:pt x="10944" y="11877"/>
                  </a:lnTo>
                  <a:lnTo>
                    <a:pt x="11111" y="12111"/>
                  </a:lnTo>
                  <a:lnTo>
                    <a:pt x="11177" y="12144"/>
                  </a:lnTo>
                  <a:lnTo>
                    <a:pt x="11211" y="12177"/>
                  </a:lnTo>
                  <a:lnTo>
                    <a:pt x="11344" y="12177"/>
                  </a:lnTo>
                  <a:lnTo>
                    <a:pt x="11444" y="12111"/>
                  </a:lnTo>
                  <a:lnTo>
                    <a:pt x="11511" y="12011"/>
                  </a:lnTo>
                  <a:lnTo>
                    <a:pt x="11611" y="11477"/>
                  </a:lnTo>
                  <a:lnTo>
                    <a:pt x="11744" y="10943"/>
                  </a:lnTo>
                  <a:lnTo>
                    <a:pt x="11911" y="10409"/>
                  </a:lnTo>
                  <a:lnTo>
                    <a:pt x="12045" y="10176"/>
                  </a:lnTo>
                  <a:lnTo>
                    <a:pt x="12178" y="9942"/>
                  </a:lnTo>
                  <a:lnTo>
                    <a:pt x="12312" y="9742"/>
                  </a:lnTo>
                  <a:lnTo>
                    <a:pt x="12478" y="9542"/>
                  </a:lnTo>
                  <a:lnTo>
                    <a:pt x="12679" y="9375"/>
                  </a:lnTo>
                  <a:lnTo>
                    <a:pt x="12879" y="9241"/>
                  </a:lnTo>
                  <a:lnTo>
                    <a:pt x="13112" y="9108"/>
                  </a:lnTo>
                  <a:lnTo>
                    <a:pt x="13346" y="9041"/>
                  </a:lnTo>
                  <a:lnTo>
                    <a:pt x="13579" y="8975"/>
                  </a:lnTo>
                  <a:close/>
                  <a:moveTo>
                    <a:pt x="12312" y="434"/>
                  </a:moveTo>
                  <a:lnTo>
                    <a:pt x="13079" y="467"/>
                  </a:lnTo>
                  <a:lnTo>
                    <a:pt x="13813" y="534"/>
                  </a:lnTo>
                  <a:lnTo>
                    <a:pt x="14580" y="634"/>
                  </a:lnTo>
                  <a:lnTo>
                    <a:pt x="15314" y="801"/>
                  </a:lnTo>
                  <a:lnTo>
                    <a:pt x="16048" y="968"/>
                  </a:lnTo>
                  <a:lnTo>
                    <a:pt x="16749" y="1201"/>
                  </a:lnTo>
                  <a:lnTo>
                    <a:pt x="17449" y="1468"/>
                  </a:lnTo>
                  <a:lnTo>
                    <a:pt x="18150" y="1768"/>
                  </a:lnTo>
                  <a:lnTo>
                    <a:pt x="18784" y="2102"/>
                  </a:lnTo>
                  <a:lnTo>
                    <a:pt x="19418" y="2502"/>
                  </a:lnTo>
                  <a:lnTo>
                    <a:pt x="20018" y="2936"/>
                  </a:lnTo>
                  <a:lnTo>
                    <a:pt x="20619" y="3370"/>
                  </a:lnTo>
                  <a:lnTo>
                    <a:pt x="21153" y="3870"/>
                  </a:lnTo>
                  <a:lnTo>
                    <a:pt x="21653" y="4437"/>
                  </a:lnTo>
                  <a:lnTo>
                    <a:pt x="22120" y="5004"/>
                  </a:lnTo>
                  <a:lnTo>
                    <a:pt x="22521" y="5605"/>
                  </a:lnTo>
                  <a:lnTo>
                    <a:pt x="22888" y="6239"/>
                  </a:lnTo>
                  <a:lnTo>
                    <a:pt x="23188" y="6873"/>
                  </a:lnTo>
                  <a:lnTo>
                    <a:pt x="23455" y="7540"/>
                  </a:lnTo>
                  <a:lnTo>
                    <a:pt x="23688" y="8207"/>
                  </a:lnTo>
                  <a:lnTo>
                    <a:pt x="23855" y="8908"/>
                  </a:lnTo>
                  <a:lnTo>
                    <a:pt x="23988" y="9608"/>
                  </a:lnTo>
                  <a:lnTo>
                    <a:pt x="24055" y="10342"/>
                  </a:lnTo>
                  <a:lnTo>
                    <a:pt x="24055" y="11043"/>
                  </a:lnTo>
                  <a:lnTo>
                    <a:pt x="24022" y="11777"/>
                  </a:lnTo>
                  <a:lnTo>
                    <a:pt x="23955" y="12478"/>
                  </a:lnTo>
                  <a:lnTo>
                    <a:pt x="23788" y="13178"/>
                  </a:lnTo>
                  <a:lnTo>
                    <a:pt x="23588" y="13845"/>
                  </a:lnTo>
                  <a:lnTo>
                    <a:pt x="23321" y="14513"/>
                  </a:lnTo>
                  <a:lnTo>
                    <a:pt x="23021" y="15113"/>
                  </a:lnTo>
                  <a:lnTo>
                    <a:pt x="22621" y="15714"/>
                  </a:lnTo>
                  <a:lnTo>
                    <a:pt x="22187" y="16281"/>
                  </a:lnTo>
                  <a:lnTo>
                    <a:pt x="21653" y="16848"/>
                  </a:lnTo>
                  <a:lnTo>
                    <a:pt x="21086" y="17382"/>
                  </a:lnTo>
                  <a:lnTo>
                    <a:pt x="20452" y="17849"/>
                  </a:lnTo>
                  <a:lnTo>
                    <a:pt x="19818" y="18249"/>
                  </a:lnTo>
                  <a:lnTo>
                    <a:pt x="19118" y="18616"/>
                  </a:lnTo>
                  <a:lnTo>
                    <a:pt x="18417" y="18917"/>
                  </a:lnTo>
                  <a:lnTo>
                    <a:pt x="17683" y="19183"/>
                  </a:lnTo>
                  <a:lnTo>
                    <a:pt x="16916" y="19384"/>
                  </a:lnTo>
                  <a:lnTo>
                    <a:pt x="16182" y="19550"/>
                  </a:lnTo>
                  <a:lnTo>
                    <a:pt x="15414" y="19651"/>
                  </a:lnTo>
                  <a:lnTo>
                    <a:pt x="15348" y="19684"/>
                  </a:lnTo>
                  <a:lnTo>
                    <a:pt x="15281" y="19717"/>
                  </a:lnTo>
                  <a:lnTo>
                    <a:pt x="15214" y="19784"/>
                  </a:lnTo>
                  <a:lnTo>
                    <a:pt x="15214" y="19884"/>
                  </a:lnTo>
                  <a:lnTo>
                    <a:pt x="15114" y="21352"/>
                  </a:lnTo>
                  <a:lnTo>
                    <a:pt x="15081" y="22787"/>
                  </a:lnTo>
                  <a:lnTo>
                    <a:pt x="15081" y="24255"/>
                  </a:lnTo>
                  <a:lnTo>
                    <a:pt x="15147" y="25723"/>
                  </a:lnTo>
                  <a:lnTo>
                    <a:pt x="12645" y="25723"/>
                  </a:lnTo>
                  <a:lnTo>
                    <a:pt x="12712" y="24521"/>
                  </a:lnTo>
                  <a:lnTo>
                    <a:pt x="12845" y="23287"/>
                  </a:lnTo>
                  <a:lnTo>
                    <a:pt x="12979" y="22053"/>
                  </a:lnTo>
                  <a:lnTo>
                    <a:pt x="13179" y="20852"/>
                  </a:lnTo>
                  <a:lnTo>
                    <a:pt x="13413" y="19651"/>
                  </a:lnTo>
                  <a:lnTo>
                    <a:pt x="13679" y="18449"/>
                  </a:lnTo>
                  <a:lnTo>
                    <a:pt x="13980" y="17282"/>
                  </a:lnTo>
                  <a:lnTo>
                    <a:pt x="14313" y="16081"/>
                  </a:lnTo>
                  <a:lnTo>
                    <a:pt x="14714" y="14880"/>
                  </a:lnTo>
                  <a:lnTo>
                    <a:pt x="15147" y="13679"/>
                  </a:lnTo>
                  <a:lnTo>
                    <a:pt x="15348" y="13078"/>
                  </a:lnTo>
                  <a:lnTo>
                    <a:pt x="15548" y="12478"/>
                  </a:lnTo>
                  <a:lnTo>
                    <a:pt x="15715" y="11877"/>
                  </a:lnTo>
                  <a:lnTo>
                    <a:pt x="15748" y="11577"/>
                  </a:lnTo>
                  <a:lnTo>
                    <a:pt x="15781" y="11277"/>
                  </a:lnTo>
                  <a:lnTo>
                    <a:pt x="15781" y="10809"/>
                  </a:lnTo>
                  <a:lnTo>
                    <a:pt x="15681" y="10342"/>
                  </a:lnTo>
                  <a:lnTo>
                    <a:pt x="15548" y="9909"/>
                  </a:lnTo>
                  <a:lnTo>
                    <a:pt x="15314" y="9508"/>
                  </a:lnTo>
                  <a:lnTo>
                    <a:pt x="15181" y="9308"/>
                  </a:lnTo>
                  <a:lnTo>
                    <a:pt x="15047" y="9141"/>
                  </a:lnTo>
                  <a:lnTo>
                    <a:pt x="14880" y="8975"/>
                  </a:lnTo>
                  <a:lnTo>
                    <a:pt x="14714" y="8841"/>
                  </a:lnTo>
                  <a:lnTo>
                    <a:pt x="14514" y="8708"/>
                  </a:lnTo>
                  <a:lnTo>
                    <a:pt x="14313" y="8641"/>
                  </a:lnTo>
                  <a:lnTo>
                    <a:pt x="14080" y="8574"/>
                  </a:lnTo>
                  <a:lnTo>
                    <a:pt x="13846" y="8541"/>
                  </a:lnTo>
                  <a:lnTo>
                    <a:pt x="13546" y="8541"/>
                  </a:lnTo>
                  <a:lnTo>
                    <a:pt x="13279" y="8574"/>
                  </a:lnTo>
                  <a:lnTo>
                    <a:pt x="13012" y="8674"/>
                  </a:lnTo>
                  <a:lnTo>
                    <a:pt x="12779" y="8774"/>
                  </a:lnTo>
                  <a:lnTo>
                    <a:pt x="12545" y="8908"/>
                  </a:lnTo>
                  <a:lnTo>
                    <a:pt x="12312" y="9108"/>
                  </a:lnTo>
                  <a:lnTo>
                    <a:pt x="12111" y="9275"/>
                  </a:lnTo>
                  <a:lnTo>
                    <a:pt x="11945" y="9508"/>
                  </a:lnTo>
                  <a:lnTo>
                    <a:pt x="11778" y="9709"/>
                  </a:lnTo>
                  <a:lnTo>
                    <a:pt x="11644" y="9942"/>
                  </a:lnTo>
                  <a:lnTo>
                    <a:pt x="11444" y="10409"/>
                  </a:lnTo>
                  <a:lnTo>
                    <a:pt x="11277" y="10876"/>
                  </a:lnTo>
                  <a:lnTo>
                    <a:pt x="11177" y="11377"/>
                  </a:lnTo>
                  <a:lnTo>
                    <a:pt x="10977" y="10976"/>
                  </a:lnTo>
                  <a:lnTo>
                    <a:pt x="10777" y="10543"/>
                  </a:lnTo>
                  <a:lnTo>
                    <a:pt x="10577" y="10109"/>
                  </a:lnTo>
                  <a:lnTo>
                    <a:pt x="10343" y="9709"/>
                  </a:lnTo>
                  <a:lnTo>
                    <a:pt x="10210" y="9508"/>
                  </a:lnTo>
                  <a:lnTo>
                    <a:pt x="10043" y="9342"/>
                  </a:lnTo>
                  <a:lnTo>
                    <a:pt x="9876" y="9175"/>
                  </a:lnTo>
                  <a:lnTo>
                    <a:pt x="9676" y="9041"/>
                  </a:lnTo>
                  <a:lnTo>
                    <a:pt x="9476" y="8941"/>
                  </a:lnTo>
                  <a:lnTo>
                    <a:pt x="9242" y="8841"/>
                  </a:lnTo>
                  <a:lnTo>
                    <a:pt x="9009" y="8808"/>
                  </a:lnTo>
                  <a:lnTo>
                    <a:pt x="8775" y="8774"/>
                  </a:lnTo>
                  <a:lnTo>
                    <a:pt x="8475" y="8808"/>
                  </a:lnTo>
                  <a:lnTo>
                    <a:pt x="8241" y="8874"/>
                  </a:lnTo>
                  <a:lnTo>
                    <a:pt x="8041" y="9008"/>
                  </a:lnTo>
                  <a:lnTo>
                    <a:pt x="7874" y="9175"/>
                  </a:lnTo>
                  <a:lnTo>
                    <a:pt x="7774" y="9375"/>
                  </a:lnTo>
                  <a:lnTo>
                    <a:pt x="7674" y="9608"/>
                  </a:lnTo>
                  <a:lnTo>
                    <a:pt x="7641" y="9875"/>
                  </a:lnTo>
                  <a:lnTo>
                    <a:pt x="7607" y="10142"/>
                  </a:lnTo>
                  <a:lnTo>
                    <a:pt x="7607" y="10709"/>
                  </a:lnTo>
                  <a:lnTo>
                    <a:pt x="7708" y="11277"/>
                  </a:lnTo>
                  <a:lnTo>
                    <a:pt x="7808" y="11810"/>
                  </a:lnTo>
                  <a:lnTo>
                    <a:pt x="7908" y="12244"/>
                  </a:lnTo>
                  <a:lnTo>
                    <a:pt x="8041" y="12811"/>
                  </a:lnTo>
                  <a:lnTo>
                    <a:pt x="8208" y="13378"/>
                  </a:lnTo>
                  <a:lnTo>
                    <a:pt x="8575" y="14513"/>
                  </a:lnTo>
                  <a:lnTo>
                    <a:pt x="8975" y="15614"/>
                  </a:lnTo>
                  <a:lnTo>
                    <a:pt x="9442" y="16715"/>
                  </a:lnTo>
                  <a:lnTo>
                    <a:pt x="10343" y="18883"/>
                  </a:lnTo>
                  <a:lnTo>
                    <a:pt x="10777" y="19984"/>
                  </a:lnTo>
                  <a:lnTo>
                    <a:pt x="11177" y="21118"/>
                  </a:lnTo>
                  <a:lnTo>
                    <a:pt x="11344" y="21686"/>
                  </a:lnTo>
                  <a:lnTo>
                    <a:pt x="11478" y="22253"/>
                  </a:lnTo>
                  <a:lnTo>
                    <a:pt x="11611" y="22820"/>
                  </a:lnTo>
                  <a:lnTo>
                    <a:pt x="11711" y="23387"/>
                  </a:lnTo>
                  <a:lnTo>
                    <a:pt x="11778" y="23988"/>
                  </a:lnTo>
                  <a:lnTo>
                    <a:pt x="11845" y="24555"/>
                  </a:lnTo>
                  <a:lnTo>
                    <a:pt x="11845" y="25155"/>
                  </a:lnTo>
                  <a:lnTo>
                    <a:pt x="11811" y="25756"/>
                  </a:lnTo>
                  <a:lnTo>
                    <a:pt x="11711" y="25756"/>
                  </a:lnTo>
                  <a:lnTo>
                    <a:pt x="10276" y="25823"/>
                  </a:lnTo>
                  <a:lnTo>
                    <a:pt x="8875" y="25923"/>
                  </a:lnTo>
                  <a:lnTo>
                    <a:pt x="8708" y="20785"/>
                  </a:lnTo>
                  <a:lnTo>
                    <a:pt x="8675" y="20651"/>
                  </a:lnTo>
                  <a:lnTo>
                    <a:pt x="8642" y="20618"/>
                  </a:lnTo>
                  <a:lnTo>
                    <a:pt x="8575" y="20585"/>
                  </a:lnTo>
                  <a:lnTo>
                    <a:pt x="7841" y="20251"/>
                  </a:lnTo>
                  <a:lnTo>
                    <a:pt x="7140" y="19851"/>
                  </a:lnTo>
                  <a:lnTo>
                    <a:pt x="6440" y="19450"/>
                  </a:lnTo>
                  <a:lnTo>
                    <a:pt x="5739" y="19017"/>
                  </a:lnTo>
                  <a:lnTo>
                    <a:pt x="5105" y="18516"/>
                  </a:lnTo>
                  <a:lnTo>
                    <a:pt x="4471" y="18016"/>
                  </a:lnTo>
                  <a:lnTo>
                    <a:pt x="3871" y="17482"/>
                  </a:lnTo>
                  <a:lnTo>
                    <a:pt x="3304" y="16881"/>
                  </a:lnTo>
                  <a:lnTo>
                    <a:pt x="2803" y="16281"/>
                  </a:lnTo>
                  <a:lnTo>
                    <a:pt x="2303" y="15647"/>
                  </a:lnTo>
                  <a:lnTo>
                    <a:pt x="1869" y="14980"/>
                  </a:lnTo>
                  <a:lnTo>
                    <a:pt x="1502" y="14279"/>
                  </a:lnTo>
                  <a:lnTo>
                    <a:pt x="1169" y="13545"/>
                  </a:lnTo>
                  <a:lnTo>
                    <a:pt x="902" y="12778"/>
                  </a:lnTo>
                  <a:lnTo>
                    <a:pt x="701" y="12011"/>
                  </a:lnTo>
                  <a:lnTo>
                    <a:pt x="535" y="11176"/>
                  </a:lnTo>
                  <a:lnTo>
                    <a:pt x="468" y="10409"/>
                  </a:lnTo>
                  <a:lnTo>
                    <a:pt x="468" y="9608"/>
                  </a:lnTo>
                  <a:lnTo>
                    <a:pt x="535" y="8841"/>
                  </a:lnTo>
                  <a:lnTo>
                    <a:pt x="668" y="8074"/>
                  </a:lnTo>
                  <a:lnTo>
                    <a:pt x="868" y="7306"/>
                  </a:lnTo>
                  <a:lnTo>
                    <a:pt x="1169" y="6606"/>
                  </a:lnTo>
                  <a:lnTo>
                    <a:pt x="1502" y="5905"/>
                  </a:lnTo>
                  <a:lnTo>
                    <a:pt x="1902" y="5238"/>
                  </a:lnTo>
                  <a:lnTo>
                    <a:pt x="2370" y="4637"/>
                  </a:lnTo>
                  <a:lnTo>
                    <a:pt x="2837" y="4104"/>
                  </a:lnTo>
                  <a:lnTo>
                    <a:pt x="3370" y="3603"/>
                  </a:lnTo>
                  <a:lnTo>
                    <a:pt x="3938" y="3136"/>
                  </a:lnTo>
                  <a:lnTo>
                    <a:pt x="4538" y="2702"/>
                  </a:lnTo>
                  <a:lnTo>
                    <a:pt x="5139" y="2302"/>
                  </a:lnTo>
                  <a:lnTo>
                    <a:pt x="5773" y="1935"/>
                  </a:lnTo>
                  <a:lnTo>
                    <a:pt x="6440" y="1635"/>
                  </a:lnTo>
                  <a:lnTo>
                    <a:pt x="7140" y="1335"/>
                  </a:lnTo>
                  <a:lnTo>
                    <a:pt x="7841" y="1101"/>
                  </a:lnTo>
                  <a:lnTo>
                    <a:pt x="8575" y="901"/>
                  </a:lnTo>
                  <a:lnTo>
                    <a:pt x="9309" y="734"/>
                  </a:lnTo>
                  <a:lnTo>
                    <a:pt x="10043" y="601"/>
                  </a:lnTo>
                  <a:lnTo>
                    <a:pt x="10810" y="500"/>
                  </a:lnTo>
                  <a:lnTo>
                    <a:pt x="11544" y="467"/>
                  </a:lnTo>
                  <a:lnTo>
                    <a:pt x="12312" y="434"/>
                  </a:lnTo>
                  <a:close/>
                  <a:moveTo>
                    <a:pt x="15614" y="27324"/>
                  </a:moveTo>
                  <a:lnTo>
                    <a:pt x="15681" y="27391"/>
                  </a:lnTo>
                  <a:lnTo>
                    <a:pt x="15748" y="27491"/>
                  </a:lnTo>
                  <a:lnTo>
                    <a:pt x="15781" y="27624"/>
                  </a:lnTo>
                  <a:lnTo>
                    <a:pt x="15781" y="27891"/>
                  </a:lnTo>
                  <a:lnTo>
                    <a:pt x="15781" y="28025"/>
                  </a:lnTo>
                  <a:lnTo>
                    <a:pt x="15748" y="28091"/>
                  </a:lnTo>
                  <a:lnTo>
                    <a:pt x="15715" y="28125"/>
                  </a:lnTo>
                  <a:lnTo>
                    <a:pt x="15648" y="28191"/>
                  </a:lnTo>
                  <a:lnTo>
                    <a:pt x="15514" y="28258"/>
                  </a:lnTo>
                  <a:lnTo>
                    <a:pt x="15214" y="28325"/>
                  </a:lnTo>
                  <a:lnTo>
                    <a:pt x="14647" y="28425"/>
                  </a:lnTo>
                  <a:lnTo>
                    <a:pt x="14013" y="28492"/>
                  </a:lnTo>
                  <a:lnTo>
                    <a:pt x="13379" y="28525"/>
                  </a:lnTo>
                  <a:lnTo>
                    <a:pt x="12145" y="28525"/>
                  </a:lnTo>
                  <a:lnTo>
                    <a:pt x="11511" y="28558"/>
                  </a:lnTo>
                  <a:lnTo>
                    <a:pt x="10877" y="28525"/>
                  </a:lnTo>
                  <a:lnTo>
                    <a:pt x="10243" y="28492"/>
                  </a:lnTo>
                  <a:lnTo>
                    <a:pt x="9609" y="28392"/>
                  </a:lnTo>
                  <a:lnTo>
                    <a:pt x="9009" y="28291"/>
                  </a:lnTo>
                  <a:lnTo>
                    <a:pt x="8708" y="28225"/>
                  </a:lnTo>
                  <a:lnTo>
                    <a:pt x="8408" y="28091"/>
                  </a:lnTo>
                  <a:lnTo>
                    <a:pt x="8308" y="28025"/>
                  </a:lnTo>
                  <a:lnTo>
                    <a:pt x="8275" y="27991"/>
                  </a:lnTo>
                  <a:lnTo>
                    <a:pt x="8241" y="27958"/>
                  </a:lnTo>
                  <a:lnTo>
                    <a:pt x="8241" y="27891"/>
                  </a:lnTo>
                  <a:lnTo>
                    <a:pt x="8308" y="27824"/>
                  </a:lnTo>
                  <a:lnTo>
                    <a:pt x="8408" y="27724"/>
                  </a:lnTo>
                  <a:lnTo>
                    <a:pt x="8675" y="27557"/>
                  </a:lnTo>
                  <a:lnTo>
                    <a:pt x="8942" y="27457"/>
                  </a:lnTo>
                  <a:lnTo>
                    <a:pt x="9209" y="27391"/>
                  </a:lnTo>
                  <a:lnTo>
                    <a:pt x="9476" y="27357"/>
                  </a:lnTo>
                  <a:lnTo>
                    <a:pt x="10043" y="27391"/>
                  </a:lnTo>
                  <a:lnTo>
                    <a:pt x="10643" y="27424"/>
                  </a:lnTo>
                  <a:lnTo>
                    <a:pt x="12578" y="27457"/>
                  </a:lnTo>
                  <a:lnTo>
                    <a:pt x="13546" y="27457"/>
                  </a:lnTo>
                  <a:lnTo>
                    <a:pt x="14514" y="27424"/>
                  </a:lnTo>
                  <a:lnTo>
                    <a:pt x="15014" y="27391"/>
                  </a:lnTo>
                  <a:lnTo>
                    <a:pt x="15281" y="27391"/>
                  </a:lnTo>
                  <a:lnTo>
                    <a:pt x="15548" y="27324"/>
                  </a:lnTo>
                  <a:close/>
                  <a:moveTo>
                    <a:pt x="10944" y="30226"/>
                  </a:moveTo>
                  <a:lnTo>
                    <a:pt x="11377" y="30293"/>
                  </a:lnTo>
                  <a:lnTo>
                    <a:pt x="11811" y="30327"/>
                  </a:lnTo>
                  <a:lnTo>
                    <a:pt x="12712" y="30360"/>
                  </a:lnTo>
                  <a:lnTo>
                    <a:pt x="13212" y="30360"/>
                  </a:lnTo>
                  <a:lnTo>
                    <a:pt x="13746" y="30293"/>
                  </a:lnTo>
                  <a:lnTo>
                    <a:pt x="13646" y="30493"/>
                  </a:lnTo>
                  <a:lnTo>
                    <a:pt x="13546" y="30694"/>
                  </a:lnTo>
                  <a:lnTo>
                    <a:pt x="13379" y="30860"/>
                  </a:lnTo>
                  <a:lnTo>
                    <a:pt x="13246" y="30994"/>
                  </a:lnTo>
                  <a:lnTo>
                    <a:pt x="13046" y="31094"/>
                  </a:lnTo>
                  <a:lnTo>
                    <a:pt x="12845" y="31161"/>
                  </a:lnTo>
                  <a:lnTo>
                    <a:pt x="12645" y="31227"/>
                  </a:lnTo>
                  <a:lnTo>
                    <a:pt x="12412" y="31261"/>
                  </a:lnTo>
                  <a:lnTo>
                    <a:pt x="12178" y="31227"/>
                  </a:lnTo>
                  <a:lnTo>
                    <a:pt x="11945" y="31161"/>
                  </a:lnTo>
                  <a:lnTo>
                    <a:pt x="11711" y="31094"/>
                  </a:lnTo>
                  <a:lnTo>
                    <a:pt x="11511" y="30960"/>
                  </a:lnTo>
                  <a:lnTo>
                    <a:pt x="11344" y="30794"/>
                  </a:lnTo>
                  <a:lnTo>
                    <a:pt x="11177" y="30627"/>
                  </a:lnTo>
                  <a:lnTo>
                    <a:pt x="11044" y="30427"/>
                  </a:lnTo>
                  <a:lnTo>
                    <a:pt x="10944" y="30226"/>
                  </a:lnTo>
                  <a:close/>
                  <a:moveTo>
                    <a:pt x="11544" y="0"/>
                  </a:moveTo>
                  <a:lnTo>
                    <a:pt x="10777" y="67"/>
                  </a:lnTo>
                  <a:lnTo>
                    <a:pt x="9976" y="167"/>
                  </a:lnTo>
                  <a:lnTo>
                    <a:pt x="9209" y="300"/>
                  </a:lnTo>
                  <a:lnTo>
                    <a:pt x="8442" y="467"/>
                  </a:lnTo>
                  <a:lnTo>
                    <a:pt x="7674" y="701"/>
                  </a:lnTo>
                  <a:lnTo>
                    <a:pt x="6974" y="934"/>
                  </a:lnTo>
                  <a:lnTo>
                    <a:pt x="6273" y="1234"/>
                  </a:lnTo>
                  <a:lnTo>
                    <a:pt x="5572" y="1568"/>
                  </a:lnTo>
                  <a:lnTo>
                    <a:pt x="4905" y="1935"/>
                  </a:lnTo>
                  <a:lnTo>
                    <a:pt x="4271" y="2335"/>
                  </a:lnTo>
                  <a:lnTo>
                    <a:pt x="3637" y="2769"/>
                  </a:lnTo>
                  <a:lnTo>
                    <a:pt x="3070" y="3270"/>
                  </a:lnTo>
                  <a:lnTo>
                    <a:pt x="2503" y="3803"/>
                  </a:lnTo>
                  <a:lnTo>
                    <a:pt x="1969" y="4404"/>
                  </a:lnTo>
                  <a:lnTo>
                    <a:pt x="1502" y="5038"/>
                  </a:lnTo>
                  <a:lnTo>
                    <a:pt x="1102" y="5705"/>
                  </a:lnTo>
                  <a:lnTo>
                    <a:pt x="735" y="6406"/>
                  </a:lnTo>
                  <a:lnTo>
                    <a:pt x="468" y="7140"/>
                  </a:lnTo>
                  <a:lnTo>
                    <a:pt x="234" y="7874"/>
                  </a:lnTo>
                  <a:lnTo>
                    <a:pt x="101" y="8641"/>
                  </a:lnTo>
                  <a:lnTo>
                    <a:pt x="1" y="9442"/>
                  </a:lnTo>
                  <a:lnTo>
                    <a:pt x="1" y="10309"/>
                  </a:lnTo>
                  <a:lnTo>
                    <a:pt x="68" y="11143"/>
                  </a:lnTo>
                  <a:lnTo>
                    <a:pt x="234" y="11977"/>
                  </a:lnTo>
                  <a:lnTo>
                    <a:pt x="435" y="12811"/>
                  </a:lnTo>
                  <a:lnTo>
                    <a:pt x="701" y="13612"/>
                  </a:lnTo>
                  <a:lnTo>
                    <a:pt x="1068" y="14413"/>
                  </a:lnTo>
                  <a:lnTo>
                    <a:pt x="1435" y="15147"/>
                  </a:lnTo>
                  <a:lnTo>
                    <a:pt x="1902" y="15881"/>
                  </a:lnTo>
                  <a:lnTo>
                    <a:pt x="2403" y="16548"/>
                  </a:lnTo>
                  <a:lnTo>
                    <a:pt x="2937" y="17182"/>
                  </a:lnTo>
                  <a:lnTo>
                    <a:pt x="3537" y="17782"/>
                  </a:lnTo>
                  <a:lnTo>
                    <a:pt x="4138" y="18349"/>
                  </a:lnTo>
                  <a:lnTo>
                    <a:pt x="4805" y="18883"/>
                  </a:lnTo>
                  <a:lnTo>
                    <a:pt x="5472" y="19384"/>
                  </a:lnTo>
                  <a:lnTo>
                    <a:pt x="6173" y="19817"/>
                  </a:lnTo>
                  <a:lnTo>
                    <a:pt x="6907" y="20251"/>
                  </a:lnTo>
                  <a:lnTo>
                    <a:pt x="7574" y="20585"/>
                  </a:lnTo>
                  <a:lnTo>
                    <a:pt x="8241" y="20918"/>
                  </a:lnTo>
                  <a:lnTo>
                    <a:pt x="8408" y="25956"/>
                  </a:lnTo>
                  <a:lnTo>
                    <a:pt x="8341" y="25989"/>
                  </a:lnTo>
                  <a:lnTo>
                    <a:pt x="8241" y="25989"/>
                  </a:lnTo>
                  <a:lnTo>
                    <a:pt x="8141" y="26023"/>
                  </a:lnTo>
                  <a:lnTo>
                    <a:pt x="8075" y="26056"/>
                  </a:lnTo>
                  <a:lnTo>
                    <a:pt x="8041" y="26156"/>
                  </a:lnTo>
                  <a:lnTo>
                    <a:pt x="8008" y="26223"/>
                  </a:lnTo>
                  <a:lnTo>
                    <a:pt x="7974" y="26390"/>
                  </a:lnTo>
                  <a:lnTo>
                    <a:pt x="8008" y="26590"/>
                  </a:lnTo>
                  <a:lnTo>
                    <a:pt x="8108" y="26790"/>
                  </a:lnTo>
                  <a:lnTo>
                    <a:pt x="8241" y="26957"/>
                  </a:lnTo>
                  <a:lnTo>
                    <a:pt x="8375" y="27057"/>
                  </a:lnTo>
                  <a:lnTo>
                    <a:pt x="8575" y="27157"/>
                  </a:lnTo>
                  <a:lnTo>
                    <a:pt x="8375" y="27224"/>
                  </a:lnTo>
                  <a:lnTo>
                    <a:pt x="8175" y="27357"/>
                  </a:lnTo>
                  <a:lnTo>
                    <a:pt x="8008" y="27457"/>
                  </a:lnTo>
                  <a:lnTo>
                    <a:pt x="7874" y="27591"/>
                  </a:lnTo>
                  <a:lnTo>
                    <a:pt x="7808" y="27758"/>
                  </a:lnTo>
                  <a:lnTo>
                    <a:pt x="7774" y="27924"/>
                  </a:lnTo>
                  <a:lnTo>
                    <a:pt x="7808" y="28091"/>
                  </a:lnTo>
                  <a:lnTo>
                    <a:pt x="7908" y="28291"/>
                  </a:lnTo>
                  <a:lnTo>
                    <a:pt x="8008" y="28392"/>
                  </a:lnTo>
                  <a:lnTo>
                    <a:pt x="8141" y="28458"/>
                  </a:lnTo>
                  <a:lnTo>
                    <a:pt x="8375" y="28558"/>
                  </a:lnTo>
                  <a:lnTo>
                    <a:pt x="8642" y="28658"/>
                  </a:lnTo>
                  <a:lnTo>
                    <a:pt x="8909" y="28725"/>
                  </a:lnTo>
                  <a:lnTo>
                    <a:pt x="8975" y="28725"/>
                  </a:lnTo>
                  <a:lnTo>
                    <a:pt x="9009" y="28992"/>
                  </a:lnTo>
                  <a:lnTo>
                    <a:pt x="9075" y="29192"/>
                  </a:lnTo>
                  <a:lnTo>
                    <a:pt x="9209" y="29426"/>
                  </a:lnTo>
                  <a:lnTo>
                    <a:pt x="9376" y="29593"/>
                  </a:lnTo>
                  <a:lnTo>
                    <a:pt x="9542" y="29726"/>
                  </a:lnTo>
                  <a:lnTo>
                    <a:pt x="9776" y="29859"/>
                  </a:lnTo>
                  <a:lnTo>
                    <a:pt x="9976" y="29960"/>
                  </a:lnTo>
                  <a:lnTo>
                    <a:pt x="10210" y="30060"/>
                  </a:lnTo>
                  <a:lnTo>
                    <a:pt x="10443" y="30093"/>
                  </a:lnTo>
                  <a:lnTo>
                    <a:pt x="10443" y="30160"/>
                  </a:lnTo>
                  <a:lnTo>
                    <a:pt x="10543" y="30493"/>
                  </a:lnTo>
                  <a:lnTo>
                    <a:pt x="10744" y="30794"/>
                  </a:lnTo>
                  <a:lnTo>
                    <a:pt x="10944" y="31061"/>
                  </a:lnTo>
                  <a:lnTo>
                    <a:pt x="11177" y="31294"/>
                  </a:lnTo>
                  <a:lnTo>
                    <a:pt x="11478" y="31461"/>
                  </a:lnTo>
                  <a:lnTo>
                    <a:pt x="11778" y="31594"/>
                  </a:lnTo>
                  <a:lnTo>
                    <a:pt x="12111" y="31694"/>
                  </a:lnTo>
                  <a:lnTo>
                    <a:pt x="12478" y="31694"/>
                  </a:lnTo>
                  <a:lnTo>
                    <a:pt x="12779" y="31661"/>
                  </a:lnTo>
                  <a:lnTo>
                    <a:pt x="13079" y="31561"/>
                  </a:lnTo>
                  <a:lnTo>
                    <a:pt x="13346" y="31428"/>
                  </a:lnTo>
                  <a:lnTo>
                    <a:pt x="13613" y="31261"/>
                  </a:lnTo>
                  <a:lnTo>
                    <a:pt x="13813" y="31061"/>
                  </a:lnTo>
                  <a:lnTo>
                    <a:pt x="14013" y="30794"/>
                  </a:lnTo>
                  <a:lnTo>
                    <a:pt x="14147" y="30527"/>
                  </a:lnTo>
                  <a:lnTo>
                    <a:pt x="14213" y="30226"/>
                  </a:lnTo>
                  <a:lnTo>
                    <a:pt x="14580" y="30093"/>
                  </a:lnTo>
                  <a:lnTo>
                    <a:pt x="14747" y="30026"/>
                  </a:lnTo>
                  <a:lnTo>
                    <a:pt x="14914" y="29926"/>
                  </a:lnTo>
                  <a:lnTo>
                    <a:pt x="15047" y="29793"/>
                  </a:lnTo>
                  <a:lnTo>
                    <a:pt x="15147" y="29659"/>
                  </a:lnTo>
                  <a:lnTo>
                    <a:pt x="15247" y="29526"/>
                  </a:lnTo>
                  <a:lnTo>
                    <a:pt x="15348" y="29359"/>
                  </a:lnTo>
                  <a:lnTo>
                    <a:pt x="15381" y="29192"/>
                  </a:lnTo>
                  <a:lnTo>
                    <a:pt x="15448" y="29025"/>
                  </a:lnTo>
                  <a:lnTo>
                    <a:pt x="15448" y="28859"/>
                  </a:lnTo>
                  <a:lnTo>
                    <a:pt x="15448" y="28692"/>
                  </a:lnTo>
                  <a:lnTo>
                    <a:pt x="15715" y="28592"/>
                  </a:lnTo>
                  <a:lnTo>
                    <a:pt x="15948" y="28492"/>
                  </a:lnTo>
                  <a:lnTo>
                    <a:pt x="16115" y="28325"/>
                  </a:lnTo>
                  <a:lnTo>
                    <a:pt x="16215" y="28125"/>
                  </a:lnTo>
                  <a:lnTo>
                    <a:pt x="16248" y="27924"/>
                  </a:lnTo>
                  <a:lnTo>
                    <a:pt x="16248" y="27724"/>
                  </a:lnTo>
                  <a:lnTo>
                    <a:pt x="16215" y="27524"/>
                  </a:lnTo>
                  <a:lnTo>
                    <a:pt x="16115" y="27324"/>
                  </a:lnTo>
                  <a:lnTo>
                    <a:pt x="15981" y="27157"/>
                  </a:lnTo>
                  <a:lnTo>
                    <a:pt x="16048" y="27124"/>
                  </a:lnTo>
                  <a:lnTo>
                    <a:pt x="16215" y="26990"/>
                  </a:lnTo>
                  <a:lnTo>
                    <a:pt x="16315" y="26790"/>
                  </a:lnTo>
                  <a:lnTo>
                    <a:pt x="16348" y="26590"/>
                  </a:lnTo>
                  <a:lnTo>
                    <a:pt x="16348" y="26423"/>
                  </a:lnTo>
                  <a:lnTo>
                    <a:pt x="16315" y="26290"/>
                  </a:lnTo>
                  <a:lnTo>
                    <a:pt x="16282" y="26190"/>
                  </a:lnTo>
                  <a:lnTo>
                    <a:pt x="16215" y="26090"/>
                  </a:lnTo>
                  <a:lnTo>
                    <a:pt x="16148" y="25989"/>
                  </a:lnTo>
                  <a:lnTo>
                    <a:pt x="16015" y="25889"/>
                  </a:lnTo>
                  <a:lnTo>
                    <a:pt x="15881" y="25823"/>
                  </a:lnTo>
                  <a:lnTo>
                    <a:pt x="15748" y="25756"/>
                  </a:lnTo>
                  <a:lnTo>
                    <a:pt x="15581" y="25723"/>
                  </a:lnTo>
                  <a:lnTo>
                    <a:pt x="15514" y="24321"/>
                  </a:lnTo>
                  <a:lnTo>
                    <a:pt x="15514" y="22920"/>
                  </a:lnTo>
                  <a:lnTo>
                    <a:pt x="15548" y="21485"/>
                  </a:lnTo>
                  <a:lnTo>
                    <a:pt x="15648" y="20084"/>
                  </a:lnTo>
                  <a:lnTo>
                    <a:pt x="16415" y="19951"/>
                  </a:lnTo>
                  <a:lnTo>
                    <a:pt x="17183" y="19784"/>
                  </a:lnTo>
                  <a:lnTo>
                    <a:pt x="17950" y="19584"/>
                  </a:lnTo>
                  <a:lnTo>
                    <a:pt x="18684" y="19317"/>
                  </a:lnTo>
                  <a:lnTo>
                    <a:pt x="19384" y="18983"/>
                  </a:lnTo>
                  <a:lnTo>
                    <a:pt x="20085" y="18616"/>
                  </a:lnTo>
                  <a:lnTo>
                    <a:pt x="20752" y="18216"/>
                  </a:lnTo>
                  <a:lnTo>
                    <a:pt x="21353" y="17749"/>
                  </a:lnTo>
                  <a:lnTo>
                    <a:pt x="21953" y="17215"/>
                  </a:lnTo>
                  <a:lnTo>
                    <a:pt x="22454" y="16681"/>
                  </a:lnTo>
                  <a:lnTo>
                    <a:pt x="22921" y="16081"/>
                  </a:lnTo>
                  <a:lnTo>
                    <a:pt x="23321" y="15480"/>
                  </a:lnTo>
                  <a:lnTo>
                    <a:pt x="23688" y="14813"/>
                  </a:lnTo>
                  <a:lnTo>
                    <a:pt x="23988" y="14112"/>
                  </a:lnTo>
                  <a:lnTo>
                    <a:pt x="24189" y="13412"/>
                  </a:lnTo>
                  <a:lnTo>
                    <a:pt x="24355" y="12644"/>
                  </a:lnTo>
                  <a:lnTo>
                    <a:pt x="24489" y="11910"/>
                  </a:lnTo>
                  <a:lnTo>
                    <a:pt x="24522" y="11176"/>
                  </a:lnTo>
                  <a:lnTo>
                    <a:pt x="24522" y="10442"/>
                  </a:lnTo>
                  <a:lnTo>
                    <a:pt x="24456" y="9709"/>
                  </a:lnTo>
                  <a:lnTo>
                    <a:pt x="24322" y="8975"/>
                  </a:lnTo>
                  <a:lnTo>
                    <a:pt x="24155" y="8241"/>
                  </a:lnTo>
                  <a:lnTo>
                    <a:pt x="23955" y="7540"/>
                  </a:lnTo>
                  <a:lnTo>
                    <a:pt x="23688" y="6839"/>
                  </a:lnTo>
                  <a:lnTo>
                    <a:pt x="23355" y="6139"/>
                  </a:lnTo>
                  <a:lnTo>
                    <a:pt x="22988" y="5471"/>
                  </a:lnTo>
                  <a:lnTo>
                    <a:pt x="22554" y="4871"/>
                  </a:lnTo>
                  <a:lnTo>
                    <a:pt x="22087" y="4270"/>
                  </a:lnTo>
                  <a:lnTo>
                    <a:pt x="21586" y="3703"/>
                  </a:lnTo>
                  <a:lnTo>
                    <a:pt x="21053" y="3169"/>
                  </a:lnTo>
                  <a:lnTo>
                    <a:pt x="20452" y="2669"/>
                  </a:lnTo>
                  <a:lnTo>
                    <a:pt x="19852" y="2235"/>
                  </a:lnTo>
                  <a:lnTo>
                    <a:pt x="19184" y="1802"/>
                  </a:lnTo>
                  <a:lnTo>
                    <a:pt x="18484" y="1435"/>
                  </a:lnTo>
                  <a:lnTo>
                    <a:pt x="17750" y="1101"/>
                  </a:lnTo>
                  <a:lnTo>
                    <a:pt x="17016" y="801"/>
                  </a:lnTo>
                  <a:lnTo>
                    <a:pt x="16282" y="567"/>
                  </a:lnTo>
                  <a:lnTo>
                    <a:pt x="15514" y="367"/>
                  </a:lnTo>
                  <a:lnTo>
                    <a:pt x="14714" y="200"/>
                  </a:lnTo>
                  <a:lnTo>
                    <a:pt x="13946" y="100"/>
                  </a:lnTo>
                  <a:lnTo>
                    <a:pt x="13146" y="33"/>
                  </a:lnTo>
                  <a:lnTo>
                    <a:pt x="1234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4" name="Google Shape;441;p36">
              <a:extLst>
                <a:ext uri="{FF2B5EF4-FFF2-40B4-BE49-F238E27FC236}">
                  <a16:creationId xmlns:a16="http://schemas.microsoft.com/office/drawing/2014/main" id="{1BE33C7D-494B-861A-AE77-C0003FFDCC20}"/>
                </a:ext>
              </a:extLst>
            </p:cNvPr>
            <p:cNvSpPr/>
            <p:nvPr/>
          </p:nvSpPr>
          <p:spPr>
            <a:xfrm>
              <a:off x="2419175" y="3490950"/>
              <a:ext cx="24225" cy="72575"/>
            </a:xfrm>
            <a:custGeom>
              <a:avLst/>
              <a:gdLst/>
              <a:ahLst/>
              <a:cxnLst/>
              <a:rect l="l" t="t" r="r" b="b"/>
              <a:pathLst>
                <a:path w="969" h="2903" extrusionOk="0">
                  <a:moveTo>
                    <a:pt x="535" y="0"/>
                  </a:moveTo>
                  <a:lnTo>
                    <a:pt x="435" y="34"/>
                  </a:lnTo>
                  <a:lnTo>
                    <a:pt x="368" y="100"/>
                  </a:lnTo>
                  <a:lnTo>
                    <a:pt x="335" y="167"/>
                  </a:lnTo>
                  <a:lnTo>
                    <a:pt x="335" y="234"/>
                  </a:lnTo>
                  <a:lnTo>
                    <a:pt x="368" y="334"/>
                  </a:lnTo>
                  <a:lnTo>
                    <a:pt x="468" y="601"/>
                  </a:lnTo>
                  <a:lnTo>
                    <a:pt x="535" y="901"/>
                  </a:lnTo>
                  <a:lnTo>
                    <a:pt x="535" y="1168"/>
                  </a:lnTo>
                  <a:lnTo>
                    <a:pt x="468" y="1468"/>
                  </a:lnTo>
                  <a:lnTo>
                    <a:pt x="401" y="1735"/>
                  </a:lnTo>
                  <a:lnTo>
                    <a:pt x="268" y="2035"/>
                  </a:lnTo>
                  <a:lnTo>
                    <a:pt x="34" y="2536"/>
                  </a:lnTo>
                  <a:lnTo>
                    <a:pt x="1" y="2636"/>
                  </a:lnTo>
                  <a:lnTo>
                    <a:pt x="1" y="2736"/>
                  </a:lnTo>
                  <a:lnTo>
                    <a:pt x="68" y="2803"/>
                  </a:lnTo>
                  <a:lnTo>
                    <a:pt x="134" y="2869"/>
                  </a:lnTo>
                  <a:lnTo>
                    <a:pt x="201" y="2903"/>
                  </a:lnTo>
                  <a:lnTo>
                    <a:pt x="268" y="2903"/>
                  </a:lnTo>
                  <a:lnTo>
                    <a:pt x="368" y="2836"/>
                  </a:lnTo>
                  <a:lnTo>
                    <a:pt x="401" y="2769"/>
                  </a:lnTo>
                  <a:lnTo>
                    <a:pt x="702" y="2136"/>
                  </a:lnTo>
                  <a:lnTo>
                    <a:pt x="835" y="1802"/>
                  </a:lnTo>
                  <a:lnTo>
                    <a:pt x="935" y="1468"/>
                  </a:lnTo>
                  <a:lnTo>
                    <a:pt x="969" y="1135"/>
                  </a:lnTo>
                  <a:lnTo>
                    <a:pt x="969" y="768"/>
                  </a:lnTo>
                  <a:lnTo>
                    <a:pt x="902" y="434"/>
                  </a:lnTo>
                  <a:lnTo>
                    <a:pt x="835" y="267"/>
                  </a:lnTo>
                  <a:lnTo>
                    <a:pt x="735" y="100"/>
                  </a:lnTo>
                  <a:lnTo>
                    <a:pt x="668" y="34"/>
                  </a:lnTo>
                  <a:lnTo>
                    <a:pt x="602"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5" name="Google Shape;442;p36">
              <a:extLst>
                <a:ext uri="{FF2B5EF4-FFF2-40B4-BE49-F238E27FC236}">
                  <a16:creationId xmlns:a16="http://schemas.microsoft.com/office/drawing/2014/main" id="{BC1AB280-D499-CF46-E723-3BF71B0E0D59}"/>
                </a:ext>
              </a:extLst>
            </p:cNvPr>
            <p:cNvSpPr/>
            <p:nvPr/>
          </p:nvSpPr>
          <p:spPr>
            <a:xfrm>
              <a:off x="2183150" y="3503450"/>
              <a:ext cx="54225" cy="16700"/>
            </a:xfrm>
            <a:custGeom>
              <a:avLst/>
              <a:gdLst/>
              <a:ahLst/>
              <a:cxnLst/>
              <a:rect l="l" t="t" r="r" b="b"/>
              <a:pathLst>
                <a:path w="2169" h="668" extrusionOk="0">
                  <a:moveTo>
                    <a:pt x="134" y="1"/>
                  </a:moveTo>
                  <a:lnTo>
                    <a:pt x="67" y="67"/>
                  </a:lnTo>
                  <a:lnTo>
                    <a:pt x="34" y="134"/>
                  </a:lnTo>
                  <a:lnTo>
                    <a:pt x="0" y="201"/>
                  </a:lnTo>
                  <a:lnTo>
                    <a:pt x="34" y="301"/>
                  </a:lnTo>
                  <a:lnTo>
                    <a:pt x="67" y="368"/>
                  </a:lnTo>
                  <a:lnTo>
                    <a:pt x="134" y="401"/>
                  </a:lnTo>
                  <a:lnTo>
                    <a:pt x="234" y="434"/>
                  </a:lnTo>
                  <a:lnTo>
                    <a:pt x="1935" y="668"/>
                  </a:lnTo>
                  <a:lnTo>
                    <a:pt x="2036" y="635"/>
                  </a:lnTo>
                  <a:lnTo>
                    <a:pt x="2102" y="601"/>
                  </a:lnTo>
                  <a:lnTo>
                    <a:pt x="2169" y="501"/>
                  </a:lnTo>
                  <a:lnTo>
                    <a:pt x="2169" y="434"/>
                  </a:lnTo>
                  <a:lnTo>
                    <a:pt x="2169" y="334"/>
                  </a:lnTo>
                  <a:lnTo>
                    <a:pt x="2102" y="268"/>
                  </a:lnTo>
                  <a:lnTo>
                    <a:pt x="2036" y="234"/>
                  </a:lnTo>
                  <a:lnTo>
                    <a:pt x="1935" y="201"/>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 name="Google Shape;443;p36">
              <a:extLst>
                <a:ext uri="{FF2B5EF4-FFF2-40B4-BE49-F238E27FC236}">
                  <a16:creationId xmlns:a16="http://schemas.microsoft.com/office/drawing/2014/main" id="{FFBA26A0-7A76-6FC9-CCA1-3780F8EE2A87}"/>
                </a:ext>
              </a:extLst>
            </p:cNvPr>
            <p:cNvSpPr/>
            <p:nvPr/>
          </p:nvSpPr>
          <p:spPr>
            <a:xfrm>
              <a:off x="2224025" y="3409200"/>
              <a:ext cx="39225" cy="32550"/>
            </a:xfrm>
            <a:custGeom>
              <a:avLst/>
              <a:gdLst/>
              <a:ahLst/>
              <a:cxnLst/>
              <a:rect l="l" t="t" r="r" b="b"/>
              <a:pathLst>
                <a:path w="1569" h="1302" extrusionOk="0">
                  <a:moveTo>
                    <a:pt x="234" y="1"/>
                  </a:moveTo>
                  <a:lnTo>
                    <a:pt x="134" y="34"/>
                  </a:lnTo>
                  <a:lnTo>
                    <a:pt x="67" y="68"/>
                  </a:lnTo>
                  <a:lnTo>
                    <a:pt x="34" y="134"/>
                  </a:lnTo>
                  <a:lnTo>
                    <a:pt x="0" y="234"/>
                  </a:lnTo>
                  <a:lnTo>
                    <a:pt x="34" y="334"/>
                  </a:lnTo>
                  <a:lnTo>
                    <a:pt x="67" y="401"/>
                  </a:lnTo>
                  <a:lnTo>
                    <a:pt x="1168" y="1235"/>
                  </a:lnTo>
                  <a:lnTo>
                    <a:pt x="1235" y="1302"/>
                  </a:lnTo>
                  <a:lnTo>
                    <a:pt x="1401" y="1302"/>
                  </a:lnTo>
                  <a:lnTo>
                    <a:pt x="1501" y="1235"/>
                  </a:lnTo>
                  <a:lnTo>
                    <a:pt x="1535" y="1168"/>
                  </a:lnTo>
                  <a:lnTo>
                    <a:pt x="1568" y="1102"/>
                  </a:lnTo>
                  <a:lnTo>
                    <a:pt x="1535" y="1002"/>
                  </a:lnTo>
                  <a:lnTo>
                    <a:pt x="1501" y="935"/>
                  </a:lnTo>
                  <a:lnTo>
                    <a:pt x="401" y="68"/>
                  </a:lnTo>
                  <a:lnTo>
                    <a:pt x="334"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7" name="Google Shape;444;p36">
              <a:extLst>
                <a:ext uri="{FF2B5EF4-FFF2-40B4-BE49-F238E27FC236}">
                  <a16:creationId xmlns:a16="http://schemas.microsoft.com/office/drawing/2014/main" id="{0900EC0E-BFAC-ACA5-60C2-FA16B67F873B}"/>
                </a:ext>
              </a:extLst>
            </p:cNvPr>
            <p:cNvSpPr/>
            <p:nvPr/>
          </p:nvSpPr>
          <p:spPr>
            <a:xfrm>
              <a:off x="2300750" y="3384175"/>
              <a:ext cx="22550" cy="32575"/>
            </a:xfrm>
            <a:custGeom>
              <a:avLst/>
              <a:gdLst/>
              <a:ahLst/>
              <a:cxnLst/>
              <a:rect l="l" t="t" r="r" b="b"/>
              <a:pathLst>
                <a:path w="902" h="1303" extrusionOk="0">
                  <a:moveTo>
                    <a:pt x="167" y="1"/>
                  </a:moveTo>
                  <a:lnTo>
                    <a:pt x="101" y="34"/>
                  </a:lnTo>
                  <a:lnTo>
                    <a:pt x="34" y="101"/>
                  </a:lnTo>
                  <a:lnTo>
                    <a:pt x="1" y="168"/>
                  </a:lnTo>
                  <a:lnTo>
                    <a:pt x="1" y="234"/>
                  </a:lnTo>
                  <a:lnTo>
                    <a:pt x="1" y="335"/>
                  </a:lnTo>
                  <a:lnTo>
                    <a:pt x="501" y="1202"/>
                  </a:lnTo>
                  <a:lnTo>
                    <a:pt x="534" y="1269"/>
                  </a:lnTo>
                  <a:lnTo>
                    <a:pt x="634" y="1302"/>
                  </a:lnTo>
                  <a:lnTo>
                    <a:pt x="701" y="1302"/>
                  </a:lnTo>
                  <a:lnTo>
                    <a:pt x="801" y="1269"/>
                  </a:lnTo>
                  <a:lnTo>
                    <a:pt x="868" y="1202"/>
                  </a:lnTo>
                  <a:lnTo>
                    <a:pt x="901" y="1135"/>
                  </a:lnTo>
                  <a:lnTo>
                    <a:pt x="901" y="1035"/>
                  </a:lnTo>
                  <a:lnTo>
                    <a:pt x="868" y="968"/>
                  </a:lnTo>
                  <a:lnTo>
                    <a:pt x="401" y="101"/>
                  </a:lnTo>
                  <a:lnTo>
                    <a:pt x="334" y="34"/>
                  </a:lnTo>
                  <a:lnTo>
                    <a:pt x="26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8" name="Google Shape;445;p36">
              <a:extLst>
                <a:ext uri="{FF2B5EF4-FFF2-40B4-BE49-F238E27FC236}">
                  <a16:creationId xmlns:a16="http://schemas.microsoft.com/office/drawing/2014/main" id="{8797C643-3618-1EB1-6693-15E8CF23FB93}"/>
                </a:ext>
              </a:extLst>
            </p:cNvPr>
            <p:cNvSpPr/>
            <p:nvPr/>
          </p:nvSpPr>
          <p:spPr>
            <a:xfrm>
              <a:off x="2374975" y="3374175"/>
              <a:ext cx="13375" cy="46725"/>
            </a:xfrm>
            <a:custGeom>
              <a:avLst/>
              <a:gdLst/>
              <a:ahLst/>
              <a:cxnLst/>
              <a:rect l="l" t="t" r="r" b="b"/>
              <a:pathLst>
                <a:path w="535" h="1869" extrusionOk="0">
                  <a:moveTo>
                    <a:pt x="234" y="1"/>
                  </a:moveTo>
                  <a:lnTo>
                    <a:pt x="134" y="34"/>
                  </a:lnTo>
                  <a:lnTo>
                    <a:pt x="68" y="67"/>
                  </a:lnTo>
                  <a:lnTo>
                    <a:pt x="1" y="134"/>
                  </a:lnTo>
                  <a:lnTo>
                    <a:pt x="1" y="234"/>
                  </a:lnTo>
                  <a:lnTo>
                    <a:pt x="68" y="1635"/>
                  </a:lnTo>
                  <a:lnTo>
                    <a:pt x="101" y="1735"/>
                  </a:lnTo>
                  <a:lnTo>
                    <a:pt x="134" y="1802"/>
                  </a:lnTo>
                  <a:lnTo>
                    <a:pt x="201" y="1836"/>
                  </a:lnTo>
                  <a:lnTo>
                    <a:pt x="301" y="1869"/>
                  </a:lnTo>
                  <a:lnTo>
                    <a:pt x="401" y="1836"/>
                  </a:lnTo>
                  <a:lnTo>
                    <a:pt x="468" y="1802"/>
                  </a:lnTo>
                  <a:lnTo>
                    <a:pt x="501" y="1735"/>
                  </a:lnTo>
                  <a:lnTo>
                    <a:pt x="535" y="1635"/>
                  </a:lnTo>
                  <a:lnTo>
                    <a:pt x="434" y="234"/>
                  </a:lnTo>
                  <a:lnTo>
                    <a:pt x="434" y="134"/>
                  </a:lnTo>
                  <a:lnTo>
                    <a:pt x="368" y="67"/>
                  </a:lnTo>
                  <a:lnTo>
                    <a:pt x="301" y="34"/>
                  </a:lnTo>
                  <a:lnTo>
                    <a:pt x="23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9" name="Google Shape;446;p36">
              <a:extLst>
                <a:ext uri="{FF2B5EF4-FFF2-40B4-BE49-F238E27FC236}">
                  <a16:creationId xmlns:a16="http://schemas.microsoft.com/office/drawing/2014/main" id="{03DB266A-A8CE-FD7F-1570-6FA02A7E66E4}"/>
                </a:ext>
              </a:extLst>
            </p:cNvPr>
            <p:cNvSpPr/>
            <p:nvPr/>
          </p:nvSpPr>
          <p:spPr>
            <a:xfrm>
              <a:off x="2440875" y="3387525"/>
              <a:ext cx="13375" cy="23375"/>
            </a:xfrm>
            <a:custGeom>
              <a:avLst/>
              <a:gdLst/>
              <a:ahLst/>
              <a:cxnLst/>
              <a:rect l="l" t="t" r="r" b="b"/>
              <a:pathLst>
                <a:path w="535" h="935" extrusionOk="0">
                  <a:moveTo>
                    <a:pt x="267" y="0"/>
                  </a:moveTo>
                  <a:lnTo>
                    <a:pt x="201" y="34"/>
                  </a:lnTo>
                  <a:lnTo>
                    <a:pt x="134" y="100"/>
                  </a:lnTo>
                  <a:lnTo>
                    <a:pt x="101" y="167"/>
                  </a:lnTo>
                  <a:lnTo>
                    <a:pt x="0" y="634"/>
                  </a:lnTo>
                  <a:lnTo>
                    <a:pt x="0" y="734"/>
                  </a:lnTo>
                  <a:lnTo>
                    <a:pt x="34" y="834"/>
                  </a:lnTo>
                  <a:lnTo>
                    <a:pt x="101" y="901"/>
                  </a:lnTo>
                  <a:lnTo>
                    <a:pt x="167" y="935"/>
                  </a:lnTo>
                  <a:lnTo>
                    <a:pt x="267" y="935"/>
                  </a:lnTo>
                  <a:lnTo>
                    <a:pt x="334" y="901"/>
                  </a:lnTo>
                  <a:lnTo>
                    <a:pt x="401" y="834"/>
                  </a:lnTo>
                  <a:lnTo>
                    <a:pt x="467" y="768"/>
                  </a:lnTo>
                  <a:lnTo>
                    <a:pt x="534" y="301"/>
                  </a:lnTo>
                  <a:lnTo>
                    <a:pt x="534" y="201"/>
                  </a:lnTo>
                  <a:lnTo>
                    <a:pt x="501" y="134"/>
                  </a:lnTo>
                  <a:lnTo>
                    <a:pt x="434" y="67"/>
                  </a:lnTo>
                  <a:lnTo>
                    <a:pt x="367" y="34"/>
                  </a:lnTo>
                  <a:lnTo>
                    <a:pt x="267"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0" name="Google Shape;447;p36">
              <a:extLst>
                <a:ext uri="{FF2B5EF4-FFF2-40B4-BE49-F238E27FC236}">
                  <a16:creationId xmlns:a16="http://schemas.microsoft.com/office/drawing/2014/main" id="{7372AC4D-CFEE-CB32-622C-F7E1A33021A0}"/>
                </a:ext>
              </a:extLst>
            </p:cNvPr>
            <p:cNvSpPr/>
            <p:nvPr/>
          </p:nvSpPr>
          <p:spPr>
            <a:xfrm>
              <a:off x="2497600" y="3455925"/>
              <a:ext cx="46725" cy="14200"/>
            </a:xfrm>
            <a:custGeom>
              <a:avLst/>
              <a:gdLst/>
              <a:ahLst/>
              <a:cxnLst/>
              <a:rect l="l" t="t" r="r" b="b"/>
              <a:pathLst>
                <a:path w="1869" h="568" extrusionOk="0">
                  <a:moveTo>
                    <a:pt x="1635" y="0"/>
                  </a:moveTo>
                  <a:lnTo>
                    <a:pt x="234" y="100"/>
                  </a:lnTo>
                  <a:lnTo>
                    <a:pt x="134" y="134"/>
                  </a:lnTo>
                  <a:lnTo>
                    <a:pt x="67" y="167"/>
                  </a:lnTo>
                  <a:lnTo>
                    <a:pt x="33" y="234"/>
                  </a:lnTo>
                  <a:lnTo>
                    <a:pt x="0" y="334"/>
                  </a:lnTo>
                  <a:lnTo>
                    <a:pt x="33" y="400"/>
                  </a:lnTo>
                  <a:lnTo>
                    <a:pt x="67" y="501"/>
                  </a:lnTo>
                  <a:lnTo>
                    <a:pt x="134" y="534"/>
                  </a:lnTo>
                  <a:lnTo>
                    <a:pt x="234" y="567"/>
                  </a:lnTo>
                  <a:lnTo>
                    <a:pt x="1635" y="467"/>
                  </a:lnTo>
                  <a:lnTo>
                    <a:pt x="1735" y="434"/>
                  </a:lnTo>
                  <a:lnTo>
                    <a:pt x="1802" y="400"/>
                  </a:lnTo>
                  <a:lnTo>
                    <a:pt x="1835" y="334"/>
                  </a:lnTo>
                  <a:lnTo>
                    <a:pt x="1868" y="234"/>
                  </a:lnTo>
                  <a:lnTo>
                    <a:pt x="1835" y="167"/>
                  </a:lnTo>
                  <a:lnTo>
                    <a:pt x="1802" y="67"/>
                  </a:lnTo>
                  <a:lnTo>
                    <a:pt x="1735" y="33"/>
                  </a:lnTo>
                  <a:lnTo>
                    <a:pt x="1635"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31" name="Google Shape;448;p36">
              <a:extLst>
                <a:ext uri="{FF2B5EF4-FFF2-40B4-BE49-F238E27FC236}">
                  <a16:creationId xmlns:a16="http://schemas.microsoft.com/office/drawing/2014/main" id="{D7BA39C3-4112-0BD7-1184-F0BC8BAC1CB8}"/>
                </a:ext>
              </a:extLst>
            </p:cNvPr>
            <p:cNvSpPr/>
            <p:nvPr/>
          </p:nvSpPr>
          <p:spPr>
            <a:xfrm>
              <a:off x="2507600" y="3518475"/>
              <a:ext cx="26725" cy="13375"/>
            </a:xfrm>
            <a:custGeom>
              <a:avLst/>
              <a:gdLst/>
              <a:ahLst/>
              <a:cxnLst/>
              <a:rect l="l" t="t" r="r" b="b"/>
              <a:pathLst>
                <a:path w="1069" h="535" extrusionOk="0">
                  <a:moveTo>
                    <a:pt x="834" y="0"/>
                  </a:moveTo>
                  <a:lnTo>
                    <a:pt x="234" y="100"/>
                  </a:lnTo>
                  <a:lnTo>
                    <a:pt x="134" y="100"/>
                  </a:lnTo>
                  <a:lnTo>
                    <a:pt x="67" y="167"/>
                  </a:lnTo>
                  <a:lnTo>
                    <a:pt x="0" y="234"/>
                  </a:lnTo>
                  <a:lnTo>
                    <a:pt x="0" y="334"/>
                  </a:lnTo>
                  <a:lnTo>
                    <a:pt x="0" y="401"/>
                  </a:lnTo>
                  <a:lnTo>
                    <a:pt x="67" y="467"/>
                  </a:lnTo>
                  <a:lnTo>
                    <a:pt x="134" y="534"/>
                  </a:lnTo>
                  <a:lnTo>
                    <a:pt x="234" y="534"/>
                  </a:lnTo>
                  <a:lnTo>
                    <a:pt x="834" y="467"/>
                  </a:lnTo>
                  <a:lnTo>
                    <a:pt x="935" y="434"/>
                  </a:lnTo>
                  <a:lnTo>
                    <a:pt x="1001" y="401"/>
                  </a:lnTo>
                  <a:lnTo>
                    <a:pt x="1068" y="334"/>
                  </a:lnTo>
                  <a:lnTo>
                    <a:pt x="1068" y="234"/>
                  </a:lnTo>
                  <a:lnTo>
                    <a:pt x="1068" y="167"/>
                  </a:lnTo>
                  <a:lnTo>
                    <a:pt x="1001" y="67"/>
                  </a:lnTo>
                  <a:lnTo>
                    <a:pt x="935" y="34"/>
                  </a:lnTo>
                  <a:lnTo>
                    <a:pt x="83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微软雅黑"/>
                <a:cs typeface="Arial"/>
                <a:sym typeface="Arial"/>
              </a:endParaRPr>
            </a:p>
          </p:txBody>
        </p:sp>
      </p:grpSp>
      <p:sp>
        <p:nvSpPr>
          <p:cNvPr id="8" name="TextBox 7">
            <a:extLst>
              <a:ext uri="{FF2B5EF4-FFF2-40B4-BE49-F238E27FC236}">
                <a16:creationId xmlns:a16="http://schemas.microsoft.com/office/drawing/2014/main" id="{668A1227-5008-7305-2FC2-BE6A3376328D}"/>
              </a:ext>
            </a:extLst>
          </p:cNvPr>
          <p:cNvSpPr txBox="1"/>
          <p:nvPr/>
        </p:nvSpPr>
        <p:spPr>
          <a:xfrm>
            <a:off x="1436597" y="1901078"/>
            <a:ext cx="9461549"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Trong</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đoạn mạch gồm 2 điện trở mắc nối tiếp</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điện</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trở</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đương</a:t>
            </a:r>
            <a:r>
              <a:rPr kumimoji="0" lang="en-US" sz="3200" b="0" i="0" u="none" strike="noStrike" kern="1200" cap="none" spc="0" normalizeH="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en-US" sz="3200" b="0" i="0" u="none" strike="noStrike" kern="1200" cap="none" spc="0" normalizeH="0" baseline="-2500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tđ</a:t>
            </a:r>
            <a:endPar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sp>
        <p:nvSpPr>
          <p:cNvPr id="10" name="TextBox 9">
            <a:extLst>
              <a:ext uri="{FF2B5EF4-FFF2-40B4-BE49-F238E27FC236}">
                <a16:creationId xmlns:a16="http://schemas.microsoft.com/office/drawing/2014/main" id="{107330E8-213C-581D-DA63-DB323FAE0180}"/>
              </a:ext>
            </a:extLst>
          </p:cNvPr>
          <p:cNvSpPr txBox="1"/>
          <p:nvPr/>
        </p:nvSpPr>
        <p:spPr>
          <a:xfrm>
            <a:off x="5013874" y="2914099"/>
            <a:ext cx="2870493" cy="707886"/>
          </a:xfrm>
          <a:prstGeom prst="rect">
            <a:avLst/>
          </a:prstGeom>
          <a:noFill/>
        </p:spPr>
        <p:txBody>
          <a:bodyPr wrap="square">
            <a:spAutoFit/>
          </a:bodyPr>
          <a:lstStyle/>
          <a:p>
            <a:pPr lvl="0" algn="ctr"/>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baseline="-25000"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endParaRPr kumimoji="0" lang="en-US" sz="4000" b="1" i="0" u="none" strike="noStrike" kern="1200" cap="none" spc="0" normalizeH="0" baseline="0" noProof="0" dirty="0">
              <a:ln>
                <a:noFill/>
              </a:ln>
              <a:effectLst/>
              <a:uLnTx/>
              <a:uFillTx/>
              <a:latin typeface="Arial"/>
              <a:ea typeface="微软雅黑"/>
            </a:endParaRPr>
          </a:p>
        </p:txBody>
      </p:sp>
      <p:sp>
        <p:nvSpPr>
          <p:cNvPr id="11" name="TextBox 10">
            <a:extLst>
              <a:ext uri="{FF2B5EF4-FFF2-40B4-BE49-F238E27FC236}">
                <a16:creationId xmlns:a16="http://schemas.microsoft.com/office/drawing/2014/main" id="{1B34FD52-9E2D-24D7-29E8-EC0D29EE8B6A}"/>
              </a:ext>
            </a:extLst>
          </p:cNvPr>
          <p:cNvSpPr txBox="1"/>
          <p:nvPr/>
        </p:nvSpPr>
        <p:spPr>
          <a:xfrm>
            <a:off x="2764436" y="3621985"/>
            <a:ext cx="9318565"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tự</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微软雅黑"/>
                <a:cs typeface="Calibri" panose="020F0502020204030204" pitchFamily="34" charset="0"/>
              </a:rPr>
              <a:t>với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đoạn mạch gồm nhiều điện trở 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1</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2</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​,...R</a:t>
            </a:r>
            <a:r>
              <a:rPr kumimoji="0" lang="vi-VN" sz="3200" b="0" i="0" u="none" strike="noStrike" kern="1200" cap="none" spc="0" normalizeH="0" baseline="-25000" noProof="0" dirty="0">
                <a:ln>
                  <a:noFill/>
                </a:ln>
                <a:solidFill>
                  <a:prstClr val="black"/>
                </a:solidFill>
                <a:effectLst/>
                <a:uLnTx/>
                <a:uFillTx/>
                <a:latin typeface="Calibri" panose="020F0502020204030204" pitchFamily="34" charset="0"/>
                <a:ea typeface="微软雅黑"/>
                <a:cs typeface="Calibri" panose="020F0502020204030204" pitchFamily="34" charset="0"/>
              </a:rPr>
              <a:t>n</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rPr>
              <a:t>​ mắc nối tiếp</a:t>
            </a:r>
          </a:p>
        </p:txBody>
      </p:sp>
      <p:sp>
        <p:nvSpPr>
          <p:cNvPr id="12" name="TextBox 11">
            <a:extLst>
              <a:ext uri="{FF2B5EF4-FFF2-40B4-BE49-F238E27FC236}">
                <a16:creationId xmlns:a16="http://schemas.microsoft.com/office/drawing/2014/main" id="{B647B3B8-4814-4908-4154-8F9AC6205AA5}"/>
              </a:ext>
            </a:extLst>
          </p:cNvPr>
          <p:cNvSpPr txBox="1"/>
          <p:nvPr/>
        </p:nvSpPr>
        <p:spPr>
          <a:xfrm>
            <a:off x="4311497" y="4671688"/>
            <a:ext cx="4948195" cy="707886"/>
          </a:xfrm>
          <a:prstGeom prst="rect">
            <a:avLst/>
          </a:prstGeom>
          <a:noFill/>
        </p:spPr>
        <p:txBody>
          <a:bodyPr wrap="square">
            <a:spAutoFit/>
          </a:bodyPr>
          <a:lstStyle/>
          <a:p>
            <a:r>
              <a:rPr lang="vi-VN" sz="4000" b="1" dirty="0">
                <a:latin typeface="Calibri" panose="020F0502020204030204" pitchFamily="34" charset="0"/>
                <a:cs typeface="Calibri" panose="020F0502020204030204" pitchFamily="34" charset="0"/>
              </a:rPr>
              <a:t>R</a:t>
            </a:r>
            <a:r>
              <a:rPr lang="en-US" sz="4000" b="1" baseline="-25000" dirty="0" err="1">
                <a:latin typeface="Calibri" panose="020F0502020204030204" pitchFamily="34" charset="0"/>
                <a:cs typeface="Calibri" panose="020F0502020204030204" pitchFamily="34" charset="0"/>
              </a:rPr>
              <a:t>tđ</a:t>
            </a:r>
            <a:r>
              <a:rPr lang="en-US" sz="4000" b="1" dirty="0">
                <a:latin typeface="Calibri" panose="020F0502020204030204" pitchFamily="34" charset="0"/>
                <a:cs typeface="Calibri" panose="020F0502020204030204" pitchFamily="34" charset="0"/>
              </a:rPr>
              <a:t> </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1</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2</a:t>
            </a:r>
            <a:r>
              <a:rPr lang="vi-VN" sz="4000" b="1" dirty="0">
                <a:latin typeface="Calibri" panose="020F0502020204030204" pitchFamily="34" charset="0"/>
                <a:cs typeface="Calibri" panose="020F0502020204030204" pitchFamily="34" charset="0"/>
              </a:rPr>
              <a:t>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 </a:t>
            </a:r>
            <a:r>
              <a:rPr lang="en-US" sz="4000" b="1" dirty="0">
                <a:latin typeface="Calibri" panose="020F0502020204030204" pitchFamily="34" charset="0"/>
                <a:cs typeface="Calibri" panose="020F0502020204030204" pitchFamily="34" charset="0"/>
              </a:rPr>
              <a:t>+</a:t>
            </a:r>
            <a:r>
              <a:rPr lang="vi-VN" sz="4000" b="1" dirty="0">
                <a:latin typeface="Calibri" panose="020F0502020204030204" pitchFamily="34" charset="0"/>
                <a:cs typeface="Calibri" panose="020F0502020204030204" pitchFamily="34" charset="0"/>
              </a:rPr>
              <a:t> R</a:t>
            </a:r>
            <a:r>
              <a:rPr lang="vi-VN" sz="4000" b="1" baseline="-25000" dirty="0">
                <a:latin typeface="Calibri" panose="020F0502020204030204" pitchFamily="34" charset="0"/>
                <a:cs typeface="Calibri" panose="020F0502020204030204" pitchFamily="34" charset="0"/>
              </a:rPr>
              <a:t>n</a:t>
            </a:r>
            <a:endParaRPr lang="vi-VN" sz="4000" baseline="-25000" dirty="0">
              <a:latin typeface="Calibri" panose="020F0502020204030204" pitchFamily="34" charset="0"/>
              <a:cs typeface="Calibri" panose="020F0502020204030204" pitchFamily="34" charset="0"/>
            </a:endParaRPr>
          </a:p>
        </p:txBody>
      </p:sp>
      <p:sp>
        <p:nvSpPr>
          <p:cNvPr id="32" name="文本框 12">
            <a:extLst>
              <a:ext uri="{FF2B5EF4-FFF2-40B4-BE49-F238E27FC236}">
                <a16:creationId xmlns:a16="http://schemas.microsoft.com/office/drawing/2014/main" id="{01808FB5-51BE-4FF7-8428-E9FBC3430228}"/>
              </a:ext>
            </a:extLst>
          </p:cNvPr>
          <p:cNvSpPr txBox="1"/>
          <p:nvPr/>
        </p:nvSpPr>
        <p:spPr>
          <a:xfrm>
            <a:off x="384393" y="868219"/>
            <a:ext cx="4760086" cy="523220"/>
          </a:xfrm>
          <a:prstGeom prst="rect">
            <a:avLst/>
          </a:prstGeom>
          <a:noFill/>
        </p:spPr>
        <p:txBody>
          <a:bodyPr wrap="none" rtlCol="0">
            <a:spAutoFit/>
          </a:bodyPr>
          <a:lstStyle/>
          <a:p>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Điện</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trở</a:t>
            </a:r>
            <a:r>
              <a:rPr lang="en-US"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đoạn mạch nối tiếp</a:t>
            </a:r>
          </a:p>
        </p:txBody>
      </p:sp>
      <p:sp>
        <p:nvSpPr>
          <p:cNvPr id="33" name="文本框 12">
            <a:extLst>
              <a:ext uri="{FF2B5EF4-FFF2-40B4-BE49-F238E27FC236}">
                <a16:creationId xmlns:a16="http://schemas.microsoft.com/office/drawing/2014/main" id="{DFBC02C0-57AF-4F60-B99C-3696D11D2494}"/>
              </a:ext>
            </a:extLst>
          </p:cNvPr>
          <p:cNvSpPr txBox="1"/>
          <p:nvPr/>
        </p:nvSpPr>
        <p:spPr>
          <a:xfrm>
            <a:off x="356883" y="405504"/>
            <a:ext cx="3785460" cy="523220"/>
          </a:xfrm>
          <a:prstGeom prst="rect">
            <a:avLst/>
          </a:prstGeom>
          <a:noFill/>
        </p:spPr>
        <p:txBody>
          <a:bodyPr wrap="none" rtlCol="0">
            <a:spAutoFit/>
          </a:bodyPr>
          <a:lstStyle/>
          <a:p>
            <a:r>
              <a:rPr lang="vi-VN" sz="2800" b="1"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ĐOẠN MẠCH NỐI TIẾP</a:t>
            </a:r>
          </a:p>
        </p:txBody>
      </p:sp>
    </p:spTree>
    <p:extLst>
      <p:ext uri="{BB962C8B-B14F-4D97-AF65-F5344CB8AC3E}">
        <p14:creationId xmlns:p14="http://schemas.microsoft.com/office/powerpoint/2010/main" val="4186282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anim calcmode="lin" valueType="num">
                                      <p:cBhvr>
                                        <p:cTn id="27" dur="500" fill="hold"/>
                                        <p:tgtEl>
                                          <p:spTgt spid="32"/>
                                        </p:tgtEl>
                                        <p:attrNameLst>
                                          <p:attrName>ppt_x</p:attrName>
                                        </p:attrNameLst>
                                      </p:cBhvr>
                                      <p:tavLst>
                                        <p:tav tm="0">
                                          <p:val>
                                            <p:strVal val="#ppt_x"/>
                                          </p:val>
                                        </p:tav>
                                        <p:tav tm="100000">
                                          <p:val>
                                            <p:strVal val="#ppt_x"/>
                                          </p:val>
                                        </p:tav>
                                      </p:tavLst>
                                    </p:anim>
                                    <p:anim calcmode="lin" valueType="num">
                                      <p:cBhvr>
                                        <p:cTn id="28"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SubTitleText"/>
  <p:tag name="MH" val="20170704213722"/>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704213547"/>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
  <p:tag name="MH" val="20170704214819"/>
  <p:tag name="MH_LIBRARY" val="GRAPHIC"/>
</p:tagLst>
</file>

<file path=ppt/theme/theme1.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957</TotalTime>
  <Words>3253</Words>
  <Application>Microsoft Office PowerPoint</Application>
  <PresentationFormat>Widescreen</PresentationFormat>
  <Paragraphs>390</Paragraphs>
  <Slides>52</Slides>
  <Notes>50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等线</vt:lpstr>
      <vt:lpstr>#9Slide03 Arima Madurai Black</vt:lpstr>
      <vt:lpstr>Amazone</vt:lpstr>
      <vt:lpstr>Arial</vt:lpstr>
      <vt:lpstr>Calibri</vt:lpstr>
      <vt:lpstr>Cambria Math</vt:lpstr>
      <vt:lpstr>Fira Sans Condensed Medium</vt:lpstr>
      <vt:lpstr>inherit</vt:lpstr>
      <vt:lpstr>Open Sans</vt:lpstr>
      <vt:lpstr>Roboto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82</cp:revision>
  <dcterms:created xsi:type="dcterms:W3CDTF">2017-07-04T12:34:02Z</dcterms:created>
  <dcterms:modified xsi:type="dcterms:W3CDTF">2024-08-06T08:23:53Z</dcterms:modified>
</cp:coreProperties>
</file>